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2"/>
  </p:notesMasterIdLst>
  <p:sldIdLst>
    <p:sldId id="257" r:id="rId2"/>
    <p:sldId id="266"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Pangolin" charset="-93"/>
      <p:regular r:id="rId13"/>
    </p:embeddedFont>
    <p:embeddedFont>
      <p:font typeface="Baloo 2" charset="-93"/>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651"/>
    <a:srgbClr val="1A8C54"/>
    <a:srgbClr val="AC98C9"/>
    <a:srgbClr val="E5E1EE"/>
    <a:srgbClr val="A165AB"/>
    <a:srgbClr val="FAD5E6"/>
    <a:srgbClr val="BDD646"/>
    <a:srgbClr val="E8F0C7"/>
    <a:srgbClr val="62BB47"/>
    <a:srgbClr val="DDE9A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p:scale>
          <a:sx n="75" d="100"/>
          <a:sy n="75" d="100"/>
        </p:scale>
        <p:origin x="-965" y="-283"/>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xmlns="" val="800108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xmlns="" val="295202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0102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067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BA8CBA"/>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8</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569660"/>
          </a:xfrm>
          <a:prstGeom prst="rect">
            <a:avLst/>
          </a:prstGeom>
          <a:noFill/>
        </p:spPr>
        <p:txBody>
          <a:bodyPr wrap="square" rtlCol="0">
            <a:spAutoFit/>
          </a:bodyPr>
          <a:lstStyle/>
          <a:p>
            <a:pPr algn="ctr"/>
            <a:r>
              <a:rPr lang="en-US" sz="4800" dirty="0">
                <a:ln w="9525" cmpd="thickThin">
                  <a:solidFill>
                    <a:srgbClr val="7030A0"/>
                  </a:solidFill>
                </a:ln>
                <a:solidFill>
                  <a:srgbClr val="FFC000"/>
                </a:solidFill>
                <a:latin typeface="UTM Cookies" panose="02040603050506020204" pitchFamily="18" charset="0"/>
              </a:rPr>
              <a:t>CHIA SẺ</a:t>
            </a:r>
            <a:r>
              <a:rPr lang="en-US" sz="4800" baseline="0" dirty="0">
                <a:ln w="9525" cmpd="thickThin">
                  <a:solidFill>
                    <a:srgbClr val="7030A0"/>
                  </a:solidFill>
                </a:ln>
                <a:solidFill>
                  <a:srgbClr val="FFC000"/>
                </a:solidFill>
                <a:latin typeface="UTM Cookies" panose="02040603050506020204" pitchFamily="18" charset="0"/>
              </a:rPr>
              <a:t> CỘNG ĐỒNG</a:t>
            </a:r>
            <a:endParaRPr lang="en-US" sz="48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xmlns="" val="23296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9090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AC98C9"/>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a:ln w="9525" cmpd="thickThin">
                  <a:solidFill>
                    <a:srgbClr val="7030A0"/>
                  </a:solidFill>
                </a:ln>
                <a:solidFill>
                  <a:srgbClr val="FFC000"/>
                </a:solidFill>
                <a:latin typeface="UTM Cookies" panose="02040603050506020204" pitchFamily="18" charset="0"/>
              </a:rPr>
              <a:t>MÔI</a:t>
            </a:r>
            <a:r>
              <a:rPr lang="en-US" sz="4400" baseline="0" dirty="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xmlns="" val="191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903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xmlns="" val="198299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67;p25"/>
          <p:cNvGrpSpPr/>
          <p:nvPr userDrawn="1"/>
        </p:nvGrpSpPr>
        <p:grpSpPr>
          <a:xfrm rot="1093143">
            <a:off x="7684861" y="3602545"/>
            <a:ext cx="975516" cy="936649"/>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3;p2"/>
          <p:cNvGrpSpPr/>
          <p:nvPr userDrawn="1"/>
        </p:nvGrpSpPr>
        <p:grpSpPr>
          <a:xfrm rot="10800000" flipH="1">
            <a:off x="0" y="1662988"/>
            <a:ext cx="10175022" cy="3480512"/>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6"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7" name="TextBox 16"/>
          <p:cNvSpPr txBox="1"/>
          <p:nvPr userDrawn="1"/>
        </p:nvSpPr>
        <p:spPr>
          <a:xfrm>
            <a:off x="6922851" y="4876800"/>
            <a:ext cx="1605064" cy="215444"/>
          </a:xfrm>
          <a:prstGeom prst="rect">
            <a:avLst/>
          </a:prstGeom>
          <a:noFill/>
        </p:spPr>
        <p:txBody>
          <a:bodyPr wrap="square" rtlCol="0">
            <a:spAutoFit/>
          </a:bodyPr>
          <a:lstStyle/>
          <a:p>
            <a:r>
              <a:rPr lang="en-US" sz="800" dirty="0">
                <a:solidFill>
                  <a:srgbClr val="F37022"/>
                </a:solidFill>
              </a:rPr>
              <a:t>FeistyForwarders_0968120672</a:t>
            </a:r>
          </a:p>
        </p:txBody>
      </p:sp>
      <p:sp>
        <p:nvSpPr>
          <p:cNvPr id="18"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246;p25"/>
          <p:cNvGrpSpPr/>
          <p:nvPr userDrawn="1"/>
        </p:nvGrpSpPr>
        <p:grpSpPr>
          <a:xfrm>
            <a:off x="8429016" y="2303715"/>
            <a:ext cx="514295" cy="474382"/>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2;p25"/>
          <p:cNvGrpSpPr/>
          <p:nvPr userDrawn="1"/>
        </p:nvGrpSpPr>
        <p:grpSpPr>
          <a:xfrm>
            <a:off x="7629971" y="2578996"/>
            <a:ext cx="739324" cy="681878"/>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roup 31"/>
          <p:cNvGrpSpPr/>
          <p:nvPr userDrawn="1"/>
        </p:nvGrpSpPr>
        <p:grpSpPr>
          <a:xfrm>
            <a:off x="3620184" y="264720"/>
            <a:ext cx="1776113" cy="1418528"/>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2</a:t>
              </a:r>
              <a:endParaRPr lang="en-US" sz="2800" dirty="0">
                <a:solidFill>
                  <a:srgbClr val="F37022"/>
                </a:solidFill>
                <a:latin typeface="UTM Cookies" panose="02040603050506020204" pitchFamily="18" charset="0"/>
              </a:endParaRPr>
            </a:p>
          </p:txBody>
        </p:sp>
      </p:grpSp>
      <p:sp>
        <p:nvSpPr>
          <p:cNvPr id="36"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01;p25"/>
          <p:cNvGrpSpPr/>
          <p:nvPr userDrawn="1"/>
        </p:nvGrpSpPr>
        <p:grpSpPr>
          <a:xfrm rot="186006">
            <a:off x="3963397" y="1246298"/>
            <a:ext cx="501149" cy="10128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189785" y="1282768"/>
            <a:ext cx="3852421" cy="769441"/>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RÈN</a:t>
            </a:r>
            <a:r>
              <a:rPr lang="en-US" sz="4400"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xmlns="" val="17496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356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516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rgbClr val="438030"/>
                  </a:solidFill>
                  <a:latin typeface="UTM Cookies" panose="02040603050506020204" pitchFamily="18" charset="0"/>
                </a:rPr>
                <a:t>CHỦ</a:t>
              </a:r>
              <a:r>
                <a:rPr lang="en-US" sz="2800" baseline="0" dirty="0">
                  <a:solidFill>
                    <a:srgbClr val="438030"/>
                  </a:solidFill>
                  <a:latin typeface="UTM Cookies" panose="02040603050506020204" pitchFamily="18" charset="0"/>
                </a:rPr>
                <a:t> ĐỀ 4</a:t>
              </a:r>
              <a:endParaRPr lang="en-US" sz="2800" dirty="0">
                <a:solidFill>
                  <a:srgbClr val="43803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38446" y="666654"/>
            <a:ext cx="3269859"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TỰ</a:t>
            </a:r>
            <a:r>
              <a:rPr lang="en-US" sz="4400" baseline="0" dirty="0">
                <a:ln w="28575" cmpd="thickThin">
                  <a:solidFill>
                    <a:srgbClr val="438030"/>
                  </a:solidFill>
                </a:ln>
                <a:solidFill>
                  <a:schemeClr val="bg1"/>
                </a:solidFill>
                <a:latin typeface="UTM Cookies" panose="02040603050506020204" pitchFamily="18" charset="0"/>
              </a:rPr>
              <a:t> PHỤC VỤ BẢN THÂN</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xmlns="" val="41617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5480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xmlns="" val="28562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8073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5">
                    <a:lumMod val="75000"/>
                  </a:schemeClr>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chemeClr val="accent6">
                      <a:lumMod val="50000"/>
                    </a:schemeClr>
                  </a:solidFill>
                  <a:latin typeface="UTM Cookies" panose="02040603050506020204" pitchFamily="18" charset="0"/>
                </a:rPr>
                <a:t>CHỦ</a:t>
              </a:r>
              <a:r>
                <a:rPr lang="en-US" sz="2800" baseline="0" dirty="0">
                  <a:solidFill>
                    <a:schemeClr val="accent6">
                      <a:lumMod val="50000"/>
                    </a:schemeClr>
                  </a:solidFill>
                  <a:latin typeface="UTM Cookies" panose="02040603050506020204" pitchFamily="18" charset="0"/>
                </a:rPr>
                <a:t> ĐỀ 6</a:t>
              </a:r>
              <a:endParaRPr lang="en-US" sz="2800"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938992"/>
          </a:xfrm>
          <a:prstGeom prst="rect">
            <a:avLst/>
          </a:prstGeom>
          <a:noFill/>
        </p:spPr>
        <p:txBody>
          <a:bodyPr wrap="square" rtlCol="0">
            <a:spAutoFit/>
          </a:bodyPr>
          <a:lstStyle/>
          <a:p>
            <a:pPr algn="ctr"/>
            <a:r>
              <a:rPr lang="en-US" sz="4000" dirty="0">
                <a:ln w="28575" cmpd="thickThin">
                  <a:solidFill>
                    <a:srgbClr val="0070C0"/>
                  </a:solidFill>
                </a:ln>
                <a:solidFill>
                  <a:schemeClr val="bg1"/>
                </a:solidFill>
                <a:latin typeface="UTM Cookies" panose="02040603050506020204" pitchFamily="18" charset="0"/>
              </a:rPr>
              <a:t>TỰ</a:t>
            </a:r>
            <a:r>
              <a:rPr lang="en-US" sz="4000" baseline="0" dirty="0">
                <a:ln w="28575" cmpd="thickThin">
                  <a:solidFill>
                    <a:srgbClr val="0070C0"/>
                  </a:solidFill>
                </a:ln>
                <a:solidFill>
                  <a:schemeClr val="bg1"/>
                </a:solidFill>
                <a:latin typeface="UTM Cookies" panose="02040603050506020204" pitchFamily="18" charset="0"/>
              </a:rPr>
              <a:t> CHĂM SÓC VÀ BẢO VỆ BẢN THÂN</a:t>
            </a:r>
            <a:endParaRPr lang="en-US" sz="4000"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xmlns="" val="40147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76" r:id="rId1"/>
    <p:sldLayoutId id="2147483671" r:id="rId2"/>
    <p:sldLayoutId id="2147483679" r:id="rId3"/>
    <p:sldLayoutId id="2147483680" r:id="rId4"/>
    <p:sldLayoutId id="2147483672" r:id="rId5"/>
    <p:sldLayoutId id="2147483681" r:id="rId6"/>
    <p:sldLayoutId id="2147483673" r:id="rId7"/>
    <p:sldLayoutId id="2147483682" r:id="rId8"/>
    <p:sldLayoutId id="2147483674" r:id="rId9"/>
    <p:sldLayoutId id="2147483683" r:id="rId10"/>
    <p:sldLayoutId id="2147483675" r:id="rId11"/>
    <p:sldLayoutId id="2147483684" r:id="rId12"/>
    <p:sldLayoutId id="2147483677" r:id="rId13"/>
    <p:sldLayoutId id="2147483685" r:id="rId14"/>
    <p:sldLayoutId id="2147483678" r:id="rId15"/>
    <p:sldLayoutId id="214748365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7197D-0B5B-4037-B3CC-09703ADDA977}"/>
              </a:ext>
            </a:extLst>
          </p:cNvPr>
          <p:cNvSpPr>
            <a:spLocks noGrp="1"/>
          </p:cNvSpPr>
          <p:nvPr>
            <p:ph type="ctrTitle"/>
          </p:nvPr>
        </p:nvSpPr>
        <p:spPr>
          <a:xfrm>
            <a:off x="448928" y="2399189"/>
            <a:ext cx="4509151" cy="1426500"/>
          </a:xfrm>
        </p:spPr>
        <p:txBody>
          <a:bodyPr/>
          <a:lstStyle/>
          <a:p>
            <a:r>
              <a:rPr lang="vi-VN" dirty="0">
                <a:latin typeface="+mj-lt"/>
              </a:rPr>
              <a:t>Bài 13: Em tự làm lấy việc của mình</a:t>
            </a:r>
          </a:p>
        </p:txBody>
      </p:sp>
      <p:sp>
        <p:nvSpPr>
          <p:cNvPr id="3" name="Subtitle 2">
            <a:extLst>
              <a:ext uri="{FF2B5EF4-FFF2-40B4-BE49-F238E27FC236}">
                <a16:creationId xmlns:a16="http://schemas.microsoft.com/office/drawing/2014/main" xmlns="" id="{29039DE4-622E-4725-BF4F-2B3FA3B4A939}"/>
              </a:ext>
            </a:extLst>
          </p:cNvPr>
          <p:cNvSpPr>
            <a:spLocks noGrp="1"/>
          </p:cNvSpPr>
          <p:nvPr>
            <p:ph type="subTitle" idx="1"/>
          </p:nvPr>
        </p:nvSpPr>
        <p:spPr>
          <a:xfrm>
            <a:off x="448929" y="4385114"/>
            <a:ext cx="3657600" cy="567000"/>
          </a:xfrm>
        </p:spPr>
        <p:txBody>
          <a:bodyPr/>
          <a:lstStyle/>
          <a:p>
            <a:r>
              <a:rPr lang="vi-VN" dirty="0">
                <a:latin typeface="+mj-lt"/>
              </a:rPr>
              <a:t>Lớp:...</a:t>
            </a:r>
          </a:p>
        </p:txBody>
      </p:sp>
    </p:spTree>
    <p:extLst>
      <p:ext uri="{BB962C8B-B14F-4D97-AF65-F5344CB8AC3E}">
        <p14:creationId xmlns:p14="http://schemas.microsoft.com/office/powerpoint/2010/main" xmlns="" val="358076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B2FF9607-6D8D-4B98-A5EB-A2B0C8D2F53C}"/>
              </a:ext>
            </a:extLst>
          </p:cNvPr>
          <p:cNvGrpSpPr/>
          <p:nvPr/>
        </p:nvGrpSpPr>
        <p:grpSpPr>
          <a:xfrm>
            <a:off x="488950" y="345721"/>
            <a:ext cx="8166100" cy="2333725"/>
            <a:chOff x="488950" y="345721"/>
            <a:chExt cx="8166100" cy="2333725"/>
          </a:xfrm>
        </p:grpSpPr>
        <p:pic>
          <p:nvPicPr>
            <p:cNvPr id="2" name="Picture 1">
              <a:extLst>
                <a:ext uri="{FF2B5EF4-FFF2-40B4-BE49-F238E27FC236}">
                  <a16:creationId xmlns:a16="http://schemas.microsoft.com/office/drawing/2014/main" xmlns="" id="{90B970D3-415C-4E02-B66F-FFD0FD224E92}"/>
                </a:ext>
              </a:extLst>
            </p:cNvPr>
            <p:cNvPicPr>
              <a:picLocks noChangeAspect="1"/>
            </p:cNvPicPr>
            <p:nvPr/>
          </p:nvPicPr>
          <p:blipFill rotWithShape="1">
            <a:blip r:embed="rId3">
              <a:clrChange>
                <a:clrFrom>
                  <a:srgbClr val="FFFFFF"/>
                </a:clrFrom>
                <a:clrTo>
                  <a:srgbClr val="FFFFFF">
                    <a:alpha val="0"/>
                  </a:srgbClr>
                </a:clrTo>
              </a:clrChange>
            </a:blip>
            <a:srcRect t="31866"/>
            <a:stretch/>
          </p:blipFill>
          <p:spPr>
            <a:xfrm>
              <a:off x="488950" y="368830"/>
              <a:ext cx="8166100" cy="2310616"/>
            </a:xfrm>
            <a:prstGeom prst="rect">
              <a:avLst/>
            </a:prstGeom>
          </p:spPr>
        </p:pic>
        <p:sp>
          <p:nvSpPr>
            <p:cNvPr id="34" name="Rectangle 33">
              <a:extLst>
                <a:ext uri="{FF2B5EF4-FFF2-40B4-BE49-F238E27FC236}">
                  <a16:creationId xmlns:a16="http://schemas.microsoft.com/office/drawing/2014/main" xmlns="" id="{54EEC395-BD3E-46C9-91D5-843BF564C4F6}"/>
                </a:ext>
              </a:extLst>
            </p:cNvPr>
            <p:cNvSpPr/>
            <p:nvPr/>
          </p:nvSpPr>
          <p:spPr>
            <a:xfrm>
              <a:off x="1532384" y="345721"/>
              <a:ext cx="3597460" cy="661207"/>
            </a:xfrm>
            <a:prstGeom prst="rect">
              <a:avLst/>
            </a:prstGeom>
          </p:spPr>
          <p:txBody>
            <a:bodyPr wrap="none">
              <a:spAutoFit/>
            </a:bodyPr>
            <a:lstStyle/>
            <a:p>
              <a:pPr>
                <a:lnSpc>
                  <a:spcPct val="150000"/>
                </a:lnSpc>
              </a:pPr>
              <a:r>
                <a:rPr lang="en-US" sz="2800" b="1" dirty="0" err="1">
                  <a:solidFill>
                    <a:srgbClr val="00A651"/>
                  </a:solidFill>
                  <a:latin typeface="Times New Roman" pitchFamily="18" charset="0"/>
                  <a:cs typeface="Times New Roman" pitchFamily="18" charset="0"/>
                </a:rPr>
                <a:t>Hoạt</a:t>
              </a:r>
              <a:r>
                <a:rPr lang="en-US" sz="2800" b="1" dirty="0">
                  <a:solidFill>
                    <a:srgbClr val="00A651"/>
                  </a:solidFill>
                  <a:latin typeface="Times New Roman" pitchFamily="18" charset="0"/>
                  <a:cs typeface="Times New Roman" pitchFamily="18" charset="0"/>
                </a:rPr>
                <a:t> </a:t>
              </a:r>
              <a:r>
                <a:rPr lang="en-US" sz="2800" b="1" dirty="0" err="1">
                  <a:solidFill>
                    <a:srgbClr val="00A651"/>
                  </a:solidFill>
                  <a:latin typeface="Times New Roman" pitchFamily="18" charset="0"/>
                  <a:cs typeface="Times New Roman" pitchFamily="18" charset="0"/>
                </a:rPr>
                <a:t>động</a:t>
              </a:r>
              <a:r>
                <a:rPr lang="en-US" sz="2800" b="1" dirty="0">
                  <a:solidFill>
                    <a:srgbClr val="00A651"/>
                  </a:solidFill>
                  <a:latin typeface="Times New Roman" pitchFamily="18" charset="0"/>
                  <a:cs typeface="Times New Roman" pitchFamily="18" charset="0"/>
                </a:rPr>
                <a:t> </a:t>
              </a:r>
              <a:r>
                <a:rPr lang="en-US" sz="2800" b="1" dirty="0" err="1">
                  <a:solidFill>
                    <a:srgbClr val="00A651"/>
                  </a:solidFill>
                  <a:latin typeface="Times New Roman" pitchFamily="18" charset="0"/>
                  <a:cs typeface="Times New Roman" pitchFamily="18" charset="0"/>
                </a:rPr>
                <a:t>sau</a:t>
              </a:r>
              <a:r>
                <a:rPr lang="en-US" sz="2800" b="1" dirty="0">
                  <a:solidFill>
                    <a:srgbClr val="00A651"/>
                  </a:solidFill>
                  <a:latin typeface="Times New Roman" pitchFamily="18" charset="0"/>
                  <a:cs typeface="Times New Roman" pitchFamily="18" charset="0"/>
                </a:rPr>
                <a:t> </a:t>
              </a:r>
              <a:r>
                <a:rPr lang="en-US" sz="2800" b="1" dirty="0" err="1">
                  <a:solidFill>
                    <a:srgbClr val="00A651"/>
                  </a:solidFill>
                  <a:latin typeface="Times New Roman" pitchFamily="18" charset="0"/>
                  <a:cs typeface="Times New Roman" pitchFamily="18" charset="0"/>
                </a:rPr>
                <a:t>giờ</a:t>
              </a:r>
              <a:r>
                <a:rPr lang="en-US" sz="2800" b="1" dirty="0">
                  <a:solidFill>
                    <a:srgbClr val="00A651"/>
                  </a:solidFill>
                  <a:latin typeface="Times New Roman" pitchFamily="18" charset="0"/>
                  <a:cs typeface="Times New Roman" pitchFamily="18" charset="0"/>
                </a:rPr>
                <a:t> </a:t>
              </a:r>
              <a:r>
                <a:rPr lang="en-US" sz="2800" b="1" dirty="0" err="1">
                  <a:solidFill>
                    <a:srgbClr val="00A651"/>
                  </a:solidFill>
                  <a:latin typeface="Times New Roman" pitchFamily="18" charset="0"/>
                  <a:cs typeface="Times New Roman" pitchFamily="18" charset="0"/>
                </a:rPr>
                <a:t>học</a:t>
              </a:r>
              <a:endParaRPr lang="en-US" sz="2800" b="1" dirty="0">
                <a:solidFill>
                  <a:srgbClr val="00A651"/>
                </a:solidFill>
                <a:latin typeface="Times New Roman" pitchFamily="18" charset="0"/>
                <a:cs typeface="Times New Roman" pitchFamily="18" charset="0"/>
              </a:endParaRPr>
            </a:p>
          </p:txBody>
        </p:sp>
        <p:sp>
          <p:nvSpPr>
            <p:cNvPr id="36" name="TextBox 35">
              <a:extLst>
                <a:ext uri="{FF2B5EF4-FFF2-40B4-BE49-F238E27FC236}">
                  <a16:creationId xmlns:a16="http://schemas.microsoft.com/office/drawing/2014/main" xmlns="" id="{5F9BACBD-7E6D-47DD-90A1-D6EFC17CEBF7}"/>
                </a:ext>
              </a:extLst>
            </p:cNvPr>
            <p:cNvSpPr txBox="1"/>
            <p:nvPr/>
          </p:nvSpPr>
          <p:spPr>
            <a:xfrm>
              <a:off x="754143" y="1089249"/>
              <a:ext cx="7900907" cy="1200329"/>
            </a:xfrm>
            <a:prstGeom prst="rect">
              <a:avLst/>
            </a:prstGeom>
            <a:noFill/>
          </p:spPr>
          <p:txBody>
            <a:bodyPr wrap="square" rtlCol="0">
              <a:spAutoFit/>
            </a:bodyPr>
            <a:lstStyle/>
            <a:p>
              <a:r>
                <a:rPr lang="vi-VN" sz="2400" dirty="0">
                  <a:latin typeface="Times New Roman" pitchFamily="18" charset="0"/>
                  <a:cs typeface="Times New Roman" pitchFamily="18" charset="0"/>
                </a:rPr>
                <a:t>Xin mẹ một chiếc lọ và những hạt đậu. Mỗi lần làm được một việc tự phục vụ bản thân, em hãy cho một hạt đậu vào lọ để ghi nhớ.</a:t>
              </a:r>
            </a:p>
          </p:txBody>
        </p:sp>
        <p:sp>
          <p:nvSpPr>
            <p:cNvPr id="43" name="Oval 42">
              <a:extLst>
                <a:ext uri="{FF2B5EF4-FFF2-40B4-BE49-F238E27FC236}">
                  <a16:creationId xmlns:a16="http://schemas.microsoft.com/office/drawing/2014/main" xmlns="" id="{11EE77CE-B078-4762-9AE2-5C7211CA853C}"/>
                </a:ext>
              </a:extLst>
            </p:cNvPr>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44" name="Freeform 7">
              <a:extLst>
                <a:ext uri="{FF2B5EF4-FFF2-40B4-BE49-F238E27FC236}">
                  <a16:creationId xmlns:a16="http://schemas.microsoft.com/office/drawing/2014/main" xmlns="" id="{DE3C670E-8440-45B9-BD08-3106088D3E94}"/>
                </a:ext>
              </a:extLst>
            </p:cNvPr>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5" name="Freeform 8">
              <a:extLst>
                <a:ext uri="{FF2B5EF4-FFF2-40B4-BE49-F238E27FC236}">
                  <a16:creationId xmlns:a16="http://schemas.microsoft.com/office/drawing/2014/main" xmlns="" id="{06D8A0B4-06C3-4AC7-9B9F-E0EC2372E202}"/>
                </a:ext>
              </a:extLst>
            </p:cNvPr>
            <p:cNvSpPr/>
            <p:nvPr/>
          </p:nvSpPr>
          <p:spPr>
            <a:xfrm>
              <a:off x="1198768" y="486524"/>
              <a:ext cx="102976" cy="118508"/>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80B358FF-4610-4CAF-A6AE-91BE30924F15}"/>
                </a:ext>
              </a:extLst>
            </p:cNvPr>
            <p:cNvSpPr/>
            <p:nvPr/>
          </p:nvSpPr>
          <p:spPr>
            <a:xfrm>
              <a:off x="923328" y="585327"/>
              <a:ext cx="118573" cy="11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xmlns="" id="{7BB118B4-5882-4BD1-8D6F-6EB143197783}"/>
                </a:ext>
              </a:extLst>
            </p:cNvPr>
            <p:cNvSpPr/>
            <p:nvPr/>
          </p:nvSpPr>
          <p:spPr>
            <a:xfrm>
              <a:off x="957964" y="618967"/>
              <a:ext cx="50398" cy="4914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50" name="Freeform 10">
              <a:extLst>
                <a:ext uri="{FF2B5EF4-FFF2-40B4-BE49-F238E27FC236}">
                  <a16:creationId xmlns:a16="http://schemas.microsoft.com/office/drawing/2014/main" xmlns="" id="{FB67C750-8051-46CC-9E23-84511BBDF0B5}"/>
                </a:ext>
              </a:extLst>
            </p:cNvPr>
            <p:cNvSpPr/>
            <p:nvPr/>
          </p:nvSpPr>
          <p:spPr>
            <a:xfrm>
              <a:off x="900904" y="860161"/>
              <a:ext cx="64178" cy="75065"/>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38" name="Picture 37">
            <a:extLst>
              <a:ext uri="{FF2B5EF4-FFF2-40B4-BE49-F238E27FC236}">
                <a16:creationId xmlns:a16="http://schemas.microsoft.com/office/drawing/2014/main" xmlns="" id="{5CBE64F2-2E69-4B4C-894B-55E3C5DD13AC}"/>
              </a:ext>
            </a:extLst>
          </p:cNvPr>
          <p:cNvPicPr>
            <a:picLocks noChangeAspect="1"/>
          </p:cNvPicPr>
          <p:nvPr/>
        </p:nvPicPr>
        <p:blipFill>
          <a:blip r:embed="rId4">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3870325" y="1909203"/>
            <a:ext cx="3710499" cy="2700898"/>
          </a:xfrm>
          <a:prstGeom prst="roundRect">
            <a:avLst/>
          </a:prstGeom>
        </p:spPr>
      </p:pic>
    </p:spTree>
    <p:extLst>
      <p:ext uri="{BB962C8B-B14F-4D97-AF65-F5344CB8AC3E}">
        <p14:creationId xmlns:p14="http://schemas.microsoft.com/office/powerpoint/2010/main" xmlns="" val="194987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0720" y="558800"/>
            <a:ext cx="8006080" cy="3477875"/>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YÊU CẦU CẦN ĐẠT:</a:t>
            </a:r>
            <a:endParaRPr lang="vi-VN"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Nêu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việc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đó</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việc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phục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phù</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hợp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lứa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tuổi</a:t>
            </a:r>
            <a:r>
              <a:rPr lang="en-US" sz="2000" dirty="0" smtClean="0">
                <a:latin typeface="Times New Roman" pitchFamily="18" charset="0"/>
                <a:cs typeface="Times New Roman" pitchFamily="18" charset="0"/>
              </a:rPr>
              <a:t>. </a:t>
            </a:r>
            <a:endParaRPr lang="vi-VN"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việc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phục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hằng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ngày</a:t>
            </a:r>
            <a:r>
              <a:rPr lang="en-US" sz="2000" dirty="0" smtClean="0">
                <a:latin typeface="Times New Roman" pitchFamily="18" charset="0"/>
                <a:cs typeface="Times New Roman" pitchFamily="18" charset="0"/>
              </a:rPr>
              <a:t>.</a:t>
            </a:r>
            <a:endParaRPr lang="vi-V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Năng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hợp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đổi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thảo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luận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nhiệm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học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tập</a:t>
            </a:r>
            <a:r>
              <a:rPr lang="en-US" sz="2000" dirty="0" smtClean="0">
                <a:latin typeface="Times New Roman" pitchFamily="18" charset="0"/>
                <a:cs typeface="Times New Roman" pitchFamily="18" charset="0"/>
              </a:rPr>
              <a:t>.</a:t>
            </a:r>
            <a:endParaRPr lang="vi-V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Năng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quyết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vấn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đề</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thức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học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ứng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tế</a:t>
            </a:r>
            <a:r>
              <a:rPr lang="en-US" sz="2000" dirty="0" smtClean="0">
                <a:latin typeface="Times New Roman" pitchFamily="18" charset="0"/>
                <a:cs typeface="Times New Roman" pitchFamily="18" charset="0"/>
              </a:rPr>
              <a:t>.</a:t>
            </a:r>
            <a:endParaRPr lang="vi-VN"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HS </a:t>
            </a:r>
            <a:r>
              <a:rPr lang="en-US" sz="2000" dirty="0" err="1" smtClean="0">
                <a:latin typeface="Times New Roman" pitchFamily="18" charset="0"/>
                <a:cs typeface="Times New Roman" pitchFamily="18" charset="0"/>
              </a:rPr>
              <a:t>sẽ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cảm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thấy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muốn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tục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việc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phục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vụ</a:t>
            </a:r>
            <a:r>
              <a:rPr lang="en-US" sz="2000" dirty="0" smtClean="0">
                <a:latin typeface="Times New Roman" pitchFamily="18" charset="0"/>
                <a:cs typeface="Times New Roman" pitchFamily="18" charset="0"/>
              </a:rPr>
              <a:t>.</a:t>
            </a:r>
            <a:endParaRPr lang="vi-VN" sz="2000" dirty="0" smtClean="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C24B63E-F848-4704-885C-3679DCB8EDA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9981" y="372965"/>
            <a:ext cx="766079" cy="903579"/>
          </a:xfrm>
          <a:prstGeom prst="rect">
            <a:avLst/>
          </a:prstGeom>
        </p:spPr>
      </p:pic>
      <p:sp>
        <p:nvSpPr>
          <p:cNvPr id="3" name="TextBox 2">
            <a:extLst>
              <a:ext uri="{FF2B5EF4-FFF2-40B4-BE49-F238E27FC236}">
                <a16:creationId xmlns:a16="http://schemas.microsoft.com/office/drawing/2014/main" xmlns="" id="{96CADCF3-60A3-4C70-921D-9022DB86B9FF}"/>
              </a:ext>
            </a:extLst>
          </p:cNvPr>
          <p:cNvSpPr txBox="1"/>
          <p:nvPr/>
        </p:nvSpPr>
        <p:spPr>
          <a:xfrm>
            <a:off x="1352511" y="372965"/>
            <a:ext cx="1856085" cy="3108543"/>
          </a:xfrm>
          <a:prstGeom prst="rect">
            <a:avLst/>
          </a:prstGeom>
          <a:noFill/>
        </p:spPr>
        <p:txBody>
          <a:bodyPr wrap="square" rtlCol="0">
            <a:spAutoFit/>
          </a:bodyPr>
          <a:lstStyle/>
          <a:p>
            <a:r>
              <a:rPr lang="en-US" sz="2800" b="1" dirty="0" err="1">
                <a:solidFill>
                  <a:srgbClr val="E42428"/>
                </a:solidFill>
                <a:latin typeface="Times New Roman" pitchFamily="18" charset="0"/>
                <a:cs typeface="Times New Roman" pitchFamily="18" charset="0"/>
              </a:rPr>
              <a:t>Sinh</a:t>
            </a:r>
            <a:r>
              <a:rPr lang="en-US" sz="2800" b="1" dirty="0">
                <a:solidFill>
                  <a:srgbClr val="E42428"/>
                </a:solidFill>
                <a:latin typeface="Times New Roman" pitchFamily="18" charset="0"/>
                <a:cs typeface="Times New Roman" pitchFamily="18" charset="0"/>
              </a:rPr>
              <a:t> </a:t>
            </a:r>
            <a:r>
              <a:rPr lang="en-US" sz="2800" b="1" dirty="0" err="1">
                <a:solidFill>
                  <a:srgbClr val="E42428"/>
                </a:solidFill>
                <a:latin typeface="Times New Roman" pitchFamily="18" charset="0"/>
                <a:cs typeface="Times New Roman" pitchFamily="18" charset="0"/>
              </a:rPr>
              <a:t>hoạt</a:t>
            </a:r>
            <a:r>
              <a:rPr lang="en-US" sz="2800" b="1" dirty="0">
                <a:solidFill>
                  <a:srgbClr val="E42428"/>
                </a:solidFill>
                <a:latin typeface="Times New Roman" pitchFamily="18" charset="0"/>
                <a:cs typeface="Times New Roman" pitchFamily="18" charset="0"/>
              </a:rPr>
              <a:t> </a:t>
            </a:r>
            <a:r>
              <a:rPr lang="en-US" sz="2800" b="1" dirty="0" err="1">
                <a:solidFill>
                  <a:srgbClr val="E42428"/>
                </a:solidFill>
                <a:latin typeface="Times New Roman" pitchFamily="18" charset="0"/>
                <a:cs typeface="Times New Roman" pitchFamily="18" charset="0"/>
              </a:rPr>
              <a:t>dưới</a:t>
            </a:r>
            <a:r>
              <a:rPr lang="en-US" sz="2800" b="1" dirty="0">
                <a:solidFill>
                  <a:srgbClr val="E42428"/>
                </a:solidFill>
                <a:latin typeface="Times New Roman" pitchFamily="18" charset="0"/>
                <a:cs typeface="Times New Roman" pitchFamily="18" charset="0"/>
              </a:rPr>
              <a:t> </a:t>
            </a:r>
            <a:r>
              <a:rPr lang="en-US" sz="2800" b="1" dirty="0" err="1">
                <a:solidFill>
                  <a:srgbClr val="E42428"/>
                </a:solidFill>
                <a:latin typeface="Times New Roman" pitchFamily="18" charset="0"/>
                <a:cs typeface="Times New Roman" pitchFamily="18" charset="0"/>
              </a:rPr>
              <a:t>cờ</a:t>
            </a:r>
            <a:endParaRPr lang="en-US" sz="2800" b="1" dirty="0">
              <a:solidFill>
                <a:srgbClr val="E42428"/>
              </a:solidFill>
              <a:latin typeface="Times New Roman" pitchFamily="18" charset="0"/>
              <a:cs typeface="Times New Roman" pitchFamily="18" charset="0"/>
            </a:endParaRPr>
          </a:p>
          <a:p>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tiểu phẩm về chủ đề “Tự phục vụ bản thân”.</a:t>
            </a:r>
            <a:endParaRPr lang="en-US" sz="28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3F19CA0A-C5A8-4601-99E6-D28CEF4D98F3}"/>
              </a:ext>
            </a:extLst>
          </p:cNvPr>
          <p:cNvPicPr>
            <a:picLocks noChangeAspect="1"/>
          </p:cNvPicPr>
          <p:nvPr/>
        </p:nvPicPr>
        <p:blipFill>
          <a:blip r:embed="rId3">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3108874" y="188212"/>
            <a:ext cx="5780659" cy="4539791"/>
          </a:xfrm>
          <a:prstGeom prst="roundRect">
            <a:avLst/>
          </a:prstGeom>
        </p:spPr>
      </p:pic>
    </p:spTree>
    <p:extLst>
      <p:ext uri="{BB962C8B-B14F-4D97-AF65-F5344CB8AC3E}">
        <p14:creationId xmlns:p14="http://schemas.microsoft.com/office/powerpoint/2010/main" xmlns="" val="14400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94CFF77-BAFD-498D-83ED-1509D2CA22F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699" y="240011"/>
            <a:ext cx="819264" cy="905001"/>
          </a:xfrm>
          <a:prstGeom prst="rect">
            <a:avLst/>
          </a:prstGeom>
        </p:spPr>
      </p:pic>
      <p:sp>
        <p:nvSpPr>
          <p:cNvPr id="3" name="TextBox 2">
            <a:extLst>
              <a:ext uri="{FF2B5EF4-FFF2-40B4-BE49-F238E27FC236}">
                <a16:creationId xmlns:a16="http://schemas.microsoft.com/office/drawing/2014/main" xmlns="" id="{2C60BB4B-C1C6-4CBB-801E-3669789B156E}"/>
              </a:ext>
            </a:extLst>
          </p:cNvPr>
          <p:cNvSpPr txBox="1"/>
          <p:nvPr/>
        </p:nvSpPr>
        <p:spPr>
          <a:xfrm>
            <a:off x="393894" y="563718"/>
            <a:ext cx="8750105" cy="2055178"/>
          </a:xfrm>
          <a:prstGeom prst="rect">
            <a:avLst/>
          </a:prstGeom>
          <a:noFill/>
        </p:spPr>
        <p:txBody>
          <a:bodyPr wrap="square" rtlCol="0">
            <a:spAutoFit/>
          </a:bodyPr>
          <a:lstStyle/>
          <a:p>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Hoạt</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động</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giáo</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dục</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theo</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chủ</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đề</a:t>
            </a:r>
            <a:endParaRPr lang="en-US" sz="2400" b="1" dirty="0">
              <a:solidFill>
                <a:srgbClr val="FF7C0A"/>
              </a:solidFill>
              <a:latin typeface="Times New Roman" pitchFamily="18" charset="0"/>
              <a:cs typeface="Times New Roman" pitchFamily="18" charset="0"/>
            </a:endParaRPr>
          </a:p>
          <a:p>
            <a:pPr>
              <a:lnSpc>
                <a:spcPct val="150000"/>
              </a:lnSpc>
            </a:pPr>
            <a:r>
              <a:rPr lang="en-US" sz="2400" dirty="0">
                <a:solidFill>
                  <a:schemeClr val="tx2">
                    <a:lumMod val="10000"/>
                  </a:schemeClr>
                </a:solidFill>
                <a:latin typeface="Times New Roman" pitchFamily="18" charset="0"/>
                <a:cs typeface="Times New Roman" pitchFamily="18" charset="0"/>
              </a:rPr>
              <a:t>1. Nghe </a:t>
            </a:r>
            <a:r>
              <a:rPr lang="vi-VN" sz="2400" dirty="0">
                <a:solidFill>
                  <a:schemeClr val="tx2">
                    <a:lumMod val="10000"/>
                  </a:schemeClr>
                </a:solidFill>
                <a:latin typeface="Times New Roman" pitchFamily="18" charset="0"/>
                <a:cs typeface="Times New Roman" pitchFamily="18" charset="0"/>
              </a:rPr>
              <a:t>và thảo luận về câu chuyện </a:t>
            </a:r>
            <a:r>
              <a:rPr lang="vi-VN" sz="2400" i="1" dirty="0">
                <a:solidFill>
                  <a:schemeClr val="tx2">
                    <a:lumMod val="10000"/>
                  </a:schemeClr>
                </a:solidFill>
                <a:latin typeface="Times New Roman" pitchFamily="18" charset="0"/>
                <a:cs typeface="Times New Roman" pitchFamily="18" charset="0"/>
              </a:rPr>
              <a:t>Bạn nhỏ hay gọi “Mẹ ơi!”.</a:t>
            </a:r>
          </a:p>
          <a:p>
            <a:pPr marL="342900" indent="-342900">
              <a:lnSpc>
                <a:spcPct val="150000"/>
              </a:lnSpc>
              <a:buFontTx/>
              <a:buChar char="-"/>
            </a:pPr>
            <a:r>
              <a:rPr lang="vi-VN" sz="2400" dirty="0">
                <a:solidFill>
                  <a:schemeClr val="tx2">
                    <a:lumMod val="10000"/>
                  </a:schemeClr>
                </a:solidFill>
                <a:latin typeface="Times New Roman" pitchFamily="18" charset="0"/>
                <a:cs typeface="Times New Roman" pitchFamily="18" charset="0"/>
              </a:rPr>
              <a:t>Nghe kể chuyện.</a:t>
            </a:r>
          </a:p>
          <a:p>
            <a:pPr>
              <a:lnSpc>
                <a:spcPct val="150000"/>
              </a:lnSpc>
            </a:pPr>
            <a:endParaRPr lang="vi-VN" sz="2400" dirty="0">
              <a:solidFill>
                <a:schemeClr val="tx2">
                  <a:lumMod val="10000"/>
                </a:schemeClr>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32414616-F0D1-446A-82F2-996EB772F09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rcRect b="3430"/>
          <a:stretch/>
        </p:blipFill>
        <p:spPr>
          <a:xfrm>
            <a:off x="721273" y="2159095"/>
            <a:ext cx="7701453" cy="1934440"/>
          </a:xfrm>
          <a:prstGeom prst="rect">
            <a:avLst/>
          </a:prstGeom>
        </p:spPr>
      </p:pic>
    </p:spTree>
    <p:extLst>
      <p:ext uri="{BB962C8B-B14F-4D97-AF65-F5344CB8AC3E}">
        <p14:creationId xmlns:p14="http://schemas.microsoft.com/office/powerpoint/2010/main" xmlns="" val="25208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xmlns="" id="{91E5756C-9D36-4C12-8C03-C6A6202447E0}"/>
              </a:ext>
            </a:extLst>
          </p:cNvPr>
          <p:cNvGrpSpPr/>
          <p:nvPr/>
        </p:nvGrpSpPr>
        <p:grpSpPr>
          <a:xfrm rot="20800665">
            <a:off x="239420" y="202017"/>
            <a:ext cx="3279956" cy="1661227"/>
            <a:chOff x="1484555" y="2936836"/>
            <a:chExt cx="4098663" cy="1840231"/>
          </a:xfrm>
        </p:grpSpPr>
        <p:sp>
          <p:nvSpPr>
            <p:cNvPr id="34" name="Explosion: 8 Points 33">
              <a:extLst>
                <a:ext uri="{FF2B5EF4-FFF2-40B4-BE49-F238E27FC236}">
                  <a16:creationId xmlns:a16="http://schemas.microsoft.com/office/drawing/2014/main" xmlns="" id="{3950AB11-4E9F-4D26-8707-664712C57BDA}"/>
                </a:ext>
              </a:extLst>
            </p:cNvPr>
            <p:cNvSpPr/>
            <p:nvPr/>
          </p:nvSpPr>
          <p:spPr>
            <a:xfrm>
              <a:off x="1484555" y="2936836"/>
              <a:ext cx="4098663" cy="1840231"/>
            </a:xfrm>
            <a:prstGeom prst="irregularSeal1">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endParaRPr>
            </a:p>
          </p:txBody>
        </p:sp>
        <p:sp>
          <p:nvSpPr>
            <p:cNvPr id="35" name="TextBox 34">
              <a:extLst>
                <a:ext uri="{FF2B5EF4-FFF2-40B4-BE49-F238E27FC236}">
                  <a16:creationId xmlns:a16="http://schemas.microsoft.com/office/drawing/2014/main" xmlns="" id="{7422D4F6-CA8F-4ABA-B006-3D61A3E1875B}"/>
                </a:ext>
              </a:extLst>
            </p:cNvPr>
            <p:cNvSpPr txBox="1"/>
            <p:nvPr/>
          </p:nvSpPr>
          <p:spPr>
            <a:xfrm>
              <a:off x="2065076" y="3567152"/>
              <a:ext cx="2937620" cy="5795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THẢO LUẬN</a:t>
              </a:r>
              <a:endParaRPr kumimoji="0" 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grpSp>
      <p:sp>
        <p:nvSpPr>
          <p:cNvPr id="36" name="TextBox 35">
            <a:extLst>
              <a:ext uri="{FF2B5EF4-FFF2-40B4-BE49-F238E27FC236}">
                <a16:creationId xmlns:a16="http://schemas.microsoft.com/office/drawing/2014/main" xmlns="" id="{36C71FF1-20C9-4327-9AD4-9017A1AEE793}"/>
              </a:ext>
            </a:extLst>
          </p:cNvPr>
          <p:cNvSpPr txBox="1"/>
          <p:nvPr/>
        </p:nvSpPr>
        <p:spPr>
          <a:xfrm>
            <a:off x="3572540" y="378086"/>
            <a:ext cx="5263116" cy="830997"/>
          </a:xfrm>
          <a:prstGeom prst="rect">
            <a:avLst/>
          </a:prstGeom>
          <a:noFill/>
        </p:spPr>
        <p:txBody>
          <a:bodyPr wrap="square" rtlCol="0">
            <a:spAutoFit/>
          </a:bodyPr>
          <a:lstStyle/>
          <a:p>
            <a:r>
              <a:rPr lang="vi-VN" sz="2400" dirty="0">
                <a:latin typeface="Times New Roman" pitchFamily="18" charset="0"/>
                <a:cs typeface="Times New Roman" pitchFamily="18" charset="0"/>
              </a:rPr>
              <a:t>+ Em có nhận xét gì về bạn nhỏ trong câu chuyện trên?</a:t>
            </a:r>
          </a:p>
        </p:txBody>
      </p:sp>
      <p:grpSp>
        <p:nvGrpSpPr>
          <p:cNvPr id="40" name="Group 39">
            <a:extLst>
              <a:ext uri="{FF2B5EF4-FFF2-40B4-BE49-F238E27FC236}">
                <a16:creationId xmlns:a16="http://schemas.microsoft.com/office/drawing/2014/main" xmlns="" id="{26CF4192-5161-4BB3-B808-29F71B0F2D4D}"/>
              </a:ext>
            </a:extLst>
          </p:cNvPr>
          <p:cNvGrpSpPr/>
          <p:nvPr/>
        </p:nvGrpSpPr>
        <p:grpSpPr>
          <a:xfrm>
            <a:off x="6904519" y="816566"/>
            <a:ext cx="1611669" cy="1615484"/>
            <a:chOff x="6904519" y="816566"/>
            <a:chExt cx="1611669" cy="1615484"/>
          </a:xfrm>
        </p:grpSpPr>
        <p:pic>
          <p:nvPicPr>
            <p:cNvPr id="37" name="Picture 36">
              <a:extLst>
                <a:ext uri="{FF2B5EF4-FFF2-40B4-BE49-F238E27FC236}">
                  <a16:creationId xmlns:a16="http://schemas.microsoft.com/office/drawing/2014/main" xmlns="" id="{D3793DFF-8911-4645-A108-1443A668E5DB}"/>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rcRect l="41441" r="35227" b="3430"/>
            <a:stretch/>
          </p:blipFill>
          <p:spPr>
            <a:xfrm>
              <a:off x="6962182" y="816566"/>
              <a:ext cx="1500624" cy="1615484"/>
            </a:xfrm>
            <a:prstGeom prst="rect">
              <a:avLst/>
            </a:prstGeom>
          </p:spPr>
        </p:pic>
        <p:sp>
          <p:nvSpPr>
            <p:cNvPr id="38" name="Oval 37">
              <a:extLst>
                <a:ext uri="{FF2B5EF4-FFF2-40B4-BE49-F238E27FC236}">
                  <a16:creationId xmlns:a16="http://schemas.microsoft.com/office/drawing/2014/main" xmlns="" id="{8347801B-2240-4477-AC11-B5E2E6B13569}"/>
                </a:ext>
              </a:extLst>
            </p:cNvPr>
            <p:cNvSpPr/>
            <p:nvPr/>
          </p:nvSpPr>
          <p:spPr>
            <a:xfrm>
              <a:off x="8277964" y="1254125"/>
              <a:ext cx="238224"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39" name="Oval 38">
              <a:extLst>
                <a:ext uri="{FF2B5EF4-FFF2-40B4-BE49-F238E27FC236}">
                  <a16:creationId xmlns:a16="http://schemas.microsoft.com/office/drawing/2014/main" xmlns="" id="{3DD3A9D0-A2D1-4A72-97C9-77F634BFADA4}"/>
                </a:ext>
              </a:extLst>
            </p:cNvPr>
            <p:cNvSpPr/>
            <p:nvPr/>
          </p:nvSpPr>
          <p:spPr>
            <a:xfrm>
              <a:off x="6904519" y="1130300"/>
              <a:ext cx="238224"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grpSp>
      <p:sp>
        <p:nvSpPr>
          <p:cNvPr id="41" name="TextBox 40">
            <a:extLst>
              <a:ext uri="{FF2B5EF4-FFF2-40B4-BE49-F238E27FC236}">
                <a16:creationId xmlns:a16="http://schemas.microsoft.com/office/drawing/2014/main" xmlns="" id="{1C6FC931-327B-43FB-B217-493944F6BD03}"/>
              </a:ext>
            </a:extLst>
          </p:cNvPr>
          <p:cNvSpPr txBox="1"/>
          <p:nvPr/>
        </p:nvSpPr>
        <p:spPr>
          <a:xfrm>
            <a:off x="2492775" y="1377950"/>
            <a:ext cx="4618172" cy="830997"/>
          </a:xfrm>
          <a:prstGeom prst="rect">
            <a:avLst/>
          </a:prstGeom>
          <a:noFill/>
        </p:spPr>
        <p:txBody>
          <a:bodyPr wrap="square" rtlCol="0">
            <a:spAutoFit/>
          </a:bodyPr>
          <a:lstStyle/>
          <a:p>
            <a:r>
              <a:rPr lang="vi-VN" sz="2400" dirty="0">
                <a:solidFill>
                  <a:srgbClr val="FF0000"/>
                </a:solidFill>
                <a:latin typeface="Times New Roman" pitchFamily="18" charset="0"/>
                <a:cs typeface="Times New Roman" pitchFamily="18" charset="0"/>
                <a:sym typeface="Wingdings" panose="05000000000000000000" pitchFamily="2" charset="2"/>
              </a:rPr>
              <a:t> Bạn nhỏ chưa tự giác làm được những việc có thể tự làm.</a:t>
            </a:r>
            <a:endParaRPr lang="vi-VN" sz="2400" dirty="0">
              <a:solidFill>
                <a:srgbClr val="FF0000"/>
              </a:solidFill>
              <a:latin typeface="Times New Roman" pitchFamily="18" charset="0"/>
              <a:cs typeface="Times New Roman" pitchFamily="18" charset="0"/>
            </a:endParaRPr>
          </a:p>
        </p:txBody>
      </p:sp>
      <p:sp>
        <p:nvSpPr>
          <p:cNvPr id="42" name="TextBox 41">
            <a:extLst>
              <a:ext uri="{FF2B5EF4-FFF2-40B4-BE49-F238E27FC236}">
                <a16:creationId xmlns:a16="http://schemas.microsoft.com/office/drawing/2014/main" xmlns="" id="{63317454-4D29-4759-A5E8-B9D74CC09124}"/>
              </a:ext>
            </a:extLst>
          </p:cNvPr>
          <p:cNvSpPr txBox="1"/>
          <p:nvPr/>
        </p:nvSpPr>
        <p:spPr>
          <a:xfrm>
            <a:off x="515015" y="2401908"/>
            <a:ext cx="5263116" cy="461665"/>
          </a:xfrm>
          <a:prstGeom prst="rect">
            <a:avLst/>
          </a:prstGeom>
          <a:noFill/>
        </p:spPr>
        <p:txBody>
          <a:bodyPr wrap="square" rtlCol="0">
            <a:spAutoFit/>
          </a:bodyPr>
          <a:lstStyle/>
          <a:p>
            <a:r>
              <a:rPr lang="vi-VN" sz="2400" dirty="0">
                <a:latin typeface="Times New Roman" pitchFamily="18" charset="0"/>
                <a:cs typeface="Times New Roman" pitchFamily="18" charset="0"/>
              </a:rPr>
              <a:t>+ Em có lời khuyên gì cho bạn ấy?</a:t>
            </a:r>
          </a:p>
        </p:txBody>
      </p:sp>
      <p:pic>
        <p:nvPicPr>
          <p:cNvPr id="43" name="Picture 2">
            <a:extLst>
              <a:ext uri="{FF2B5EF4-FFF2-40B4-BE49-F238E27FC236}">
                <a16:creationId xmlns:a16="http://schemas.microsoft.com/office/drawing/2014/main" xmlns="" id="{6356B5CE-4BCE-474B-B73B-D2E7A6A9EB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15015" y="2863573"/>
            <a:ext cx="1985630" cy="1985630"/>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Speech Bubble: Rectangle with Corners Rounded 43">
            <a:extLst>
              <a:ext uri="{FF2B5EF4-FFF2-40B4-BE49-F238E27FC236}">
                <a16:creationId xmlns:a16="http://schemas.microsoft.com/office/drawing/2014/main" xmlns="" id="{B3E138CA-310A-4AB1-B513-FF61FFE20A7F}"/>
              </a:ext>
            </a:extLst>
          </p:cNvPr>
          <p:cNvSpPr/>
          <p:nvPr/>
        </p:nvSpPr>
        <p:spPr>
          <a:xfrm>
            <a:off x="3267075" y="3124199"/>
            <a:ext cx="5361910" cy="1463361"/>
          </a:xfrm>
          <a:prstGeom prst="wedgeRoundRectCallout">
            <a:avLst>
              <a:gd name="adj1" fmla="val -67198"/>
              <a:gd name="adj2" fmla="val 2345"/>
              <a:gd name="adj3" fmla="val 16667"/>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Times New Roman" pitchFamily="18" charset="0"/>
                <a:cs typeface="Times New Roman" pitchFamily="18" charset="0"/>
              </a:rPr>
              <a:t>Em đã lớn, em cần biết tự làm những việc vừa sức để tự phục vụ cho bản thân mình. Như vậy sẽ tự lập hơn và không phải nhờ đến mẹ nhiều nữa nhé!</a:t>
            </a:r>
          </a:p>
        </p:txBody>
      </p:sp>
    </p:spTree>
    <p:extLst>
      <p:ext uri="{BB962C8B-B14F-4D97-AF65-F5344CB8AC3E}">
        <p14:creationId xmlns:p14="http://schemas.microsoft.com/office/powerpoint/2010/main" xmlns="" val="106123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anim calcmode="lin" valueType="num">
                                      <p:cBhvr>
                                        <p:cTn id="8" dur="2000" fill="hold"/>
                                        <p:tgtEl>
                                          <p:spTgt spid="33"/>
                                        </p:tgtEl>
                                        <p:attrNameLst>
                                          <p:attrName>ppt_w</p:attrName>
                                        </p:attrNameLst>
                                      </p:cBhvr>
                                      <p:tavLst>
                                        <p:tav tm="0" fmla="#ppt_w*sin(2.5*pi*$)">
                                          <p:val>
                                            <p:fltVal val="0"/>
                                          </p:val>
                                        </p:tav>
                                        <p:tav tm="100000">
                                          <p:val>
                                            <p:fltVal val="1"/>
                                          </p:val>
                                        </p:tav>
                                      </p:tavLst>
                                    </p:anim>
                                    <p:anim calcmode="lin" valueType="num">
                                      <p:cBhvr>
                                        <p:cTn id="9"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1" grpId="0"/>
      <p:bldP spid="42" grpId="0"/>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5EA6FA6-0409-4968-8F2A-D104D5DEBAA9}"/>
              </a:ext>
            </a:extLst>
          </p:cNvPr>
          <p:cNvSpPr txBox="1"/>
          <p:nvPr/>
        </p:nvSpPr>
        <p:spPr>
          <a:xfrm>
            <a:off x="532720" y="332244"/>
            <a:ext cx="8534301" cy="1685846"/>
          </a:xfrm>
          <a:prstGeom prst="rect">
            <a:avLst/>
          </a:prstGeom>
          <a:noFill/>
        </p:spPr>
        <p:txBody>
          <a:bodyPr wrap="square" rtlCol="0">
            <a:spAutoFit/>
          </a:bodyPr>
          <a:lstStyle/>
          <a:p>
            <a:pPr>
              <a:lnSpc>
                <a:spcPct val="150000"/>
              </a:lnSpc>
            </a:pPr>
            <a:r>
              <a:rPr lang="en-US" sz="2400" dirty="0">
                <a:solidFill>
                  <a:schemeClr val="tx2">
                    <a:lumMod val="10000"/>
                  </a:schemeClr>
                </a:solidFill>
                <a:latin typeface="Times New Roman" pitchFamily="18" charset="0"/>
                <a:cs typeface="Times New Roman" pitchFamily="18" charset="0"/>
              </a:rPr>
              <a:t>2. </a:t>
            </a:r>
            <a:r>
              <a:rPr lang="vi-VN" sz="2400" dirty="0">
                <a:solidFill>
                  <a:schemeClr val="tx2">
                    <a:lumMod val="10000"/>
                  </a:schemeClr>
                </a:solidFill>
                <a:latin typeface="Times New Roman" pitchFamily="18" charset="0"/>
                <a:cs typeface="Times New Roman" pitchFamily="18" charset="0"/>
              </a:rPr>
              <a:t>Kể về những việc em nên tự làm để phục vụ bản thân.</a:t>
            </a:r>
          </a:p>
          <a:p>
            <a:pPr marL="342900" indent="-342900">
              <a:lnSpc>
                <a:spcPct val="150000"/>
              </a:lnSpc>
              <a:buFontTx/>
              <a:buChar char="-"/>
            </a:pPr>
            <a:r>
              <a:rPr lang="vi-VN" sz="2400" dirty="0">
                <a:solidFill>
                  <a:schemeClr val="tx2">
                    <a:lumMod val="10000"/>
                  </a:schemeClr>
                </a:solidFill>
                <a:latin typeface="Times New Roman" pitchFamily="18" charset="0"/>
                <a:cs typeface="Times New Roman" pitchFamily="18" charset="0"/>
              </a:rPr>
              <a:t>Liệt kê những việc em nên tự làm.</a:t>
            </a:r>
          </a:p>
          <a:p>
            <a:pPr marL="342900" indent="-342900">
              <a:lnSpc>
                <a:spcPct val="150000"/>
              </a:lnSpc>
              <a:buFontTx/>
              <a:buChar char="-"/>
            </a:pPr>
            <a:r>
              <a:rPr lang="vi-VN" sz="2400" dirty="0">
                <a:solidFill>
                  <a:schemeClr val="tx2">
                    <a:lumMod val="10000"/>
                  </a:schemeClr>
                </a:solidFill>
                <a:latin typeface="Times New Roman" pitchFamily="18" charset="0"/>
                <a:cs typeface="Times New Roman" pitchFamily="18" charset="0"/>
              </a:rPr>
              <a:t>Thảo luận về cách làm những việc đó.</a:t>
            </a:r>
            <a:endParaRPr lang="en-US" sz="2400" dirty="0">
              <a:solidFill>
                <a:schemeClr val="tx2">
                  <a:lumMod val="10000"/>
                </a:schemeClr>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1C3082DF-D336-4D71-88C2-5A010CD5C71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tretch>
            <a:fillRect/>
          </a:stretch>
        </p:blipFill>
        <p:spPr>
          <a:xfrm>
            <a:off x="1264578" y="2018090"/>
            <a:ext cx="6614844" cy="2642810"/>
          </a:xfrm>
          <a:prstGeom prst="rect">
            <a:avLst/>
          </a:prstGeom>
        </p:spPr>
      </p:pic>
    </p:spTree>
    <p:extLst>
      <p:ext uri="{BB962C8B-B14F-4D97-AF65-F5344CB8AC3E}">
        <p14:creationId xmlns:p14="http://schemas.microsoft.com/office/powerpoint/2010/main" xmlns="" val="215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502B4E-E1FE-4051-A317-BD60B17DBC6B}"/>
              </a:ext>
            </a:extLst>
          </p:cNvPr>
          <p:cNvSpPr txBox="1"/>
          <p:nvPr/>
        </p:nvSpPr>
        <p:spPr>
          <a:xfrm>
            <a:off x="532720" y="332244"/>
            <a:ext cx="8534301" cy="1685846"/>
          </a:xfrm>
          <a:prstGeom prst="rect">
            <a:avLst/>
          </a:prstGeom>
          <a:noFill/>
        </p:spPr>
        <p:txBody>
          <a:bodyPr wrap="square" rtlCol="0">
            <a:spAutoFit/>
          </a:bodyPr>
          <a:lstStyle/>
          <a:p>
            <a:pPr>
              <a:lnSpc>
                <a:spcPct val="150000"/>
              </a:lnSpc>
            </a:pPr>
            <a:r>
              <a:rPr lang="vi-VN" sz="2400" dirty="0">
                <a:solidFill>
                  <a:schemeClr val="tx2">
                    <a:lumMod val="10000"/>
                  </a:schemeClr>
                </a:solidFill>
                <a:latin typeface="+mj-lt"/>
              </a:rPr>
              <a:t>3. Chia sẻ về những việc em đã làm để tự phục vụ bản thân.</a:t>
            </a:r>
          </a:p>
          <a:p>
            <a:pPr marL="342900" indent="-342900">
              <a:lnSpc>
                <a:spcPct val="150000"/>
              </a:lnSpc>
              <a:buFontTx/>
              <a:buChar char="-"/>
            </a:pPr>
            <a:r>
              <a:rPr lang="vi-VN" sz="2400" dirty="0">
                <a:solidFill>
                  <a:schemeClr val="tx2">
                    <a:lumMod val="10000"/>
                  </a:schemeClr>
                </a:solidFill>
                <a:latin typeface="+mj-lt"/>
              </a:rPr>
              <a:t>Kể về những việc em đã làm.</a:t>
            </a:r>
          </a:p>
          <a:p>
            <a:pPr marL="342900" indent="-342900">
              <a:lnSpc>
                <a:spcPct val="150000"/>
              </a:lnSpc>
              <a:buFontTx/>
              <a:buChar char="-"/>
            </a:pPr>
            <a:r>
              <a:rPr lang="vi-VN" sz="2400" dirty="0">
                <a:solidFill>
                  <a:schemeClr val="tx2">
                    <a:lumMod val="10000"/>
                  </a:schemeClr>
                </a:solidFill>
                <a:latin typeface="+mj-lt"/>
              </a:rPr>
              <a:t>Nêu cảm xúc của em sau khi tự làm những việc đó.</a:t>
            </a:r>
            <a:endParaRPr lang="en-US" sz="2400" dirty="0">
              <a:solidFill>
                <a:schemeClr val="tx2">
                  <a:lumMod val="10000"/>
                </a:schemeClr>
              </a:solidFill>
              <a:latin typeface="+mj-lt"/>
            </a:endParaRPr>
          </a:p>
        </p:txBody>
      </p:sp>
      <p:pic>
        <p:nvPicPr>
          <p:cNvPr id="3" name="Picture 2">
            <a:extLst>
              <a:ext uri="{FF2B5EF4-FFF2-40B4-BE49-F238E27FC236}">
                <a16:creationId xmlns:a16="http://schemas.microsoft.com/office/drawing/2014/main" xmlns="" id="{820E6D80-A447-485B-B333-A9557AD1D02C}"/>
              </a:ext>
            </a:extLst>
          </p:cNvPr>
          <p:cNvPicPr>
            <a:picLocks noChangeAspect="1"/>
          </p:cNvPicPr>
          <p:nvPr/>
        </p:nvPicPr>
        <p:blipFill>
          <a:blip r:embed="rId2">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tretch>
            <a:fillRect/>
          </a:stretch>
        </p:blipFill>
        <p:spPr>
          <a:xfrm>
            <a:off x="1165717" y="2018090"/>
            <a:ext cx="7268305" cy="2697954"/>
          </a:xfrm>
          <a:prstGeom prst="rect">
            <a:avLst/>
          </a:prstGeom>
        </p:spPr>
      </p:pic>
    </p:spTree>
    <p:extLst>
      <p:ext uri="{BB962C8B-B14F-4D97-AF65-F5344CB8AC3E}">
        <p14:creationId xmlns:p14="http://schemas.microsoft.com/office/powerpoint/2010/main" xmlns="" val="7634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F9D0D475-4A2D-4B56-B8B2-366661C93F3D}"/>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348175" y="1868194"/>
            <a:ext cx="2852617" cy="285261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A9F64424-6223-40E2-BAB7-B3D7C9C9A78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80682" y="2162497"/>
            <a:ext cx="1984375" cy="257175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a:extLst>
              <a:ext uri="{FF2B5EF4-FFF2-40B4-BE49-F238E27FC236}">
                <a16:creationId xmlns:a16="http://schemas.microsoft.com/office/drawing/2014/main" xmlns="" id="{2674C7C7-5532-4D76-B7B3-36F9D8DE7A53}"/>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r="46899"/>
          <a:stretch/>
        </p:blipFill>
        <p:spPr bwMode="auto">
          <a:xfrm>
            <a:off x="4774041" y="2278594"/>
            <a:ext cx="1708358" cy="2584037"/>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a:extLst>
              <a:ext uri="{FF2B5EF4-FFF2-40B4-BE49-F238E27FC236}">
                <a16:creationId xmlns:a16="http://schemas.microsoft.com/office/drawing/2014/main" xmlns="" id="{1B705B29-5EDF-44AD-B110-857B5592B4AA}"/>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6291383" y="2010014"/>
            <a:ext cx="2852617" cy="285261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7" name="Group 36">
            <a:extLst>
              <a:ext uri="{FF2B5EF4-FFF2-40B4-BE49-F238E27FC236}">
                <a16:creationId xmlns:a16="http://schemas.microsoft.com/office/drawing/2014/main" xmlns="" id="{4E8D6778-3A6C-4B45-BA95-704D6736A187}"/>
              </a:ext>
            </a:extLst>
          </p:cNvPr>
          <p:cNvGrpSpPr/>
          <p:nvPr/>
        </p:nvGrpSpPr>
        <p:grpSpPr>
          <a:xfrm>
            <a:off x="533400" y="280868"/>
            <a:ext cx="8166100" cy="1573890"/>
            <a:chOff x="533400" y="280868"/>
            <a:chExt cx="8166100" cy="1573890"/>
          </a:xfrm>
        </p:grpSpPr>
        <p:grpSp>
          <p:nvGrpSpPr>
            <p:cNvPr id="35" name="Group 34">
              <a:extLst>
                <a:ext uri="{FF2B5EF4-FFF2-40B4-BE49-F238E27FC236}">
                  <a16:creationId xmlns:a16="http://schemas.microsoft.com/office/drawing/2014/main" xmlns="" id="{B99B1909-C75E-49CA-9C67-0EDED9685689}"/>
                </a:ext>
              </a:extLst>
            </p:cNvPr>
            <p:cNvGrpSpPr/>
            <p:nvPr/>
          </p:nvGrpSpPr>
          <p:grpSpPr>
            <a:xfrm>
              <a:off x="533400" y="280868"/>
              <a:ext cx="8166100" cy="1573890"/>
              <a:chOff x="533400" y="280868"/>
              <a:chExt cx="8166100" cy="1573890"/>
            </a:xfrm>
          </p:grpSpPr>
          <p:pic>
            <p:nvPicPr>
              <p:cNvPr id="2" name="Picture 1">
                <a:extLst>
                  <a:ext uri="{FF2B5EF4-FFF2-40B4-BE49-F238E27FC236}">
                    <a16:creationId xmlns:a16="http://schemas.microsoft.com/office/drawing/2014/main" xmlns="" id="{90B970D3-415C-4E02-B66F-FFD0FD224E9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33400" y="280868"/>
                <a:ext cx="8166100" cy="1573890"/>
              </a:xfrm>
              <a:prstGeom prst="rect">
                <a:avLst/>
              </a:prstGeom>
            </p:spPr>
          </p:pic>
          <p:grpSp>
            <p:nvGrpSpPr>
              <p:cNvPr id="3" name="Group 2">
                <a:extLst>
                  <a:ext uri="{FF2B5EF4-FFF2-40B4-BE49-F238E27FC236}">
                    <a16:creationId xmlns:a16="http://schemas.microsoft.com/office/drawing/2014/main" xmlns="" id="{2839399F-16B6-4098-BACE-7D1D679A7514}"/>
                  </a:ext>
                </a:extLst>
              </p:cNvPr>
              <p:cNvGrpSpPr/>
              <p:nvPr/>
            </p:nvGrpSpPr>
            <p:grpSpPr>
              <a:xfrm>
                <a:off x="627538" y="345721"/>
                <a:ext cx="766258" cy="766106"/>
                <a:chOff x="-3602297" y="1528382"/>
                <a:chExt cx="3184284" cy="3183652"/>
              </a:xfrm>
            </p:grpSpPr>
            <p:grpSp>
              <p:nvGrpSpPr>
                <p:cNvPr id="4" name="Google Shape;212;p25">
                  <a:extLst>
                    <a:ext uri="{FF2B5EF4-FFF2-40B4-BE49-F238E27FC236}">
                      <a16:creationId xmlns:a16="http://schemas.microsoft.com/office/drawing/2014/main" xmlns="" id="{78F6ED20-7A8B-472D-98E8-6D9E767CFB6B}"/>
                    </a:ext>
                  </a:extLst>
                </p:cNvPr>
                <p:cNvGrpSpPr/>
                <p:nvPr/>
              </p:nvGrpSpPr>
              <p:grpSpPr>
                <a:xfrm rot="-668250">
                  <a:off x="-2862848" y="2161956"/>
                  <a:ext cx="849903" cy="571578"/>
                  <a:chOff x="6429375" y="2405775"/>
                  <a:chExt cx="528050" cy="355125"/>
                </a:xfrm>
              </p:grpSpPr>
              <p:sp>
                <p:nvSpPr>
                  <p:cNvPr id="27" name="Google Shape;213;p25">
                    <a:extLst>
                      <a:ext uri="{FF2B5EF4-FFF2-40B4-BE49-F238E27FC236}">
                        <a16:creationId xmlns:a16="http://schemas.microsoft.com/office/drawing/2014/main" xmlns="" id="{635DA797-6A0E-4504-8673-0FCAE7F31FDD}"/>
                      </a:ext>
                    </a:extLst>
                  </p:cNvPr>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 name="Google Shape;214;p25">
                    <a:extLst>
                      <a:ext uri="{FF2B5EF4-FFF2-40B4-BE49-F238E27FC236}">
                        <a16:creationId xmlns:a16="http://schemas.microsoft.com/office/drawing/2014/main" xmlns="" id="{39BA5BA4-7F48-4218-BF69-CC7ACEFA91AB}"/>
                      </a:ext>
                    </a:extLst>
                  </p:cNvPr>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 name="Google Shape;215;p25">
                    <a:extLst>
                      <a:ext uri="{FF2B5EF4-FFF2-40B4-BE49-F238E27FC236}">
                        <a16:creationId xmlns:a16="http://schemas.microsoft.com/office/drawing/2014/main" xmlns="" id="{8264C42E-53A4-451A-BC32-DCBD247136DE}"/>
                      </a:ext>
                    </a:extLst>
                  </p:cNvPr>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0" name="Google Shape;216;p25">
                    <a:extLst>
                      <a:ext uri="{FF2B5EF4-FFF2-40B4-BE49-F238E27FC236}">
                        <a16:creationId xmlns:a16="http://schemas.microsoft.com/office/drawing/2014/main" xmlns="" id="{9A9B6D1D-43BF-4CF3-8E19-98A3AFCF768C}"/>
                      </a:ext>
                    </a:extLst>
                  </p:cNvPr>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1" name="Google Shape;217;p25">
                    <a:extLst>
                      <a:ext uri="{FF2B5EF4-FFF2-40B4-BE49-F238E27FC236}">
                        <a16:creationId xmlns:a16="http://schemas.microsoft.com/office/drawing/2014/main" xmlns="" id="{D2EAA373-54C2-4622-ABD9-F8502B7A9EE8}"/>
                      </a:ext>
                    </a:extLst>
                  </p:cNvPr>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2" name="Google Shape;218;p25">
                    <a:extLst>
                      <a:ext uri="{FF2B5EF4-FFF2-40B4-BE49-F238E27FC236}">
                        <a16:creationId xmlns:a16="http://schemas.microsoft.com/office/drawing/2014/main" xmlns="" id="{5A85EC9E-C712-43B7-950C-BB6894BA47AC}"/>
                      </a:ext>
                    </a:extLst>
                  </p:cNvPr>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3" name="Google Shape;219;p25">
                    <a:extLst>
                      <a:ext uri="{FF2B5EF4-FFF2-40B4-BE49-F238E27FC236}">
                        <a16:creationId xmlns:a16="http://schemas.microsoft.com/office/drawing/2014/main" xmlns="" id="{4D710DBE-C860-4492-9932-A27D3B88BF0E}"/>
                      </a:ext>
                    </a:extLst>
                  </p:cNvPr>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5" name="Google Shape;491;p33">
                  <a:extLst>
                    <a:ext uri="{FF2B5EF4-FFF2-40B4-BE49-F238E27FC236}">
                      <a16:creationId xmlns:a16="http://schemas.microsoft.com/office/drawing/2014/main" xmlns="" id="{3A8E9650-EF2C-4C47-8B44-C0499D3C51D6}"/>
                    </a:ext>
                  </a:extLst>
                </p:cNvPr>
                <p:cNvGrpSpPr/>
                <p:nvPr/>
              </p:nvGrpSpPr>
              <p:grpSpPr>
                <a:xfrm>
                  <a:off x="-3231929" y="3084851"/>
                  <a:ext cx="613895" cy="521910"/>
                  <a:chOff x="1168000" y="1750950"/>
                  <a:chExt cx="405425" cy="344700"/>
                </a:xfrm>
              </p:grpSpPr>
              <p:sp>
                <p:nvSpPr>
                  <p:cNvPr id="20" name="Google Shape;492;p33">
                    <a:extLst>
                      <a:ext uri="{FF2B5EF4-FFF2-40B4-BE49-F238E27FC236}">
                        <a16:creationId xmlns:a16="http://schemas.microsoft.com/office/drawing/2014/main" xmlns="" id="{4FB7EABA-9DD2-47A4-98CD-0188ACB3FAD8}"/>
                      </a:ext>
                    </a:extLst>
                  </p:cNvPr>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 name="Google Shape;493;p33">
                    <a:extLst>
                      <a:ext uri="{FF2B5EF4-FFF2-40B4-BE49-F238E27FC236}">
                        <a16:creationId xmlns:a16="http://schemas.microsoft.com/office/drawing/2014/main" xmlns="" id="{C561AA36-AF21-4D59-9F3D-943D6B1D1F71}"/>
                      </a:ext>
                    </a:extLst>
                  </p:cNvPr>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 name="Google Shape;494;p33">
                    <a:extLst>
                      <a:ext uri="{FF2B5EF4-FFF2-40B4-BE49-F238E27FC236}">
                        <a16:creationId xmlns:a16="http://schemas.microsoft.com/office/drawing/2014/main" xmlns="" id="{DAA65BAB-E5E0-4BFB-86C9-695B18B24DB0}"/>
                      </a:ext>
                    </a:extLst>
                  </p:cNvPr>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 name="Google Shape;495;p33">
                    <a:extLst>
                      <a:ext uri="{FF2B5EF4-FFF2-40B4-BE49-F238E27FC236}">
                        <a16:creationId xmlns:a16="http://schemas.microsoft.com/office/drawing/2014/main" xmlns="" id="{6CB3EC37-7D60-4D95-8540-8702D10D2064}"/>
                      </a:ext>
                    </a:extLst>
                  </p:cNvPr>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4" name="Google Shape;496;p33">
                    <a:extLst>
                      <a:ext uri="{FF2B5EF4-FFF2-40B4-BE49-F238E27FC236}">
                        <a16:creationId xmlns:a16="http://schemas.microsoft.com/office/drawing/2014/main" xmlns="" id="{CF31EFA3-B652-4D43-9774-F3F0ABAC780C}"/>
                      </a:ext>
                    </a:extLst>
                  </p:cNvPr>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 name="Google Shape;497;p33">
                    <a:extLst>
                      <a:ext uri="{FF2B5EF4-FFF2-40B4-BE49-F238E27FC236}">
                        <a16:creationId xmlns:a16="http://schemas.microsoft.com/office/drawing/2014/main" xmlns="" id="{2A72BAFC-243E-45C2-BD17-63E5B6772418}"/>
                      </a:ext>
                    </a:extLst>
                  </p:cNvPr>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6" name="Google Shape;498;p33">
                    <a:extLst>
                      <a:ext uri="{FF2B5EF4-FFF2-40B4-BE49-F238E27FC236}">
                        <a16:creationId xmlns:a16="http://schemas.microsoft.com/office/drawing/2014/main" xmlns="" id="{42E335DA-7BAF-4778-B49E-7B36825ADD01}"/>
                      </a:ext>
                    </a:extLst>
                  </p:cNvPr>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6" name="Google Shape;603;p35">
                  <a:extLst>
                    <a:ext uri="{FF2B5EF4-FFF2-40B4-BE49-F238E27FC236}">
                      <a16:creationId xmlns:a16="http://schemas.microsoft.com/office/drawing/2014/main" xmlns="" id="{51306362-9D8D-4F66-8A6B-3A0E8B111ECA}"/>
                    </a:ext>
                  </a:extLst>
                </p:cNvPr>
                <p:cNvGrpSpPr/>
                <p:nvPr/>
              </p:nvGrpSpPr>
              <p:grpSpPr>
                <a:xfrm>
                  <a:off x="-2211960" y="3059607"/>
                  <a:ext cx="1056044" cy="547154"/>
                  <a:chOff x="1223650" y="2936500"/>
                  <a:chExt cx="625100" cy="323875"/>
                </a:xfrm>
              </p:grpSpPr>
              <p:sp>
                <p:nvSpPr>
                  <p:cNvPr id="14" name="Google Shape;604;p35">
                    <a:extLst>
                      <a:ext uri="{FF2B5EF4-FFF2-40B4-BE49-F238E27FC236}">
                        <a16:creationId xmlns:a16="http://schemas.microsoft.com/office/drawing/2014/main" xmlns="" id="{E37E1F26-882F-4FC4-966C-CFA5A90BCDEF}"/>
                      </a:ext>
                    </a:extLst>
                  </p:cNvPr>
                  <p:cNvSpPr/>
                  <p:nvPr/>
                </p:nvSpPr>
                <p:spPr>
                  <a:xfrm>
                    <a:off x="1404625" y="2944250"/>
                    <a:ext cx="256300" cy="291425"/>
                  </a:xfrm>
                  <a:custGeom>
                    <a:avLst/>
                    <a:gdLst/>
                    <a:ahLst/>
                    <a:cxnLst/>
                    <a:rect l="l" t="t" r="r" b="b"/>
                    <a:pathLst>
                      <a:path w="10252" h="11657" extrusionOk="0">
                        <a:moveTo>
                          <a:pt x="6013" y="381"/>
                        </a:moveTo>
                        <a:lnTo>
                          <a:pt x="6513" y="381"/>
                        </a:lnTo>
                        <a:cubicBezTo>
                          <a:pt x="8514" y="453"/>
                          <a:pt x="9919" y="1762"/>
                          <a:pt x="10109" y="3739"/>
                        </a:cubicBezTo>
                        <a:cubicBezTo>
                          <a:pt x="10180" y="4560"/>
                          <a:pt x="10252" y="5382"/>
                          <a:pt x="10240" y="6179"/>
                        </a:cubicBezTo>
                        <a:cubicBezTo>
                          <a:pt x="10216" y="7715"/>
                          <a:pt x="9526" y="9013"/>
                          <a:pt x="8645" y="10204"/>
                        </a:cubicBezTo>
                        <a:cubicBezTo>
                          <a:pt x="7847" y="11275"/>
                          <a:pt x="6549" y="11478"/>
                          <a:pt x="5347" y="11585"/>
                        </a:cubicBezTo>
                        <a:cubicBezTo>
                          <a:pt x="4489" y="11656"/>
                          <a:pt x="3584" y="11656"/>
                          <a:pt x="2751" y="11240"/>
                        </a:cubicBezTo>
                        <a:cubicBezTo>
                          <a:pt x="1977" y="10871"/>
                          <a:pt x="1382" y="10370"/>
                          <a:pt x="1025" y="9573"/>
                        </a:cubicBezTo>
                        <a:cubicBezTo>
                          <a:pt x="358" y="8096"/>
                          <a:pt x="1" y="6584"/>
                          <a:pt x="179" y="4965"/>
                        </a:cubicBezTo>
                        <a:cubicBezTo>
                          <a:pt x="477" y="2179"/>
                          <a:pt x="3453" y="0"/>
                          <a:pt x="6013" y="381"/>
                        </a:cubicBezTo>
                        <a:close/>
                        <a:moveTo>
                          <a:pt x="6263" y="8716"/>
                        </a:moveTo>
                        <a:cubicBezTo>
                          <a:pt x="6859" y="8537"/>
                          <a:pt x="6847" y="8239"/>
                          <a:pt x="6751" y="7894"/>
                        </a:cubicBezTo>
                        <a:cubicBezTo>
                          <a:pt x="6632" y="7442"/>
                          <a:pt x="6561" y="6989"/>
                          <a:pt x="6418" y="6537"/>
                        </a:cubicBezTo>
                        <a:cubicBezTo>
                          <a:pt x="6085" y="5477"/>
                          <a:pt x="5847" y="4382"/>
                          <a:pt x="5025" y="3548"/>
                        </a:cubicBezTo>
                        <a:cubicBezTo>
                          <a:pt x="4596" y="3120"/>
                          <a:pt x="4299" y="3155"/>
                          <a:pt x="4073" y="3739"/>
                        </a:cubicBezTo>
                        <a:cubicBezTo>
                          <a:pt x="3882" y="4263"/>
                          <a:pt x="3703" y="4786"/>
                          <a:pt x="3525" y="5322"/>
                        </a:cubicBezTo>
                        <a:cubicBezTo>
                          <a:pt x="3239" y="6156"/>
                          <a:pt x="2965" y="6989"/>
                          <a:pt x="2727" y="7823"/>
                        </a:cubicBezTo>
                        <a:cubicBezTo>
                          <a:pt x="2632" y="8096"/>
                          <a:pt x="2489" y="8442"/>
                          <a:pt x="2858" y="8656"/>
                        </a:cubicBezTo>
                        <a:cubicBezTo>
                          <a:pt x="2930" y="8620"/>
                          <a:pt x="3025" y="8620"/>
                          <a:pt x="3037" y="8573"/>
                        </a:cubicBezTo>
                        <a:cubicBezTo>
                          <a:pt x="3108" y="8454"/>
                          <a:pt x="3203" y="8335"/>
                          <a:pt x="3239" y="8204"/>
                        </a:cubicBezTo>
                        <a:cubicBezTo>
                          <a:pt x="3656" y="6965"/>
                          <a:pt x="3656" y="6965"/>
                          <a:pt x="4966" y="7049"/>
                        </a:cubicBezTo>
                        <a:lnTo>
                          <a:pt x="5144" y="7049"/>
                        </a:lnTo>
                        <a:cubicBezTo>
                          <a:pt x="5597" y="7049"/>
                          <a:pt x="5847" y="7287"/>
                          <a:pt x="5954" y="7703"/>
                        </a:cubicBezTo>
                        <a:cubicBezTo>
                          <a:pt x="6037" y="8025"/>
                          <a:pt x="6156" y="8335"/>
                          <a:pt x="6263" y="87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 name="Google Shape;605;p35">
                    <a:extLst>
                      <a:ext uri="{FF2B5EF4-FFF2-40B4-BE49-F238E27FC236}">
                        <a16:creationId xmlns:a16="http://schemas.microsoft.com/office/drawing/2014/main" xmlns="" id="{4D00EA38-66E9-4486-A875-77DEDDB1273B}"/>
                      </a:ext>
                    </a:extLst>
                  </p:cNvPr>
                  <p:cNvSpPr/>
                  <p:nvPr/>
                </p:nvSpPr>
                <p:spPr>
                  <a:xfrm>
                    <a:off x="1248950" y="2967150"/>
                    <a:ext cx="206900" cy="261975"/>
                  </a:xfrm>
                  <a:custGeom>
                    <a:avLst/>
                    <a:gdLst/>
                    <a:ahLst/>
                    <a:cxnLst/>
                    <a:rect l="l" t="t" r="r" b="b"/>
                    <a:pathLst>
                      <a:path w="8276" h="10479" extrusionOk="0">
                        <a:moveTo>
                          <a:pt x="1" y="4609"/>
                        </a:moveTo>
                        <a:cubicBezTo>
                          <a:pt x="1882" y="2585"/>
                          <a:pt x="6156" y="72"/>
                          <a:pt x="8275" y="1"/>
                        </a:cubicBezTo>
                        <a:cubicBezTo>
                          <a:pt x="7311" y="953"/>
                          <a:pt x="6394" y="1846"/>
                          <a:pt x="6109" y="3168"/>
                        </a:cubicBezTo>
                        <a:cubicBezTo>
                          <a:pt x="5835" y="4418"/>
                          <a:pt x="5739" y="5656"/>
                          <a:pt x="6001" y="6918"/>
                        </a:cubicBezTo>
                        <a:cubicBezTo>
                          <a:pt x="6275" y="8181"/>
                          <a:pt x="6728" y="9371"/>
                          <a:pt x="7549" y="10431"/>
                        </a:cubicBezTo>
                        <a:cubicBezTo>
                          <a:pt x="5561" y="10478"/>
                          <a:pt x="977" y="6811"/>
                          <a:pt x="1" y="46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 name="Google Shape;606;p35">
                    <a:extLst>
                      <a:ext uri="{FF2B5EF4-FFF2-40B4-BE49-F238E27FC236}">
                        <a16:creationId xmlns:a16="http://schemas.microsoft.com/office/drawing/2014/main" xmlns="" id="{FE8219F4-E4A3-4BA7-BC8A-8521B3AB395E}"/>
                      </a:ext>
                    </a:extLst>
                  </p:cNvPr>
                  <p:cNvSpPr/>
                  <p:nvPr/>
                </p:nvSpPr>
                <p:spPr>
                  <a:xfrm>
                    <a:off x="1638000" y="2982650"/>
                    <a:ext cx="190800" cy="233075"/>
                  </a:xfrm>
                  <a:custGeom>
                    <a:avLst/>
                    <a:gdLst/>
                    <a:ahLst/>
                    <a:cxnLst/>
                    <a:rect l="l" t="t" r="r" b="b"/>
                    <a:pathLst>
                      <a:path w="7632" h="9323" extrusionOk="0">
                        <a:moveTo>
                          <a:pt x="1107" y="0"/>
                        </a:moveTo>
                        <a:cubicBezTo>
                          <a:pt x="1691" y="286"/>
                          <a:pt x="2286" y="524"/>
                          <a:pt x="2834" y="857"/>
                        </a:cubicBezTo>
                        <a:cubicBezTo>
                          <a:pt x="3989" y="1548"/>
                          <a:pt x="5179" y="2227"/>
                          <a:pt x="6215" y="3060"/>
                        </a:cubicBezTo>
                        <a:cubicBezTo>
                          <a:pt x="7442" y="4036"/>
                          <a:pt x="7632" y="4036"/>
                          <a:pt x="6406" y="5382"/>
                        </a:cubicBezTo>
                        <a:cubicBezTo>
                          <a:pt x="5715" y="6156"/>
                          <a:pt x="4834" y="6787"/>
                          <a:pt x="3953" y="7358"/>
                        </a:cubicBezTo>
                        <a:cubicBezTo>
                          <a:pt x="2870" y="8037"/>
                          <a:pt x="1691" y="8573"/>
                          <a:pt x="560" y="9168"/>
                        </a:cubicBezTo>
                        <a:cubicBezTo>
                          <a:pt x="441" y="9227"/>
                          <a:pt x="298" y="9251"/>
                          <a:pt x="0" y="9323"/>
                        </a:cubicBezTo>
                        <a:cubicBezTo>
                          <a:pt x="476" y="8275"/>
                          <a:pt x="1036" y="7382"/>
                          <a:pt x="1286" y="6406"/>
                        </a:cubicBezTo>
                        <a:cubicBezTo>
                          <a:pt x="1560" y="5382"/>
                          <a:pt x="1572" y="4262"/>
                          <a:pt x="1607" y="3191"/>
                        </a:cubicBezTo>
                        <a:cubicBezTo>
                          <a:pt x="1631" y="2143"/>
                          <a:pt x="1441" y="1107"/>
                          <a:pt x="976" y="143"/>
                        </a:cubicBezTo>
                        <a:cubicBezTo>
                          <a:pt x="1012" y="83"/>
                          <a:pt x="1048" y="48"/>
                          <a:pt x="1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 name="Google Shape;607;p35">
                    <a:extLst>
                      <a:ext uri="{FF2B5EF4-FFF2-40B4-BE49-F238E27FC236}">
                        <a16:creationId xmlns:a16="http://schemas.microsoft.com/office/drawing/2014/main" xmlns="" id="{A6C235AA-7CE5-431A-8CFC-4F420098FEC0}"/>
                      </a:ext>
                    </a:extLst>
                  </p:cNvPr>
                  <p:cNvSpPr/>
                  <p:nvPr/>
                </p:nvSpPr>
                <p:spPr>
                  <a:xfrm>
                    <a:off x="1467125" y="3022225"/>
                    <a:ext cx="108975" cy="139925"/>
                  </a:xfrm>
                  <a:custGeom>
                    <a:avLst/>
                    <a:gdLst/>
                    <a:ahLst/>
                    <a:cxnLst/>
                    <a:rect l="l" t="t" r="r" b="b"/>
                    <a:pathLst>
                      <a:path w="4359" h="5597" extrusionOk="0">
                        <a:moveTo>
                          <a:pt x="3763" y="5597"/>
                        </a:moveTo>
                        <a:cubicBezTo>
                          <a:pt x="3656" y="5216"/>
                          <a:pt x="3537" y="4906"/>
                          <a:pt x="3466" y="4584"/>
                        </a:cubicBezTo>
                        <a:cubicBezTo>
                          <a:pt x="3358" y="4168"/>
                          <a:pt x="3108" y="3930"/>
                          <a:pt x="2668" y="3930"/>
                        </a:cubicBezTo>
                        <a:lnTo>
                          <a:pt x="2489" y="3930"/>
                        </a:lnTo>
                        <a:cubicBezTo>
                          <a:pt x="1180" y="3858"/>
                          <a:pt x="1180" y="3858"/>
                          <a:pt x="763" y="5085"/>
                        </a:cubicBezTo>
                        <a:cubicBezTo>
                          <a:pt x="715" y="5216"/>
                          <a:pt x="644" y="5346"/>
                          <a:pt x="549" y="5466"/>
                        </a:cubicBezTo>
                        <a:cubicBezTo>
                          <a:pt x="525" y="5501"/>
                          <a:pt x="441" y="5501"/>
                          <a:pt x="370" y="5537"/>
                        </a:cubicBezTo>
                        <a:cubicBezTo>
                          <a:pt x="1" y="5311"/>
                          <a:pt x="168" y="4977"/>
                          <a:pt x="239" y="4704"/>
                        </a:cubicBezTo>
                        <a:cubicBezTo>
                          <a:pt x="489" y="3870"/>
                          <a:pt x="775" y="3037"/>
                          <a:pt x="1037" y="2203"/>
                        </a:cubicBezTo>
                        <a:cubicBezTo>
                          <a:pt x="1215" y="1679"/>
                          <a:pt x="1394" y="1144"/>
                          <a:pt x="1596" y="620"/>
                        </a:cubicBezTo>
                        <a:cubicBezTo>
                          <a:pt x="1811" y="48"/>
                          <a:pt x="2108" y="1"/>
                          <a:pt x="2549" y="429"/>
                        </a:cubicBezTo>
                        <a:cubicBezTo>
                          <a:pt x="3382" y="1263"/>
                          <a:pt x="3620" y="2370"/>
                          <a:pt x="3930" y="3418"/>
                        </a:cubicBezTo>
                        <a:cubicBezTo>
                          <a:pt x="4061" y="3870"/>
                          <a:pt x="4156" y="4334"/>
                          <a:pt x="4275" y="4775"/>
                        </a:cubicBezTo>
                        <a:cubicBezTo>
                          <a:pt x="4359" y="5120"/>
                          <a:pt x="4359" y="5418"/>
                          <a:pt x="3763" y="5597"/>
                        </a:cubicBezTo>
                        <a:close/>
                        <a:moveTo>
                          <a:pt x="2977" y="3096"/>
                        </a:moveTo>
                        <a:cubicBezTo>
                          <a:pt x="2870" y="2275"/>
                          <a:pt x="2751" y="1715"/>
                          <a:pt x="2096" y="1322"/>
                        </a:cubicBezTo>
                        <a:cubicBezTo>
                          <a:pt x="1739" y="1810"/>
                          <a:pt x="1561" y="2334"/>
                          <a:pt x="1489" y="3037"/>
                        </a:cubicBezTo>
                        <a:cubicBezTo>
                          <a:pt x="1989" y="3049"/>
                          <a:pt x="2430" y="3084"/>
                          <a:pt x="2977" y="3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8" name="Google Shape;608;p35">
                    <a:extLst>
                      <a:ext uri="{FF2B5EF4-FFF2-40B4-BE49-F238E27FC236}">
                        <a16:creationId xmlns:a16="http://schemas.microsoft.com/office/drawing/2014/main" xmlns="" id="{94690EA6-047B-48A5-9774-51DD9CBB63AE}"/>
                      </a:ext>
                    </a:extLst>
                  </p:cNvPr>
                  <p:cNvSpPr/>
                  <p:nvPr/>
                </p:nvSpPr>
                <p:spPr>
                  <a:xfrm>
                    <a:off x="1504650" y="3055275"/>
                    <a:ext cx="36925" cy="44375"/>
                  </a:xfrm>
                  <a:custGeom>
                    <a:avLst/>
                    <a:gdLst/>
                    <a:ahLst/>
                    <a:cxnLst/>
                    <a:rect l="l" t="t" r="r" b="b"/>
                    <a:pathLst>
                      <a:path w="1477" h="1775" extrusionOk="0">
                        <a:moveTo>
                          <a:pt x="1476" y="1774"/>
                        </a:moveTo>
                        <a:cubicBezTo>
                          <a:pt x="929" y="1738"/>
                          <a:pt x="488" y="1727"/>
                          <a:pt x="0" y="1715"/>
                        </a:cubicBezTo>
                        <a:cubicBezTo>
                          <a:pt x="72" y="1000"/>
                          <a:pt x="250" y="488"/>
                          <a:pt x="607" y="0"/>
                        </a:cubicBezTo>
                        <a:cubicBezTo>
                          <a:pt x="1250" y="393"/>
                          <a:pt x="1369" y="965"/>
                          <a:pt x="1476" y="177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9" name="Google Shape;609;p35">
                    <a:extLst>
                      <a:ext uri="{FF2B5EF4-FFF2-40B4-BE49-F238E27FC236}">
                        <a16:creationId xmlns:a16="http://schemas.microsoft.com/office/drawing/2014/main" xmlns="" id="{AED71176-0918-4BC2-BC64-80CD6983D584}"/>
                      </a:ext>
                    </a:extLst>
                  </p:cNvPr>
                  <p:cNvSpPr/>
                  <p:nvPr/>
                </p:nvSpPr>
                <p:spPr>
                  <a:xfrm>
                    <a:off x="1223650" y="2936500"/>
                    <a:ext cx="625100" cy="323875"/>
                  </a:xfrm>
                  <a:custGeom>
                    <a:avLst/>
                    <a:gdLst/>
                    <a:ahLst/>
                    <a:cxnLst/>
                    <a:rect l="l" t="t" r="r" b="b"/>
                    <a:pathLst>
                      <a:path w="25004" h="12955" extrusionOk="0">
                        <a:moveTo>
                          <a:pt x="24932" y="5763"/>
                        </a:moveTo>
                        <a:cubicBezTo>
                          <a:pt x="24837" y="5668"/>
                          <a:pt x="24754" y="5585"/>
                          <a:pt x="24670" y="5513"/>
                        </a:cubicBezTo>
                        <a:cubicBezTo>
                          <a:pt x="24492" y="5335"/>
                          <a:pt x="24313" y="5180"/>
                          <a:pt x="24123" y="5025"/>
                        </a:cubicBezTo>
                        <a:cubicBezTo>
                          <a:pt x="22480" y="3620"/>
                          <a:pt x="20634" y="2418"/>
                          <a:pt x="18646" y="1477"/>
                        </a:cubicBezTo>
                        <a:cubicBezTo>
                          <a:pt x="18467" y="1394"/>
                          <a:pt x="18277" y="1298"/>
                          <a:pt x="18098" y="1215"/>
                        </a:cubicBezTo>
                        <a:cubicBezTo>
                          <a:pt x="16884" y="620"/>
                          <a:pt x="15634" y="1"/>
                          <a:pt x="14181" y="1"/>
                        </a:cubicBezTo>
                        <a:lnTo>
                          <a:pt x="14050" y="1"/>
                        </a:lnTo>
                        <a:cubicBezTo>
                          <a:pt x="13824" y="1"/>
                          <a:pt x="13586" y="24"/>
                          <a:pt x="13288" y="24"/>
                        </a:cubicBezTo>
                        <a:lnTo>
                          <a:pt x="12490" y="24"/>
                        </a:lnTo>
                        <a:cubicBezTo>
                          <a:pt x="11728" y="24"/>
                          <a:pt x="10847" y="36"/>
                          <a:pt x="10002" y="179"/>
                        </a:cubicBezTo>
                        <a:cubicBezTo>
                          <a:pt x="6728" y="798"/>
                          <a:pt x="3727" y="2429"/>
                          <a:pt x="536" y="5299"/>
                        </a:cubicBezTo>
                        <a:cubicBezTo>
                          <a:pt x="13" y="5775"/>
                          <a:pt x="1" y="6061"/>
                          <a:pt x="477" y="6632"/>
                        </a:cubicBezTo>
                        <a:cubicBezTo>
                          <a:pt x="894" y="7121"/>
                          <a:pt x="1346" y="7609"/>
                          <a:pt x="1775" y="8073"/>
                        </a:cubicBezTo>
                        <a:cubicBezTo>
                          <a:pt x="2013" y="8323"/>
                          <a:pt x="2251" y="8573"/>
                          <a:pt x="2477" y="8847"/>
                        </a:cubicBezTo>
                        <a:cubicBezTo>
                          <a:pt x="3763" y="10276"/>
                          <a:pt x="5430" y="11216"/>
                          <a:pt x="7025" y="12026"/>
                        </a:cubicBezTo>
                        <a:cubicBezTo>
                          <a:pt x="7490" y="12264"/>
                          <a:pt x="8014" y="12466"/>
                          <a:pt x="8549" y="12585"/>
                        </a:cubicBezTo>
                        <a:cubicBezTo>
                          <a:pt x="9609" y="12836"/>
                          <a:pt x="10681" y="12955"/>
                          <a:pt x="11728" y="12955"/>
                        </a:cubicBezTo>
                        <a:cubicBezTo>
                          <a:pt x="13086" y="12955"/>
                          <a:pt x="14467" y="12740"/>
                          <a:pt x="15824" y="12359"/>
                        </a:cubicBezTo>
                        <a:cubicBezTo>
                          <a:pt x="17991" y="11716"/>
                          <a:pt x="20122" y="10621"/>
                          <a:pt x="22313" y="8978"/>
                        </a:cubicBezTo>
                        <a:cubicBezTo>
                          <a:pt x="23182" y="8323"/>
                          <a:pt x="24266" y="7406"/>
                          <a:pt x="24968" y="5954"/>
                        </a:cubicBezTo>
                        <a:lnTo>
                          <a:pt x="25004" y="5858"/>
                        </a:lnTo>
                        <a:close/>
                        <a:moveTo>
                          <a:pt x="12550" y="11752"/>
                        </a:moveTo>
                        <a:cubicBezTo>
                          <a:pt x="12264" y="11776"/>
                          <a:pt x="12026" y="11788"/>
                          <a:pt x="11812" y="11788"/>
                        </a:cubicBezTo>
                        <a:lnTo>
                          <a:pt x="11812" y="11788"/>
                        </a:lnTo>
                        <a:cubicBezTo>
                          <a:pt x="11121" y="11788"/>
                          <a:pt x="10538" y="11669"/>
                          <a:pt x="10049" y="11431"/>
                        </a:cubicBezTo>
                        <a:cubicBezTo>
                          <a:pt x="9228" y="11026"/>
                          <a:pt x="8704" y="10526"/>
                          <a:pt x="8395" y="9835"/>
                        </a:cubicBezTo>
                        <a:cubicBezTo>
                          <a:pt x="7680" y="8264"/>
                          <a:pt x="7394" y="6787"/>
                          <a:pt x="7561" y="5299"/>
                        </a:cubicBezTo>
                        <a:cubicBezTo>
                          <a:pt x="7835" y="2906"/>
                          <a:pt x="10216" y="798"/>
                          <a:pt x="12681" y="798"/>
                        </a:cubicBezTo>
                        <a:cubicBezTo>
                          <a:pt x="12871" y="798"/>
                          <a:pt x="13050" y="810"/>
                          <a:pt x="13252" y="834"/>
                        </a:cubicBezTo>
                        <a:lnTo>
                          <a:pt x="13264" y="834"/>
                        </a:lnTo>
                        <a:lnTo>
                          <a:pt x="13371" y="834"/>
                        </a:lnTo>
                        <a:lnTo>
                          <a:pt x="13550" y="834"/>
                        </a:lnTo>
                        <a:lnTo>
                          <a:pt x="13764" y="834"/>
                        </a:lnTo>
                        <a:cubicBezTo>
                          <a:pt x="15693" y="905"/>
                          <a:pt x="17038" y="2179"/>
                          <a:pt x="17217" y="4073"/>
                        </a:cubicBezTo>
                        <a:cubicBezTo>
                          <a:pt x="17300" y="4799"/>
                          <a:pt x="17372" y="5656"/>
                          <a:pt x="17360" y="6489"/>
                        </a:cubicBezTo>
                        <a:cubicBezTo>
                          <a:pt x="17336" y="8109"/>
                          <a:pt x="16503" y="9442"/>
                          <a:pt x="15788" y="10419"/>
                        </a:cubicBezTo>
                        <a:cubicBezTo>
                          <a:pt x="15002" y="11454"/>
                          <a:pt x="13752" y="11645"/>
                          <a:pt x="12550" y="11752"/>
                        </a:cubicBezTo>
                        <a:close/>
                        <a:moveTo>
                          <a:pt x="8895" y="1417"/>
                        </a:moveTo>
                        <a:cubicBezTo>
                          <a:pt x="8025" y="2287"/>
                          <a:pt x="7240" y="3144"/>
                          <a:pt x="6966" y="4370"/>
                        </a:cubicBezTo>
                        <a:cubicBezTo>
                          <a:pt x="6656" y="5835"/>
                          <a:pt x="6632" y="7049"/>
                          <a:pt x="6871" y="8180"/>
                        </a:cubicBezTo>
                        <a:cubicBezTo>
                          <a:pt x="7132" y="9466"/>
                          <a:pt x="7597" y="10561"/>
                          <a:pt x="8252" y="11490"/>
                        </a:cubicBezTo>
                        <a:cubicBezTo>
                          <a:pt x="6251" y="11216"/>
                          <a:pt x="2203" y="8025"/>
                          <a:pt x="1179" y="5870"/>
                        </a:cubicBezTo>
                        <a:cubicBezTo>
                          <a:pt x="2894" y="4073"/>
                          <a:pt x="6704" y="1751"/>
                          <a:pt x="8895" y="1417"/>
                        </a:cubicBezTo>
                        <a:close/>
                        <a:moveTo>
                          <a:pt x="18003" y="10395"/>
                        </a:moveTo>
                        <a:cubicBezTo>
                          <a:pt x="17681" y="10561"/>
                          <a:pt x="17360" y="10716"/>
                          <a:pt x="17050" y="10883"/>
                        </a:cubicBezTo>
                        <a:cubicBezTo>
                          <a:pt x="16991" y="10919"/>
                          <a:pt x="16931" y="10931"/>
                          <a:pt x="16824" y="10942"/>
                        </a:cubicBezTo>
                        <a:cubicBezTo>
                          <a:pt x="16931" y="10716"/>
                          <a:pt x="17050" y="10490"/>
                          <a:pt x="17146" y="10276"/>
                        </a:cubicBezTo>
                        <a:cubicBezTo>
                          <a:pt x="17491" y="9597"/>
                          <a:pt x="17824" y="8966"/>
                          <a:pt x="18003" y="8275"/>
                        </a:cubicBezTo>
                        <a:cubicBezTo>
                          <a:pt x="18265" y="7240"/>
                          <a:pt x="18301" y="6120"/>
                          <a:pt x="18312" y="5037"/>
                        </a:cubicBezTo>
                        <a:cubicBezTo>
                          <a:pt x="18336" y="3953"/>
                          <a:pt x="18134" y="2953"/>
                          <a:pt x="17729" y="2025"/>
                        </a:cubicBezTo>
                        <a:cubicBezTo>
                          <a:pt x="17884" y="2096"/>
                          <a:pt x="18027" y="2156"/>
                          <a:pt x="18181" y="2239"/>
                        </a:cubicBezTo>
                        <a:cubicBezTo>
                          <a:pt x="18562" y="2418"/>
                          <a:pt x="18967" y="2596"/>
                          <a:pt x="19336" y="2810"/>
                        </a:cubicBezTo>
                        <a:cubicBezTo>
                          <a:pt x="19551" y="2930"/>
                          <a:pt x="19753" y="3072"/>
                          <a:pt x="19967" y="3191"/>
                        </a:cubicBezTo>
                        <a:cubicBezTo>
                          <a:pt x="20896" y="3751"/>
                          <a:pt x="21849" y="4334"/>
                          <a:pt x="22706" y="5001"/>
                        </a:cubicBezTo>
                        <a:lnTo>
                          <a:pt x="22908" y="5168"/>
                        </a:lnTo>
                        <a:cubicBezTo>
                          <a:pt x="23373" y="5537"/>
                          <a:pt x="23658" y="5751"/>
                          <a:pt x="23670" y="5954"/>
                        </a:cubicBezTo>
                        <a:cubicBezTo>
                          <a:pt x="23682" y="6180"/>
                          <a:pt x="23432" y="6513"/>
                          <a:pt x="22884" y="7109"/>
                        </a:cubicBezTo>
                        <a:cubicBezTo>
                          <a:pt x="22265" y="7775"/>
                          <a:pt x="21479" y="8406"/>
                          <a:pt x="20456" y="9049"/>
                        </a:cubicBezTo>
                        <a:cubicBezTo>
                          <a:pt x="19646" y="9561"/>
                          <a:pt x="18812" y="9978"/>
                          <a:pt x="18003" y="103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7" name="Oval 6">
                  <a:extLst>
                    <a:ext uri="{FF2B5EF4-FFF2-40B4-BE49-F238E27FC236}">
                      <a16:creationId xmlns:a16="http://schemas.microsoft.com/office/drawing/2014/main" xmlns="" id="{289E332A-302F-47BE-B818-993D2000556D}"/>
                    </a:ext>
                  </a:extLst>
                </p:cNvPr>
                <p:cNvSpPr/>
                <p:nvPr/>
              </p:nvSpPr>
              <p:spPr>
                <a:xfrm>
                  <a:off x="-3602297" y="1528382"/>
                  <a:ext cx="3184284" cy="3183652"/>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8" name="Freeform 7">
                  <a:extLst>
                    <a:ext uri="{FF2B5EF4-FFF2-40B4-BE49-F238E27FC236}">
                      <a16:creationId xmlns:a16="http://schemas.microsoft.com/office/drawing/2014/main" xmlns="" id="{4F9C27DB-9E24-429F-AEA8-02BA7405A8EA}"/>
                    </a:ext>
                  </a:extLst>
                </p:cNvPr>
                <p:cNvSpPr/>
                <p:nvPr/>
              </p:nvSpPr>
              <p:spPr>
                <a:xfrm>
                  <a:off x="-3333384" y="1978510"/>
                  <a:ext cx="2714625" cy="2130425"/>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 name="Freeform 8">
                  <a:extLst>
                    <a:ext uri="{FF2B5EF4-FFF2-40B4-BE49-F238E27FC236}">
                      <a16:creationId xmlns:a16="http://schemas.microsoft.com/office/drawing/2014/main" xmlns="" id="{0ECDB8B9-79DC-41E9-A52E-1F6FBDAECA56}"/>
                    </a:ext>
                  </a:extLst>
                </p:cNvPr>
                <p:cNvSpPr/>
                <p:nvPr/>
              </p:nvSpPr>
              <p:spPr>
                <a:xfrm>
                  <a:off x="-1228478" y="2113506"/>
                  <a:ext cx="427928" cy="492474"/>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nvGrpSpPr>
                <p:cNvPr id="10" name="Group 9">
                  <a:extLst>
                    <a:ext uri="{FF2B5EF4-FFF2-40B4-BE49-F238E27FC236}">
                      <a16:creationId xmlns:a16="http://schemas.microsoft.com/office/drawing/2014/main" xmlns="" id="{8C0461CC-9843-4EDA-ACCA-A7F27C01F31C}"/>
                    </a:ext>
                  </a:extLst>
                </p:cNvPr>
                <p:cNvGrpSpPr/>
                <p:nvPr/>
              </p:nvGrpSpPr>
              <p:grpSpPr>
                <a:xfrm>
                  <a:off x="-2373102" y="2524096"/>
                  <a:ext cx="492747" cy="482717"/>
                  <a:chOff x="4307387" y="2033964"/>
                  <a:chExt cx="492747" cy="482717"/>
                </a:xfrm>
              </p:grpSpPr>
              <p:sp>
                <p:nvSpPr>
                  <p:cNvPr id="12" name="Rectangle 11">
                    <a:extLst>
                      <a:ext uri="{FF2B5EF4-FFF2-40B4-BE49-F238E27FC236}">
                        <a16:creationId xmlns:a16="http://schemas.microsoft.com/office/drawing/2014/main" xmlns="" id="{35432669-A392-47A7-85E2-D50F4C46659B}"/>
                      </a:ext>
                    </a:extLst>
                  </p:cNvPr>
                  <p:cNvSpPr/>
                  <p:nvPr/>
                </p:nvSpPr>
                <p:spPr>
                  <a:xfrm>
                    <a:off x="4307387" y="2033964"/>
                    <a:ext cx="492747" cy="482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xmlns="" id="{0BDE146E-76DD-4DEB-83BC-0EA8FF3F3063}"/>
                      </a:ext>
                    </a:extLst>
                  </p:cNvPr>
                  <p:cNvSpPr/>
                  <p:nvPr/>
                </p:nvSpPr>
                <p:spPr>
                  <a:xfrm>
                    <a:off x="4451323" y="2173759"/>
                    <a:ext cx="209434" cy="204240"/>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grpSp>
            <p:sp>
              <p:nvSpPr>
                <p:cNvPr id="11" name="Freeform 10">
                  <a:extLst>
                    <a:ext uri="{FF2B5EF4-FFF2-40B4-BE49-F238E27FC236}">
                      <a16:creationId xmlns:a16="http://schemas.microsoft.com/office/drawing/2014/main" xmlns="" id="{C47E22E3-082C-46BC-BEA0-E1B46C7812E4}"/>
                    </a:ext>
                  </a:extLst>
                </p:cNvPr>
                <p:cNvSpPr/>
                <p:nvPr/>
              </p:nvSpPr>
              <p:spPr>
                <a:xfrm>
                  <a:off x="-2466288" y="3666203"/>
                  <a:ext cx="266700" cy="311944"/>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34" name="Rectangle 33">
                <a:extLst>
                  <a:ext uri="{FF2B5EF4-FFF2-40B4-BE49-F238E27FC236}">
                    <a16:creationId xmlns:a16="http://schemas.microsoft.com/office/drawing/2014/main" xmlns="" id="{54EEC395-BD3E-46C9-91D5-843BF564C4F6}"/>
                  </a:ext>
                </a:extLst>
              </p:cNvPr>
              <p:cNvSpPr/>
              <p:nvPr/>
            </p:nvSpPr>
            <p:spPr>
              <a:xfrm>
                <a:off x="1436527" y="571236"/>
                <a:ext cx="3108543" cy="646331"/>
              </a:xfrm>
              <a:prstGeom prst="rect">
                <a:avLst/>
              </a:prstGeom>
            </p:spPr>
            <p:txBody>
              <a:bodyPr wrap="none">
                <a:spAutoFit/>
              </a:bodyPr>
              <a:lstStyle/>
              <a:p>
                <a:pPr>
                  <a:lnSpc>
                    <a:spcPct val="150000"/>
                  </a:lnSpc>
                </a:pPr>
                <a:r>
                  <a:rPr lang="en-US" sz="2400" b="1" dirty="0" err="1">
                    <a:solidFill>
                      <a:srgbClr val="00A651"/>
                    </a:solidFill>
                    <a:latin typeface="Times New Roman" pitchFamily="18" charset="0"/>
                    <a:cs typeface="Times New Roman" pitchFamily="18" charset="0"/>
                  </a:rPr>
                  <a:t>Hoạt</a:t>
                </a:r>
                <a:r>
                  <a:rPr lang="en-US" sz="2400" b="1" dirty="0">
                    <a:solidFill>
                      <a:srgbClr val="00A651"/>
                    </a:solidFill>
                    <a:latin typeface="Times New Roman" pitchFamily="18" charset="0"/>
                    <a:cs typeface="Times New Roman" pitchFamily="18" charset="0"/>
                  </a:rPr>
                  <a:t> </a:t>
                </a:r>
                <a:r>
                  <a:rPr lang="en-US" sz="2400" b="1" dirty="0" err="1">
                    <a:solidFill>
                      <a:srgbClr val="00A651"/>
                    </a:solidFill>
                    <a:latin typeface="Times New Roman" pitchFamily="18" charset="0"/>
                    <a:cs typeface="Times New Roman" pitchFamily="18" charset="0"/>
                  </a:rPr>
                  <a:t>động</a:t>
                </a:r>
                <a:r>
                  <a:rPr lang="en-US" sz="2400" b="1" dirty="0">
                    <a:solidFill>
                      <a:srgbClr val="00A651"/>
                    </a:solidFill>
                    <a:latin typeface="Times New Roman" pitchFamily="18" charset="0"/>
                    <a:cs typeface="Times New Roman" pitchFamily="18" charset="0"/>
                  </a:rPr>
                  <a:t> </a:t>
                </a:r>
                <a:r>
                  <a:rPr lang="en-US" sz="2400" b="1" dirty="0" err="1">
                    <a:solidFill>
                      <a:srgbClr val="00A651"/>
                    </a:solidFill>
                    <a:latin typeface="Times New Roman" pitchFamily="18" charset="0"/>
                    <a:cs typeface="Times New Roman" pitchFamily="18" charset="0"/>
                  </a:rPr>
                  <a:t>sau</a:t>
                </a:r>
                <a:r>
                  <a:rPr lang="en-US" sz="2400" b="1" dirty="0">
                    <a:solidFill>
                      <a:srgbClr val="00A651"/>
                    </a:solidFill>
                    <a:latin typeface="Times New Roman" pitchFamily="18" charset="0"/>
                    <a:cs typeface="Times New Roman" pitchFamily="18" charset="0"/>
                  </a:rPr>
                  <a:t> </a:t>
                </a:r>
                <a:r>
                  <a:rPr lang="en-US" sz="2400" b="1" dirty="0" err="1">
                    <a:solidFill>
                      <a:srgbClr val="00A651"/>
                    </a:solidFill>
                    <a:latin typeface="Times New Roman" pitchFamily="18" charset="0"/>
                    <a:cs typeface="Times New Roman" pitchFamily="18" charset="0"/>
                  </a:rPr>
                  <a:t>giờ</a:t>
                </a:r>
                <a:r>
                  <a:rPr lang="en-US" sz="2400" b="1" dirty="0">
                    <a:solidFill>
                      <a:srgbClr val="00A651"/>
                    </a:solidFill>
                    <a:latin typeface="Times New Roman" pitchFamily="18" charset="0"/>
                    <a:cs typeface="Times New Roman" pitchFamily="18" charset="0"/>
                  </a:rPr>
                  <a:t> </a:t>
                </a:r>
                <a:r>
                  <a:rPr lang="en-US" sz="2400" b="1" dirty="0" err="1">
                    <a:solidFill>
                      <a:srgbClr val="00A651"/>
                    </a:solidFill>
                    <a:latin typeface="Times New Roman" pitchFamily="18" charset="0"/>
                    <a:cs typeface="Times New Roman" pitchFamily="18" charset="0"/>
                  </a:rPr>
                  <a:t>học</a:t>
                </a:r>
                <a:endParaRPr lang="en-US" sz="2400" b="1" dirty="0">
                  <a:solidFill>
                    <a:srgbClr val="00A651"/>
                  </a:solidFill>
                  <a:latin typeface="Times New Roman" pitchFamily="18" charset="0"/>
                  <a:cs typeface="Times New Roman" pitchFamily="18" charset="0"/>
                </a:endParaRPr>
              </a:p>
            </p:txBody>
          </p:sp>
        </p:grpSp>
        <p:sp>
          <p:nvSpPr>
            <p:cNvPr id="36" name="TextBox 35">
              <a:extLst>
                <a:ext uri="{FF2B5EF4-FFF2-40B4-BE49-F238E27FC236}">
                  <a16:creationId xmlns:a16="http://schemas.microsoft.com/office/drawing/2014/main" xmlns="" id="{5F9BACBD-7E6D-47DD-90A1-D6EFC17CEBF7}"/>
                </a:ext>
              </a:extLst>
            </p:cNvPr>
            <p:cNvSpPr txBox="1"/>
            <p:nvPr/>
          </p:nvSpPr>
          <p:spPr>
            <a:xfrm>
              <a:off x="792337" y="1216840"/>
              <a:ext cx="7900907" cy="461665"/>
            </a:xfrm>
            <a:prstGeom prst="rect">
              <a:avLst/>
            </a:prstGeom>
            <a:noFill/>
          </p:spPr>
          <p:txBody>
            <a:bodyPr wrap="square" rtlCol="0">
              <a:spAutoFit/>
            </a:bodyPr>
            <a:lstStyle/>
            <a:p>
              <a:r>
                <a:rPr lang="vi-VN" sz="2400" dirty="0">
                  <a:latin typeface="Times New Roman" pitchFamily="18" charset="0"/>
                  <a:cs typeface="Times New Roman" pitchFamily="18" charset="0"/>
                </a:rPr>
                <a:t>Về nhà, tự phục vụ bản thân với các công việc phù hợp.</a:t>
              </a:r>
            </a:p>
          </p:txBody>
        </p:sp>
      </p:grpSp>
    </p:spTree>
    <p:extLst>
      <p:ext uri="{BB962C8B-B14F-4D97-AF65-F5344CB8AC3E}">
        <p14:creationId xmlns:p14="http://schemas.microsoft.com/office/powerpoint/2010/main" xmlns="" val="23276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anim calcmode="lin" valueType="num">
                                      <p:cBhvr>
                                        <p:cTn id="25" dur="1000" fill="hold"/>
                                        <p:tgtEl>
                                          <p:spTgt spid="1032"/>
                                        </p:tgtEl>
                                        <p:attrNameLst>
                                          <p:attrName>ppt_x</p:attrName>
                                        </p:attrNameLst>
                                      </p:cBhvr>
                                      <p:tavLst>
                                        <p:tav tm="0">
                                          <p:val>
                                            <p:strVal val="#ppt_x"/>
                                          </p:val>
                                        </p:tav>
                                        <p:tav tm="100000">
                                          <p:val>
                                            <p:strVal val="#ppt_x"/>
                                          </p:val>
                                        </p:tav>
                                      </p:tavLst>
                                    </p:anim>
                                    <p:anim calcmode="lin" valueType="num">
                                      <p:cBhvr>
                                        <p:cTn id="26" dur="1000" fill="hold"/>
                                        <p:tgtEl>
                                          <p:spTgt spid="10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1000"/>
                                        <p:tgtEl>
                                          <p:spTgt spid="1030"/>
                                        </p:tgtEl>
                                      </p:cBhvr>
                                    </p:animEffect>
                                    <p:anim calcmode="lin" valueType="num">
                                      <p:cBhvr>
                                        <p:cTn id="30" dur="1000" fill="hold"/>
                                        <p:tgtEl>
                                          <p:spTgt spid="1030"/>
                                        </p:tgtEl>
                                        <p:attrNameLst>
                                          <p:attrName>ppt_x</p:attrName>
                                        </p:attrNameLst>
                                      </p:cBhvr>
                                      <p:tavLst>
                                        <p:tav tm="0">
                                          <p:val>
                                            <p:strVal val="#ppt_x"/>
                                          </p:val>
                                        </p:tav>
                                        <p:tav tm="100000">
                                          <p:val>
                                            <p:strVal val="#ppt_x"/>
                                          </p:val>
                                        </p:tav>
                                      </p:tavLst>
                                    </p:anim>
                                    <p:anim calcmode="lin" valueType="num">
                                      <p:cBhvr>
                                        <p:cTn id="3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64B49901-C736-4A54-A636-69ED6CE8C113}"/>
              </a:ext>
            </a:extLst>
          </p:cNvPr>
          <p:cNvGrpSpPr/>
          <p:nvPr/>
        </p:nvGrpSpPr>
        <p:grpSpPr>
          <a:xfrm>
            <a:off x="535828" y="257493"/>
            <a:ext cx="3005422" cy="988451"/>
            <a:chOff x="535828" y="257493"/>
            <a:chExt cx="3005422" cy="988451"/>
          </a:xfrm>
        </p:grpSpPr>
        <p:pic>
          <p:nvPicPr>
            <p:cNvPr id="2" name="Picture 1">
              <a:extLst>
                <a:ext uri="{FF2B5EF4-FFF2-40B4-BE49-F238E27FC236}">
                  <a16:creationId xmlns:a16="http://schemas.microsoft.com/office/drawing/2014/main" xmlns="" id="{1C80324B-3CD5-4D50-9C33-550A108A3AE4}"/>
                </a:ext>
              </a:extLst>
            </p:cNvPr>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535828" y="257493"/>
              <a:ext cx="1059055" cy="988451"/>
            </a:xfrm>
            <a:prstGeom prst="rect">
              <a:avLst/>
            </a:prstGeom>
          </p:spPr>
        </p:pic>
        <p:sp>
          <p:nvSpPr>
            <p:cNvPr id="3" name="Rectangle 2">
              <a:extLst>
                <a:ext uri="{FF2B5EF4-FFF2-40B4-BE49-F238E27FC236}">
                  <a16:creationId xmlns:a16="http://schemas.microsoft.com/office/drawing/2014/main" xmlns="" id="{41B362B8-F93C-4D48-94BF-2E31F0B78BF0}"/>
                </a:ext>
              </a:extLst>
            </p:cNvPr>
            <p:cNvSpPr/>
            <p:nvPr/>
          </p:nvSpPr>
          <p:spPr>
            <a:xfrm>
              <a:off x="1594883" y="369218"/>
              <a:ext cx="1946367" cy="579967"/>
            </a:xfrm>
            <a:prstGeom prst="rect">
              <a:avLst/>
            </a:prstGeom>
          </p:spPr>
          <p:txBody>
            <a:bodyPr wrap="none">
              <a:spAutoFit/>
            </a:bodyPr>
            <a:lstStyle/>
            <a:p>
              <a:pPr>
                <a:lnSpc>
                  <a:spcPct val="150000"/>
                </a:lnSpc>
              </a:pPr>
              <a:r>
                <a:rPr lang="en-US" sz="2400" b="1" dirty="0" err="1">
                  <a:solidFill>
                    <a:srgbClr val="0070C0"/>
                  </a:solidFill>
                  <a:latin typeface="Times New Roman" pitchFamily="18" charset="0"/>
                  <a:cs typeface="Times New Roman" pitchFamily="18" charset="0"/>
                </a:rPr>
                <a:t>Sinh</a:t>
              </a:r>
              <a:r>
                <a:rPr lang="en-US" sz="2400" b="1" dirty="0">
                  <a:solidFill>
                    <a:srgbClr val="0070C0"/>
                  </a:solidFill>
                  <a:latin typeface="Times New Roman" pitchFamily="18" charset="0"/>
                  <a:cs typeface="Times New Roman" pitchFamily="18" charset="0"/>
                </a:rPr>
                <a:t> </a:t>
              </a:r>
              <a:r>
                <a:rPr lang="vi-VN" sz="2400" b="1" dirty="0">
                  <a:solidFill>
                    <a:srgbClr val="0070C0"/>
                  </a:solidFill>
                  <a:latin typeface="Times New Roman" pitchFamily="18" charset="0"/>
                  <a:cs typeface="Times New Roman" pitchFamily="18" charset="0"/>
                </a:rPr>
                <a:t>hoạt lớp</a:t>
              </a:r>
              <a:endParaRPr lang="en-US" sz="2400" b="1" dirty="0">
                <a:solidFill>
                  <a:srgbClr val="0070C0"/>
                </a:solidFill>
                <a:latin typeface="Times New Roman" pitchFamily="18" charset="0"/>
                <a:cs typeface="Times New Roman" pitchFamily="18" charset="0"/>
              </a:endParaRPr>
            </a:p>
          </p:txBody>
        </p:sp>
      </p:grpSp>
      <p:sp>
        <p:nvSpPr>
          <p:cNvPr id="6" name="TextBox 5">
            <a:extLst>
              <a:ext uri="{FF2B5EF4-FFF2-40B4-BE49-F238E27FC236}">
                <a16:creationId xmlns:a16="http://schemas.microsoft.com/office/drawing/2014/main" xmlns="" id="{3410FDD5-782C-4979-9D02-E86211DC1FF7}"/>
              </a:ext>
            </a:extLst>
          </p:cNvPr>
          <p:cNvSpPr txBox="1"/>
          <p:nvPr/>
        </p:nvSpPr>
        <p:spPr>
          <a:xfrm>
            <a:off x="1430722" y="947068"/>
            <a:ext cx="7880834" cy="1200329"/>
          </a:xfrm>
          <a:prstGeom prst="rect">
            <a:avLst/>
          </a:prstGeom>
          <a:noFill/>
        </p:spPr>
        <p:txBody>
          <a:bodyPr wrap="square" rtlCol="0">
            <a:spAutoFit/>
          </a:bodyPr>
          <a:lstStyle/>
          <a:p>
            <a:r>
              <a:rPr lang="vi-VN" sz="2400" dirty="0">
                <a:latin typeface="Times New Roman" pitchFamily="18" charset="0"/>
                <a:cs typeface="Times New Roman" pitchFamily="18" charset="0"/>
              </a:rPr>
              <a:t>Chơi trò </a:t>
            </a:r>
            <a:r>
              <a:rPr lang="vi-VN" sz="2400" i="1" dirty="0">
                <a:latin typeface="Times New Roman" pitchFamily="18" charset="0"/>
                <a:cs typeface="Times New Roman" pitchFamily="18" charset="0"/>
              </a:rPr>
              <a:t>Quanh mâm cơm.</a:t>
            </a:r>
          </a:p>
          <a:p>
            <a:pPr marL="342900" indent="-342900">
              <a:buFontTx/>
              <a:buChar char="-"/>
            </a:pPr>
            <a:r>
              <a:rPr lang="vi-VN" sz="2400" dirty="0">
                <a:latin typeface="Times New Roman" pitchFamily="18" charset="0"/>
                <a:cs typeface="Times New Roman" pitchFamily="18" charset="0"/>
              </a:rPr>
              <a:t>Chuẩn bị một mâm cơm với các món ăn bằng giấy.</a:t>
            </a:r>
          </a:p>
          <a:p>
            <a:pPr marL="342900" indent="-342900">
              <a:buFontTx/>
              <a:buChar char="-"/>
            </a:pPr>
            <a:r>
              <a:rPr lang="vi-VN" sz="2400" dirty="0">
                <a:latin typeface="Times New Roman" pitchFamily="18" charset="0"/>
                <a:cs typeface="Times New Roman" pitchFamily="18" charset="0"/>
              </a:rPr>
              <a:t>Sắm vai tự phục vụ trong bữa ăn.</a:t>
            </a:r>
          </a:p>
        </p:txBody>
      </p:sp>
      <p:pic>
        <p:nvPicPr>
          <p:cNvPr id="7" name="Picture 6">
            <a:extLst>
              <a:ext uri="{FF2B5EF4-FFF2-40B4-BE49-F238E27FC236}">
                <a16:creationId xmlns:a16="http://schemas.microsoft.com/office/drawing/2014/main" xmlns="" id="{EA11D10C-122F-4908-938E-B072B0AE54E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888462" y="2062577"/>
            <a:ext cx="7713278" cy="2727964"/>
          </a:xfrm>
          <a:prstGeom prst="rect">
            <a:avLst/>
          </a:prstGeom>
        </p:spPr>
      </p:pic>
    </p:spTree>
    <p:extLst>
      <p:ext uri="{BB962C8B-B14F-4D97-AF65-F5344CB8AC3E}">
        <p14:creationId xmlns:p14="http://schemas.microsoft.com/office/powerpoint/2010/main" xmlns="" val="9149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312</Words>
  <Application>Microsoft Office PowerPoint</Application>
  <PresentationFormat>On-screen Show (16:9)</PresentationFormat>
  <Paragraphs>32</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Times New Roman</vt:lpstr>
      <vt:lpstr>Pangolin</vt:lpstr>
      <vt:lpstr>UTM Androgyne</vt:lpstr>
      <vt:lpstr>Wingdings</vt:lpstr>
      <vt:lpstr>Baloo 2</vt:lpstr>
      <vt:lpstr>UTM Cookies</vt:lpstr>
      <vt:lpstr>English Vocabulary Workshop by Slidesgo</vt:lpstr>
      <vt:lpstr>Bài 13: Em tự làm lấy việc của mình</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Windows 7</cp:lastModifiedBy>
  <cp:revision>25</cp:revision>
  <dcterms:modified xsi:type="dcterms:W3CDTF">2022-11-27T13:42:33Z</dcterms:modified>
</cp:coreProperties>
</file>