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5" r:id="rId4"/>
    <p:sldId id="257" r:id="rId5"/>
    <p:sldId id="271" r:id="rId6"/>
    <p:sldId id="273" r:id="rId7"/>
    <p:sldId id="274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840" y="-67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85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53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Nặn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đồ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895" y="1379349"/>
            <a:ext cx="1343703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- Phát triển vốn từ chỉ đặc điểm của đồ chơi.</a:t>
            </a:r>
          </a:p>
          <a:p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- Rèn kĩ năng sử dụng dấu phẩy.</a:t>
            </a:r>
          </a:p>
          <a:p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- Yêu thích môn học.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9094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6634658"/>
              </p:ext>
            </p:extLst>
          </p:nvPr>
        </p:nvGraphicFramePr>
        <p:xfrm>
          <a:off x="3430100" y="6781436"/>
          <a:ext cx="8281851" cy="2224578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446753" y="8758880"/>
            <a:ext cx="1467988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9094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754894"/>
              </p:ext>
            </p:extLst>
          </p:nvPr>
        </p:nvGraphicFramePr>
        <p:xfrm>
          <a:off x="2777674" y="1947194"/>
          <a:ext cx="10424584" cy="514731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85192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3397" y="2552481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956" y="3653493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2221" y="4765503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6176" y="4746842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51864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2327" y="4262984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09" y="4244323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882371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4337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369</Words>
  <Application>Microsoft Office PowerPoint</Application>
  <PresentationFormat>Custom</PresentationFormat>
  <Paragraphs>65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362</cp:revision>
  <dcterms:created xsi:type="dcterms:W3CDTF">2021-06-15T15:52:51Z</dcterms:created>
  <dcterms:modified xsi:type="dcterms:W3CDTF">2022-11-27T13:20:48Z</dcterms:modified>
</cp:coreProperties>
</file>