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6" r:id="rId2"/>
    <p:sldId id="307" r:id="rId3"/>
    <p:sldId id="308" r:id="rId4"/>
    <p:sldId id="309" r:id="rId5"/>
    <p:sldId id="257" r:id="rId6"/>
    <p:sldId id="319" r:id="rId7"/>
    <p:sldId id="258" r:id="rId8"/>
    <p:sldId id="273" r:id="rId9"/>
    <p:sldId id="311" r:id="rId10"/>
    <p:sldId id="310" r:id="rId11"/>
    <p:sldId id="312" r:id="rId12"/>
    <p:sldId id="290" r:id="rId13"/>
    <p:sldId id="291" r:id="rId14"/>
    <p:sldId id="301" r:id="rId15"/>
    <p:sldId id="313" r:id="rId16"/>
    <p:sldId id="302" r:id="rId17"/>
    <p:sldId id="292" r:id="rId18"/>
    <p:sldId id="303" r:id="rId19"/>
    <p:sldId id="304" r:id="rId20"/>
    <p:sldId id="314" r:id="rId21"/>
    <p:sldId id="316" r:id="rId22"/>
    <p:sldId id="256" r:id="rId23"/>
    <p:sldId id="268" r:id="rId24"/>
    <p:sldId id="305" r:id="rId25"/>
    <p:sldId id="317" r:id="rId26"/>
    <p:sldId id="318" r:id="rId27"/>
    <p:sldId id="293"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600"/>
    <a:srgbClr val="A50021"/>
    <a:srgbClr val="D9FAD2"/>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3" autoAdjust="0"/>
    <p:restoredTop sz="94660"/>
  </p:normalViewPr>
  <p:slideViewPr>
    <p:cSldViewPr snapToGrid="0">
      <p:cViewPr>
        <p:scale>
          <a:sx n="40" d="100"/>
          <a:sy n="40" d="100"/>
        </p:scale>
        <p:origin x="-1714" y="-63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pPr/>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pPr/>
              <a:t>‹#›</a:t>
            </a:fld>
            <a:endParaRPr lang="en-US"/>
          </a:p>
        </p:txBody>
      </p:sp>
    </p:spTree>
    <p:extLst>
      <p:ext uri="{BB962C8B-B14F-4D97-AF65-F5344CB8AC3E}">
        <p14:creationId xmlns:p14="http://schemas.microsoft.com/office/powerpoint/2010/main" xmlns="" val="199958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a:t>
            </a:r>
            <a:r>
              <a:rPr lang="en-US"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là một trong những trò chơi dân gian</a:t>
            </a:r>
            <a:r>
              <a:rPr lang="en-US"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p>
          <a:p>
            <a:pPr algn="l"/>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pPr/>
              <a:t>7</a:t>
            </a:fld>
            <a:endParaRPr lang="en-US"/>
          </a:p>
        </p:txBody>
      </p:sp>
    </p:spTree>
    <p:extLst>
      <p:ext uri="{BB962C8B-B14F-4D97-AF65-F5344CB8AC3E}">
        <p14:creationId xmlns:p14="http://schemas.microsoft.com/office/powerpoint/2010/main" xmlns="" val="361635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pPr/>
              <a:t>23</a:t>
            </a:fld>
            <a:endParaRPr lang="zh-CN" altLang="en-US"/>
          </a:p>
        </p:txBody>
      </p:sp>
    </p:spTree>
    <p:extLst>
      <p:ext uri="{BB962C8B-B14F-4D97-AF65-F5344CB8AC3E}">
        <p14:creationId xmlns:p14="http://schemas.microsoft.com/office/powerpoint/2010/main" xmlns="" val="3815204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pPr/>
              <a:t>24</a:t>
            </a:fld>
            <a:endParaRPr lang="zh-CN" altLang="en-US"/>
          </a:p>
        </p:txBody>
      </p:sp>
    </p:spTree>
    <p:extLst>
      <p:ext uri="{BB962C8B-B14F-4D97-AF65-F5344CB8AC3E}">
        <p14:creationId xmlns:p14="http://schemas.microsoft.com/office/powerpoint/2010/main" xmlns="" val="54963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pPr/>
              <a:t>25</a:t>
            </a:fld>
            <a:endParaRPr lang="zh-CN" altLang="en-US"/>
          </a:p>
        </p:txBody>
      </p:sp>
    </p:spTree>
    <p:extLst>
      <p:ext uri="{BB962C8B-B14F-4D97-AF65-F5344CB8AC3E}">
        <p14:creationId xmlns:p14="http://schemas.microsoft.com/office/powerpoint/2010/main" xmlns="" val="3485375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2982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xmlns="" val="27363811"/>
      </p:ext>
    </p:extLst>
  </p:cSld>
  <p:clrMapOvr>
    <a:masterClrMapping/>
  </p:clrMapOvr>
  <mc:AlternateContent xmlns:mc="http://schemas.openxmlformats.org/markup-compatibility/2006">
    <mc:Choice xmlns:p14="http://schemas.microsoft.com/office/powerpoint/2010/main" xmlns="" Requires="p14">
      <p:transition p14:dur="10" advTm="3000"/>
    </mc:Choice>
    <mc:Fallback>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1929547"/>
      </p:ext>
    </p:extLst>
  </p:cSld>
  <p:clrMapOvr>
    <a:masterClrMapping/>
  </p:clrMapOvr>
  <mc:AlternateContent xmlns:mc="http://schemas.openxmlformats.org/markup-compatibility/2006">
    <mc:Choice xmlns:p14="http://schemas.microsoft.com/office/powerpoint/2010/main" xmlns=""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65880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pPr/>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4478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pPr/>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pPr/>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pPr/>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pPr/>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pPr/>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pPr/>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pPr/>
              <a:t>11/27/2022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pPr/>
              <a:t>‹#›</a:t>
            </a:fld>
            <a:endParaRPr lang="en-US"/>
          </a:p>
        </p:txBody>
      </p:sp>
    </p:spTree>
    <p:extLst>
      <p:ext uri="{BB962C8B-B14F-4D97-AF65-F5344CB8AC3E}">
        <p14:creationId xmlns:p14="http://schemas.microsoft.com/office/powerpoint/2010/main" xmlns=""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gif"/></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34.gif"/><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10.png"/><Relationship Id="rId7" Type="http://schemas.openxmlformats.org/officeDocument/2006/relationships/image" Target="../media/image40.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28798"/>
            <a:ext cx="12192000" cy="8120782"/>
          </a:xfrm>
          <a:prstGeom prst="rect">
            <a:avLst/>
          </a:prstGeom>
        </p:spPr>
      </p:pic>
      <p:sp>
        <p:nvSpPr>
          <p:cNvPr id="52" name="Rectangle 51"/>
          <p:cNvSpPr/>
          <p:nvPr/>
        </p:nvSpPr>
        <p:spPr>
          <a:xfrm>
            <a:off x="247650" y="395035"/>
            <a:ext cx="11230113" cy="2380864"/>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Times New Roman" pitchFamily="18" charset="0"/>
                <a:cs typeface="Times New Roman" pitchFamily="18" charset="0"/>
              </a:rPr>
              <a:t>Trò</a:t>
            </a:r>
            <a:r>
              <a:rPr kumimoji="0" lang="en-US" sz="6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Times New Roman" pitchFamily="18" charset="0"/>
                <a:cs typeface="Times New Roman" pitchFamily="18" charset="0"/>
              </a:rPr>
              <a:t> </a:t>
            </a:r>
            <a:r>
              <a:rPr kumimoji="0" lang="en-US" sz="6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Times New Roman" pitchFamily="18" charset="0"/>
                <a:cs typeface="Times New Roman" pitchFamily="18" charset="0"/>
              </a:rPr>
              <a:t>chơi</a:t>
            </a:r>
            <a:r>
              <a:rPr kumimoji="0" lang="en-US" sz="6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Times New Roman" pitchFamily="18" charset="0"/>
                <a:cs typeface="Times New Roman" pitchFamily="18" charset="0"/>
              </a:rPr>
              <a:t> Ong </a:t>
            </a:r>
            <a:r>
              <a:rPr kumimoji="0" lang="en-US" sz="6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Times New Roman" pitchFamily="18" charset="0"/>
                <a:cs typeface="Times New Roman" pitchFamily="18" charset="0"/>
              </a:rPr>
              <a:t>Về</a:t>
            </a:r>
            <a:r>
              <a:rPr kumimoji="0" lang="en-US" sz="6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Times New Roman" pitchFamily="18" charset="0"/>
                <a:cs typeface="Times New Roman" pitchFamily="18" charset="0"/>
              </a:rPr>
              <a:t> </a:t>
            </a:r>
            <a:r>
              <a:rPr kumimoji="0" lang="en-US" sz="6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Times New Roman" pitchFamily="18" charset="0"/>
                <a:cs typeface="Times New Roman" pitchFamily="18" charset="0"/>
              </a:rPr>
              <a:t>Tổ</a:t>
            </a:r>
            <a:endParaRPr kumimoji="0" lang="en-US" sz="6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Times New Roman" pitchFamily="18" charset="0"/>
              <a:cs typeface="Times New Roman" pitchFamily="18" charset="0"/>
            </a:endParaRPr>
          </a:p>
        </p:txBody>
      </p:sp>
      <p:sp>
        <p:nvSpPr>
          <p:cNvPr id="53" name="Rounded Rectangle 52"/>
          <p:cNvSpPr/>
          <p:nvPr/>
        </p:nvSpPr>
        <p:spPr>
          <a:xfrm>
            <a:off x="3817301" y="3031593"/>
            <a:ext cx="4557399" cy="1424293"/>
          </a:xfrm>
          <a:prstGeom prst="roundRect">
            <a:avLst>
              <a:gd name="adj" fmla="val 50000"/>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Bắt</a:t>
            </a:r>
            <a:r>
              <a:rPr kumimoji="0" lang="en-US" sz="6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60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đầu</a:t>
            </a:r>
            <a:endParaRPr kumimoji="0" lang="en-US" sz="60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56" name="Picture 55"/>
          <p:cNvPicPr>
            <a:picLocks noChangeAspect="1"/>
          </p:cNvPicPr>
          <p:nvPr/>
        </p:nvPicPr>
        <p:blipFill rotWithShape="1">
          <a:blip r:embed="rId4" cstate="print">
            <a:extLst>
              <a:ext uri="{28A0092B-C50C-407E-A947-70E740481C1C}">
                <a14:useLocalDpi xmlns:a14="http://schemas.microsoft.com/office/drawing/2010/main" xmlns="" val="0"/>
              </a:ext>
            </a:extLst>
          </a:blip>
          <a:srcRect t="7975" r="62126" b="66794"/>
          <a:stretch>
            <a:fillRect/>
          </a:stretch>
        </p:blipFill>
        <p:spPr>
          <a:xfrm>
            <a:off x="131692" y="84406"/>
            <a:ext cx="2597440" cy="1730326"/>
          </a:xfrm>
          <a:prstGeom prst="rect">
            <a:avLst/>
          </a:prstGeom>
        </p:spPr>
      </p:pic>
      <p:pic>
        <p:nvPicPr>
          <p:cNvPr id="57" name="Picture 56"/>
          <p:cNvPicPr>
            <a:picLocks noChangeAspect="1"/>
          </p:cNvPicPr>
          <p:nvPr/>
        </p:nvPicPr>
        <p:blipFill rotWithShape="1">
          <a:blip r:embed="rId4" cstate="print">
            <a:extLst>
              <a:ext uri="{28A0092B-C50C-407E-A947-70E740481C1C}">
                <a14:useLocalDpi xmlns:a14="http://schemas.microsoft.com/office/drawing/2010/main" xmlns="" val="0"/>
              </a:ext>
            </a:extLst>
          </a:blip>
          <a:srcRect l="63470" t="5948" b="66360"/>
          <a:stretch>
            <a:fillRect/>
          </a:stretch>
        </p:blipFill>
        <p:spPr>
          <a:xfrm>
            <a:off x="9686778" y="35169"/>
            <a:ext cx="2505222" cy="1899140"/>
          </a:xfrm>
          <a:prstGeom prst="rect">
            <a:avLst/>
          </a:prstGeom>
        </p:spPr>
      </p:pic>
      <p:pic>
        <p:nvPicPr>
          <p:cNvPr id="58" name="Picture 57"/>
          <p:cNvPicPr>
            <a:picLocks noChangeAspect="1"/>
          </p:cNvPicPr>
          <p:nvPr/>
        </p:nvPicPr>
        <p:blipFill rotWithShape="1">
          <a:blip r:embed="rId4" cstate="print">
            <a:extLst>
              <a:ext uri="{28A0092B-C50C-407E-A947-70E740481C1C}">
                <a14:useLocalDpi xmlns:a14="http://schemas.microsoft.com/office/drawing/2010/main" xmlns="" val="0"/>
              </a:ext>
            </a:extLst>
          </a:blip>
          <a:srcRect l="7675" t="68718" r="64633" b="8103"/>
          <a:stretch>
            <a:fillRect/>
          </a:stretch>
        </p:blipFill>
        <p:spPr>
          <a:xfrm>
            <a:off x="829993" y="3631647"/>
            <a:ext cx="1899139" cy="1589650"/>
          </a:xfrm>
          <a:prstGeom prst="rect">
            <a:avLst/>
          </a:prstGeom>
        </p:spPr>
      </p:pic>
      <p:pic>
        <p:nvPicPr>
          <p:cNvPr id="59" name="Picture 58"/>
          <p:cNvPicPr>
            <a:picLocks noChangeAspect="1"/>
          </p:cNvPicPr>
          <p:nvPr/>
        </p:nvPicPr>
        <p:blipFill rotWithShape="1">
          <a:blip r:embed="rId4" cstate="print">
            <a:extLst>
              <a:ext uri="{28A0092B-C50C-407E-A947-70E740481C1C}">
                <a14:useLocalDpi xmlns:a14="http://schemas.microsoft.com/office/drawing/2010/main" xmlns="" val="0"/>
              </a:ext>
            </a:extLst>
          </a:blip>
          <a:srcRect l="65521" t="68923" r="3094" b="6872"/>
          <a:stretch>
            <a:fillRect/>
          </a:stretch>
        </p:blipFill>
        <p:spPr>
          <a:xfrm>
            <a:off x="9965503" y="3640864"/>
            <a:ext cx="2152358" cy="1659988"/>
          </a:xfrm>
          <a:prstGeom prst="rect">
            <a:avLst/>
          </a:prstGeom>
        </p:spPr>
      </p:pic>
    </p:spTree>
    <p:extLst>
      <p:ext uri="{BB962C8B-B14F-4D97-AF65-F5344CB8AC3E}">
        <p14:creationId xmlns:p14="http://schemas.microsoft.com/office/powerpoint/2010/main" xmlns="" val="2871094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D134864F-A318-4DF7-9A28-4E5AC700099C}"/>
              </a:ext>
            </a:extLst>
          </p:cNvPr>
          <p:cNvPicPr>
            <a:picLocks noChangeAspect="1"/>
          </p:cNvPicPr>
          <p:nvPr/>
        </p:nvPicPr>
        <p:blipFill rotWithShape="1">
          <a:blip r:embed="rId2" cstate="print"/>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một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trò</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ch</a:t>
            </a:r>
            <a:r>
              <a:rPr lang="vi-VN" sz="2400" dirty="0" smtClean="0">
                <a:latin typeface="Times New Roman" pitchFamily="18" charset="0"/>
                <a:ea typeface="Arial-Rounded" panose="020B0500000000000000" pitchFamily="34" charset="0"/>
                <a:cs typeface="Times New Roman" pitchFamily="18" charset="0"/>
              </a:rPr>
              <a:t>ơ</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vui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nhộn</a:t>
            </a:r>
            <a:r>
              <a:rPr lang="en-US" sz="2400" dirty="0" smtClean="0">
                <a:latin typeface="Times New Roman" pitchFamily="18" charset="0"/>
                <a:ea typeface="Arial-Rounded" panose="020B0500000000000000" pitchFamily="34" charset="0"/>
                <a:cs typeface="Times New Roman" pitchFamily="18" charset="0"/>
              </a:rPr>
              <a:t>. N</a:t>
            </a:r>
            <a:r>
              <a:rPr lang="vi-VN" sz="2400" dirty="0" smtClean="0">
                <a:latin typeface="Times New Roman" pitchFamily="18" charset="0"/>
                <a:ea typeface="Arial-Rounded" panose="020B0500000000000000" pitchFamily="34" charset="0"/>
                <a:cs typeface="Times New Roman" pitchFamily="18" charset="0"/>
              </a:rPr>
              <a:t>ă</a:t>
            </a:r>
            <a:r>
              <a:rPr lang="en-US" sz="2400" dirty="0">
                <a:latin typeface="Times New Roman" pitchFamily="18" charset="0"/>
                <a:ea typeface="Arial-Rounded" panose="020B0500000000000000" pitchFamily="34" charset="0"/>
                <a:cs typeface="Times New Roman" pitchFamily="18" charset="0"/>
              </a:rPr>
              <a:t>m, </a:t>
            </a:r>
            <a:r>
              <a:rPr lang="en-US" sz="2400" dirty="0" err="1">
                <a:latin typeface="Times New Roman" pitchFamily="18" charset="0"/>
                <a:ea typeface="Arial-Rounded" panose="020B0500000000000000" pitchFamily="34" charset="0"/>
                <a:cs typeface="Times New Roman" pitchFamily="18" charset="0"/>
              </a:rPr>
              <a:t>sáu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túm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áo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nhau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Một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đứng</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diện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với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rắn</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vừa</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vòng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vèo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vừa</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hát</a:t>
            </a:r>
            <a:r>
              <a:rPr lang="en-US" sz="2400" dirty="0" smtClean="0">
                <a:latin typeface="Times New Roman" pitchFamily="18" charset="0"/>
                <a:ea typeface="Arial-Rounded" panose="020B0500000000000000" pitchFamily="34" charset="0"/>
                <a:cs typeface="Times New Roman" pitchFamily="18" charset="0"/>
              </a:rPr>
              <a:t>:</a:t>
            </a:r>
          </a:p>
          <a:p>
            <a:pPr indent="463550" algn="ct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mây</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a:latin typeface="Times New Roman" pitchFamily="18" charset="0"/>
                <a:ea typeface="Arial-Rounded" panose="020B0500000000000000" pitchFamily="34" charset="0"/>
                <a:cs typeface="Times New Roman" pitchFamily="18" charset="0"/>
              </a:rPr>
              <a:t>Thấy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núc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nác</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smtClean="0">
                <a:latin typeface="Times New Roman" pitchFamily="18" charset="0"/>
                <a:ea typeface="Arial-Rounded" panose="020B0500000000000000" pitchFamily="34" charset="0"/>
                <a:cs typeface="Times New Roman" pitchFamily="18" charset="0"/>
              </a:rPr>
              <a:t>Hỏi</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a:t>
            </a:r>
            <a:r>
              <a:rPr lang="vi-VN" sz="2400" dirty="0" smtClean="0">
                <a:latin typeface="Times New Roman" pitchFamily="18" charset="0"/>
                <a:ea typeface="Arial-Rounded" panose="020B0500000000000000" pitchFamily="34" charset="0"/>
                <a:cs typeface="Times New Roman" pitchFamily="18" charset="0"/>
              </a:rPr>
              <a:t>ă</a:t>
            </a:r>
            <a:r>
              <a:rPr lang="en-US" sz="2400" dirty="0">
                <a:latin typeface="Times New Roman" pitchFamily="18" charset="0"/>
                <a:ea typeface="Arial-Rounded" panose="020B0500000000000000" pitchFamily="34" charset="0"/>
                <a:cs typeface="Times New Roman" pitchFamily="18" charset="0"/>
              </a:rPr>
              <a:t>m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thuốc</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a:latin typeface="Times New Roman" pitchFamily="18" charset="0"/>
                <a:ea typeface="Arial-Rounded" panose="020B0500000000000000" pitchFamily="34" charset="0"/>
                <a:cs typeface="Times New Roman" pitchFamily="18" charset="0"/>
              </a:rPr>
              <a:t>Có</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hay </a:t>
            </a:r>
            <a:r>
              <a:rPr lang="en-US" sz="2400" dirty="0" err="1" smtClean="0">
                <a:latin typeface="Times New Roman" pitchFamily="18" charset="0"/>
                <a:ea typeface="Arial-Rounded" panose="020B0500000000000000" pitchFamily="34" charset="0"/>
                <a:cs typeface="Times New Roman" pitchFamily="18" charset="0"/>
              </a:rPr>
              <a:t>không</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nói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thì</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rắn</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tiếp</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nói</a:t>
            </a:r>
            <a:r>
              <a:rPr lang="en-US" sz="2400" dirty="0">
                <a:latin typeface="Times New Roman" pitchFamily="18" charset="0"/>
                <a:ea typeface="Arial-Rounded" panose="020B0500000000000000" pitchFamily="34" charset="0"/>
                <a:cs typeface="Times New Roman" pitchFamily="18" charset="0"/>
              </a:rPr>
              <a:t> “ </a:t>
            </a:r>
            <a:r>
              <a:rPr lang="en-US" sz="2400" dirty="0" err="1">
                <a:latin typeface="Times New Roman" pitchFamily="18" charset="0"/>
                <a:ea typeface="Arial-Rounded" panose="020B0500000000000000" pitchFamily="34" charset="0"/>
                <a:cs typeface="Times New Roman" pitchFamily="18" charset="0"/>
              </a:rPr>
              <a:t>có</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thì</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hỏi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xin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cho</a:t>
            </a:r>
            <a:r>
              <a:rPr lang="en-US" sz="2400" dirty="0">
                <a:latin typeface="Times New Roman" pitchFamily="18" charset="0"/>
                <a:ea typeface="Arial-Rounded" panose="020B0500000000000000" pitchFamily="34" charset="0"/>
                <a:cs typeface="Times New Roman" pitchFamily="18" charset="0"/>
              </a:rPr>
              <a:t> con </a:t>
            </a:r>
            <a:r>
              <a:rPr lang="en-US" sz="2400" dirty="0" err="1" smtClean="0">
                <a:latin typeface="Times New Roman" pitchFamily="18" charset="0"/>
                <a:ea typeface="Arial-Rounded" panose="020B0500000000000000" pitchFamily="34" charset="0"/>
                <a:cs typeface="Times New Roman" pitchFamily="18" charset="0"/>
              </a:rPr>
              <a:t>và</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đồng</a:t>
            </a:r>
            <a:r>
              <a:rPr lang="en-US" sz="2400" dirty="0">
                <a:latin typeface="Times New Roman" pitchFamily="18" charset="0"/>
                <a:ea typeface="Arial-Rounded" panose="020B0500000000000000" pitchFamily="34" charset="0"/>
                <a:cs typeface="Times New Roman" pitchFamily="18" charset="0"/>
              </a:rPr>
              <a:t> ý </a:t>
            </a:r>
            <a:r>
              <a:rPr lang="en-US" sz="2400" dirty="0" err="1">
                <a:latin typeface="Times New Roman" pitchFamily="18" charset="0"/>
                <a:ea typeface="Arial-Rounded" panose="020B0500000000000000" pitchFamily="34" charset="0"/>
                <a:cs typeface="Times New Roman" pitchFamily="18" charset="0"/>
              </a:rPr>
              <a:t>cho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bắt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smtClean="0">
                <a:latin typeface="Times New Roman" pitchFamily="18" charset="0"/>
                <a:ea typeface="Arial-Rounded" panose="020B0500000000000000" pitchFamily="34" charset="0"/>
                <a:cs typeface="Times New Roman" pitchFamily="18" charset="0"/>
              </a:rPr>
              <a:t>uôi</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tìm</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cách</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bắt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uôi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đầu</a:t>
            </a:r>
            <a:r>
              <a:rPr lang="en-US" sz="2400" dirty="0">
                <a:latin typeface="Times New Roman" pitchFamily="18" charset="0"/>
                <a:ea typeface="Arial-Rounded" panose="020B0500000000000000" pitchFamily="34" charset="0"/>
                <a:cs typeface="Times New Roman" pitchFamily="18" charset="0"/>
              </a:rPr>
              <a:t> dang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cản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smtClean="0">
                <a:latin typeface="Times New Roman" pitchFamily="18" charset="0"/>
                <a:ea typeface="Arial-Rounded" panose="020B0500000000000000" pitchFamily="34" charset="0"/>
                <a:cs typeface="Times New Roman" pitchFamily="18" charset="0"/>
              </a:rPr>
              <a:t>uôi</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bắt</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được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thì</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đổi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vai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khúc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giữa</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để</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đứt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thì</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đổi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vai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làm</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uôi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Trò</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ch</a:t>
            </a:r>
            <a:r>
              <a:rPr lang="vi-VN" sz="2400" dirty="0" smtClean="0">
                <a:latin typeface="Times New Roman" pitchFamily="18" charset="0"/>
                <a:ea typeface="Arial-Rounded" panose="020B0500000000000000" pitchFamily="34" charset="0"/>
                <a:cs typeface="Times New Roman" pitchFamily="18" charset="0"/>
              </a:rPr>
              <a:t>ơ</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tiếp</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tục</a:t>
            </a:r>
            <a:r>
              <a:rPr lang="en-US" sz="2400" dirty="0" smtClean="0">
                <a:latin typeface="Times New Roman" pitchFamily="18" charset="0"/>
                <a:ea typeface="Arial-Rounded" panose="020B0500000000000000" pitchFamily="34" charset="0"/>
                <a:cs typeface="Times New Roman" pitchFamily="18" charset="0"/>
              </a:rPr>
              <a:t>.</a:t>
            </a:r>
            <a:endParaRPr lang="en-US" sz="2400" dirty="0">
              <a:latin typeface="Times New Roman" pitchFamily="18" charset="0"/>
              <a:ea typeface="Arial-Rounded" panose="020B0500000000000000" pitchFamily="34" charset="0"/>
              <a:cs typeface="Times New Roman" pitchFamily="18" charset="0"/>
            </a:endParaRPr>
          </a:p>
        </p:txBody>
      </p:sp>
      <p:pic>
        <p:nvPicPr>
          <p:cNvPr id="1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2"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Times New Roman" pitchFamily="18" charset="0"/>
                <a:ea typeface="Arial-Rounded" panose="020B0500000000000000" pitchFamily="34" charset="0"/>
                <a:cs typeface="Times New Roman" pitchFamily="18" charset="0"/>
              </a:rPr>
              <a:t>	</a:t>
            </a:r>
            <a:r>
              <a:rPr lang="en-US" sz="2700" b="1" dirty="0" smtClean="0">
                <a:solidFill>
                  <a:srgbClr val="FF6600"/>
                </a:solidFill>
                <a:latin typeface="Times New Roman" pitchFamily="18" charset="0"/>
                <a:ea typeface="Arial-Rounded" panose="020B0500000000000000" pitchFamily="34" charset="0"/>
                <a:cs typeface="Times New Roman" pitchFamily="18" charset="0"/>
              </a:rPr>
              <a:t>RỒNG RẮN LÊN MÂY</a:t>
            </a:r>
            <a:endParaRPr lang="en-US" sz="2700" b="1" dirty="0">
              <a:solidFill>
                <a:srgbClr val="FF6600"/>
              </a:solidFill>
              <a:latin typeface="Times New Roman" pitchFamily="18" charset="0"/>
              <a:ea typeface="Arial-Rounded" panose="020B0500000000000000" pitchFamily="34" charset="0"/>
              <a:cs typeface="Times New Roman" pitchFamily="18" charset="0"/>
            </a:endParaRPr>
          </a:p>
        </p:txBody>
      </p:sp>
      <p:sp>
        <p:nvSpPr>
          <p:cNvPr id="10" name="Rounded Rectangle 9"/>
          <p:cNvSpPr/>
          <p:nvPr/>
        </p:nvSpPr>
        <p:spPr>
          <a:xfrm>
            <a:off x="3986392" y="5825018"/>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itchFamily="18" charset="0"/>
                <a:ea typeface="Arial-Rounded" panose="020B0500000000000000" pitchFamily="34" charset="0"/>
                <a:cs typeface="Times New Roman" pitchFamily="18" charset="0"/>
              </a:rPr>
              <a:t>Luyện</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đọc</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nối</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tiếp</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đoạn</a:t>
            </a:r>
            <a:endParaRPr lang="en-US" sz="3000" b="1" dirty="0">
              <a:solidFill>
                <a:schemeClr val="bg1"/>
              </a:solidFill>
              <a:latin typeface="Times New Roman" pitchFamily="18" charset="0"/>
              <a:ea typeface="Arial-Rounded" panose="020B0500000000000000" pitchFamily="34" charset="0"/>
              <a:cs typeface="Times New Roman" pitchFamily="18"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itchFamily="18" charset="0"/>
                <a:ea typeface="Arial-Rounded" panose="020B0500000000000000" pitchFamily="34" charset="0"/>
                <a:cs typeface="Times New Roman" pitchFamily="18" charset="0"/>
              </a:rPr>
              <a:t>1</a:t>
            </a: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itchFamily="18" charset="0"/>
                <a:ea typeface="Arial-Rounded" panose="020B0500000000000000" pitchFamily="34" charset="0"/>
                <a:cs typeface="Times New Roman" pitchFamily="18" charset="0"/>
              </a:rPr>
              <a:t>2</a:t>
            </a:r>
          </a:p>
        </p:txBody>
      </p:sp>
      <p:sp>
        <p:nvSpPr>
          <p:cNvPr id="11" name="Oval 10"/>
          <p:cNvSpPr/>
          <p:nvPr/>
        </p:nvSpPr>
        <p:spPr>
          <a:xfrm>
            <a:off x="695278" y="444627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ea typeface="Arial-Rounded" panose="020B0500000000000000" pitchFamily="34" charset="0"/>
                <a:cs typeface="Times New Roman" pitchFamily="18" charset="0"/>
              </a:rPr>
              <a:t>3</a:t>
            </a:r>
            <a:endParaRPr lang="en-US" b="1" dirty="0">
              <a:latin typeface="Times New Roman" pitchFamily="18" charset="0"/>
              <a:ea typeface="Arial-Rounded" panose="020B0500000000000000" pitchFamily="34" charset="0"/>
              <a:cs typeface="Times New Roman" pitchFamily="18" charset="0"/>
            </a:endParaRPr>
          </a:p>
        </p:txBody>
      </p:sp>
      <p:cxnSp>
        <p:nvCxnSpPr>
          <p:cNvPr id="15" name="Straight Connector 14"/>
          <p:cNvCxnSpPr/>
          <p:nvPr/>
        </p:nvCxnSpPr>
        <p:spPr>
          <a:xfrm>
            <a:off x="1148599" y="1451076"/>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3161812" y="2262586"/>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6425229" y="2882349"/>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a:off x="7421533" y="4738061"/>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343835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D134864F-A318-4DF7-9A28-4E5AC700099C}"/>
              </a:ext>
            </a:extLst>
          </p:cNvPr>
          <p:cNvPicPr>
            <a:picLocks noChangeAspect="1"/>
          </p:cNvPicPr>
          <p:nvPr/>
        </p:nvPicPr>
        <p:blipFill rotWithShape="1">
          <a:blip r:embed="rId2" cstate="print"/>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một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trò</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ch</a:t>
            </a:r>
            <a:r>
              <a:rPr lang="vi-VN" sz="2400" dirty="0" smtClean="0">
                <a:latin typeface="Times New Roman" pitchFamily="18" charset="0"/>
                <a:ea typeface="Arial-Rounded" panose="020B0500000000000000" pitchFamily="34" charset="0"/>
                <a:cs typeface="Times New Roman" pitchFamily="18" charset="0"/>
              </a:rPr>
              <a:t>ơ</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vui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nhộn</a:t>
            </a:r>
            <a:r>
              <a:rPr lang="en-US" sz="2400" dirty="0" smtClean="0">
                <a:latin typeface="Times New Roman" pitchFamily="18" charset="0"/>
                <a:ea typeface="Arial-Rounded" panose="020B0500000000000000" pitchFamily="34" charset="0"/>
                <a:cs typeface="Times New Roman" pitchFamily="18" charset="0"/>
              </a:rPr>
              <a:t>. N</a:t>
            </a:r>
            <a:r>
              <a:rPr lang="vi-VN" sz="2400" dirty="0" smtClean="0">
                <a:latin typeface="Times New Roman" pitchFamily="18" charset="0"/>
                <a:ea typeface="Arial-Rounded" panose="020B0500000000000000" pitchFamily="34" charset="0"/>
                <a:cs typeface="Times New Roman" pitchFamily="18" charset="0"/>
              </a:rPr>
              <a:t>ă</a:t>
            </a:r>
            <a:r>
              <a:rPr lang="en-US" sz="2400" dirty="0">
                <a:latin typeface="Times New Roman" pitchFamily="18" charset="0"/>
                <a:ea typeface="Arial-Rounded" panose="020B0500000000000000" pitchFamily="34" charset="0"/>
                <a:cs typeface="Times New Roman" pitchFamily="18" charset="0"/>
              </a:rPr>
              <a:t>m, </a:t>
            </a:r>
            <a:r>
              <a:rPr lang="en-US" sz="2400" dirty="0" err="1">
                <a:latin typeface="Times New Roman" pitchFamily="18" charset="0"/>
                <a:ea typeface="Arial-Rounded" panose="020B0500000000000000" pitchFamily="34" charset="0"/>
                <a:cs typeface="Times New Roman" pitchFamily="18" charset="0"/>
              </a:rPr>
              <a:t>sáu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túm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áo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nhau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Một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đứng</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diện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với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rắn</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vừa</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vòng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vèo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vừa</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hát</a:t>
            </a:r>
            <a:r>
              <a:rPr lang="en-US" sz="2400" dirty="0" smtClean="0">
                <a:latin typeface="Times New Roman" pitchFamily="18" charset="0"/>
                <a:ea typeface="Arial-Rounded" panose="020B0500000000000000" pitchFamily="34" charset="0"/>
                <a:cs typeface="Times New Roman" pitchFamily="18" charset="0"/>
              </a:rPr>
              <a:t>:</a:t>
            </a:r>
          </a:p>
          <a:p>
            <a:pPr indent="463550" algn="ct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mây</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a:latin typeface="Times New Roman" pitchFamily="18" charset="0"/>
                <a:ea typeface="Arial-Rounded" panose="020B0500000000000000" pitchFamily="34" charset="0"/>
                <a:cs typeface="Times New Roman" pitchFamily="18" charset="0"/>
              </a:rPr>
              <a:t>Thấy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núc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nác</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smtClean="0">
                <a:latin typeface="Times New Roman" pitchFamily="18" charset="0"/>
                <a:ea typeface="Arial-Rounded" panose="020B0500000000000000" pitchFamily="34" charset="0"/>
                <a:cs typeface="Times New Roman" pitchFamily="18" charset="0"/>
              </a:rPr>
              <a:t>Hỏi</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a:t>
            </a:r>
            <a:r>
              <a:rPr lang="vi-VN" sz="2400" dirty="0" smtClean="0">
                <a:latin typeface="Times New Roman" pitchFamily="18" charset="0"/>
                <a:ea typeface="Arial-Rounded" panose="020B0500000000000000" pitchFamily="34" charset="0"/>
                <a:cs typeface="Times New Roman" pitchFamily="18" charset="0"/>
              </a:rPr>
              <a:t>ă</a:t>
            </a:r>
            <a:r>
              <a:rPr lang="en-US" sz="2400" dirty="0">
                <a:latin typeface="Times New Roman" pitchFamily="18" charset="0"/>
                <a:ea typeface="Arial-Rounded" panose="020B0500000000000000" pitchFamily="34" charset="0"/>
                <a:cs typeface="Times New Roman" pitchFamily="18" charset="0"/>
              </a:rPr>
              <a:t>m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thuốc</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a:latin typeface="Times New Roman" pitchFamily="18" charset="0"/>
                <a:ea typeface="Arial-Rounded" panose="020B0500000000000000" pitchFamily="34" charset="0"/>
                <a:cs typeface="Times New Roman" pitchFamily="18" charset="0"/>
              </a:rPr>
              <a:t>Có</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hay </a:t>
            </a:r>
            <a:r>
              <a:rPr lang="en-US" sz="2400" dirty="0" err="1" smtClean="0">
                <a:latin typeface="Times New Roman" pitchFamily="18" charset="0"/>
                <a:ea typeface="Arial-Rounded" panose="020B0500000000000000" pitchFamily="34" charset="0"/>
                <a:cs typeface="Times New Roman" pitchFamily="18" charset="0"/>
              </a:rPr>
              <a:t>không</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nói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thì</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rắn</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tiếp</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nói</a:t>
            </a:r>
            <a:r>
              <a:rPr lang="en-US" sz="2400" dirty="0">
                <a:latin typeface="Times New Roman" pitchFamily="18" charset="0"/>
                <a:ea typeface="Arial-Rounded" panose="020B0500000000000000" pitchFamily="34" charset="0"/>
                <a:cs typeface="Times New Roman" pitchFamily="18" charset="0"/>
              </a:rPr>
              <a:t> “ </a:t>
            </a:r>
            <a:r>
              <a:rPr lang="en-US" sz="2400" dirty="0" err="1">
                <a:latin typeface="Times New Roman" pitchFamily="18" charset="0"/>
                <a:ea typeface="Arial-Rounded" panose="020B0500000000000000" pitchFamily="34" charset="0"/>
                <a:cs typeface="Times New Roman" pitchFamily="18" charset="0"/>
              </a:rPr>
              <a:t>có</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thì</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hỏi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xin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cho</a:t>
            </a:r>
            <a:r>
              <a:rPr lang="en-US" sz="2400" dirty="0">
                <a:latin typeface="Times New Roman" pitchFamily="18" charset="0"/>
                <a:ea typeface="Arial-Rounded" panose="020B0500000000000000" pitchFamily="34" charset="0"/>
                <a:cs typeface="Times New Roman" pitchFamily="18" charset="0"/>
              </a:rPr>
              <a:t> con </a:t>
            </a:r>
            <a:r>
              <a:rPr lang="en-US" sz="2400" dirty="0" err="1" smtClean="0">
                <a:latin typeface="Times New Roman" pitchFamily="18" charset="0"/>
                <a:ea typeface="Arial-Rounded" panose="020B0500000000000000" pitchFamily="34" charset="0"/>
                <a:cs typeface="Times New Roman" pitchFamily="18" charset="0"/>
              </a:rPr>
              <a:t>và</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đồng</a:t>
            </a:r>
            <a:r>
              <a:rPr lang="en-US" sz="2400" dirty="0">
                <a:latin typeface="Times New Roman" pitchFamily="18" charset="0"/>
                <a:ea typeface="Arial-Rounded" panose="020B0500000000000000" pitchFamily="34" charset="0"/>
                <a:cs typeface="Times New Roman" pitchFamily="18" charset="0"/>
              </a:rPr>
              <a:t> ý </a:t>
            </a:r>
            <a:r>
              <a:rPr lang="en-US" sz="2400" dirty="0" err="1">
                <a:latin typeface="Times New Roman" pitchFamily="18" charset="0"/>
                <a:ea typeface="Arial-Rounded" panose="020B0500000000000000" pitchFamily="34" charset="0"/>
                <a:cs typeface="Times New Roman" pitchFamily="18" charset="0"/>
              </a:rPr>
              <a:t>cho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bắt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smtClean="0">
                <a:latin typeface="Times New Roman" pitchFamily="18" charset="0"/>
                <a:ea typeface="Arial-Rounded" panose="020B0500000000000000" pitchFamily="34" charset="0"/>
                <a:cs typeface="Times New Roman" pitchFamily="18" charset="0"/>
              </a:rPr>
              <a:t>uôi</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tìm</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cách</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bắt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uôi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đầu</a:t>
            </a:r>
            <a:r>
              <a:rPr lang="en-US" sz="2400" dirty="0">
                <a:latin typeface="Times New Roman" pitchFamily="18" charset="0"/>
                <a:ea typeface="Arial-Rounded" panose="020B0500000000000000" pitchFamily="34" charset="0"/>
                <a:cs typeface="Times New Roman" pitchFamily="18" charset="0"/>
              </a:rPr>
              <a:t> dang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cản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smtClean="0">
                <a:latin typeface="Times New Roman" pitchFamily="18" charset="0"/>
                <a:ea typeface="Arial-Rounded" panose="020B0500000000000000" pitchFamily="34" charset="0"/>
                <a:cs typeface="Times New Roman" pitchFamily="18" charset="0"/>
              </a:rPr>
              <a:t>uôi</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bắt</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được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thì</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đổi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vai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khúc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giữa</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để</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đứt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thì</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đổi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vai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làm</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uôi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Trò</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ch</a:t>
            </a:r>
            <a:r>
              <a:rPr lang="vi-VN" sz="2400" dirty="0" smtClean="0">
                <a:latin typeface="Times New Roman" pitchFamily="18" charset="0"/>
                <a:ea typeface="Arial-Rounded" panose="020B0500000000000000" pitchFamily="34" charset="0"/>
                <a:cs typeface="Times New Roman" pitchFamily="18" charset="0"/>
              </a:rPr>
              <a:t>ơ</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tiếp</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tục</a:t>
            </a:r>
            <a:r>
              <a:rPr lang="en-US" sz="2400" dirty="0" smtClean="0">
                <a:latin typeface="Times New Roman" pitchFamily="18" charset="0"/>
                <a:ea typeface="Arial-Rounded" panose="020B0500000000000000" pitchFamily="34" charset="0"/>
                <a:cs typeface="Times New Roman" pitchFamily="18" charset="0"/>
              </a:rPr>
              <a:t>.</a:t>
            </a:r>
            <a:endParaRPr lang="en-US" sz="2400" dirty="0">
              <a:latin typeface="Times New Roman" pitchFamily="18" charset="0"/>
              <a:ea typeface="Arial-Rounded" panose="020B0500000000000000" pitchFamily="34" charset="0"/>
              <a:cs typeface="Times New Roman" pitchFamily="18" charset="0"/>
            </a:endParaRPr>
          </a:p>
        </p:txBody>
      </p:sp>
      <p:pic>
        <p:nvPicPr>
          <p:cNvPr id="1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2"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Times New Roman" pitchFamily="18" charset="0"/>
                <a:ea typeface="Arial-Rounded" panose="020B0500000000000000" pitchFamily="34" charset="0"/>
                <a:cs typeface="Times New Roman" pitchFamily="18" charset="0"/>
              </a:rPr>
              <a:t>	</a:t>
            </a:r>
            <a:r>
              <a:rPr lang="en-US" sz="2700" b="1" dirty="0" smtClean="0">
                <a:solidFill>
                  <a:srgbClr val="FF6600"/>
                </a:solidFill>
                <a:latin typeface="Times New Roman" pitchFamily="18" charset="0"/>
                <a:ea typeface="Arial-Rounded" panose="020B0500000000000000" pitchFamily="34" charset="0"/>
                <a:cs typeface="Times New Roman" pitchFamily="18" charset="0"/>
              </a:rPr>
              <a:t>RỒNG RẮN LÊN MÂY</a:t>
            </a:r>
            <a:endParaRPr lang="en-US" sz="2700" b="1" dirty="0">
              <a:solidFill>
                <a:srgbClr val="FF6600"/>
              </a:solidFill>
              <a:latin typeface="Times New Roman" pitchFamily="18" charset="0"/>
              <a:ea typeface="Arial-Rounded" panose="020B0500000000000000" pitchFamily="34" charset="0"/>
              <a:cs typeface="Times New Roman" pitchFamily="18" charset="0"/>
            </a:endParaRPr>
          </a:p>
        </p:txBody>
      </p:sp>
      <p:sp>
        <p:nvSpPr>
          <p:cNvPr id="10" name="Rounded Rectangle 9"/>
          <p:cNvSpPr/>
          <p:nvPr/>
        </p:nvSpPr>
        <p:spPr>
          <a:xfrm>
            <a:off x="3986392" y="5825018"/>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itchFamily="18" charset="0"/>
                <a:ea typeface="Arial-Rounded" panose="020B0500000000000000" pitchFamily="34" charset="0"/>
                <a:cs typeface="Times New Roman" pitchFamily="18" charset="0"/>
              </a:rPr>
              <a:t>Luyện</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đọc</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nối</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tiếp</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đoạn</a:t>
            </a:r>
            <a:endParaRPr lang="en-US" sz="3000" b="1" dirty="0">
              <a:solidFill>
                <a:schemeClr val="bg1"/>
              </a:solidFill>
              <a:latin typeface="Times New Roman" pitchFamily="18" charset="0"/>
              <a:ea typeface="Arial-Rounded" panose="020B0500000000000000" pitchFamily="34" charset="0"/>
              <a:cs typeface="Times New Roman" pitchFamily="18"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itchFamily="18" charset="0"/>
                <a:ea typeface="Arial-Rounded" panose="020B0500000000000000" pitchFamily="34" charset="0"/>
                <a:cs typeface="Times New Roman" pitchFamily="18" charset="0"/>
              </a:rPr>
              <a:t>1</a:t>
            </a: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itchFamily="18" charset="0"/>
                <a:ea typeface="Arial-Rounded" panose="020B0500000000000000" pitchFamily="34" charset="0"/>
                <a:cs typeface="Times New Roman" pitchFamily="18" charset="0"/>
              </a:rPr>
              <a:t>2</a:t>
            </a:r>
          </a:p>
        </p:txBody>
      </p:sp>
      <p:sp>
        <p:nvSpPr>
          <p:cNvPr id="11" name="Oval 10"/>
          <p:cNvSpPr/>
          <p:nvPr/>
        </p:nvSpPr>
        <p:spPr>
          <a:xfrm>
            <a:off x="695278" y="3676257"/>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ea typeface="Arial-Rounded" panose="020B0500000000000000" pitchFamily="34" charset="0"/>
                <a:cs typeface="Times New Roman" pitchFamily="18" charset="0"/>
              </a:rPr>
              <a:t>3</a:t>
            </a:r>
            <a:endParaRPr lang="en-US" b="1" dirty="0">
              <a:latin typeface="Times New Roman" pitchFamily="18" charset="0"/>
              <a:ea typeface="Arial-Rounded" panose="020B0500000000000000" pitchFamily="34" charset="0"/>
              <a:cs typeface="Times New Roman" pitchFamily="18" charset="0"/>
            </a:endParaRPr>
          </a:p>
        </p:txBody>
      </p:sp>
      <p:sp>
        <p:nvSpPr>
          <p:cNvPr id="13" name="Oval 12"/>
          <p:cNvSpPr/>
          <p:nvPr/>
        </p:nvSpPr>
        <p:spPr>
          <a:xfrm>
            <a:off x="679236" y="439179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ea typeface="Arial-Rounded" panose="020B0500000000000000" pitchFamily="34" charset="0"/>
                <a:cs typeface="Times New Roman" pitchFamily="18" charset="0"/>
              </a:rPr>
              <a:t>4</a:t>
            </a:r>
            <a:endParaRPr lang="en-US" b="1" dirty="0">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12573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91839" y="1354375"/>
            <a:ext cx="11730432" cy="5079028"/>
            <a:chOff x="6337300" y="1183375"/>
            <a:chExt cx="5727091" cy="2358234"/>
          </a:xfrm>
        </p:grpSpPr>
        <p:sp>
          <p:nvSpPr>
            <p:cNvPr id="19"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Times New Roman" pitchFamily="18" charset="0"/>
                <a:ea typeface="字魂36号-正文宋楷" panose="02000000000000000000" pitchFamily="2" charset="-122"/>
                <a:cs typeface="Times New Roman" pitchFamily="18" charset="0"/>
              </a:endParaRPr>
            </a:p>
          </p:txBody>
        </p:sp>
        <p:pic>
          <p:nvPicPr>
            <p:cNvPr id="20" name="图片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56289" y="1866741"/>
              <a:ext cx="1208102" cy="1674868"/>
            </a:xfrm>
            <a:prstGeom prst="rect">
              <a:avLst/>
            </a:prstGeom>
          </p:spPr>
        </p:pic>
        <p:sp>
          <p:nvSpPr>
            <p:cNvPr id="21" name="Rounded Rectangle 20"/>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Times New Roman" pitchFamily="18" charset="0"/>
                <a:ea typeface="Arial-Rounded" panose="020B0500000000000000" pitchFamily="34" charset="0"/>
                <a:cs typeface="Times New Roman" pitchFamily="18" charset="0"/>
              </a:endParaRPr>
            </a:p>
          </p:txBody>
        </p:sp>
      </p:grpSp>
      <p:pic>
        <p:nvPicPr>
          <p:cNvPr id="4"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30271" y="6313698"/>
            <a:ext cx="12192000" cy="744715"/>
          </a:xfrm>
          <a:prstGeom prst="rect">
            <a:avLst/>
          </a:prstGeom>
        </p:spPr>
      </p:pic>
      <p:grpSp>
        <p:nvGrpSpPr>
          <p:cNvPr id="5" name="Group 4">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8" name="Rounded Rectangle 7"/>
          <p:cNvSpPr/>
          <p:nvPr/>
        </p:nvSpPr>
        <p:spPr>
          <a:xfrm>
            <a:off x="4515159" y="576060"/>
            <a:ext cx="3161682"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itchFamily="18" charset="0"/>
                <a:ea typeface="Arial-Rounded" panose="020B0500000000000000" pitchFamily="34" charset="0"/>
                <a:cs typeface="Times New Roman" pitchFamily="18" charset="0"/>
              </a:rPr>
              <a:t>Luyện</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đọc</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câu</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dài</a:t>
            </a:r>
            <a:endParaRPr lang="en-US" sz="3000" b="1" dirty="0">
              <a:solidFill>
                <a:schemeClr val="bg1"/>
              </a:solidFill>
              <a:latin typeface="Times New Roman" pitchFamily="18" charset="0"/>
              <a:ea typeface="Arial-Rounded" panose="020B0500000000000000" pitchFamily="34" charset="0"/>
              <a:cs typeface="Times New Roman" pitchFamily="18" charset="0"/>
            </a:endParaRPr>
          </a:p>
        </p:txBody>
      </p:sp>
      <p:cxnSp>
        <p:nvCxnSpPr>
          <p:cNvPr id="14" name="Straight Connector 13"/>
          <p:cNvCxnSpPr/>
          <p:nvPr/>
        </p:nvCxnSpPr>
        <p:spPr>
          <a:xfrm flipH="1">
            <a:off x="9377503" y="2023125"/>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664001" y="2116611"/>
            <a:ext cx="9549875" cy="1077218"/>
          </a:xfrm>
          <a:prstGeom prst="rect">
            <a:avLst/>
          </a:prstGeom>
        </p:spPr>
        <p:txBody>
          <a:bodyPr wrap="square">
            <a:spAutoFit/>
          </a:bodyPr>
          <a:lstStyle/>
          <a:p>
            <a:r>
              <a:rPr lang="en-US" sz="3200" dirty="0" err="1">
                <a:latin typeface="Times New Roman" pitchFamily="18" charset="0"/>
                <a:ea typeface="Arial-Rounded" panose="020B0500000000000000" pitchFamily="34" charset="0"/>
                <a:cs typeface="Times New Roman" pitchFamily="18" charset="0"/>
              </a:rPr>
              <a:t>Nếu</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thầy</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nói</a:t>
            </a:r>
            <a:r>
              <a:rPr lang="en-US" sz="3200" dirty="0">
                <a:latin typeface="Times New Roman" pitchFamily="18" charset="0"/>
                <a:ea typeface="Arial-Rounded" panose="020B0500000000000000" pitchFamily="34" charset="0"/>
                <a:cs typeface="Times New Roman" pitchFamily="18" charset="0"/>
              </a:rPr>
              <a:t> “ </a:t>
            </a:r>
            <a:r>
              <a:rPr lang="en-US" sz="3200" dirty="0" err="1">
                <a:latin typeface="Times New Roman" pitchFamily="18" charset="0"/>
                <a:ea typeface="Arial-Rounded" panose="020B0500000000000000" pitchFamily="34" charset="0"/>
                <a:cs typeface="Times New Roman" pitchFamily="18" charset="0"/>
              </a:rPr>
              <a:t>có</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thì</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rồng</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rắn</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hỏi</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xin</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thuốc</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cho</a:t>
            </a:r>
            <a:r>
              <a:rPr lang="en-US" sz="3200" dirty="0">
                <a:latin typeface="Times New Roman" pitchFamily="18" charset="0"/>
                <a:ea typeface="Arial-Rounded" panose="020B0500000000000000" pitchFamily="34" charset="0"/>
                <a:cs typeface="Times New Roman" pitchFamily="18" charset="0"/>
              </a:rPr>
              <a:t> con </a:t>
            </a:r>
            <a:r>
              <a:rPr lang="en-US" sz="3200" dirty="0" err="1">
                <a:latin typeface="Times New Roman" pitchFamily="18" charset="0"/>
                <a:ea typeface="Arial-Rounded" panose="020B0500000000000000" pitchFamily="34" charset="0"/>
                <a:cs typeface="Times New Roman" pitchFamily="18" charset="0"/>
              </a:rPr>
              <a:t>và</a:t>
            </a:r>
            <a:r>
              <a:rPr lang="en-US" sz="3200" dirty="0">
                <a:latin typeface="Times New Roman" pitchFamily="18" charset="0"/>
                <a:ea typeface="Arial-Rounded" panose="020B0500000000000000" pitchFamily="34" charset="0"/>
                <a:cs typeface="Times New Roman" pitchFamily="18" charset="0"/>
              </a:rPr>
              <a:t> </a:t>
            </a:r>
            <a:r>
              <a:rPr lang="vi-VN" sz="3200" dirty="0">
                <a:latin typeface="Times New Roman" pitchFamily="18" charset="0"/>
                <a:ea typeface="Arial-Rounded" panose="020B0500000000000000" pitchFamily="34" charset="0"/>
                <a:cs typeface="Times New Roman" pitchFamily="18" charset="0"/>
              </a:rPr>
              <a:t>đồng</a:t>
            </a:r>
            <a:r>
              <a:rPr lang="en-US" sz="3200" dirty="0">
                <a:latin typeface="Times New Roman" pitchFamily="18" charset="0"/>
                <a:ea typeface="Arial-Rounded" panose="020B0500000000000000" pitchFamily="34" charset="0"/>
                <a:cs typeface="Times New Roman" pitchFamily="18" charset="0"/>
              </a:rPr>
              <a:t> ý </a:t>
            </a:r>
            <a:r>
              <a:rPr lang="en-US" sz="3200" dirty="0" err="1">
                <a:latin typeface="Times New Roman" pitchFamily="18" charset="0"/>
                <a:ea typeface="Arial-Rounded" panose="020B0500000000000000" pitchFamily="34" charset="0"/>
                <a:cs typeface="Times New Roman" pitchFamily="18" charset="0"/>
              </a:rPr>
              <a:t>cho</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thầy</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bắt</a:t>
            </a:r>
            <a:r>
              <a:rPr lang="en-US" sz="3200" dirty="0">
                <a:latin typeface="Times New Roman" pitchFamily="18" charset="0"/>
                <a:ea typeface="Arial-Rounded" panose="020B0500000000000000" pitchFamily="34" charset="0"/>
                <a:cs typeface="Times New Roman" pitchFamily="18" charset="0"/>
              </a:rPr>
              <a:t> </a:t>
            </a:r>
            <a:r>
              <a:rPr lang="en-US" sz="3200" dirty="0" err="1">
                <a:latin typeface="Times New Roman" pitchFamily="18" charset="0"/>
                <a:ea typeface="Arial-Rounded" panose="020B0500000000000000" pitchFamily="34" charset="0"/>
                <a:cs typeface="Times New Roman" pitchFamily="18" charset="0"/>
              </a:rPr>
              <a:t>khúc</a:t>
            </a:r>
            <a:r>
              <a:rPr lang="en-US" sz="3200" dirty="0">
                <a:latin typeface="Times New Roman" pitchFamily="18" charset="0"/>
                <a:ea typeface="Arial-Rounded" panose="020B0500000000000000" pitchFamily="34" charset="0"/>
                <a:cs typeface="Times New Roman" pitchFamily="18" charset="0"/>
              </a:rPr>
              <a:t> </a:t>
            </a:r>
            <a:r>
              <a:rPr lang="vi-VN" sz="3200" dirty="0">
                <a:latin typeface="Times New Roman" pitchFamily="18" charset="0"/>
                <a:ea typeface="Arial-Rounded" panose="020B0500000000000000" pitchFamily="34" charset="0"/>
                <a:cs typeface="Times New Roman" pitchFamily="18" charset="0"/>
              </a:rPr>
              <a:t>đ</a:t>
            </a:r>
            <a:r>
              <a:rPr lang="en-US" sz="3200" dirty="0" err="1">
                <a:latin typeface="Times New Roman" pitchFamily="18" charset="0"/>
                <a:ea typeface="Arial-Rounded" panose="020B0500000000000000" pitchFamily="34" charset="0"/>
                <a:cs typeface="Times New Roman" pitchFamily="18" charset="0"/>
              </a:rPr>
              <a:t>uôi</a:t>
            </a:r>
            <a:r>
              <a:rPr lang="en-US" sz="3200" dirty="0">
                <a:latin typeface="Times New Roman" pitchFamily="18" charset="0"/>
                <a:ea typeface="Arial-Rounded" panose="020B0500000000000000" pitchFamily="34" charset="0"/>
                <a:cs typeface="Times New Roman" pitchFamily="18" charset="0"/>
              </a:rPr>
              <a:t>.</a:t>
            </a:r>
            <a:endParaRPr lang="en-US" sz="3200" dirty="0">
              <a:solidFill>
                <a:srgbClr val="002060"/>
              </a:solidFill>
              <a:latin typeface="Times New Roman" pitchFamily="18" charset="0"/>
              <a:cs typeface="Times New Roman" pitchFamily="18" charset="0"/>
            </a:endParaRPr>
          </a:p>
        </p:txBody>
      </p:sp>
      <p:sp>
        <p:nvSpPr>
          <p:cNvPr id="3" name="Rectangle 2"/>
          <p:cNvSpPr/>
          <p:nvPr/>
        </p:nvSpPr>
        <p:spPr>
          <a:xfrm>
            <a:off x="664001" y="3322172"/>
            <a:ext cx="9190136" cy="1077218"/>
          </a:xfrm>
          <a:prstGeom prst="rect">
            <a:avLst/>
          </a:prstGeom>
        </p:spPr>
        <p:txBody>
          <a:bodyPr wrap="square">
            <a:spAutoFit/>
          </a:bodyPr>
          <a:lstStyle/>
          <a:p>
            <a:r>
              <a:rPr lang="en-US" sz="3200" dirty="0" err="1" smtClean="0">
                <a:solidFill>
                  <a:srgbClr val="C00000"/>
                </a:solidFill>
                <a:latin typeface="Times New Roman" pitchFamily="18" charset="0"/>
                <a:ea typeface="Arial-Rounded" panose="020B0500000000000000" pitchFamily="34" charset="0"/>
                <a:cs typeface="Times New Roman" pitchFamily="18" charset="0"/>
              </a:rPr>
              <a:t>Nếu</a:t>
            </a:r>
            <a:r>
              <a:rPr lang="en-US" sz="3200" dirty="0" smtClean="0">
                <a:solidFill>
                  <a:srgbClr val="C00000"/>
                </a:solidFill>
                <a:latin typeface="Times New Roman" pitchFamily="18" charset="0"/>
                <a:ea typeface="Arial-Rounded" panose="020B0500000000000000" pitchFamily="34" charset="0"/>
                <a:cs typeface="Times New Roman" pitchFamily="18" charset="0"/>
              </a:rPr>
              <a:t> </a:t>
            </a:r>
            <a:r>
              <a:rPr lang="en-US" sz="3200" dirty="0" err="1">
                <a:solidFill>
                  <a:srgbClr val="C00000"/>
                </a:solidFill>
                <a:latin typeface="Times New Roman" pitchFamily="18" charset="0"/>
                <a:ea typeface="Arial-Rounded" panose="020B0500000000000000" pitchFamily="34" charset="0"/>
                <a:cs typeface="Times New Roman" pitchFamily="18" charset="0"/>
              </a:rPr>
              <a:t>bạn</a:t>
            </a:r>
            <a:r>
              <a:rPr lang="en-US" sz="3200" dirty="0">
                <a:solidFill>
                  <a:srgbClr val="C00000"/>
                </a:solidFill>
                <a:latin typeface="Times New Roman" pitchFamily="18" charset="0"/>
                <a:ea typeface="Arial-Rounded" panose="020B0500000000000000" pitchFamily="34" charset="0"/>
                <a:cs typeface="Times New Roman" pitchFamily="18" charset="0"/>
              </a:rPr>
              <a:t> </a:t>
            </a:r>
            <a:r>
              <a:rPr lang="en-US" sz="3200" dirty="0" err="1">
                <a:solidFill>
                  <a:srgbClr val="C00000"/>
                </a:solidFill>
                <a:latin typeface="Times New Roman" pitchFamily="18" charset="0"/>
                <a:ea typeface="Arial-Rounded" panose="020B0500000000000000" pitchFamily="34" charset="0"/>
                <a:cs typeface="Times New Roman" pitchFamily="18" charset="0"/>
              </a:rPr>
              <a:t>khúc</a:t>
            </a:r>
            <a:r>
              <a:rPr lang="en-US" sz="3200" dirty="0">
                <a:solidFill>
                  <a:srgbClr val="C00000"/>
                </a:solidFill>
                <a:latin typeface="Times New Roman" pitchFamily="18" charset="0"/>
                <a:ea typeface="Arial-Rounded" panose="020B0500000000000000" pitchFamily="34" charset="0"/>
                <a:cs typeface="Times New Roman" pitchFamily="18" charset="0"/>
              </a:rPr>
              <a:t> </a:t>
            </a:r>
            <a:r>
              <a:rPr lang="vi-VN" sz="3200" dirty="0">
                <a:solidFill>
                  <a:srgbClr val="C00000"/>
                </a:solidFill>
                <a:latin typeface="Times New Roman" pitchFamily="18" charset="0"/>
                <a:ea typeface="Arial-Rounded" panose="020B0500000000000000" pitchFamily="34" charset="0"/>
                <a:cs typeface="Times New Roman" pitchFamily="18" charset="0"/>
              </a:rPr>
              <a:t>đ</a:t>
            </a:r>
            <a:r>
              <a:rPr lang="en-US" sz="3200" dirty="0" err="1">
                <a:solidFill>
                  <a:srgbClr val="C00000"/>
                </a:solidFill>
                <a:latin typeface="Times New Roman" pitchFamily="18" charset="0"/>
                <a:ea typeface="Arial-Rounded" panose="020B0500000000000000" pitchFamily="34" charset="0"/>
                <a:cs typeface="Times New Roman" pitchFamily="18" charset="0"/>
              </a:rPr>
              <a:t>uôi</a:t>
            </a:r>
            <a:r>
              <a:rPr lang="en-US" sz="3200" dirty="0">
                <a:solidFill>
                  <a:srgbClr val="C00000"/>
                </a:solidFill>
                <a:latin typeface="Times New Roman" pitchFamily="18" charset="0"/>
                <a:ea typeface="Arial-Rounded" panose="020B0500000000000000" pitchFamily="34" charset="0"/>
                <a:cs typeface="Times New Roman" pitchFamily="18" charset="0"/>
              </a:rPr>
              <a:t> </a:t>
            </a:r>
            <a:r>
              <a:rPr lang="vi-VN" sz="3200" dirty="0">
                <a:solidFill>
                  <a:srgbClr val="C00000"/>
                </a:solidFill>
                <a:latin typeface="Times New Roman" pitchFamily="18" charset="0"/>
                <a:ea typeface="Arial-Rounded" panose="020B0500000000000000" pitchFamily="34" charset="0"/>
                <a:cs typeface="Times New Roman" pitchFamily="18" charset="0"/>
              </a:rPr>
              <a:t>để</a:t>
            </a:r>
            <a:r>
              <a:rPr lang="en-US" sz="3200" dirty="0">
                <a:solidFill>
                  <a:srgbClr val="C00000"/>
                </a:solidFill>
                <a:latin typeface="Times New Roman" pitchFamily="18" charset="0"/>
                <a:ea typeface="Arial-Rounded" panose="020B0500000000000000" pitchFamily="34" charset="0"/>
                <a:cs typeface="Times New Roman" pitchFamily="18" charset="0"/>
              </a:rPr>
              <a:t> </a:t>
            </a:r>
            <a:r>
              <a:rPr lang="en-US" sz="3200" dirty="0" err="1">
                <a:solidFill>
                  <a:srgbClr val="C00000"/>
                </a:solidFill>
                <a:latin typeface="Times New Roman" pitchFamily="18" charset="0"/>
                <a:ea typeface="Arial-Rounded" panose="020B0500000000000000" pitchFamily="34" charset="0"/>
                <a:cs typeface="Times New Roman" pitchFamily="18" charset="0"/>
              </a:rPr>
              <a:t>thầy</a:t>
            </a:r>
            <a:r>
              <a:rPr lang="en-US" sz="3200" dirty="0">
                <a:solidFill>
                  <a:srgbClr val="C00000"/>
                </a:solidFill>
                <a:latin typeface="Times New Roman" pitchFamily="18" charset="0"/>
                <a:ea typeface="Arial-Rounded" panose="020B0500000000000000" pitchFamily="34" charset="0"/>
                <a:cs typeface="Times New Roman" pitchFamily="18" charset="0"/>
              </a:rPr>
              <a:t> </a:t>
            </a:r>
            <a:r>
              <a:rPr lang="en-US" sz="3200" dirty="0" err="1">
                <a:solidFill>
                  <a:srgbClr val="C00000"/>
                </a:solidFill>
                <a:latin typeface="Times New Roman" pitchFamily="18" charset="0"/>
                <a:ea typeface="Arial-Rounded" panose="020B0500000000000000" pitchFamily="34" charset="0"/>
                <a:cs typeface="Times New Roman" pitchFamily="18" charset="0"/>
              </a:rPr>
              <a:t>bắt</a:t>
            </a:r>
            <a:r>
              <a:rPr lang="en-US" sz="3200" dirty="0">
                <a:solidFill>
                  <a:srgbClr val="C00000"/>
                </a:solidFill>
                <a:latin typeface="Times New Roman" pitchFamily="18" charset="0"/>
                <a:ea typeface="Arial-Rounded" panose="020B0500000000000000" pitchFamily="34" charset="0"/>
                <a:cs typeface="Times New Roman" pitchFamily="18" charset="0"/>
              </a:rPr>
              <a:t> </a:t>
            </a:r>
            <a:r>
              <a:rPr lang="vi-VN" sz="3200" dirty="0">
                <a:solidFill>
                  <a:srgbClr val="C00000"/>
                </a:solidFill>
                <a:latin typeface="Times New Roman" pitchFamily="18" charset="0"/>
                <a:ea typeface="Arial-Rounded" panose="020B0500000000000000" pitchFamily="34" charset="0"/>
                <a:cs typeface="Times New Roman" pitchFamily="18" charset="0"/>
              </a:rPr>
              <a:t>được</a:t>
            </a:r>
            <a:r>
              <a:rPr lang="en-US" sz="3200" dirty="0">
                <a:solidFill>
                  <a:srgbClr val="C00000"/>
                </a:solidFill>
                <a:latin typeface="Times New Roman" pitchFamily="18" charset="0"/>
                <a:ea typeface="Arial-Rounded" panose="020B0500000000000000" pitchFamily="34" charset="0"/>
                <a:cs typeface="Times New Roman" pitchFamily="18" charset="0"/>
              </a:rPr>
              <a:t> </a:t>
            </a:r>
            <a:r>
              <a:rPr lang="en-US" sz="3200" dirty="0" err="1">
                <a:solidFill>
                  <a:srgbClr val="C00000"/>
                </a:solidFill>
                <a:latin typeface="Times New Roman" pitchFamily="18" charset="0"/>
                <a:ea typeface="Arial-Rounded" panose="020B0500000000000000" pitchFamily="34" charset="0"/>
                <a:cs typeface="Times New Roman" pitchFamily="18" charset="0"/>
              </a:rPr>
              <a:t>thì</a:t>
            </a:r>
            <a:r>
              <a:rPr lang="en-US" sz="3200" dirty="0">
                <a:solidFill>
                  <a:srgbClr val="C00000"/>
                </a:solidFill>
                <a:latin typeface="Times New Roman" pitchFamily="18" charset="0"/>
                <a:ea typeface="Arial-Rounded" panose="020B0500000000000000" pitchFamily="34" charset="0"/>
                <a:cs typeface="Times New Roman" pitchFamily="18" charset="0"/>
              </a:rPr>
              <a:t> </a:t>
            </a:r>
            <a:r>
              <a:rPr lang="vi-VN" sz="3200" dirty="0">
                <a:solidFill>
                  <a:srgbClr val="C00000"/>
                </a:solidFill>
                <a:latin typeface="Times New Roman" pitchFamily="18" charset="0"/>
                <a:ea typeface="Arial-Rounded" panose="020B0500000000000000" pitchFamily="34" charset="0"/>
                <a:cs typeface="Times New Roman" pitchFamily="18" charset="0"/>
              </a:rPr>
              <a:t>đổi</a:t>
            </a:r>
            <a:r>
              <a:rPr lang="en-US" sz="3200" dirty="0">
                <a:solidFill>
                  <a:srgbClr val="C00000"/>
                </a:solidFill>
                <a:latin typeface="Times New Roman" pitchFamily="18" charset="0"/>
                <a:ea typeface="Arial-Rounded" panose="020B0500000000000000" pitchFamily="34" charset="0"/>
                <a:cs typeface="Times New Roman" pitchFamily="18" charset="0"/>
              </a:rPr>
              <a:t> </a:t>
            </a:r>
            <a:r>
              <a:rPr lang="en-US" sz="3200" dirty="0" err="1">
                <a:solidFill>
                  <a:srgbClr val="C00000"/>
                </a:solidFill>
                <a:latin typeface="Times New Roman" pitchFamily="18" charset="0"/>
                <a:ea typeface="Arial-Rounded" panose="020B0500000000000000" pitchFamily="34" charset="0"/>
                <a:cs typeface="Times New Roman" pitchFamily="18" charset="0"/>
              </a:rPr>
              <a:t>vai</a:t>
            </a:r>
            <a:r>
              <a:rPr lang="en-US" sz="3200" dirty="0">
                <a:solidFill>
                  <a:srgbClr val="C00000"/>
                </a:solidFill>
                <a:latin typeface="Times New Roman" pitchFamily="18" charset="0"/>
                <a:ea typeface="Arial-Rounded" panose="020B0500000000000000" pitchFamily="34" charset="0"/>
                <a:cs typeface="Times New Roman" pitchFamily="18" charset="0"/>
              </a:rPr>
              <a:t> </a:t>
            </a:r>
            <a:r>
              <a:rPr lang="en-US" sz="3200" dirty="0" err="1">
                <a:solidFill>
                  <a:srgbClr val="C00000"/>
                </a:solidFill>
                <a:latin typeface="Times New Roman" pitchFamily="18" charset="0"/>
                <a:ea typeface="Arial-Rounded" panose="020B0500000000000000" pitchFamily="34" charset="0"/>
                <a:cs typeface="Times New Roman" pitchFamily="18" charset="0"/>
              </a:rPr>
              <a:t>làm</a:t>
            </a:r>
            <a:r>
              <a:rPr lang="en-US" sz="3200" dirty="0">
                <a:solidFill>
                  <a:srgbClr val="C00000"/>
                </a:solidFill>
                <a:latin typeface="Times New Roman" pitchFamily="18" charset="0"/>
                <a:ea typeface="Arial-Rounded" panose="020B0500000000000000" pitchFamily="34" charset="0"/>
                <a:cs typeface="Times New Roman" pitchFamily="18" charset="0"/>
              </a:rPr>
              <a:t> </a:t>
            </a:r>
            <a:r>
              <a:rPr lang="en-US" sz="3200" dirty="0" err="1">
                <a:solidFill>
                  <a:srgbClr val="C00000"/>
                </a:solidFill>
                <a:latin typeface="Times New Roman" pitchFamily="18" charset="0"/>
                <a:ea typeface="Arial-Rounded" panose="020B0500000000000000" pitchFamily="34" charset="0"/>
                <a:cs typeface="Times New Roman" pitchFamily="18" charset="0"/>
              </a:rPr>
              <a:t>thầy</a:t>
            </a:r>
            <a:r>
              <a:rPr lang="en-US" sz="3200" dirty="0">
                <a:solidFill>
                  <a:srgbClr val="C00000"/>
                </a:solidFill>
                <a:latin typeface="Times New Roman" pitchFamily="18" charset="0"/>
                <a:ea typeface="Arial-Rounded" panose="020B0500000000000000" pitchFamily="34" charset="0"/>
                <a:cs typeface="Times New Roman" pitchFamily="18" charset="0"/>
              </a:rPr>
              <a:t> </a:t>
            </a:r>
            <a:r>
              <a:rPr lang="en-US" sz="3200" dirty="0" err="1">
                <a:solidFill>
                  <a:srgbClr val="C00000"/>
                </a:solidFill>
                <a:latin typeface="Times New Roman" pitchFamily="18" charset="0"/>
                <a:ea typeface="Arial-Rounded" panose="020B0500000000000000" pitchFamily="34" charset="0"/>
                <a:cs typeface="Times New Roman" pitchFamily="18" charset="0"/>
              </a:rPr>
              <a:t>thuốc</a:t>
            </a:r>
            <a:r>
              <a:rPr lang="en-US" sz="3200" dirty="0">
                <a:solidFill>
                  <a:srgbClr val="C00000"/>
                </a:solidFill>
                <a:latin typeface="Times New Roman" pitchFamily="18" charset="0"/>
                <a:ea typeface="Arial-Rounded" panose="020B0500000000000000" pitchFamily="34" charset="0"/>
                <a:cs typeface="Times New Roman" pitchFamily="18" charset="0"/>
              </a:rPr>
              <a:t>.</a:t>
            </a:r>
            <a:endParaRPr lang="en-US" sz="3200" dirty="0">
              <a:solidFill>
                <a:srgbClr val="C00000"/>
              </a:solidFill>
              <a:latin typeface="Times New Roman" pitchFamily="18" charset="0"/>
              <a:cs typeface="Times New Roman" pitchFamily="18" charset="0"/>
            </a:endParaRPr>
          </a:p>
        </p:txBody>
      </p:sp>
      <p:cxnSp>
        <p:nvCxnSpPr>
          <p:cNvPr id="10" name="Straight Connector 9"/>
          <p:cNvCxnSpPr/>
          <p:nvPr/>
        </p:nvCxnSpPr>
        <p:spPr>
          <a:xfrm flipH="1">
            <a:off x="3645526" y="2067003"/>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5724232" y="2023126"/>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3420401" y="2532060"/>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5915242" y="2579594"/>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6052085" y="2592603"/>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6885495" y="3267381"/>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3" name="Rectangle 22"/>
          <p:cNvSpPr/>
          <p:nvPr/>
        </p:nvSpPr>
        <p:spPr>
          <a:xfrm>
            <a:off x="664001" y="4472942"/>
            <a:ext cx="9190136" cy="584775"/>
          </a:xfrm>
          <a:prstGeom prst="rect">
            <a:avLst/>
          </a:prstGeom>
        </p:spPr>
        <p:txBody>
          <a:bodyPr wrap="square">
            <a:spAutoFit/>
          </a:bodyPr>
          <a:lstStyle/>
          <a:p>
            <a:r>
              <a:rPr lang="en-US" sz="3200" dirty="0" err="1">
                <a:solidFill>
                  <a:schemeClr val="accent6">
                    <a:lumMod val="75000"/>
                  </a:schemeClr>
                </a:solidFill>
                <a:latin typeface="Times New Roman" pitchFamily="18" charset="0"/>
                <a:ea typeface="Arial-Rounded" panose="020B0500000000000000" pitchFamily="34" charset="0"/>
                <a:cs typeface="Times New Roman" pitchFamily="18" charset="0"/>
              </a:rPr>
              <a:t>Nếu</a:t>
            </a:r>
            <a:r>
              <a:rPr lang="en-US" sz="3200"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dirty="0" err="1">
                <a:solidFill>
                  <a:schemeClr val="accent6">
                    <a:lumMod val="75000"/>
                  </a:schemeClr>
                </a:solidFill>
                <a:latin typeface="Times New Roman" pitchFamily="18" charset="0"/>
                <a:ea typeface="Arial-Rounded" panose="020B0500000000000000" pitchFamily="34" charset="0"/>
                <a:cs typeface="Times New Roman" pitchFamily="18" charset="0"/>
              </a:rPr>
              <a:t>bạn</a:t>
            </a:r>
            <a:r>
              <a:rPr lang="en-US" sz="3200"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dirty="0" err="1">
                <a:solidFill>
                  <a:schemeClr val="accent6">
                    <a:lumMod val="75000"/>
                  </a:schemeClr>
                </a:solidFill>
                <a:latin typeface="Times New Roman" pitchFamily="18" charset="0"/>
                <a:ea typeface="Arial-Rounded" panose="020B0500000000000000" pitchFamily="34" charset="0"/>
                <a:cs typeface="Times New Roman" pitchFamily="18" charset="0"/>
              </a:rPr>
              <a:t>khúc</a:t>
            </a:r>
            <a:r>
              <a:rPr lang="en-US" sz="3200"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dirty="0" err="1">
                <a:solidFill>
                  <a:schemeClr val="accent6">
                    <a:lumMod val="75000"/>
                  </a:schemeClr>
                </a:solidFill>
                <a:latin typeface="Times New Roman" pitchFamily="18" charset="0"/>
                <a:ea typeface="Arial-Rounded" panose="020B0500000000000000" pitchFamily="34" charset="0"/>
                <a:cs typeface="Times New Roman" pitchFamily="18" charset="0"/>
              </a:rPr>
              <a:t>giữa</a:t>
            </a:r>
            <a:r>
              <a:rPr lang="en-US" sz="3200"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vi-VN" sz="3200" dirty="0">
                <a:solidFill>
                  <a:schemeClr val="accent6">
                    <a:lumMod val="75000"/>
                  </a:schemeClr>
                </a:solidFill>
                <a:latin typeface="Times New Roman" pitchFamily="18" charset="0"/>
                <a:ea typeface="Arial-Rounded" panose="020B0500000000000000" pitchFamily="34" charset="0"/>
                <a:cs typeface="Times New Roman" pitchFamily="18" charset="0"/>
              </a:rPr>
              <a:t>để</a:t>
            </a:r>
            <a:r>
              <a:rPr lang="en-US" sz="3200"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vi-VN" sz="3200" dirty="0">
                <a:solidFill>
                  <a:schemeClr val="accent6">
                    <a:lumMod val="75000"/>
                  </a:schemeClr>
                </a:solidFill>
                <a:latin typeface="Times New Roman" pitchFamily="18" charset="0"/>
                <a:ea typeface="Arial-Rounded" panose="020B0500000000000000" pitchFamily="34" charset="0"/>
                <a:cs typeface="Times New Roman" pitchFamily="18" charset="0"/>
              </a:rPr>
              <a:t>đứt</a:t>
            </a:r>
            <a:r>
              <a:rPr lang="en-US" sz="3200"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dirty="0" err="1">
                <a:solidFill>
                  <a:schemeClr val="accent6">
                    <a:lumMod val="75000"/>
                  </a:schemeClr>
                </a:solidFill>
                <a:latin typeface="Times New Roman" pitchFamily="18" charset="0"/>
                <a:ea typeface="Arial-Rounded" panose="020B0500000000000000" pitchFamily="34" charset="0"/>
                <a:cs typeface="Times New Roman" pitchFamily="18" charset="0"/>
              </a:rPr>
              <a:t>thì</a:t>
            </a:r>
            <a:r>
              <a:rPr lang="en-US" sz="3200"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vi-VN" sz="3200" dirty="0">
                <a:solidFill>
                  <a:schemeClr val="accent6">
                    <a:lumMod val="75000"/>
                  </a:schemeClr>
                </a:solidFill>
                <a:latin typeface="Times New Roman" pitchFamily="18" charset="0"/>
                <a:ea typeface="Arial-Rounded" panose="020B0500000000000000" pitchFamily="34" charset="0"/>
                <a:cs typeface="Times New Roman" pitchFamily="18" charset="0"/>
              </a:rPr>
              <a:t>đổi</a:t>
            </a:r>
            <a:r>
              <a:rPr lang="en-US" sz="3200"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dirty="0" err="1">
                <a:solidFill>
                  <a:schemeClr val="accent6">
                    <a:lumMod val="75000"/>
                  </a:schemeClr>
                </a:solidFill>
                <a:latin typeface="Times New Roman" pitchFamily="18" charset="0"/>
                <a:ea typeface="Arial-Rounded" panose="020B0500000000000000" pitchFamily="34" charset="0"/>
                <a:cs typeface="Times New Roman" pitchFamily="18" charset="0"/>
              </a:rPr>
              <a:t>vai</a:t>
            </a:r>
            <a:r>
              <a:rPr lang="en-US" sz="3200"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en-US" sz="3200" dirty="0" err="1">
                <a:solidFill>
                  <a:schemeClr val="accent6">
                    <a:lumMod val="75000"/>
                  </a:schemeClr>
                </a:solidFill>
                <a:latin typeface="Times New Roman" pitchFamily="18" charset="0"/>
                <a:ea typeface="Arial-Rounded" panose="020B0500000000000000" pitchFamily="34" charset="0"/>
                <a:cs typeface="Times New Roman" pitchFamily="18" charset="0"/>
              </a:rPr>
              <a:t>làm</a:t>
            </a:r>
            <a:r>
              <a:rPr lang="en-US" sz="3200" dirty="0">
                <a:solidFill>
                  <a:schemeClr val="accent6">
                    <a:lumMod val="75000"/>
                  </a:schemeClr>
                </a:solidFill>
                <a:latin typeface="Times New Roman" pitchFamily="18" charset="0"/>
                <a:ea typeface="Arial-Rounded" panose="020B0500000000000000" pitchFamily="34" charset="0"/>
                <a:cs typeface="Times New Roman" pitchFamily="18" charset="0"/>
              </a:rPr>
              <a:t> </a:t>
            </a:r>
            <a:r>
              <a:rPr lang="vi-VN" sz="3200" dirty="0">
                <a:solidFill>
                  <a:schemeClr val="accent6">
                    <a:lumMod val="75000"/>
                  </a:schemeClr>
                </a:solidFill>
                <a:latin typeface="Times New Roman" pitchFamily="18" charset="0"/>
                <a:ea typeface="Arial-Rounded" panose="020B0500000000000000" pitchFamily="34" charset="0"/>
                <a:cs typeface="Times New Roman" pitchFamily="18" charset="0"/>
              </a:rPr>
              <a:t>đ</a:t>
            </a:r>
            <a:r>
              <a:rPr lang="en-US" sz="3200" dirty="0" err="1">
                <a:solidFill>
                  <a:schemeClr val="accent6">
                    <a:lumMod val="75000"/>
                  </a:schemeClr>
                </a:solidFill>
                <a:latin typeface="Times New Roman" pitchFamily="18" charset="0"/>
                <a:ea typeface="Arial-Rounded" panose="020B0500000000000000" pitchFamily="34" charset="0"/>
                <a:cs typeface="Times New Roman" pitchFamily="18" charset="0"/>
              </a:rPr>
              <a:t>uôi</a:t>
            </a:r>
            <a:r>
              <a:rPr lang="en-US" sz="3200" dirty="0">
                <a:solidFill>
                  <a:schemeClr val="accent6">
                    <a:lumMod val="75000"/>
                  </a:schemeClr>
                </a:solidFill>
                <a:latin typeface="Times New Roman" pitchFamily="18" charset="0"/>
                <a:ea typeface="Arial-Rounded" panose="020B0500000000000000" pitchFamily="34" charset="0"/>
                <a:cs typeface="Times New Roman" pitchFamily="18" charset="0"/>
              </a:rPr>
              <a:t>.</a:t>
            </a:r>
            <a:endParaRPr lang="en-US" sz="3200" dirty="0">
              <a:solidFill>
                <a:schemeClr val="accent6">
                  <a:lumMod val="75000"/>
                </a:schemeClr>
              </a:solidFill>
              <a:latin typeface="Times New Roman" pitchFamily="18" charset="0"/>
              <a:cs typeface="Times New Roman" pitchFamily="18" charset="0"/>
            </a:endParaRPr>
          </a:p>
        </p:txBody>
      </p:sp>
      <p:cxnSp>
        <p:nvCxnSpPr>
          <p:cNvPr id="24" name="Straight Connector 23"/>
          <p:cNvCxnSpPr/>
          <p:nvPr/>
        </p:nvCxnSpPr>
        <p:spPr>
          <a:xfrm flipH="1">
            <a:off x="5100383" y="4368547"/>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46102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par>
                                <p:cTn id="45" presetID="22" presetClass="entr" presetSubtype="8"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30272" y="6244330"/>
            <a:ext cx="12192000" cy="744715"/>
          </a:xfrm>
          <a:prstGeom prst="rect">
            <a:avLst/>
          </a:prstGeom>
        </p:spPr>
      </p:pic>
      <p:grpSp>
        <p:nvGrpSpPr>
          <p:cNvPr id="5" name="Group 4">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8" name="文本框 6">
            <a:extLst>
              <a:ext uri="{FF2B5EF4-FFF2-40B4-BE49-F238E27FC236}">
                <a16:creationId xmlns:a16="http://schemas.microsoft.com/office/drawing/2014/main" xmlns="" id="{40492B02-98B6-4E81-9A77-773825039D2E}"/>
              </a:ext>
            </a:extLst>
          </p:cNvPr>
          <p:cNvSpPr txBox="1"/>
          <p:nvPr/>
        </p:nvSpPr>
        <p:spPr>
          <a:xfrm>
            <a:off x="1420638" y="5919678"/>
            <a:ext cx="11001299" cy="954107"/>
          </a:xfrm>
          <a:prstGeom prst="rect">
            <a:avLst/>
          </a:prstGeom>
          <a:noFill/>
        </p:spPr>
        <p:txBody>
          <a:bodyPr wrap="square" rtlCol="0">
            <a:spAutoFit/>
          </a:bodyPr>
          <a:lstStyle/>
          <a:p>
            <a:pPr lvl="0"/>
            <a:r>
              <a:rPr lang="en-US" altLang="zh-CN" sz="2800" b="1" dirty="0" err="1" smtClean="0">
                <a:solidFill>
                  <a:srgbClr val="0070C0"/>
                </a:solidFill>
                <a:latin typeface="Times New Roman" pitchFamily="18" charset="0"/>
                <a:ea typeface="Arial-Rounded" panose="020B0500000000000000" pitchFamily="34" charset="0"/>
                <a:cs typeface="Times New Roman" pitchFamily="18" charset="0"/>
              </a:rPr>
              <a:t>Cây</a:t>
            </a:r>
            <a:r>
              <a:rPr lang="en-US" altLang="zh-CN" sz="2800" b="1" dirty="0" smtClean="0">
                <a:solidFill>
                  <a:srgbClr val="0070C0"/>
                </a:solidFill>
                <a:latin typeface="Times New Roman" pitchFamily="18" charset="0"/>
                <a:ea typeface="Arial-Rounded" panose="020B0500000000000000" pitchFamily="34" charset="0"/>
                <a:cs typeface="Times New Roman" pitchFamily="18" charset="0"/>
              </a:rPr>
              <a:t> </a:t>
            </a:r>
            <a:r>
              <a:rPr lang="en-US" altLang="zh-CN" sz="2800" b="1" dirty="0" err="1" smtClean="0">
                <a:solidFill>
                  <a:srgbClr val="0070C0"/>
                </a:solidFill>
                <a:latin typeface="Times New Roman" pitchFamily="18" charset="0"/>
                <a:ea typeface="Arial-Rounded" panose="020B0500000000000000" pitchFamily="34" charset="0"/>
                <a:cs typeface="Times New Roman" pitchFamily="18" charset="0"/>
              </a:rPr>
              <a:t>núc</a:t>
            </a:r>
            <a:r>
              <a:rPr lang="en-US" altLang="zh-CN" sz="2800" b="1" dirty="0" smtClean="0">
                <a:solidFill>
                  <a:srgbClr val="0070C0"/>
                </a:solidFill>
                <a:latin typeface="Times New Roman" pitchFamily="18" charset="0"/>
                <a:ea typeface="Arial-Rounded" panose="020B0500000000000000" pitchFamily="34" charset="0"/>
                <a:cs typeface="Times New Roman" pitchFamily="18" charset="0"/>
              </a:rPr>
              <a:t> </a:t>
            </a:r>
            <a:r>
              <a:rPr lang="en-US" altLang="zh-CN" sz="2800" b="1" dirty="0" err="1" smtClean="0">
                <a:solidFill>
                  <a:srgbClr val="0070C0"/>
                </a:solidFill>
                <a:latin typeface="Times New Roman" pitchFamily="18" charset="0"/>
                <a:ea typeface="Arial-Rounded" panose="020B0500000000000000" pitchFamily="34" charset="0"/>
                <a:cs typeface="Times New Roman" pitchFamily="18" charset="0"/>
              </a:rPr>
              <a:t>nác</a:t>
            </a:r>
            <a:r>
              <a:rPr lang="en-US" altLang="zh-CN" sz="2800" b="1" dirty="0" smtClean="0">
                <a:solidFill>
                  <a:srgbClr val="0070C0"/>
                </a:solidFill>
                <a:latin typeface="Times New Roman" pitchFamily="18" charset="0"/>
                <a:ea typeface="Arial-Rounded" panose="020B0500000000000000" pitchFamily="34" charset="0"/>
                <a:cs typeface="Times New Roman" pitchFamily="18" charset="0"/>
              </a:rPr>
              <a:t>: </a:t>
            </a:r>
            <a:r>
              <a:rPr lang="en-US" altLang="vi-VN" sz="2800" dirty="0" err="1">
                <a:solidFill>
                  <a:srgbClr val="231F20"/>
                </a:solidFill>
                <a:latin typeface="Times New Roman" pitchFamily="18" charset="0"/>
                <a:ea typeface="Arial-Rounded" panose="020B0500000000000000" pitchFamily="34" charset="0"/>
                <a:cs typeface="Times New Roman" pitchFamily="18" charset="0"/>
                <a:sym typeface="+mn-lt"/>
              </a:rPr>
              <a:t>Là</a:t>
            </a:r>
            <a:r>
              <a:rPr lang="en-US" altLang="vi-VN" sz="2800" dirty="0">
                <a:solidFill>
                  <a:srgbClr val="231F20"/>
                </a:solidFill>
                <a:latin typeface="Times New Roman" pitchFamily="18" charset="0"/>
                <a:ea typeface="Arial-Rounded" panose="020B0500000000000000" pitchFamily="34" charset="0"/>
                <a:cs typeface="Times New Roman" pitchFamily="18" charset="0"/>
                <a:sym typeface="+mn-lt"/>
              </a:rPr>
              <a:t> </a:t>
            </a:r>
            <a:r>
              <a:rPr lang="en-US" altLang="vi-VN" sz="2800" dirty="0" err="1">
                <a:solidFill>
                  <a:srgbClr val="231F20"/>
                </a:solidFill>
                <a:latin typeface="Times New Roman" pitchFamily="18" charset="0"/>
                <a:ea typeface="Arial-Rounded" panose="020B0500000000000000" pitchFamily="34" charset="0"/>
                <a:cs typeface="Times New Roman" pitchFamily="18" charset="0"/>
                <a:sym typeface="+mn-lt"/>
              </a:rPr>
              <a:t>một</a:t>
            </a:r>
            <a:r>
              <a:rPr lang="en-US" altLang="vi-VN" sz="2800" dirty="0">
                <a:solidFill>
                  <a:srgbClr val="231F20"/>
                </a:solidFill>
                <a:latin typeface="Times New Roman" pitchFamily="18" charset="0"/>
                <a:ea typeface="Arial-Rounded" panose="020B0500000000000000" pitchFamily="34" charset="0"/>
                <a:cs typeface="Times New Roman" pitchFamily="18" charset="0"/>
                <a:sym typeface="+mn-lt"/>
              </a:rPr>
              <a:t> </a:t>
            </a:r>
            <a:r>
              <a:rPr lang="en-US" altLang="vi-VN" sz="2800" dirty="0" err="1">
                <a:solidFill>
                  <a:srgbClr val="231F20"/>
                </a:solidFill>
                <a:latin typeface="Times New Roman" pitchFamily="18" charset="0"/>
                <a:ea typeface="Arial-Rounded" panose="020B0500000000000000" pitchFamily="34" charset="0"/>
                <a:cs typeface="Times New Roman" pitchFamily="18" charset="0"/>
                <a:sym typeface="+mn-lt"/>
              </a:rPr>
              <a:t>loại</a:t>
            </a:r>
            <a:r>
              <a:rPr lang="en-US" altLang="vi-VN" sz="2800" dirty="0">
                <a:solidFill>
                  <a:srgbClr val="231F20"/>
                </a:solidFill>
                <a:latin typeface="Times New Roman" pitchFamily="18" charset="0"/>
                <a:ea typeface="Arial-Rounded" panose="020B0500000000000000" pitchFamily="34" charset="0"/>
                <a:cs typeface="Times New Roman" pitchFamily="18" charset="0"/>
                <a:sym typeface="+mn-lt"/>
              </a:rPr>
              <a:t> </a:t>
            </a:r>
            <a:r>
              <a:rPr lang="en-US" altLang="vi-VN" sz="2800" dirty="0" err="1">
                <a:solidFill>
                  <a:srgbClr val="231F20"/>
                </a:solidFill>
                <a:latin typeface="Times New Roman" pitchFamily="18" charset="0"/>
                <a:ea typeface="Arial-Rounded" panose="020B0500000000000000" pitchFamily="34" charset="0"/>
                <a:cs typeface="Times New Roman" pitchFamily="18" charset="0"/>
                <a:sym typeface="+mn-lt"/>
              </a:rPr>
              <a:t>cây</a:t>
            </a:r>
            <a:r>
              <a:rPr lang="en-US" altLang="vi-VN" sz="2800" dirty="0">
                <a:solidFill>
                  <a:srgbClr val="231F20"/>
                </a:solidFill>
                <a:latin typeface="Times New Roman" pitchFamily="18" charset="0"/>
                <a:ea typeface="Arial-Rounded" panose="020B0500000000000000" pitchFamily="34" charset="0"/>
                <a:cs typeface="Times New Roman" pitchFamily="18" charset="0"/>
                <a:sym typeface="+mn-lt"/>
              </a:rPr>
              <a:t> </a:t>
            </a:r>
            <a:r>
              <a:rPr lang="en-US" altLang="vi-VN" sz="2800" dirty="0" err="1">
                <a:solidFill>
                  <a:srgbClr val="231F20"/>
                </a:solidFill>
                <a:latin typeface="Times New Roman" pitchFamily="18" charset="0"/>
                <a:ea typeface="Arial-Rounded" panose="020B0500000000000000" pitchFamily="34" charset="0"/>
                <a:cs typeface="Times New Roman" pitchFamily="18" charset="0"/>
                <a:sym typeface="+mn-lt"/>
              </a:rPr>
              <a:t>dùng</a:t>
            </a:r>
            <a:r>
              <a:rPr lang="en-US" altLang="vi-VN" sz="2800" dirty="0">
                <a:solidFill>
                  <a:srgbClr val="231F20"/>
                </a:solidFill>
                <a:latin typeface="Times New Roman" pitchFamily="18" charset="0"/>
                <a:ea typeface="Arial-Rounded" panose="020B0500000000000000" pitchFamily="34" charset="0"/>
                <a:cs typeface="Times New Roman" pitchFamily="18" charset="0"/>
                <a:sym typeface="+mn-lt"/>
              </a:rPr>
              <a:t> </a:t>
            </a:r>
            <a:r>
              <a:rPr lang="en-US" altLang="vi-VN" sz="2800" dirty="0" err="1">
                <a:solidFill>
                  <a:srgbClr val="231F20"/>
                </a:solidFill>
                <a:latin typeface="Times New Roman" pitchFamily="18" charset="0"/>
                <a:ea typeface="Arial-Rounded" panose="020B0500000000000000" pitchFamily="34" charset="0"/>
                <a:cs typeface="Times New Roman" pitchFamily="18" charset="0"/>
                <a:sym typeface="+mn-lt"/>
              </a:rPr>
              <a:t>để</a:t>
            </a:r>
            <a:r>
              <a:rPr lang="en-US" altLang="vi-VN" sz="2800" dirty="0">
                <a:solidFill>
                  <a:srgbClr val="231F20"/>
                </a:solidFill>
                <a:latin typeface="Times New Roman" pitchFamily="18" charset="0"/>
                <a:ea typeface="Arial-Rounded" panose="020B0500000000000000" pitchFamily="34" charset="0"/>
                <a:cs typeface="Times New Roman" pitchFamily="18" charset="0"/>
                <a:sym typeface="+mn-lt"/>
              </a:rPr>
              <a:t> </a:t>
            </a:r>
            <a:r>
              <a:rPr lang="en-US" altLang="vi-VN" sz="2800" dirty="0" err="1">
                <a:solidFill>
                  <a:srgbClr val="231F20"/>
                </a:solidFill>
                <a:latin typeface="Times New Roman" pitchFamily="18" charset="0"/>
                <a:ea typeface="Arial-Rounded" panose="020B0500000000000000" pitchFamily="34" charset="0"/>
                <a:cs typeface="Times New Roman" pitchFamily="18" charset="0"/>
                <a:sym typeface="+mn-lt"/>
              </a:rPr>
              <a:t>làm</a:t>
            </a:r>
            <a:r>
              <a:rPr lang="en-US" altLang="vi-VN" sz="2800" dirty="0">
                <a:solidFill>
                  <a:srgbClr val="231F20"/>
                </a:solidFill>
                <a:latin typeface="Times New Roman" pitchFamily="18" charset="0"/>
                <a:ea typeface="Arial-Rounded" panose="020B0500000000000000" pitchFamily="34" charset="0"/>
                <a:cs typeface="Times New Roman" pitchFamily="18" charset="0"/>
                <a:sym typeface="+mn-lt"/>
              </a:rPr>
              <a:t> </a:t>
            </a:r>
            <a:r>
              <a:rPr lang="en-US" altLang="vi-VN" sz="2800" dirty="0" err="1">
                <a:solidFill>
                  <a:srgbClr val="231F20"/>
                </a:solidFill>
                <a:latin typeface="Times New Roman" pitchFamily="18" charset="0"/>
                <a:ea typeface="Arial-Rounded" panose="020B0500000000000000" pitchFamily="34" charset="0"/>
                <a:cs typeface="Times New Roman" pitchFamily="18" charset="0"/>
                <a:sym typeface="+mn-lt"/>
              </a:rPr>
              <a:t>thuốc</a:t>
            </a:r>
            <a:r>
              <a:rPr lang="en-US" altLang="vi-VN" sz="2800" dirty="0">
                <a:solidFill>
                  <a:srgbClr val="231F20"/>
                </a:solidFill>
                <a:latin typeface="Times New Roman" pitchFamily="18" charset="0"/>
                <a:ea typeface="Arial-Rounded" panose="020B0500000000000000" pitchFamily="34" charset="0"/>
                <a:cs typeface="Times New Roman" pitchFamily="18" charset="0"/>
                <a:sym typeface="+mn-lt"/>
              </a:rPr>
              <a:t> </a:t>
            </a:r>
            <a:r>
              <a:rPr lang="en-US" altLang="vi-VN" sz="2800" dirty="0" err="1">
                <a:solidFill>
                  <a:srgbClr val="231F20"/>
                </a:solidFill>
                <a:latin typeface="Times New Roman" pitchFamily="18" charset="0"/>
                <a:ea typeface="Arial-Rounded" panose="020B0500000000000000" pitchFamily="34" charset="0"/>
                <a:cs typeface="Times New Roman" pitchFamily="18" charset="0"/>
                <a:sym typeface="+mn-lt"/>
              </a:rPr>
              <a:t>chữa</a:t>
            </a:r>
            <a:r>
              <a:rPr lang="en-US" altLang="vi-VN" sz="2800" dirty="0">
                <a:solidFill>
                  <a:srgbClr val="231F20"/>
                </a:solidFill>
                <a:latin typeface="Times New Roman" pitchFamily="18" charset="0"/>
                <a:ea typeface="Arial-Rounded" panose="020B0500000000000000" pitchFamily="34" charset="0"/>
                <a:cs typeface="Times New Roman" pitchFamily="18" charset="0"/>
                <a:sym typeface="+mn-lt"/>
              </a:rPr>
              <a:t> </a:t>
            </a:r>
            <a:r>
              <a:rPr lang="en-US" altLang="vi-VN" sz="2800" dirty="0" err="1">
                <a:solidFill>
                  <a:srgbClr val="231F20"/>
                </a:solidFill>
                <a:latin typeface="Times New Roman" pitchFamily="18" charset="0"/>
                <a:ea typeface="Arial-Rounded" panose="020B0500000000000000" pitchFamily="34" charset="0"/>
                <a:cs typeface="Times New Roman" pitchFamily="18" charset="0"/>
                <a:sym typeface="+mn-lt"/>
              </a:rPr>
              <a:t>bệnh</a:t>
            </a:r>
            <a:endParaRPr lang="en-US" altLang="vi-VN" sz="2800" dirty="0">
              <a:solidFill>
                <a:srgbClr val="231F20"/>
              </a:solidFill>
              <a:latin typeface="Times New Roman" pitchFamily="18" charset="0"/>
              <a:ea typeface="Arial-Rounded" panose="020B0500000000000000" pitchFamily="34" charset="0"/>
              <a:cs typeface="Times New Roman" pitchFamily="18" charset="0"/>
              <a:sym typeface="+mn-lt"/>
            </a:endParaRPr>
          </a:p>
          <a:p>
            <a:endParaRPr lang="zh-CN" altLang="en-US" sz="2800" i="1" dirty="0">
              <a:latin typeface="Times New Roman" pitchFamily="18" charset="0"/>
              <a:ea typeface="Arial-Rounded" panose="020B0500000000000000" pitchFamily="34" charset="0"/>
              <a:cs typeface="Times New Roman" pitchFamily="18" charset="0"/>
            </a:endParaRPr>
          </a:p>
        </p:txBody>
      </p:sp>
      <p:sp>
        <p:nvSpPr>
          <p:cNvPr id="12" name="Rounded Rectangle 11"/>
          <p:cNvSpPr/>
          <p:nvPr/>
        </p:nvSpPr>
        <p:spPr>
          <a:xfrm>
            <a:off x="4063999" y="475121"/>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a:solidFill>
                  <a:schemeClr val="bg1"/>
                </a:solidFill>
                <a:latin typeface="Times New Roman" pitchFamily="18" charset="0"/>
                <a:ea typeface="Arial-Rounded" panose="020B0500000000000000" pitchFamily="34" charset="0"/>
                <a:cs typeface="Times New Roman" pitchFamily="18" charset="0"/>
              </a:rPr>
              <a:t>Giải</a:t>
            </a:r>
            <a:r>
              <a:rPr lang="en-US" sz="3300" b="1" dirty="0">
                <a:solidFill>
                  <a:schemeClr val="bg1"/>
                </a:solidFill>
                <a:latin typeface="Times New Roman" pitchFamily="18" charset="0"/>
                <a:ea typeface="Arial-Rounded" panose="020B0500000000000000" pitchFamily="34" charset="0"/>
                <a:cs typeface="Times New Roman" pitchFamily="18" charset="0"/>
              </a:rPr>
              <a:t> </a:t>
            </a:r>
            <a:r>
              <a:rPr lang="en-US" sz="3300" b="1" dirty="0" err="1">
                <a:solidFill>
                  <a:schemeClr val="bg1"/>
                </a:solidFill>
                <a:latin typeface="Times New Roman" pitchFamily="18" charset="0"/>
                <a:ea typeface="Arial-Rounded" panose="020B0500000000000000" pitchFamily="34" charset="0"/>
                <a:cs typeface="Times New Roman" pitchFamily="18" charset="0"/>
              </a:rPr>
              <a:t>nghĩa</a:t>
            </a:r>
            <a:r>
              <a:rPr lang="en-US" sz="3300" b="1" dirty="0">
                <a:solidFill>
                  <a:schemeClr val="bg1"/>
                </a:solidFill>
                <a:latin typeface="Times New Roman" pitchFamily="18" charset="0"/>
                <a:ea typeface="Arial-Rounded" panose="020B0500000000000000" pitchFamily="34" charset="0"/>
                <a:cs typeface="Times New Roman" pitchFamily="18" charset="0"/>
              </a:rPr>
              <a:t> </a:t>
            </a:r>
            <a:r>
              <a:rPr lang="en-US" sz="3300" b="1" dirty="0" err="1">
                <a:solidFill>
                  <a:schemeClr val="bg1"/>
                </a:solidFill>
                <a:latin typeface="Times New Roman" pitchFamily="18" charset="0"/>
                <a:ea typeface="Arial-Rounded" panose="020B0500000000000000" pitchFamily="34" charset="0"/>
                <a:cs typeface="Times New Roman" pitchFamily="18" charset="0"/>
              </a:rPr>
              <a:t>từ</a:t>
            </a:r>
            <a:endParaRPr lang="en-US" sz="3300" b="1" dirty="0">
              <a:solidFill>
                <a:schemeClr val="bg1"/>
              </a:solidFill>
              <a:latin typeface="Times New Roman" pitchFamily="18" charset="0"/>
              <a:ea typeface="Arial-Rounded" panose="020B0500000000000000" pitchFamily="34" charset="0"/>
              <a:cs typeface="Times New Roman" pitchFamily="18" charset="0"/>
            </a:endParaRPr>
          </a:p>
        </p:txBody>
      </p:sp>
      <p:pic>
        <p:nvPicPr>
          <p:cNvPr id="1026" name="Picture 2" descr="Chữa bệnh bằng cây núc nác • Starfoods Exim JSC - Chuyên nông nghiệp và  dược liệu sạch"/>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31353" y="1329925"/>
            <a:ext cx="6071102" cy="4589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4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1667200" y="4366758"/>
            <a:ext cx="9875871" cy="1512933"/>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Luyện</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đọc</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nhóm</a:t>
            </a:r>
            <a:endPar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3754712762"/>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D134864F-A318-4DF7-9A28-4E5AC700099C}"/>
              </a:ext>
            </a:extLst>
          </p:cNvPr>
          <p:cNvPicPr>
            <a:picLocks noChangeAspect="1"/>
          </p:cNvPicPr>
          <p:nvPr/>
        </p:nvPicPr>
        <p:blipFill rotWithShape="1">
          <a:blip r:embed="rId2" cstate="print"/>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một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trò</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ch</a:t>
            </a:r>
            <a:r>
              <a:rPr lang="vi-VN" sz="2400" dirty="0" smtClean="0">
                <a:latin typeface="Times New Roman" pitchFamily="18" charset="0"/>
                <a:ea typeface="Arial-Rounded" panose="020B0500000000000000" pitchFamily="34" charset="0"/>
                <a:cs typeface="Times New Roman" pitchFamily="18" charset="0"/>
              </a:rPr>
              <a:t>ơ</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vui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nhộn</a:t>
            </a:r>
            <a:r>
              <a:rPr lang="en-US" sz="2400" dirty="0" smtClean="0">
                <a:latin typeface="Times New Roman" pitchFamily="18" charset="0"/>
                <a:ea typeface="Arial-Rounded" panose="020B0500000000000000" pitchFamily="34" charset="0"/>
                <a:cs typeface="Times New Roman" pitchFamily="18" charset="0"/>
              </a:rPr>
              <a:t>. N</a:t>
            </a:r>
            <a:r>
              <a:rPr lang="vi-VN" sz="2400" dirty="0" smtClean="0">
                <a:latin typeface="Times New Roman" pitchFamily="18" charset="0"/>
                <a:ea typeface="Arial-Rounded" panose="020B0500000000000000" pitchFamily="34" charset="0"/>
                <a:cs typeface="Times New Roman" pitchFamily="18" charset="0"/>
              </a:rPr>
              <a:t>ă</a:t>
            </a:r>
            <a:r>
              <a:rPr lang="en-US" sz="2400" dirty="0">
                <a:latin typeface="Times New Roman" pitchFamily="18" charset="0"/>
                <a:ea typeface="Arial-Rounded" panose="020B0500000000000000" pitchFamily="34" charset="0"/>
                <a:cs typeface="Times New Roman" pitchFamily="18" charset="0"/>
              </a:rPr>
              <a:t>m, </a:t>
            </a:r>
            <a:r>
              <a:rPr lang="en-US" sz="2400" dirty="0" err="1">
                <a:latin typeface="Times New Roman" pitchFamily="18" charset="0"/>
                <a:ea typeface="Arial-Rounded" panose="020B0500000000000000" pitchFamily="34" charset="0"/>
                <a:cs typeface="Times New Roman" pitchFamily="18" charset="0"/>
              </a:rPr>
              <a:t>sáu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túm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áo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nhau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Một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đứng</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diện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với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rắn</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vừa</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vòng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vèo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vừa</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hát</a:t>
            </a:r>
            <a:r>
              <a:rPr lang="en-US" sz="2400" dirty="0" smtClean="0">
                <a:latin typeface="Times New Roman" pitchFamily="18" charset="0"/>
                <a:ea typeface="Arial-Rounded" panose="020B0500000000000000" pitchFamily="34" charset="0"/>
                <a:cs typeface="Times New Roman" pitchFamily="18" charset="0"/>
              </a:rPr>
              <a:t>:</a:t>
            </a:r>
          </a:p>
          <a:p>
            <a:pPr indent="463550" algn="ct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mây</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a:latin typeface="Times New Roman" pitchFamily="18" charset="0"/>
                <a:ea typeface="Arial-Rounded" panose="020B0500000000000000" pitchFamily="34" charset="0"/>
                <a:cs typeface="Times New Roman" pitchFamily="18" charset="0"/>
              </a:rPr>
              <a:t>Thấy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núc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nác</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smtClean="0">
                <a:latin typeface="Times New Roman" pitchFamily="18" charset="0"/>
                <a:ea typeface="Arial-Rounded" panose="020B0500000000000000" pitchFamily="34" charset="0"/>
                <a:cs typeface="Times New Roman" pitchFamily="18" charset="0"/>
              </a:rPr>
              <a:t>Hỏi</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a:t>
            </a:r>
            <a:r>
              <a:rPr lang="vi-VN" sz="2400" dirty="0" smtClean="0">
                <a:latin typeface="Times New Roman" pitchFamily="18" charset="0"/>
                <a:ea typeface="Arial-Rounded" panose="020B0500000000000000" pitchFamily="34" charset="0"/>
                <a:cs typeface="Times New Roman" pitchFamily="18" charset="0"/>
              </a:rPr>
              <a:t>ă</a:t>
            </a:r>
            <a:r>
              <a:rPr lang="en-US" sz="2400" dirty="0">
                <a:latin typeface="Times New Roman" pitchFamily="18" charset="0"/>
                <a:ea typeface="Arial-Rounded" panose="020B0500000000000000" pitchFamily="34" charset="0"/>
                <a:cs typeface="Times New Roman" pitchFamily="18" charset="0"/>
              </a:rPr>
              <a:t>m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thuốc</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a:latin typeface="Times New Roman" pitchFamily="18" charset="0"/>
                <a:ea typeface="Arial-Rounded" panose="020B0500000000000000" pitchFamily="34" charset="0"/>
                <a:cs typeface="Times New Roman" pitchFamily="18" charset="0"/>
              </a:rPr>
              <a:t>Có</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hay </a:t>
            </a:r>
            <a:r>
              <a:rPr lang="en-US" sz="2400" dirty="0" err="1" smtClean="0">
                <a:latin typeface="Times New Roman" pitchFamily="18" charset="0"/>
                <a:ea typeface="Arial-Rounded" panose="020B0500000000000000" pitchFamily="34" charset="0"/>
                <a:cs typeface="Times New Roman" pitchFamily="18" charset="0"/>
              </a:rPr>
              <a:t>không</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nói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thì</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rắn</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tiếp</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nói</a:t>
            </a:r>
            <a:r>
              <a:rPr lang="en-US" sz="2400" dirty="0">
                <a:latin typeface="Times New Roman" pitchFamily="18" charset="0"/>
                <a:ea typeface="Arial-Rounded" panose="020B0500000000000000" pitchFamily="34" charset="0"/>
                <a:cs typeface="Times New Roman" pitchFamily="18" charset="0"/>
              </a:rPr>
              <a:t> “ </a:t>
            </a:r>
            <a:r>
              <a:rPr lang="en-US" sz="2400" dirty="0" err="1">
                <a:latin typeface="Times New Roman" pitchFamily="18" charset="0"/>
                <a:ea typeface="Arial-Rounded" panose="020B0500000000000000" pitchFamily="34" charset="0"/>
                <a:cs typeface="Times New Roman" pitchFamily="18" charset="0"/>
              </a:rPr>
              <a:t>có</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thì</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hỏi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xin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cho</a:t>
            </a:r>
            <a:r>
              <a:rPr lang="en-US" sz="2400" dirty="0">
                <a:latin typeface="Times New Roman" pitchFamily="18" charset="0"/>
                <a:ea typeface="Arial-Rounded" panose="020B0500000000000000" pitchFamily="34" charset="0"/>
                <a:cs typeface="Times New Roman" pitchFamily="18" charset="0"/>
              </a:rPr>
              <a:t> con </a:t>
            </a:r>
            <a:r>
              <a:rPr lang="en-US" sz="2400" dirty="0" err="1" smtClean="0">
                <a:latin typeface="Times New Roman" pitchFamily="18" charset="0"/>
                <a:ea typeface="Arial-Rounded" panose="020B0500000000000000" pitchFamily="34" charset="0"/>
                <a:cs typeface="Times New Roman" pitchFamily="18" charset="0"/>
              </a:rPr>
              <a:t>và</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đồng</a:t>
            </a:r>
            <a:r>
              <a:rPr lang="en-US" sz="2400" dirty="0">
                <a:latin typeface="Times New Roman" pitchFamily="18" charset="0"/>
                <a:ea typeface="Arial-Rounded" panose="020B0500000000000000" pitchFamily="34" charset="0"/>
                <a:cs typeface="Times New Roman" pitchFamily="18" charset="0"/>
              </a:rPr>
              <a:t> ý </a:t>
            </a:r>
            <a:r>
              <a:rPr lang="en-US" sz="2400" dirty="0" err="1">
                <a:latin typeface="Times New Roman" pitchFamily="18" charset="0"/>
                <a:ea typeface="Arial-Rounded" panose="020B0500000000000000" pitchFamily="34" charset="0"/>
                <a:cs typeface="Times New Roman" pitchFamily="18" charset="0"/>
              </a:rPr>
              <a:t>cho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bắt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smtClean="0">
                <a:latin typeface="Times New Roman" pitchFamily="18" charset="0"/>
                <a:ea typeface="Arial-Rounded" panose="020B0500000000000000" pitchFamily="34" charset="0"/>
                <a:cs typeface="Times New Roman" pitchFamily="18" charset="0"/>
              </a:rPr>
              <a:t>uôi</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tìm</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cách</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bắt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uôi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đầu</a:t>
            </a:r>
            <a:r>
              <a:rPr lang="en-US" sz="2400" dirty="0">
                <a:latin typeface="Times New Roman" pitchFamily="18" charset="0"/>
                <a:ea typeface="Arial-Rounded" panose="020B0500000000000000" pitchFamily="34" charset="0"/>
                <a:cs typeface="Times New Roman" pitchFamily="18" charset="0"/>
              </a:rPr>
              <a:t> dang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cản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smtClean="0">
                <a:latin typeface="Times New Roman" pitchFamily="18" charset="0"/>
                <a:ea typeface="Arial-Rounded" panose="020B0500000000000000" pitchFamily="34" charset="0"/>
                <a:cs typeface="Times New Roman" pitchFamily="18" charset="0"/>
              </a:rPr>
              <a:t>uôi</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bắt</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được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thì</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đổi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vai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khúc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giữa</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để</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đứt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thì</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đổi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vai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làm</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uôi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Trò</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ch</a:t>
            </a:r>
            <a:r>
              <a:rPr lang="vi-VN" sz="2400" dirty="0" smtClean="0">
                <a:latin typeface="Times New Roman" pitchFamily="18" charset="0"/>
                <a:ea typeface="Arial-Rounded" panose="020B0500000000000000" pitchFamily="34" charset="0"/>
                <a:cs typeface="Times New Roman" pitchFamily="18" charset="0"/>
              </a:rPr>
              <a:t>ơ</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tiếp</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tục</a:t>
            </a:r>
            <a:r>
              <a:rPr lang="en-US" sz="2400" dirty="0" smtClean="0">
                <a:latin typeface="Times New Roman" pitchFamily="18" charset="0"/>
                <a:ea typeface="Arial-Rounded" panose="020B0500000000000000" pitchFamily="34" charset="0"/>
                <a:cs typeface="Times New Roman" pitchFamily="18" charset="0"/>
              </a:rPr>
              <a:t>.</a:t>
            </a:r>
            <a:endParaRPr lang="en-US" sz="2400" dirty="0">
              <a:latin typeface="Times New Roman" pitchFamily="18" charset="0"/>
              <a:ea typeface="Arial-Rounded" panose="020B0500000000000000" pitchFamily="34" charset="0"/>
              <a:cs typeface="Times New Roman" pitchFamily="18" charset="0"/>
            </a:endParaRPr>
          </a:p>
        </p:txBody>
      </p:sp>
      <p:pic>
        <p:nvPicPr>
          <p:cNvPr id="1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2"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Times New Roman" pitchFamily="18" charset="0"/>
                <a:ea typeface="Arial-Rounded" panose="020B0500000000000000" pitchFamily="34" charset="0"/>
                <a:cs typeface="Times New Roman" pitchFamily="18" charset="0"/>
              </a:rPr>
              <a:t>	</a:t>
            </a:r>
            <a:r>
              <a:rPr lang="en-US" sz="2700" b="1" dirty="0" smtClean="0">
                <a:solidFill>
                  <a:srgbClr val="FF6600"/>
                </a:solidFill>
                <a:latin typeface="Times New Roman" pitchFamily="18" charset="0"/>
                <a:ea typeface="Arial-Rounded" panose="020B0500000000000000" pitchFamily="34" charset="0"/>
                <a:cs typeface="Times New Roman" pitchFamily="18" charset="0"/>
              </a:rPr>
              <a:t>RỒNG RẮN LÊN MÂY</a:t>
            </a:r>
            <a:endParaRPr lang="en-US" sz="2700" b="1" dirty="0">
              <a:solidFill>
                <a:srgbClr val="FF6600"/>
              </a:solidFill>
              <a:latin typeface="Times New Roman" pitchFamily="18" charset="0"/>
              <a:ea typeface="Arial-Rounded" panose="020B0500000000000000" pitchFamily="34" charset="0"/>
              <a:cs typeface="Times New Roman" pitchFamily="18" charset="0"/>
            </a:endParaRPr>
          </a:p>
        </p:txBody>
      </p:sp>
      <p:sp>
        <p:nvSpPr>
          <p:cNvPr id="10" name="Rounded Rectangle 9"/>
          <p:cNvSpPr/>
          <p:nvPr/>
        </p:nvSpPr>
        <p:spPr>
          <a:xfrm>
            <a:off x="3922223" y="5793693"/>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itchFamily="18" charset="0"/>
                <a:ea typeface="Arial-Rounded" panose="020B0500000000000000" pitchFamily="34" charset="0"/>
                <a:cs typeface="Times New Roman" pitchFamily="18" charset="0"/>
              </a:rPr>
              <a:t>Đọc</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toàn</a:t>
            </a:r>
            <a:r>
              <a:rPr lang="en-US" sz="3000" b="1" dirty="0" smtClean="0">
                <a:solidFill>
                  <a:schemeClr val="bg1"/>
                </a:solidFill>
                <a:latin typeface="Times New Roman" pitchFamily="18" charset="0"/>
                <a:ea typeface="Arial-Rounded" panose="020B0500000000000000" pitchFamily="34" charset="0"/>
                <a:cs typeface="Times New Roman" pitchFamily="18" charset="0"/>
              </a:rPr>
              <a:t> </a:t>
            </a:r>
            <a:r>
              <a:rPr lang="en-US" sz="3000" b="1" dirty="0" err="1" smtClean="0">
                <a:solidFill>
                  <a:schemeClr val="bg1"/>
                </a:solidFill>
                <a:latin typeface="Times New Roman" pitchFamily="18" charset="0"/>
                <a:ea typeface="Arial-Rounded" panose="020B0500000000000000" pitchFamily="34" charset="0"/>
                <a:cs typeface="Times New Roman" pitchFamily="18" charset="0"/>
              </a:rPr>
              <a:t>bài</a:t>
            </a:r>
            <a:endParaRPr lang="en-US" sz="3000" b="1" dirty="0">
              <a:solidFill>
                <a:schemeClr val="bg1"/>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186254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7338" cy="3913239"/>
          </a:xfrm>
          <a:prstGeom prst="rect">
            <a:avLst/>
          </a:prstGeom>
        </p:spPr>
      </p:pic>
      <p:sp>
        <p:nvSpPr>
          <p:cNvPr id="3" name="Rectangle 11">
            <a:extLst>
              <a:ext uri="{FF2B5EF4-FFF2-40B4-BE49-F238E27FC236}">
                <a16:creationId xmlns:a16="http://schemas.microsoft.com/office/drawing/2014/main" xmlns="" id="{3AD24F28-1415-40B3-A995-3C246C286D7F}"/>
              </a:ext>
            </a:extLst>
          </p:cNvPr>
          <p:cNvSpPr>
            <a:spLocks noChangeArrowheads="1"/>
          </p:cNvSpPr>
          <p:nvPr/>
        </p:nvSpPr>
        <p:spPr bwMode="gray">
          <a:xfrm>
            <a:off x="1490220" y="4178710"/>
            <a:ext cx="9974194" cy="1317521"/>
          </a:xfrm>
          <a:prstGeom prst="rect">
            <a:avLst/>
          </a:prstGeom>
          <a:noFill/>
          <a:ln>
            <a:noFill/>
          </a:ln>
        </p:spPr>
        <p:txBody>
          <a:bodyPr wrap="square">
            <a:prstTxWarp prst="textDoubleWave1">
              <a:avLst/>
            </a:prstTxWarp>
            <a:spAutoFit/>
          </a:bodyPr>
          <a:lstStyle/>
          <a:p>
            <a:pPr algn="ctr" defTabSz="1219139">
              <a:lnSpc>
                <a:spcPct val="150000"/>
              </a:lnSpc>
              <a:defRPr/>
            </a:pP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Trả</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lời</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câu</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rPr>
              <a:t>hỏi</a:t>
            </a:r>
            <a:endParaRPr lang="zh-CN" alt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2896353050"/>
      </p:ext>
    </p:extLst>
  </p:cSld>
  <p:clrMapOvr>
    <a:masterClrMapping/>
  </p:clrMapOvr>
  <mc:AlternateContent xmlns:mc="http://schemas.openxmlformats.org/markup-compatibility/2006">
    <mc:Choice xmlns:p14="http://schemas.microsoft.com/office/powerpoint/2010/main" xmlns="" Requires="p14">
      <p:transition spd="slow" p14:dur="175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0" name="Rounded Rectangle 9"/>
          <p:cNvSpPr/>
          <p:nvPr/>
        </p:nvSpPr>
        <p:spPr>
          <a:xfrm>
            <a:off x="382587" y="581191"/>
            <a:ext cx="11809413"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Times New Roman" pitchFamily="18" charset="0"/>
                <a:ea typeface="Arial-Rounded" panose="020B0500000000000000" pitchFamily="34" charset="0"/>
                <a:cs typeface="Times New Roman" pitchFamily="18" charset="0"/>
              </a:rPr>
              <a:t>1. </a:t>
            </a:r>
            <a:r>
              <a:rPr lang="vi-VN" sz="3600" b="1" dirty="0">
                <a:solidFill>
                  <a:srgbClr val="002060"/>
                </a:solidFill>
                <a:latin typeface="Times New Roman" pitchFamily="18" charset="0"/>
                <a:ea typeface="Arial-Rounded" panose="020B0500000000000000" pitchFamily="34" charset="0"/>
                <a:cs typeface="Times New Roman" pitchFamily="18" charset="0"/>
              </a:rPr>
              <a:t>Những người chơi làm thành rồng rắn bằng cách nào?</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5" name="Rounded Rectangle 14"/>
          <p:cNvSpPr/>
          <p:nvPr/>
        </p:nvSpPr>
        <p:spPr>
          <a:xfrm>
            <a:off x="1797894" y="1192275"/>
            <a:ext cx="9201894" cy="10089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C0000"/>
                </a:solidFill>
                <a:latin typeface="Times New Roman" pitchFamily="18" charset="0"/>
                <a:ea typeface="Arial-Rounded" panose="020B0500000000000000" pitchFamily="34" charset="0"/>
                <a:cs typeface="Times New Roman" pitchFamily="18" charset="0"/>
              </a:rPr>
              <a:t>Năm</a:t>
            </a:r>
            <a:r>
              <a:rPr lang="en-US" sz="3600" dirty="0" smtClean="0">
                <a:solidFill>
                  <a:srgbClr val="CC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C0000"/>
                </a:solidFill>
                <a:latin typeface="Times New Roman" pitchFamily="18" charset="0"/>
                <a:ea typeface="Arial-Rounded" panose="020B0500000000000000" pitchFamily="34" charset="0"/>
                <a:cs typeface="Times New Roman" pitchFamily="18" charset="0"/>
              </a:rPr>
              <a:t>sáu</a:t>
            </a:r>
            <a:r>
              <a:rPr lang="en-US" sz="3600" dirty="0" smtClean="0">
                <a:solidFill>
                  <a:srgbClr val="CC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C0000"/>
                </a:solidFill>
                <a:latin typeface="Times New Roman" pitchFamily="18" charset="0"/>
                <a:ea typeface="Arial-Rounded" panose="020B0500000000000000" pitchFamily="34" charset="0"/>
                <a:cs typeface="Times New Roman" pitchFamily="18" charset="0"/>
              </a:rPr>
              <a:t>bạn</a:t>
            </a:r>
            <a:r>
              <a:rPr lang="en-US" sz="3600" dirty="0" smtClean="0">
                <a:solidFill>
                  <a:srgbClr val="CC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C0000"/>
                </a:solidFill>
                <a:latin typeface="Times New Roman" pitchFamily="18" charset="0"/>
                <a:ea typeface="Arial-Rounded" panose="020B0500000000000000" pitchFamily="34" charset="0"/>
                <a:cs typeface="Times New Roman" pitchFamily="18" charset="0"/>
              </a:rPr>
              <a:t>túm</a:t>
            </a:r>
            <a:r>
              <a:rPr lang="en-US" sz="3600" dirty="0" smtClean="0">
                <a:solidFill>
                  <a:srgbClr val="CC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C0000"/>
                </a:solidFill>
                <a:latin typeface="Times New Roman" pitchFamily="18" charset="0"/>
                <a:ea typeface="Arial-Rounded" panose="020B0500000000000000" pitchFamily="34" charset="0"/>
                <a:cs typeface="Times New Roman" pitchFamily="18" charset="0"/>
              </a:rPr>
              <a:t>áo</a:t>
            </a:r>
            <a:r>
              <a:rPr lang="en-US" sz="3600" dirty="0" smtClean="0">
                <a:solidFill>
                  <a:srgbClr val="CC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C0000"/>
                </a:solidFill>
                <a:latin typeface="Times New Roman" pitchFamily="18" charset="0"/>
                <a:ea typeface="Arial-Rounded" panose="020B0500000000000000" pitchFamily="34" charset="0"/>
                <a:cs typeface="Times New Roman" pitchFamily="18" charset="0"/>
              </a:rPr>
              <a:t>nhau</a:t>
            </a:r>
            <a:r>
              <a:rPr lang="en-US" sz="3600" dirty="0" smtClean="0">
                <a:solidFill>
                  <a:srgbClr val="CC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C0000"/>
                </a:solidFill>
                <a:latin typeface="Times New Roman" pitchFamily="18" charset="0"/>
                <a:ea typeface="Arial-Rounded" panose="020B0500000000000000" pitchFamily="34" charset="0"/>
                <a:cs typeface="Times New Roman" pitchFamily="18" charset="0"/>
              </a:rPr>
              <a:t>làm</a:t>
            </a:r>
            <a:r>
              <a:rPr lang="en-US" sz="3600" dirty="0" smtClean="0">
                <a:solidFill>
                  <a:srgbClr val="CC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C0000"/>
                </a:solidFill>
                <a:latin typeface="Times New Roman" pitchFamily="18" charset="0"/>
                <a:ea typeface="Arial-Rounded" panose="020B0500000000000000" pitchFamily="34" charset="0"/>
                <a:cs typeface="Times New Roman" pitchFamily="18" charset="0"/>
              </a:rPr>
              <a:t>rồng</a:t>
            </a:r>
            <a:r>
              <a:rPr lang="en-US" sz="3600" dirty="0" smtClean="0">
                <a:solidFill>
                  <a:srgbClr val="CC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C0000"/>
                </a:solidFill>
                <a:latin typeface="Times New Roman" pitchFamily="18" charset="0"/>
                <a:ea typeface="Arial-Rounded" panose="020B0500000000000000" pitchFamily="34" charset="0"/>
                <a:cs typeface="Times New Roman" pitchFamily="18" charset="0"/>
              </a:rPr>
              <a:t>rắn</a:t>
            </a:r>
            <a:r>
              <a:rPr lang="en-US" sz="3600" dirty="0" smtClean="0">
                <a:solidFill>
                  <a:srgbClr val="CC0000"/>
                </a:solidFill>
                <a:latin typeface="Times New Roman" pitchFamily="18" charset="0"/>
                <a:ea typeface="Arial-Rounded" panose="020B0500000000000000" pitchFamily="34" charset="0"/>
                <a:cs typeface="Times New Roman" pitchFamily="18" charset="0"/>
              </a:rPr>
              <a:t>.</a:t>
            </a:r>
            <a:endParaRPr lang="en-US" sz="3600" dirty="0">
              <a:solidFill>
                <a:srgbClr val="CC0000"/>
              </a:solidFill>
              <a:latin typeface="Times New Roman" pitchFamily="18" charset="0"/>
              <a:ea typeface="Arial-Rounded" panose="020B0500000000000000" pitchFamily="34" charset="0"/>
              <a:cs typeface="Times New Roman" pitchFamily="18" charset="0"/>
            </a:endParaRPr>
          </a:p>
        </p:txBody>
      </p:sp>
      <p:sp>
        <p:nvSpPr>
          <p:cNvPr id="18" name="Left Arrow 17"/>
          <p:cNvSpPr/>
          <p:nvPr/>
        </p:nvSpPr>
        <p:spPr>
          <a:xfrm>
            <a:off x="11222931" y="6264052"/>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ounded Rectangle 18"/>
          <p:cNvSpPr/>
          <p:nvPr/>
        </p:nvSpPr>
        <p:spPr>
          <a:xfrm>
            <a:off x="9087774" y="6080350"/>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Times New Roman" pitchFamily="18" charset="0"/>
                <a:ea typeface="Arial-Rounded" panose="020B0500000000000000" pitchFamily="34" charset="0"/>
                <a:cs typeface="Times New Roman" pitchFamily="18" charset="0"/>
              </a:rPr>
              <a:t>Đoạn</a:t>
            </a:r>
            <a:r>
              <a:rPr lang="en-US" sz="3200" dirty="0" smtClean="0">
                <a:latin typeface="Times New Roman" pitchFamily="18" charset="0"/>
                <a:ea typeface="Arial-Rounded" panose="020B0500000000000000" pitchFamily="34" charset="0"/>
                <a:cs typeface="Times New Roman" pitchFamily="18" charset="0"/>
              </a:rPr>
              <a:t> 1</a:t>
            </a:r>
            <a:endParaRPr lang="en-US" sz="3200" dirty="0">
              <a:latin typeface="Times New Roman" pitchFamily="18" charset="0"/>
              <a:ea typeface="Arial-Rounded" panose="020B0500000000000000" pitchFamily="34" charset="0"/>
              <a:cs typeface="Times New Roman" pitchFamily="18" charset="0"/>
            </a:endParaRPr>
          </a:p>
        </p:txBody>
      </p:sp>
      <p:pic>
        <p:nvPicPr>
          <p:cNvPr id="2050" name="Picture 2" descr="Bộ TT&amp;amp;TT phát hành bộ tem bưu chính “Trò chơi dân gian”"/>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263" t="5214" r="34158" b="9182"/>
          <a:stretch/>
        </p:blipFill>
        <p:spPr bwMode="auto">
          <a:xfrm>
            <a:off x="3981878" y="2259554"/>
            <a:ext cx="4125110" cy="38349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401606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barn(inVertical)">
                                      <p:cBhvr>
                                        <p:cTn id="2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Times New Roman" pitchFamily="18" charset="0"/>
                <a:ea typeface="Arial-Rounded" panose="020B0500000000000000" pitchFamily="34" charset="0"/>
                <a:cs typeface="Times New Roman" pitchFamily="18" charset="0"/>
              </a:rPr>
              <a:t>2. </a:t>
            </a:r>
            <a:r>
              <a:rPr lang="en-US" sz="3600" b="1" dirty="0" err="1">
                <a:solidFill>
                  <a:srgbClr val="002060"/>
                </a:solidFill>
                <a:latin typeface="Times New Roman" pitchFamily="18" charset="0"/>
                <a:ea typeface="Arial-Rounded" panose="020B0500000000000000" pitchFamily="34" charset="0"/>
                <a:cs typeface="Times New Roman" pitchFamily="18" charset="0"/>
              </a:rPr>
              <a:t>Rồng</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rắn</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đến</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gặp</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thầy</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thuốc</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để</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làm</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gì</a:t>
            </a:r>
            <a:r>
              <a:rPr lang="en-US" sz="3600" b="1" dirty="0">
                <a:solidFill>
                  <a:srgbClr val="002060"/>
                </a:solidFill>
                <a:latin typeface="Times New Roman" pitchFamily="18" charset="0"/>
                <a:ea typeface="Arial-Rounded" panose="020B0500000000000000" pitchFamily="34" charset="0"/>
                <a:cs typeface="Times New Roman" pitchFamily="18" charset="0"/>
              </a:rPr>
              <a:t>?</a:t>
            </a: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Times New Roman" pitchFamily="18" charset="0"/>
                <a:ea typeface="字魂36号-正文宋楷" panose="02000000000000000000" pitchFamily="2" charset="-122"/>
                <a:cs typeface="Times New Roman" pitchFamily="18" charset="0"/>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Times New Roman" pitchFamily="18" charset="0"/>
                <a:ea typeface="Arial-Rounded" panose="020B0500000000000000" pitchFamily="34" charset="0"/>
                <a:cs typeface="Times New Roman" pitchFamily="18" charset="0"/>
              </a:endParaRPr>
            </a:p>
          </p:txBody>
        </p:sp>
      </p:grpSp>
      <p:sp>
        <p:nvSpPr>
          <p:cNvPr id="15" name="Rounded Rectangle 14"/>
          <p:cNvSpPr/>
          <p:nvPr/>
        </p:nvSpPr>
        <p:spPr>
          <a:xfrm>
            <a:off x="2633089" y="2703332"/>
            <a:ext cx="9097343" cy="25115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00000"/>
                </a:solidFill>
                <a:latin typeface="Times New Roman" pitchFamily="18" charset="0"/>
                <a:ea typeface="Arial-Rounded" panose="020B0500000000000000" pitchFamily="34" charset="0"/>
                <a:cs typeface="Times New Roman" pitchFamily="18" charset="0"/>
              </a:rPr>
              <a:t>Rồng</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rắn</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đến</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gặp</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thầy</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thuốc</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để</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lấy</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thuốc</a:t>
            </a:r>
            <a:r>
              <a:rPr lang="en-US" sz="3600" dirty="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cho</a:t>
            </a:r>
            <a:r>
              <a:rPr lang="en-US" sz="3600" dirty="0" smtClean="0">
                <a:solidFill>
                  <a:srgbClr val="C00000"/>
                </a:solidFill>
                <a:latin typeface="Times New Roman" pitchFamily="18" charset="0"/>
                <a:ea typeface="Arial-Rounded" panose="020B0500000000000000" pitchFamily="34" charset="0"/>
                <a:cs typeface="Times New Roman" pitchFamily="18" charset="0"/>
              </a:rPr>
              <a:t> con.</a:t>
            </a:r>
            <a:endParaRPr lang="en-US" sz="3600" dirty="0">
              <a:solidFill>
                <a:srgbClr val="C00000"/>
              </a:solidFill>
              <a:latin typeface="Times New Roman" pitchFamily="18" charset="0"/>
              <a:ea typeface="Arial-Rounded" panose="020B0500000000000000" pitchFamily="34" charset="0"/>
              <a:cs typeface="Times New Roman" pitchFamily="18" charset="0"/>
            </a:endParaRPr>
          </a:p>
        </p:txBody>
      </p:sp>
      <p:sp>
        <p:nvSpPr>
          <p:cNvPr id="7" name="Left Arrow 6"/>
          <p:cNvSpPr/>
          <p:nvPr/>
        </p:nvSpPr>
        <p:spPr>
          <a:xfrm flipH="1">
            <a:off x="2070877" y="5804695"/>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Rounded Rectangle 8"/>
          <p:cNvSpPr/>
          <p:nvPr/>
        </p:nvSpPr>
        <p:spPr>
          <a:xfrm>
            <a:off x="2987040" y="5715771"/>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Times New Roman" pitchFamily="18" charset="0"/>
                <a:ea typeface="Arial-Rounded" panose="020B0500000000000000" pitchFamily="34" charset="0"/>
                <a:cs typeface="Times New Roman" pitchFamily="18" charset="0"/>
              </a:rPr>
              <a:t>Đoạn</a:t>
            </a:r>
            <a:r>
              <a:rPr lang="en-US" sz="3200" dirty="0" smtClean="0">
                <a:latin typeface="Times New Roman" pitchFamily="18" charset="0"/>
                <a:ea typeface="Arial-Rounded" panose="020B0500000000000000" pitchFamily="34" charset="0"/>
                <a:cs typeface="Times New Roman" pitchFamily="18" charset="0"/>
              </a:rPr>
              <a:t> 2</a:t>
            </a:r>
            <a:endParaRPr lang="en-US" sz="3200" dirty="0">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304756372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Times New Roman" pitchFamily="18" charset="0"/>
                <a:ea typeface="Arial-Rounded" panose="020B0500000000000000" pitchFamily="34" charset="0"/>
                <a:cs typeface="Times New Roman" pitchFamily="18" charset="0"/>
              </a:rPr>
              <a:t>3. </a:t>
            </a:r>
            <a:r>
              <a:rPr lang="en-US" sz="3600" b="1" dirty="0" err="1">
                <a:solidFill>
                  <a:srgbClr val="002060"/>
                </a:solidFill>
                <a:latin typeface="Times New Roman" pitchFamily="18" charset="0"/>
                <a:ea typeface="Arial-Rounded" panose="020B0500000000000000" pitchFamily="34" charset="0"/>
                <a:cs typeface="Times New Roman" pitchFamily="18" charset="0"/>
              </a:rPr>
              <a:t>Chuyện</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gì</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xảy</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ra</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nếu</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khúc</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đuôi</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bị</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thầy</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bắt</a:t>
            </a:r>
            <a:r>
              <a:rPr lang="en-US" sz="3600" b="1" dirty="0">
                <a:solidFill>
                  <a:srgbClr val="002060"/>
                </a:solidFill>
                <a:latin typeface="Times New Roman" pitchFamily="18" charset="0"/>
                <a:ea typeface="Arial-Rounded" panose="020B0500000000000000" pitchFamily="34" charset="0"/>
                <a:cs typeface="Times New Roman" pitchFamily="18" charset="0"/>
              </a:rPr>
              <a:t>?</a:t>
            </a: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Times New Roman" pitchFamily="18" charset="0"/>
                <a:ea typeface="字魂36号-正文宋楷" panose="02000000000000000000" pitchFamily="2" charset="-122"/>
                <a:cs typeface="Times New Roman" pitchFamily="18" charset="0"/>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Times New Roman" pitchFamily="18" charset="0"/>
                <a:ea typeface="Arial-Rounded" panose="020B0500000000000000" pitchFamily="34" charset="0"/>
                <a:cs typeface="Times New Roman" pitchFamily="18" charset="0"/>
              </a:endParaRPr>
            </a:p>
          </p:txBody>
        </p:sp>
      </p:grpSp>
      <p:sp>
        <p:nvSpPr>
          <p:cNvPr id="15" name="Rounded Rectangle 14"/>
          <p:cNvSpPr/>
          <p:nvPr/>
        </p:nvSpPr>
        <p:spPr>
          <a:xfrm>
            <a:off x="2180257" y="2153827"/>
            <a:ext cx="9652000" cy="25115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00000"/>
                </a:solidFill>
                <a:latin typeface="Times New Roman" pitchFamily="18" charset="0"/>
                <a:ea typeface="Arial-Rounded" panose="020B0500000000000000" pitchFamily="34" charset="0"/>
                <a:cs typeface="Times New Roman" pitchFamily="18" charset="0"/>
              </a:rPr>
              <a:t>Nếu</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khúc</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đuôi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bị</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thầy</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bắt</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thì</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phải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đổi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vai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làm</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thầy</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thuốc</a:t>
            </a:r>
            <a:r>
              <a:rPr lang="en-US" sz="3600" dirty="0" smtClean="0">
                <a:solidFill>
                  <a:srgbClr val="C00000"/>
                </a:solidFill>
                <a:latin typeface="Times New Roman" pitchFamily="18" charset="0"/>
                <a:ea typeface="Arial-Rounded" panose="020B0500000000000000" pitchFamily="34" charset="0"/>
                <a:cs typeface="Times New Roman" pitchFamily="18" charset="0"/>
              </a:rPr>
              <a:t>.</a:t>
            </a:r>
            <a:endParaRPr lang="en-US" sz="3600" dirty="0">
              <a:solidFill>
                <a:srgbClr val="C00000"/>
              </a:solidFill>
              <a:latin typeface="Times New Roman" pitchFamily="18" charset="0"/>
              <a:ea typeface="Arial-Rounded" panose="020B0500000000000000" pitchFamily="34" charset="0"/>
              <a:cs typeface="Times New Roman" pitchFamily="18" charset="0"/>
            </a:endParaRPr>
          </a:p>
        </p:txBody>
      </p:sp>
      <p:sp>
        <p:nvSpPr>
          <p:cNvPr id="7" name="Left Arrow 6"/>
          <p:cNvSpPr/>
          <p:nvPr/>
        </p:nvSpPr>
        <p:spPr>
          <a:xfrm flipH="1">
            <a:off x="2070877" y="5804695"/>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Rounded Rectangle 8"/>
          <p:cNvSpPr/>
          <p:nvPr/>
        </p:nvSpPr>
        <p:spPr>
          <a:xfrm>
            <a:off x="2956560" y="5725931"/>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Times New Roman" pitchFamily="18" charset="0"/>
                <a:ea typeface="Arial-Rounded" panose="020B0500000000000000" pitchFamily="34" charset="0"/>
                <a:cs typeface="Times New Roman" pitchFamily="18" charset="0"/>
              </a:rPr>
              <a:t>Đoạn</a:t>
            </a:r>
            <a:r>
              <a:rPr lang="en-US" sz="3200" dirty="0" smtClean="0">
                <a:latin typeface="Times New Roman" pitchFamily="18" charset="0"/>
                <a:ea typeface="Arial-Rounded" panose="020B0500000000000000" pitchFamily="34" charset="0"/>
                <a:cs typeface="Times New Roman" pitchFamily="18" charset="0"/>
              </a:rPr>
              <a:t> 2</a:t>
            </a:r>
            <a:endParaRPr lang="en-US" sz="3200" dirty="0">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163048348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cstate="print">
            <a:extLst>
              <a:ext uri="{28A0092B-C50C-407E-A947-70E740481C1C}">
                <a14:useLocalDpi xmlns:a14="http://schemas.microsoft.com/office/drawing/2010/main" xmlns="" val="0"/>
              </a:ext>
            </a:extLst>
          </a:blip>
          <a:srcRect l="2820" t="36316" r="61269" b="32573"/>
          <a:stretch>
            <a:fillRect/>
          </a:stretch>
        </p:blipFill>
        <p:spPr>
          <a:xfrm>
            <a:off x="10023969" y="171568"/>
            <a:ext cx="2566288" cy="2133601"/>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829591" y="5446561"/>
            <a:ext cx="196560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rPr>
              <a:t>Lắp</a:t>
            </a: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rPr>
              <a:t>ráp</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endParaRPr>
          </a:p>
        </p:txBody>
      </p:sp>
      <p:sp>
        <p:nvSpPr>
          <p:cNvPr id="11" name="TextBox 10"/>
          <p:cNvSpPr txBox="1"/>
          <p:nvPr/>
        </p:nvSpPr>
        <p:spPr>
          <a:xfrm>
            <a:off x="3948811" y="5434583"/>
            <a:ext cx="18306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rPr>
              <a:t>Lắp</a:t>
            </a: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rPr>
              <a:t>đặt</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endParaRPr>
          </a:p>
        </p:txBody>
      </p:sp>
      <p:sp>
        <p:nvSpPr>
          <p:cNvPr id="13" name="TextBox 12"/>
          <p:cNvSpPr txBox="1"/>
          <p:nvPr/>
        </p:nvSpPr>
        <p:spPr>
          <a:xfrm>
            <a:off x="6970495" y="5434583"/>
            <a:ext cx="19666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rPr>
              <a:t>Hu-</a:t>
            </a: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rPr>
              <a:t>gô</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endParaRPr>
          </a:p>
        </p:txBody>
      </p:sp>
      <p:sp>
        <p:nvSpPr>
          <p:cNvPr id="14" name="TextBox 13"/>
          <p:cNvSpPr txBox="1"/>
          <p:nvPr/>
        </p:nvSpPr>
        <p:spPr>
          <a:xfrm>
            <a:off x="10108585" y="5434583"/>
            <a:ext cx="116730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lumMod val="95000"/>
                    <a:lumOff val="5000"/>
                  </a:prstClr>
                </a:solidFill>
                <a:latin typeface="Times New Roman" pitchFamily="18" charset="0"/>
                <a:ea typeface="Arial-Rounded" panose="020B0500000000000000" pitchFamily="34" charset="0"/>
                <a:cs typeface="Times New Roman" pitchFamily="18" charset="0"/>
              </a:rPr>
              <a:t>Ê </a:t>
            </a:r>
            <a:r>
              <a:rPr lang="en-US" sz="4000" b="1" dirty="0" err="1">
                <a:solidFill>
                  <a:prstClr val="black">
                    <a:lumMod val="95000"/>
                    <a:lumOff val="5000"/>
                  </a:prstClr>
                </a:solidFill>
                <a:latin typeface="Times New Roman" pitchFamily="18" charset="0"/>
                <a:ea typeface="Arial-Rounded" panose="020B0500000000000000" pitchFamily="34" charset="0"/>
                <a:cs typeface="Times New Roman" pitchFamily="18" charset="0"/>
              </a:rPr>
              <a:t>gô</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endParaRPr>
          </a:p>
        </p:txBody>
      </p:sp>
      <p:sp>
        <p:nvSpPr>
          <p:cNvPr id="21" name="Rounded Rectangle 20"/>
          <p:cNvSpPr/>
          <p:nvPr/>
        </p:nvSpPr>
        <p:spPr>
          <a:xfrm>
            <a:off x="879845" y="612412"/>
            <a:ext cx="9413608" cy="3132483"/>
          </a:xfrm>
          <a:prstGeom prst="roundRect">
            <a:avLst/>
          </a:prstGeom>
          <a:solidFill>
            <a:srgbClr val="92D05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prstClr val="white"/>
                </a:solidFill>
                <a:latin typeface="Times New Roman" pitchFamily="18" charset="0"/>
                <a:ea typeface="Arial-Rounded" panose="020B0500000000000000" pitchFamily="34" charset="0"/>
                <a:cs typeface="Times New Roman" pitchFamily="18" charset="0"/>
              </a:rPr>
              <a:t>Đồ</a:t>
            </a:r>
            <a:r>
              <a:rPr lang="en-US" sz="6000" b="1" dirty="0">
                <a:solidFill>
                  <a:prstClr val="white"/>
                </a:solidFill>
                <a:latin typeface="Times New Roman" pitchFamily="18" charset="0"/>
                <a:ea typeface="Arial-Rounded" panose="020B0500000000000000" pitchFamily="34" charset="0"/>
                <a:cs typeface="Times New Roman" pitchFamily="18" charset="0"/>
              </a:rPr>
              <a:t> </a:t>
            </a:r>
            <a:r>
              <a:rPr lang="en-US" sz="6000" b="1" dirty="0" err="1">
                <a:solidFill>
                  <a:prstClr val="white"/>
                </a:solidFill>
                <a:latin typeface="Times New Roman" pitchFamily="18" charset="0"/>
                <a:ea typeface="Arial-Rounded" panose="020B0500000000000000" pitchFamily="34" charset="0"/>
                <a:cs typeface="Times New Roman" pitchFamily="18" charset="0"/>
              </a:rPr>
              <a:t>chơi</a:t>
            </a:r>
            <a:r>
              <a:rPr lang="en-US" sz="6000" b="1" dirty="0">
                <a:solidFill>
                  <a:prstClr val="white"/>
                </a:solidFill>
                <a:latin typeface="Times New Roman" pitchFamily="18" charset="0"/>
                <a:ea typeface="Arial-Rounded" panose="020B0500000000000000" pitchFamily="34" charset="0"/>
                <a:cs typeface="Times New Roman" pitchFamily="18" charset="0"/>
              </a:rPr>
              <a:t> </a:t>
            </a:r>
            <a:r>
              <a:rPr lang="en-US" sz="6000" b="1" dirty="0" err="1">
                <a:solidFill>
                  <a:prstClr val="white"/>
                </a:solidFill>
                <a:latin typeface="Times New Roman" pitchFamily="18" charset="0"/>
                <a:ea typeface="Arial-Rounded" panose="020B0500000000000000" pitchFamily="34" charset="0"/>
                <a:cs typeface="Times New Roman" pitchFamily="18" charset="0"/>
              </a:rPr>
              <a:t>lê-gô</a:t>
            </a:r>
            <a:r>
              <a:rPr lang="en-US" sz="6000" b="1" dirty="0">
                <a:solidFill>
                  <a:prstClr val="white"/>
                </a:solidFill>
                <a:latin typeface="Times New Roman" pitchFamily="18" charset="0"/>
                <a:ea typeface="Arial-Rounded" panose="020B0500000000000000" pitchFamily="34" charset="0"/>
                <a:cs typeface="Times New Roman" pitchFamily="18" charset="0"/>
              </a:rPr>
              <a:t> </a:t>
            </a:r>
            <a:r>
              <a:rPr lang="en-US" sz="6000" b="1" dirty="0" err="1">
                <a:solidFill>
                  <a:prstClr val="white"/>
                </a:solidFill>
                <a:latin typeface="Times New Roman" pitchFamily="18" charset="0"/>
                <a:ea typeface="Arial-Rounded" panose="020B0500000000000000" pitchFamily="34" charset="0"/>
                <a:cs typeface="Times New Roman" pitchFamily="18" charset="0"/>
              </a:rPr>
              <a:t>còn</a:t>
            </a:r>
            <a:endParaRPr lang="en-US" sz="6000" b="1" dirty="0">
              <a:solidFill>
                <a:prstClr val="white"/>
              </a:solidFill>
              <a:latin typeface="Times New Roman" pitchFamily="18" charset="0"/>
              <a:ea typeface="Arial-Rounded" panose="020B0500000000000000" pitchFamily="34"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prstClr val="white"/>
                </a:solidFill>
                <a:latin typeface="Times New Roman" pitchFamily="18" charset="0"/>
                <a:ea typeface="Arial-Rounded" panose="020B0500000000000000" pitchFamily="34" charset="0"/>
                <a:cs typeface="Times New Roman" pitchFamily="18" charset="0"/>
              </a:rPr>
              <a:t> </a:t>
            </a:r>
            <a:r>
              <a:rPr lang="en-US" sz="6000" b="1" dirty="0" err="1">
                <a:solidFill>
                  <a:prstClr val="white"/>
                </a:solidFill>
                <a:latin typeface="Times New Roman" pitchFamily="18" charset="0"/>
                <a:ea typeface="Arial-Rounded" panose="020B0500000000000000" pitchFamily="34" charset="0"/>
                <a:cs typeface="Times New Roman" pitchFamily="18" charset="0"/>
              </a:rPr>
              <a:t>gọi</a:t>
            </a:r>
            <a:r>
              <a:rPr lang="en-US" sz="6000" b="1" dirty="0">
                <a:solidFill>
                  <a:prstClr val="white"/>
                </a:solidFill>
                <a:latin typeface="Times New Roman" pitchFamily="18" charset="0"/>
                <a:ea typeface="Arial-Rounded" panose="020B0500000000000000" pitchFamily="34" charset="0"/>
                <a:cs typeface="Times New Roman" pitchFamily="18" charset="0"/>
              </a:rPr>
              <a:t> </a:t>
            </a:r>
            <a:r>
              <a:rPr lang="en-US" sz="6000" b="1" dirty="0" err="1">
                <a:solidFill>
                  <a:prstClr val="white"/>
                </a:solidFill>
                <a:latin typeface="Times New Roman" pitchFamily="18" charset="0"/>
                <a:ea typeface="Arial-Rounded" panose="020B0500000000000000" pitchFamily="34" charset="0"/>
                <a:cs typeface="Times New Roman" pitchFamily="18" charset="0"/>
              </a:rPr>
              <a:t>là</a:t>
            </a:r>
            <a:r>
              <a:rPr lang="en-US" sz="6000" b="1" dirty="0">
                <a:solidFill>
                  <a:prstClr val="white"/>
                </a:solidFill>
                <a:latin typeface="Times New Roman" pitchFamily="18" charset="0"/>
                <a:ea typeface="Arial-Rounded" panose="020B0500000000000000" pitchFamily="34" charset="0"/>
                <a:cs typeface="Times New Roman" pitchFamily="18" charset="0"/>
              </a:rPr>
              <a:t> </a:t>
            </a:r>
            <a:r>
              <a:rPr lang="en-US" sz="6000" b="1" dirty="0" err="1">
                <a:solidFill>
                  <a:prstClr val="white"/>
                </a:solidFill>
                <a:latin typeface="Times New Roman" pitchFamily="18" charset="0"/>
                <a:ea typeface="Arial-Rounded" panose="020B0500000000000000" pitchFamily="34" charset="0"/>
                <a:cs typeface="Times New Roman" pitchFamily="18" charset="0"/>
              </a:rPr>
              <a:t>đồ</a:t>
            </a:r>
            <a:r>
              <a:rPr lang="en-US" sz="6000" b="1" dirty="0">
                <a:solidFill>
                  <a:prstClr val="white"/>
                </a:solidFill>
                <a:latin typeface="Times New Roman" pitchFamily="18" charset="0"/>
                <a:ea typeface="Arial-Rounded" panose="020B0500000000000000" pitchFamily="34" charset="0"/>
                <a:cs typeface="Times New Roman" pitchFamily="18" charset="0"/>
              </a:rPr>
              <a:t> </a:t>
            </a:r>
            <a:r>
              <a:rPr lang="en-US" sz="6000" b="1" dirty="0" err="1">
                <a:solidFill>
                  <a:prstClr val="white"/>
                </a:solidFill>
                <a:latin typeface="Times New Roman" pitchFamily="18" charset="0"/>
                <a:ea typeface="Arial-Rounded" panose="020B0500000000000000" pitchFamily="34" charset="0"/>
                <a:cs typeface="Times New Roman" pitchFamily="18" charset="0"/>
              </a:rPr>
              <a:t>chơi</a:t>
            </a:r>
            <a:r>
              <a:rPr lang="en-US" sz="6000" b="1" dirty="0">
                <a:solidFill>
                  <a:prstClr val="white"/>
                </a:solidFill>
                <a:latin typeface="Times New Roman" pitchFamily="18" charset="0"/>
                <a:ea typeface="Arial-Rounded" panose="020B0500000000000000" pitchFamily="34" charset="0"/>
                <a:cs typeface="Times New Roman" pitchFamily="18" charset="0"/>
              </a:rPr>
              <a:t> </a:t>
            </a:r>
            <a:r>
              <a:rPr lang="en-US" sz="6000" b="1" dirty="0" err="1" smtClean="0">
                <a:solidFill>
                  <a:prstClr val="white"/>
                </a:solidFill>
                <a:latin typeface="Times New Roman" pitchFamily="18" charset="0"/>
                <a:ea typeface="Arial-Rounded" panose="020B0500000000000000" pitchFamily="34" charset="0"/>
                <a:cs typeface="Times New Roman" pitchFamily="18" charset="0"/>
              </a:rPr>
              <a:t>gì</a:t>
            </a:r>
            <a:r>
              <a:rPr lang="en-US" sz="6000" b="1" dirty="0" smtClean="0">
                <a:solidFill>
                  <a:prstClr val="white"/>
                </a:solidFill>
                <a:latin typeface="Times New Roman" pitchFamily="18" charset="0"/>
                <a:ea typeface="Arial-Rounded" panose="020B0500000000000000" pitchFamily="34" charset="0"/>
                <a:cs typeface="Times New Roman" pitchFamily="18" charset="0"/>
              </a:rPr>
              <a:t>?</a:t>
            </a:r>
            <a:endParaRPr kumimoji="0" lang="en-US" sz="60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3" cstate="print">
            <a:extLst>
              <a:ext uri="{28A0092B-C50C-407E-A947-70E740481C1C}">
                <a14:useLocalDpi xmlns:a14="http://schemas.microsoft.com/office/drawing/2010/main" xmlns=""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3" cstate="print">
            <a:extLst>
              <a:ext uri="{28A0092B-C50C-407E-A947-70E740481C1C}">
                <a14:useLocalDpi xmlns:a14="http://schemas.microsoft.com/office/drawing/2010/main" xmlns=""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3" cstate="print">
            <a:extLst>
              <a:ext uri="{28A0092B-C50C-407E-A947-70E740481C1C}">
                <a14:useLocalDpi xmlns:a14="http://schemas.microsoft.com/office/drawing/2010/main" xmlns=""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3" cstate="print">
            <a:extLst>
              <a:ext uri="{28A0092B-C50C-407E-A947-70E740481C1C}">
                <a14:useLocalDpi xmlns:a14="http://schemas.microsoft.com/office/drawing/2010/main" xmlns=""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22659" y="81116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39524" y="1004910"/>
            <a:ext cx="1926976" cy="1926976"/>
          </a:xfrm>
          <a:prstGeom prst="rect">
            <a:avLst/>
          </a:prstGeom>
        </p:spPr>
      </p:pic>
      <p:sp>
        <p:nvSpPr>
          <p:cNvPr id="44" name="NextQuestion">
            <a:hlinkClick r:id="" action="ppaction://hlinkshowjump?jump=nextslide"/>
          </p:cNvPr>
          <p:cNvSpPr/>
          <p:nvPr/>
        </p:nvSpPr>
        <p:spPr>
          <a:xfrm>
            <a:off x="4669880" y="3744686"/>
            <a:ext cx="3093893" cy="1523999"/>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tiếp</a:t>
            </a:r>
            <a:r>
              <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cs typeface="Times New Roman" pitchFamily="18" charset="0"/>
              </a:rPr>
              <a:t>theo</a:t>
            </a:r>
            <a:endParaRPr kumimoji="0" lang="en-US" sz="2800" b="1"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xmlns="" val="113974581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58" dur="2000" fill="hold"/>
                                        <p:tgtEl>
                                          <p:spTgt spid="6"/>
                                        </p:tgtEl>
                                        <p:attrNameLst>
                                          <p:attrName>ppt_x</p:attrName>
                                          <p:attrName>ppt_y</p:attrName>
                                        </p:attrNameLst>
                                      </p:cBhvr>
                                    </p:animMotion>
                                  </p:childTnLst>
                                </p:cTn>
                              </p:par>
                              <p:par>
                                <p:cTn id="59" presetID="1" presetClass="entr" presetSubtype="0" fill="hold" nodeType="withEffect">
                                  <p:stCondLst>
                                    <p:cond delay="2500"/>
                                  </p:stCondLst>
                                  <p:childTnLst>
                                    <p:set>
                                      <p:cBhvr>
                                        <p:cTn id="60" dur="1" fill="hold">
                                          <p:stCondLst>
                                            <p:cond delay="0"/>
                                          </p:stCondLst>
                                        </p:cTn>
                                        <p:tgtEl>
                                          <p:spTgt spid="36"/>
                                        </p:tgtEl>
                                        <p:attrNameLst>
                                          <p:attrName>style.visibility</p:attrName>
                                        </p:attrNameLst>
                                      </p:cBhvr>
                                      <p:to>
                                        <p:strVal val="visible"/>
                                      </p:to>
                                    </p:set>
                                  </p:childTnLst>
                                </p:cTn>
                              </p:par>
                              <p:par>
                                <p:cTn id="61"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2" dur="2000" fill="hold"/>
                                        <p:tgtEl>
                                          <p:spTgt spid="6"/>
                                        </p:tgtEl>
                                        <p:attrNameLst>
                                          <p:attrName>ppt_x</p:attrName>
                                          <p:attrName>ppt_y</p:attrName>
                                        </p:attrNameLst>
                                      </p:cBhvr>
                                    </p:animMotion>
                                  </p:childTnLst>
                                </p:cTn>
                              </p:par>
                              <p:par>
                                <p:cTn id="63" presetID="1" presetClass="exit" presetSubtype="0" fill="hold" nodeType="withEffect">
                                  <p:stCondLst>
                                    <p:cond delay="4500"/>
                                  </p:stCondLst>
                                  <p:childTnLst>
                                    <p:set>
                                      <p:cBhvr>
                                        <p:cTn id="64"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69" dur="2000" fill="hold"/>
                                        <p:tgtEl>
                                          <p:spTgt spid="8"/>
                                        </p:tgtEl>
                                        <p:attrNameLst>
                                          <p:attrName>ppt_x</p:attrName>
                                          <p:attrName>ppt_y</p:attrName>
                                        </p:attrNameLst>
                                      </p:cBhvr>
                                    </p:animMotion>
                                  </p:childTnLst>
                                </p:cTn>
                              </p:par>
                              <p:par>
                                <p:cTn id="70" presetID="1" presetClass="entr" presetSubtype="0" fill="hold" nodeType="withEffect">
                                  <p:stCondLst>
                                    <p:cond delay="2500"/>
                                  </p:stCondLst>
                                  <p:childTnLst>
                                    <p:set>
                                      <p:cBhvr>
                                        <p:cTn id="71" dur="1" fill="hold">
                                          <p:stCondLst>
                                            <p:cond delay="0"/>
                                          </p:stCondLst>
                                        </p:cTn>
                                        <p:tgtEl>
                                          <p:spTgt spid="36"/>
                                        </p:tgtEl>
                                        <p:attrNameLst>
                                          <p:attrName>style.visibility</p:attrName>
                                        </p:attrNameLst>
                                      </p:cBhvr>
                                      <p:to>
                                        <p:strVal val="visible"/>
                                      </p:to>
                                    </p:set>
                                  </p:childTnLst>
                                </p:cTn>
                              </p:par>
                              <p:par>
                                <p:cTn id="72"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3" dur="2000" fill="hold"/>
                                        <p:tgtEl>
                                          <p:spTgt spid="8"/>
                                        </p:tgtEl>
                                        <p:attrNameLst>
                                          <p:attrName>ppt_x</p:attrName>
                                          <p:attrName>ppt_y</p:attrName>
                                        </p:attrNameLst>
                                      </p:cBhvr>
                                      <p:rCtr x="12331" y="23009"/>
                                    </p:animMotion>
                                  </p:childTnLst>
                                </p:cTn>
                              </p:par>
                              <p:par>
                                <p:cTn id="74" presetID="1" presetClass="exit" presetSubtype="0" fill="hold" nodeType="withEffect">
                                  <p:stCondLst>
                                    <p:cond delay="4500"/>
                                  </p:stCondLst>
                                  <p:childTnLst>
                                    <p:set>
                                      <p:cBhvr>
                                        <p:cTn id="75"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0" dur="2000" fill="hold"/>
                                        <p:tgtEl>
                                          <p:spTgt spid="9"/>
                                        </p:tgtEl>
                                        <p:attrNameLst>
                                          <p:attrName>ppt_x</p:attrName>
                                          <p:attrName>ppt_y</p:attrName>
                                        </p:attrNameLst>
                                      </p:cBhvr>
                                      <p:rCtr x="-23581" y="-30787"/>
                                    </p:animMotion>
                                  </p:childTnLst>
                                </p:cTn>
                              </p:par>
                              <p:par>
                                <p:cTn id="81" presetID="1" presetClass="entr" presetSubtype="0" fill="hold" nodeType="withEffect">
                                  <p:stCondLst>
                                    <p:cond delay="2500"/>
                                  </p:stCondLst>
                                  <p:childTnLst>
                                    <p:set>
                                      <p:cBhvr>
                                        <p:cTn id="82" dur="1" fill="hold">
                                          <p:stCondLst>
                                            <p:cond delay="0"/>
                                          </p:stCondLst>
                                        </p:cTn>
                                        <p:tgtEl>
                                          <p:spTgt spid="36"/>
                                        </p:tgtEl>
                                        <p:attrNameLst>
                                          <p:attrName>style.visibility</p:attrName>
                                        </p:attrNameLst>
                                      </p:cBhvr>
                                      <p:to>
                                        <p:strVal val="visible"/>
                                      </p:to>
                                    </p:set>
                                  </p:childTnLst>
                                </p:cTn>
                              </p:par>
                              <p:par>
                                <p:cTn id="83"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4" dur="2000" fill="hold"/>
                                        <p:tgtEl>
                                          <p:spTgt spid="9"/>
                                        </p:tgtEl>
                                        <p:attrNameLst>
                                          <p:attrName>ppt_x</p:attrName>
                                          <p:attrName>ppt_y</p:attrName>
                                        </p:attrNameLst>
                                      </p:cBhvr>
                                      <p:rCtr x="23438" y="21435"/>
                                    </p:animMotion>
                                  </p:childTnLst>
                                </p:cTn>
                              </p:par>
                              <p:par>
                                <p:cTn id="85" presetID="1" presetClass="exit" presetSubtype="0" fill="hold" nodeType="withEffect">
                                  <p:stCondLst>
                                    <p:cond delay="4500"/>
                                  </p:stCondLst>
                                  <p:childTnLst>
                                    <p:set>
                                      <p:cBhvr>
                                        <p:cTn id="8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Times New Roman" pitchFamily="18" charset="0"/>
                <a:ea typeface="Arial-Rounded" panose="020B0500000000000000" pitchFamily="34" charset="0"/>
                <a:cs typeface="Times New Roman" pitchFamily="18" charset="0"/>
              </a:rPr>
              <a:t>4. </a:t>
            </a:r>
            <a:r>
              <a:rPr lang="en-US" sz="3600" b="1" dirty="0" err="1">
                <a:solidFill>
                  <a:srgbClr val="002060"/>
                </a:solidFill>
                <a:latin typeface="Times New Roman" pitchFamily="18" charset="0"/>
                <a:ea typeface="Arial-Rounded" panose="020B0500000000000000" pitchFamily="34" charset="0"/>
                <a:cs typeface="Times New Roman" pitchFamily="18" charset="0"/>
              </a:rPr>
              <a:t>Nếu</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bạn</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khúc</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giữa</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bị</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đứt</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thì</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bạn</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đó</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phải</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làm</a:t>
            </a:r>
            <a:r>
              <a:rPr lang="en-US" sz="3600" b="1" dirty="0">
                <a:solidFill>
                  <a:srgbClr val="002060"/>
                </a:solidFill>
                <a:latin typeface="Times New Roman" pitchFamily="18" charset="0"/>
                <a:ea typeface="Arial-Rounded" panose="020B0500000000000000" pitchFamily="34" charset="0"/>
                <a:cs typeface="Times New Roman" pitchFamily="18" charset="0"/>
              </a:rPr>
              <a:t> </a:t>
            </a:r>
            <a:r>
              <a:rPr lang="en-US" sz="3600" b="1" dirty="0" err="1">
                <a:solidFill>
                  <a:srgbClr val="002060"/>
                </a:solidFill>
                <a:latin typeface="Times New Roman" pitchFamily="18" charset="0"/>
                <a:ea typeface="Arial-Rounded" panose="020B0500000000000000" pitchFamily="34" charset="0"/>
                <a:cs typeface="Times New Roman" pitchFamily="18" charset="0"/>
              </a:rPr>
              <a:t>gì</a:t>
            </a:r>
            <a:r>
              <a:rPr lang="en-US" sz="3600" b="1" dirty="0">
                <a:solidFill>
                  <a:srgbClr val="002060"/>
                </a:solidFill>
                <a:latin typeface="Times New Roman" pitchFamily="18" charset="0"/>
                <a:ea typeface="Arial-Rounded" panose="020B0500000000000000" pitchFamily="34" charset="0"/>
                <a:cs typeface="Times New Roman" pitchFamily="18" charset="0"/>
              </a:rPr>
              <a:t>?</a:t>
            </a: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Times New Roman" pitchFamily="18" charset="0"/>
                <a:ea typeface="字魂36号-正文宋楷" panose="02000000000000000000" pitchFamily="2" charset="-122"/>
                <a:cs typeface="Times New Roman" pitchFamily="18" charset="0"/>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Times New Roman" pitchFamily="18" charset="0"/>
                <a:ea typeface="Arial-Rounded" panose="020B0500000000000000" pitchFamily="34" charset="0"/>
                <a:cs typeface="Times New Roman" pitchFamily="18" charset="0"/>
              </a:endParaRPr>
            </a:p>
          </p:txBody>
        </p:sp>
      </p:grpSp>
      <p:sp>
        <p:nvSpPr>
          <p:cNvPr id="15" name="Rounded Rectangle 14"/>
          <p:cNvSpPr/>
          <p:nvPr/>
        </p:nvSpPr>
        <p:spPr>
          <a:xfrm>
            <a:off x="2474478" y="2508413"/>
            <a:ext cx="9652000" cy="18176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srgbClr val="C00000"/>
                </a:solidFill>
                <a:latin typeface="Times New Roman" pitchFamily="18" charset="0"/>
                <a:ea typeface="Arial-Rounded" panose="020B0500000000000000" pitchFamily="34" charset="0"/>
                <a:cs typeface="Times New Roman" pitchFamily="18" charset="0"/>
              </a:rPr>
              <a:t>Nếu</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khúc</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giữa</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bị</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đứt</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en-US" sz="4000" dirty="0" err="1" smtClean="0">
                <a:solidFill>
                  <a:srgbClr val="C00000"/>
                </a:solidFill>
                <a:latin typeface="Times New Roman" pitchFamily="18" charset="0"/>
                <a:ea typeface="Arial-Rounded" panose="020B0500000000000000" pitchFamily="34" charset="0"/>
                <a:cs typeface="Times New Roman" pitchFamily="18" charset="0"/>
              </a:rPr>
              <a:t>thì</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r>
              <a:rPr lang="vi-VN" sz="4000" dirty="0">
                <a:solidFill>
                  <a:srgbClr val="C00000"/>
                </a:solidFill>
                <a:latin typeface="Times New Roman" pitchFamily="18" charset="0"/>
                <a:ea typeface="Arial-Rounded" panose="020B0500000000000000" pitchFamily="34" charset="0"/>
                <a:cs typeface="Times New Roman" pitchFamily="18" charset="0"/>
              </a:rPr>
              <a:t>đổi</a:t>
            </a:r>
            <a:r>
              <a:rPr lang="en-US" sz="4000" dirty="0">
                <a:solidFill>
                  <a:srgbClr val="C00000"/>
                </a:solidFill>
                <a:latin typeface="Times New Roman" pitchFamily="18" charset="0"/>
                <a:ea typeface="Arial-Rounded" panose="020B0500000000000000" pitchFamily="34" charset="0"/>
                <a:cs typeface="Times New Roman" pitchFamily="18" charset="0"/>
              </a:rPr>
              <a:t> </a:t>
            </a:r>
            <a:r>
              <a:rPr lang="en-US" sz="4000" dirty="0" err="1">
                <a:solidFill>
                  <a:srgbClr val="C00000"/>
                </a:solidFill>
                <a:latin typeface="Times New Roman" pitchFamily="18" charset="0"/>
                <a:ea typeface="Arial-Rounded" panose="020B0500000000000000" pitchFamily="34" charset="0"/>
                <a:cs typeface="Times New Roman" pitchFamily="18" charset="0"/>
              </a:rPr>
              <a:t>vai</a:t>
            </a:r>
            <a:r>
              <a:rPr lang="en-US" sz="4000" dirty="0">
                <a:solidFill>
                  <a:srgbClr val="C00000"/>
                </a:solidFill>
                <a:latin typeface="Times New Roman" pitchFamily="18" charset="0"/>
                <a:ea typeface="Arial-Rounded" panose="020B0500000000000000" pitchFamily="34" charset="0"/>
                <a:cs typeface="Times New Roman" pitchFamily="18" charset="0"/>
              </a:rPr>
              <a:t> </a:t>
            </a:r>
            <a:r>
              <a:rPr lang="en-US" sz="4000" dirty="0" err="1">
                <a:solidFill>
                  <a:srgbClr val="C00000"/>
                </a:solidFill>
                <a:latin typeface="Times New Roman" pitchFamily="18" charset="0"/>
                <a:ea typeface="Arial-Rounded" panose="020B0500000000000000" pitchFamily="34" charset="0"/>
                <a:cs typeface="Times New Roman" pitchFamily="18" charset="0"/>
              </a:rPr>
              <a:t>làm</a:t>
            </a:r>
            <a:r>
              <a:rPr lang="en-US" sz="4000" dirty="0">
                <a:solidFill>
                  <a:srgbClr val="C00000"/>
                </a:solidFill>
                <a:latin typeface="Times New Roman" pitchFamily="18" charset="0"/>
                <a:ea typeface="Arial-Rounded" panose="020B0500000000000000" pitchFamily="34" charset="0"/>
                <a:cs typeface="Times New Roman" pitchFamily="18" charset="0"/>
              </a:rPr>
              <a:t> </a:t>
            </a:r>
            <a:r>
              <a:rPr lang="vi-VN" sz="4000" dirty="0">
                <a:solidFill>
                  <a:srgbClr val="C00000"/>
                </a:solidFill>
                <a:latin typeface="Times New Roman" pitchFamily="18" charset="0"/>
                <a:ea typeface="Arial-Rounded" panose="020B0500000000000000" pitchFamily="34" charset="0"/>
                <a:cs typeface="Times New Roman" pitchFamily="18" charset="0"/>
              </a:rPr>
              <a:t>đ</a:t>
            </a:r>
            <a:r>
              <a:rPr lang="en-US" sz="4000" dirty="0" err="1">
                <a:solidFill>
                  <a:srgbClr val="C00000"/>
                </a:solidFill>
                <a:latin typeface="Times New Roman" pitchFamily="18" charset="0"/>
                <a:ea typeface="Arial-Rounded" panose="020B0500000000000000" pitchFamily="34" charset="0"/>
                <a:cs typeface="Times New Roman" pitchFamily="18" charset="0"/>
              </a:rPr>
              <a:t>uôi</a:t>
            </a:r>
            <a:r>
              <a:rPr lang="en-US" sz="4000" dirty="0" smtClean="0">
                <a:solidFill>
                  <a:srgbClr val="C00000"/>
                </a:solidFill>
                <a:latin typeface="Times New Roman" pitchFamily="18" charset="0"/>
                <a:ea typeface="Arial-Rounded" panose="020B0500000000000000" pitchFamily="34" charset="0"/>
                <a:cs typeface="Times New Roman" pitchFamily="18" charset="0"/>
              </a:rPr>
              <a:t> </a:t>
            </a:r>
            <a:endParaRPr lang="en-US" sz="4000" dirty="0">
              <a:solidFill>
                <a:srgbClr val="C00000"/>
              </a:solidFill>
              <a:latin typeface="Times New Roman" pitchFamily="18" charset="0"/>
              <a:ea typeface="Arial-Rounded" panose="020B0500000000000000" pitchFamily="34" charset="0"/>
              <a:cs typeface="Times New Roman" pitchFamily="18" charset="0"/>
            </a:endParaRPr>
          </a:p>
        </p:txBody>
      </p:sp>
      <p:sp>
        <p:nvSpPr>
          <p:cNvPr id="7" name="Left Arrow 6"/>
          <p:cNvSpPr/>
          <p:nvPr/>
        </p:nvSpPr>
        <p:spPr>
          <a:xfrm flipH="1">
            <a:off x="2070877" y="5804695"/>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9" name="Rounded Rectangle 8"/>
          <p:cNvSpPr/>
          <p:nvPr/>
        </p:nvSpPr>
        <p:spPr>
          <a:xfrm>
            <a:off x="2956560" y="5725931"/>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Times New Roman" pitchFamily="18" charset="0"/>
                <a:ea typeface="Arial-Rounded" panose="020B0500000000000000" pitchFamily="34" charset="0"/>
                <a:cs typeface="Times New Roman" pitchFamily="18" charset="0"/>
              </a:rPr>
              <a:t>Đoạn</a:t>
            </a:r>
            <a:r>
              <a:rPr lang="en-US" sz="3200" dirty="0" smtClean="0">
                <a:latin typeface="Times New Roman" pitchFamily="18" charset="0"/>
                <a:ea typeface="Arial-Rounded" panose="020B0500000000000000" pitchFamily="34" charset="0"/>
                <a:cs typeface="Times New Roman" pitchFamily="18" charset="0"/>
              </a:rPr>
              <a:t> 2</a:t>
            </a:r>
            <a:endParaRPr lang="en-US" sz="3200" dirty="0">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383216946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4" name="Group 3">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solidFill>
                  <a:srgbClr val="002060"/>
                </a:solidFill>
                <a:latin typeface="Times New Roman" pitchFamily="18" charset="0"/>
                <a:ea typeface="Arial-Rounded" panose="020B0500000000000000" pitchFamily="34" charset="0"/>
                <a:cs typeface="Times New Roman" pitchFamily="18" charset="0"/>
              </a:rPr>
              <a:t>* Qua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trò</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chơi</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này</a:t>
            </a:r>
            <a:r>
              <a:rPr lang="en-US" sz="3600" b="1" dirty="0" smtClean="0">
                <a:solidFill>
                  <a:srgbClr val="002060"/>
                </a:solidFill>
                <a:latin typeface="Times New Roman" pitchFamily="18" charset="0"/>
                <a:ea typeface="Arial-Rounded" panose="020B0500000000000000" pitchFamily="34" charset="0"/>
                <a:cs typeface="Times New Roman" pitchFamily="18" charset="0"/>
              </a:rPr>
              <a:t> con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rút</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ra</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điều</a:t>
            </a:r>
            <a:r>
              <a:rPr lang="en-US" sz="3600" b="1" dirty="0" smtClean="0">
                <a:solidFill>
                  <a:srgbClr val="002060"/>
                </a:solidFill>
                <a:latin typeface="Times New Roman" pitchFamily="18" charset="0"/>
                <a:ea typeface="Arial-Rounded" panose="020B0500000000000000" pitchFamily="34" charset="0"/>
                <a:cs typeface="Times New Roman" pitchFamily="18" charset="0"/>
              </a:rPr>
              <a:t> </a:t>
            </a:r>
            <a:r>
              <a:rPr lang="en-US" sz="3600" b="1" dirty="0" err="1" smtClean="0">
                <a:solidFill>
                  <a:srgbClr val="002060"/>
                </a:solidFill>
                <a:latin typeface="Times New Roman" pitchFamily="18" charset="0"/>
                <a:ea typeface="Arial-Rounded" panose="020B0500000000000000" pitchFamily="34" charset="0"/>
                <a:cs typeface="Times New Roman" pitchFamily="18" charset="0"/>
              </a:rPr>
              <a:t>gì</a:t>
            </a:r>
            <a:r>
              <a:rPr lang="en-US" sz="36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Times New Roman" pitchFamily="18" charset="0"/>
                <a:ea typeface="字魂36号-正文宋楷" panose="02000000000000000000" pitchFamily="2" charset="-122"/>
                <a:cs typeface="Times New Roman" pitchFamily="18" charset="0"/>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Times New Roman" pitchFamily="18" charset="0"/>
                <a:ea typeface="Arial-Rounded" panose="020B0500000000000000" pitchFamily="34" charset="0"/>
                <a:cs typeface="Times New Roman" pitchFamily="18" charset="0"/>
              </a:endParaRPr>
            </a:p>
          </p:txBody>
        </p:sp>
      </p:grpSp>
      <p:sp>
        <p:nvSpPr>
          <p:cNvPr id="15" name="Rounded Rectangle 14"/>
          <p:cNvSpPr/>
          <p:nvPr/>
        </p:nvSpPr>
        <p:spPr>
          <a:xfrm>
            <a:off x="2261759" y="2282838"/>
            <a:ext cx="9364773" cy="28771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00000"/>
                </a:solidFill>
                <a:latin typeface="Times New Roman" pitchFamily="18" charset="0"/>
                <a:ea typeface="Arial-Rounded" panose="020B0500000000000000" pitchFamily="34" charset="0"/>
                <a:cs typeface="Times New Roman" pitchFamily="18" charset="0"/>
              </a:rPr>
              <a:t>Đây</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là</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trò</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chơi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tập</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thể</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mỗi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người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đều</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có</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vai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trò</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và</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nhiệm</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vụ</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riêng</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Trò</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chơi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sẽ</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thành</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công</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nếu</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mọi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người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đều</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làm</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tốt</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nhiệm</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vụ</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của</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mình</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Khi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chơi</a:t>
            </a:r>
            <a:r>
              <a:rPr lang="en-US" sz="3600" dirty="0" smtClean="0">
                <a:solidFill>
                  <a:srgbClr val="C00000"/>
                </a:solidFill>
                <a:latin typeface="Times New Roman" pitchFamily="18" charset="0"/>
                <a:ea typeface="Arial-Rounded" panose="020B0500000000000000" pitchFamily="34" charset="0"/>
                <a:cs typeface="Times New Roman" pitchFamily="18" charset="0"/>
              </a:rPr>
              <a:t> hay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làm</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việc</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trong</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tập</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thể</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mỗi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cá</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nhân</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đều</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cần</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có</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trách</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nhiệm</a:t>
            </a:r>
            <a:r>
              <a:rPr lang="en-US" sz="3600" dirty="0" smtClean="0">
                <a:solidFill>
                  <a:srgbClr val="C00000"/>
                </a:solidFill>
                <a:latin typeface="Times New Roman" pitchFamily="18" charset="0"/>
                <a:ea typeface="Arial-Rounded" panose="020B0500000000000000" pitchFamily="34" charset="0"/>
                <a:cs typeface="Times New Roman" pitchFamily="18" charset="0"/>
              </a:rPr>
              <a:t>.</a:t>
            </a:r>
            <a:endParaRPr lang="en-US" sz="3600" dirty="0">
              <a:solidFill>
                <a:srgbClr val="C0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310412287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xmlns="" val="0"/>
              </a:ext>
            </a:extLst>
          </a:blip>
          <a:srcRect l="15498" r="13695" b="5297"/>
          <a:stretch/>
        </p:blipFill>
        <p:spPr>
          <a:xfrm>
            <a:off x="0" y="3337009"/>
            <a:ext cx="2632559" cy="3520991"/>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30417" y="5124338"/>
            <a:ext cx="1858791" cy="1858791"/>
          </a:xfrm>
          <a:prstGeom prst="rect">
            <a:avLst/>
          </a:prstGeom>
        </p:spPr>
      </p:pic>
      <p:pic>
        <p:nvPicPr>
          <p:cNvPr id="7" name="图片 5">
            <a:extLst>
              <a:ext uri="{FF2B5EF4-FFF2-40B4-BE49-F238E27FC236}">
                <a16:creationId xmlns:a16="http://schemas.microsoft.com/office/drawing/2014/main" xmlns="" id="{32E29622-6938-4F27-BA2F-8E57C68A088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0" b="100000" l="0" r="98667"/>
                    </a14:imgEffect>
                  </a14:imgLayer>
                </a14:imgProps>
              </a:ext>
              <a:ext uri="{28A0092B-C50C-407E-A947-70E740481C1C}">
                <a14:useLocalDpi xmlns:a14="http://schemas.microsoft.com/office/drawing/2010/main" xmlns="" val="0"/>
              </a:ext>
            </a:extLst>
          </a:blip>
          <a:srcRect l="29795" r="30586"/>
          <a:stretch/>
        </p:blipFill>
        <p:spPr>
          <a:xfrm>
            <a:off x="9837020" y="1357163"/>
            <a:ext cx="2108205" cy="5321249"/>
          </a:xfrm>
          <a:prstGeom prst="rect">
            <a:avLst/>
          </a:prstGeom>
        </p:spPr>
      </p:pic>
      <p:sp>
        <p:nvSpPr>
          <p:cNvPr id="9" name="Rectangle 11">
            <a:extLst>
              <a:ext uri="{FF2B5EF4-FFF2-40B4-BE49-F238E27FC236}">
                <a16:creationId xmlns:a16="http://schemas.microsoft.com/office/drawing/2014/main" xmlns="" id="{3AD24F28-1415-40B3-A995-3C246C286D7F}"/>
              </a:ext>
            </a:extLst>
          </p:cNvPr>
          <p:cNvSpPr>
            <a:spLocks noChangeArrowheads="1"/>
          </p:cNvSpPr>
          <p:nvPr/>
        </p:nvSpPr>
        <p:spPr bwMode="gray">
          <a:xfrm rot="21292743">
            <a:off x="2632444" y="2438299"/>
            <a:ext cx="7184576" cy="769441"/>
          </a:xfrm>
          <a:prstGeom prst="rect">
            <a:avLst/>
          </a:prstGeom>
          <a:noFill/>
          <a:ln>
            <a:noFill/>
          </a:ln>
        </p:spPr>
        <p:txBody>
          <a:bodyPr wrap="square">
            <a:spAutoFit/>
          </a:bodyPr>
          <a:lstStyle/>
          <a:p>
            <a:pPr algn="ctr" defTabSz="121917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微软雅黑" panose="020B0503020204020204" pitchFamily="34" charset="-122"/>
                <a:cs typeface="Times New Roman" pitchFamily="18" charset="0"/>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微软雅黑" panose="020B0503020204020204" pitchFamily="34" charset="-122"/>
                <a:cs typeface="Times New Roman" pitchFamily="18" charset="0"/>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微软雅黑" panose="020B0503020204020204" pitchFamily="34" charset="-122"/>
                <a:cs typeface="Times New Roman" pitchFamily="18" charset="0"/>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微软雅黑" panose="020B0503020204020204" pitchFamily="34" charset="-122"/>
                <a:cs typeface="Times New Roman" pitchFamily="18" charset="0"/>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微软雅黑" panose="020B0503020204020204" pitchFamily="34" charset="-122"/>
                <a:cs typeface="Times New Roman" pitchFamily="18" charset="0"/>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itchFamily="18" charset="0"/>
              <a:ea typeface="微软雅黑" panose="020B0503020204020204" pitchFamily="34" charset="-122"/>
              <a:cs typeface="Times New Roman" pitchFamily="18" charset="0"/>
            </a:endParaRPr>
          </a:p>
        </p:txBody>
      </p:sp>
      <p:pic>
        <p:nvPicPr>
          <p:cNvPr id="10" name="图片 12">
            <a:extLst>
              <a:ext uri="{FF2B5EF4-FFF2-40B4-BE49-F238E27FC236}">
                <a16:creationId xmlns:a16="http://schemas.microsoft.com/office/drawing/2014/main" xmlns="" id="{37A7A021-B942-4826-8E86-0E1DA4522F2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20414812">
            <a:off x="261850" y="271066"/>
            <a:ext cx="1101764" cy="1101764"/>
          </a:xfrm>
          <a:prstGeom prst="rect">
            <a:avLst/>
          </a:prstGeom>
        </p:spPr>
      </p:pic>
    </p:spTree>
    <p:extLst>
      <p:ext uri="{BB962C8B-B14F-4D97-AF65-F5344CB8AC3E}">
        <p14:creationId xmlns:p14="http://schemas.microsoft.com/office/powerpoint/2010/main" xmlns="" val="2963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1101651" y="1382233"/>
            <a:ext cx="10668592" cy="3657321"/>
          </a:xfrm>
          <a:prstGeom prst="rect">
            <a:avLst/>
          </a:prstGeom>
        </p:spPr>
      </p:pic>
      <p:sp>
        <p:nvSpPr>
          <p:cNvPr id="5" name="Rectangle 33"/>
          <p:cNvSpPr/>
          <p:nvPr/>
        </p:nvSpPr>
        <p:spPr>
          <a:xfrm>
            <a:off x="3926766" y="1599327"/>
            <a:ext cx="6271269" cy="707886"/>
          </a:xfrm>
          <a:prstGeom prst="rect">
            <a:avLst/>
          </a:prstGeom>
        </p:spPr>
        <p:txBody>
          <a:bodyPr wrap="none">
            <a:spAutoFit/>
          </a:bodyPr>
          <a:lstStyle/>
          <a:p>
            <a:r>
              <a:rPr lang="en-US" altLang="zh-CN" sz="4000" b="1" dirty="0" err="1" smtClean="0">
                <a:solidFill>
                  <a:srgbClr val="FF0000"/>
                </a:solidFill>
                <a:latin typeface="Times New Roman" pitchFamily="18" charset="0"/>
                <a:cs typeface="Times New Roman" pitchFamily="18" charset="0"/>
                <a:sym typeface="+mn-lt"/>
              </a:rPr>
              <a:t>Luyện</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tập</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theo</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văn</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bản</a:t>
            </a:r>
            <a:r>
              <a:rPr lang="en-US" altLang="zh-CN" sz="4000" b="1" dirty="0" smtClean="0">
                <a:solidFill>
                  <a:srgbClr val="FF0000"/>
                </a:solidFill>
                <a:latin typeface="Times New Roman" pitchFamily="18" charset="0"/>
                <a:cs typeface="Times New Roman" pitchFamily="18" charset="0"/>
                <a:sym typeface="+mn-lt"/>
              </a:rPr>
              <a:t> </a:t>
            </a:r>
            <a:r>
              <a:rPr lang="en-US" altLang="zh-CN" sz="4000" b="1" dirty="0" err="1" smtClean="0">
                <a:solidFill>
                  <a:srgbClr val="FF0000"/>
                </a:solidFill>
                <a:latin typeface="Times New Roman" pitchFamily="18" charset="0"/>
                <a:cs typeface="Times New Roman" pitchFamily="18" charset="0"/>
                <a:sym typeface="+mn-lt"/>
              </a:rPr>
              <a:t>đọc</a:t>
            </a:r>
            <a:endParaRPr lang="en-US" sz="4000" b="1" dirty="0">
              <a:solidFill>
                <a:srgbClr val="FF0000"/>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xmlns="" val="1698916747"/>
      </p:ext>
    </p:extLst>
  </p:cSld>
  <p:clrMapOvr>
    <a:masterClrMapping/>
  </p:clrMapOvr>
  <mc:AlternateContent xmlns:mc="http://schemas.openxmlformats.org/markup-compatibility/2006">
    <mc:Choice xmlns:p14="http://schemas.microsoft.com/office/powerpoint/2010/main" xmlns="" Requires="p14">
      <p:transition p14:dur="10" advTm="3000"/>
    </mc:Choice>
    <mc:Fallback>
      <p:transition advTm="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43A4F44-8C5E-42D9-AB33-BE1B9BC53F3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6974" y="262941"/>
            <a:ext cx="786511" cy="584398"/>
          </a:xfrm>
          <a:prstGeom prst="rect">
            <a:avLst/>
          </a:prstGeom>
        </p:spPr>
      </p:pic>
      <p:pic>
        <p:nvPicPr>
          <p:cNvPr id="6" name="图片 5">
            <a:extLst>
              <a:ext uri="{FF2B5EF4-FFF2-40B4-BE49-F238E27FC236}">
                <a16:creationId xmlns:a16="http://schemas.microsoft.com/office/drawing/2014/main" xmlns="" id="{3A4871B5-2A6E-4C95-A739-F5C69C9AB2F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77732" y="1264818"/>
            <a:ext cx="725465" cy="539039"/>
          </a:xfrm>
          <a:prstGeom prst="rect">
            <a:avLst/>
          </a:prstGeom>
        </p:spPr>
      </p:pic>
      <p:pic>
        <p:nvPicPr>
          <p:cNvPr id="7" name="图片 6">
            <a:extLst>
              <a:ext uri="{FF2B5EF4-FFF2-40B4-BE49-F238E27FC236}">
                <a16:creationId xmlns:a16="http://schemas.microsoft.com/office/drawing/2014/main" xmlns="" id="{BB032A17-5C67-4FCC-BA77-943579DC76F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078791" y="-119007"/>
            <a:ext cx="1242640" cy="902018"/>
          </a:xfrm>
          <a:prstGeom prst="rect">
            <a:avLst/>
          </a:prstGeom>
        </p:spPr>
      </p:pic>
      <p:pic>
        <p:nvPicPr>
          <p:cNvPr id="8" name="图片 7">
            <a:extLst>
              <a:ext uri="{FF2B5EF4-FFF2-40B4-BE49-F238E27FC236}">
                <a16:creationId xmlns:a16="http://schemas.microsoft.com/office/drawing/2014/main" xmlns="" id="{1E823975-2998-46BE-82BB-2BCA69AA20B0}"/>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633938" y="473876"/>
            <a:ext cx="1331922" cy="1020785"/>
          </a:xfrm>
          <a:prstGeom prst="rect">
            <a:avLst/>
          </a:prstGeom>
        </p:spPr>
      </p:pic>
      <p:pic>
        <p:nvPicPr>
          <p:cNvPr id="9" name="图片 8">
            <a:extLst>
              <a:ext uri="{FF2B5EF4-FFF2-40B4-BE49-F238E27FC236}">
                <a16:creationId xmlns:a16="http://schemas.microsoft.com/office/drawing/2014/main" xmlns="" id="{95E7A02D-12BE-49C7-BE19-B776539B2A1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5481" y="-423591"/>
            <a:ext cx="1535541" cy="1236541"/>
          </a:xfrm>
          <a:prstGeom prst="rect">
            <a:avLst/>
          </a:prstGeom>
        </p:spPr>
      </p:pic>
      <p:pic>
        <p:nvPicPr>
          <p:cNvPr id="11" name="图片 10">
            <a:extLst>
              <a:ext uri="{FF2B5EF4-FFF2-40B4-BE49-F238E27FC236}">
                <a16:creationId xmlns:a16="http://schemas.microsoft.com/office/drawing/2014/main" xmlns="" id="{B49B492D-906F-4ADD-8931-5793C9D4D96A}"/>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979305" y="-179492"/>
            <a:ext cx="823892" cy="1338169"/>
          </a:xfrm>
          <a:prstGeom prst="rect">
            <a:avLst/>
          </a:prstGeom>
        </p:spPr>
      </p:pic>
      <p:sp>
        <p:nvSpPr>
          <p:cNvPr id="13" name="任意多边形: 形状 12">
            <a:extLst>
              <a:ext uri="{FF2B5EF4-FFF2-40B4-BE49-F238E27FC236}">
                <a16:creationId xmlns:a16="http://schemas.microsoft.com/office/drawing/2014/main" xmlns="" id="{3C09AE8E-05AD-484A-9A22-7F536B362F1F}"/>
              </a:ext>
            </a:extLst>
          </p:cNvPr>
          <p:cNvSpPr/>
          <p:nvPr/>
        </p:nvSpPr>
        <p:spPr>
          <a:xfrm>
            <a:off x="373441" y="573718"/>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latin typeface="Times New Roman" pitchFamily="18" charset="0"/>
              <a:cs typeface="Times New Roman" pitchFamily="18" charset="0"/>
            </a:endParaRPr>
          </a:p>
        </p:txBody>
      </p:sp>
      <p:sp>
        <p:nvSpPr>
          <p:cNvPr id="14" name="任意多边形: 形状 13">
            <a:extLst>
              <a:ext uri="{FF2B5EF4-FFF2-40B4-BE49-F238E27FC236}">
                <a16:creationId xmlns:a16="http://schemas.microsoft.com/office/drawing/2014/main" xmlns="" id="{214322A6-6768-4D60-A5EA-E05A48D9C409}"/>
              </a:ext>
            </a:extLst>
          </p:cNvPr>
          <p:cNvSpPr/>
          <p:nvPr/>
        </p:nvSpPr>
        <p:spPr>
          <a:xfrm>
            <a:off x="10643282" y="1132001"/>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latin typeface="Times New Roman" pitchFamily="18" charset="0"/>
              <a:cs typeface="Times New Roman" pitchFamily="18" charset="0"/>
            </a:endParaRPr>
          </a:p>
        </p:txBody>
      </p:sp>
      <p:sp>
        <p:nvSpPr>
          <p:cNvPr id="16" name="任意多边形: 形状 15">
            <a:extLst>
              <a:ext uri="{FF2B5EF4-FFF2-40B4-BE49-F238E27FC236}">
                <a16:creationId xmlns:a16="http://schemas.microsoft.com/office/drawing/2014/main" xmlns="" id="{9A53673D-C176-464D-96F2-9CAC6D1D2BFB}"/>
              </a:ext>
            </a:extLst>
          </p:cNvPr>
          <p:cNvSpPr/>
          <p:nvPr/>
        </p:nvSpPr>
        <p:spPr>
          <a:xfrm>
            <a:off x="11803197" y="180639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dirty="0">
              <a:solidFill>
                <a:schemeClr val="tx1">
                  <a:lumMod val="95000"/>
                  <a:lumOff val="5000"/>
                </a:schemeClr>
              </a:solidFill>
              <a:latin typeface="Times New Roman" pitchFamily="18" charset="0"/>
              <a:ea typeface="微软雅黑" panose="020B0503020204020204" pitchFamily="34" charset="-122"/>
              <a:cs typeface="Times New Roman" pitchFamily="18" charset="0"/>
            </a:endParaRPr>
          </a:p>
        </p:txBody>
      </p:sp>
      <p:pic>
        <p:nvPicPr>
          <p:cNvPr id="17" name="图片 16">
            <a:extLst>
              <a:ext uri="{FF2B5EF4-FFF2-40B4-BE49-F238E27FC236}">
                <a16:creationId xmlns:a16="http://schemas.microsoft.com/office/drawing/2014/main" xmlns="" id="{8125728F-46F9-4264-9F8C-8B8B89F439FF}"/>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 y="6055963"/>
            <a:ext cx="12192000" cy="799442"/>
          </a:xfrm>
          <a:prstGeom prst="rect">
            <a:avLst/>
          </a:prstGeom>
        </p:spPr>
      </p:pic>
      <p:pic>
        <p:nvPicPr>
          <p:cNvPr id="40" name="图片 39">
            <a:extLst>
              <a:ext uri="{FF2B5EF4-FFF2-40B4-BE49-F238E27FC236}">
                <a16:creationId xmlns:a16="http://schemas.microsoft.com/office/drawing/2014/main" xmlns="" id="{86F1B3D7-58B9-4288-A1C5-63FCFA409B87}"/>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4047" y="5287583"/>
            <a:ext cx="1973654" cy="1517125"/>
          </a:xfrm>
          <a:prstGeom prst="rect">
            <a:avLst/>
          </a:prstGeom>
        </p:spPr>
      </p:pic>
      <p:sp>
        <p:nvSpPr>
          <p:cNvPr id="41" name="TextBox 40"/>
          <p:cNvSpPr txBox="1"/>
          <p:nvPr/>
        </p:nvSpPr>
        <p:spPr>
          <a:xfrm>
            <a:off x="1463340" y="279863"/>
            <a:ext cx="9265322" cy="646331"/>
          </a:xfrm>
          <a:prstGeom prst="rect">
            <a:avLst/>
          </a:prstGeom>
          <a:noFill/>
        </p:spPr>
        <p:txBody>
          <a:bodyPr wrap="square" rtlCol="0">
            <a:spAutoFit/>
          </a:bodyPr>
          <a:lstStyle/>
          <a:p>
            <a:pPr algn="just"/>
            <a:r>
              <a:rPr lang="en-US" sz="3600" b="1" dirty="0" smtClean="0">
                <a:latin typeface="Times New Roman" pitchFamily="18" charset="0"/>
                <a:cs typeface="Times New Roman" pitchFamily="18" charset="0"/>
              </a:rPr>
              <a:t>1.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tiếp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hoàn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9"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10" name="Rectangle 9"/>
          <p:cNvSpPr/>
          <p:nvPr/>
        </p:nvSpPr>
        <p:spPr>
          <a:xfrm>
            <a:off x="861994" y="1520356"/>
            <a:ext cx="9843978" cy="823752"/>
          </a:xfrm>
          <a:prstGeom prst="rect">
            <a:avLst/>
          </a:prstGeom>
        </p:spPr>
        <p:txBody>
          <a:bodyPr wrap="square">
            <a:spAutoFit/>
          </a:bodyPr>
          <a:lstStyle/>
          <a:p>
            <a:pPr algn="just">
              <a:lnSpc>
                <a:spcPct val="150000"/>
              </a:lnSpc>
            </a:pPr>
            <a:r>
              <a:rPr lang="vi-VN" sz="3600" dirty="0">
                <a:latin typeface="Times New Roman" pitchFamily="18" charset="0"/>
                <a:cs typeface="Times New Roman" pitchFamily="18" charset="0"/>
              </a:rPr>
              <a:t>a. Nếu thầy nói không thì </a:t>
            </a:r>
            <a:r>
              <a:rPr lang="vi-VN"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
        <p:nvSpPr>
          <p:cNvPr id="35" name="Rectangle 34"/>
          <p:cNvSpPr/>
          <p:nvPr/>
        </p:nvSpPr>
        <p:spPr>
          <a:xfrm>
            <a:off x="861994" y="2637036"/>
            <a:ext cx="5277248" cy="823752"/>
          </a:xfrm>
          <a:prstGeom prst="rect">
            <a:avLst/>
          </a:prstGeom>
        </p:spPr>
        <p:txBody>
          <a:bodyPr wrap="square">
            <a:spAutoFit/>
          </a:bodyPr>
          <a:lstStyle/>
          <a:p>
            <a:pPr algn="just">
              <a:lnSpc>
                <a:spcPct val="150000"/>
              </a:lnSpc>
            </a:pPr>
            <a:r>
              <a:rPr lang="en-US" sz="3600" dirty="0" smtClean="0">
                <a:latin typeface="Times New Roman" pitchFamily="18" charset="0"/>
                <a:cs typeface="Times New Roman" pitchFamily="18" charset="0"/>
              </a:rPr>
              <a:t>b. </a:t>
            </a:r>
            <a:r>
              <a:rPr lang="vi-VN" sz="3600" dirty="0" smtClean="0">
                <a:latin typeface="Times New Roman" pitchFamily="18" charset="0"/>
                <a:cs typeface="Times New Roman" pitchFamily="18" charset="0"/>
              </a:rPr>
              <a:t>Nếu </a:t>
            </a:r>
            <a:r>
              <a:rPr lang="vi-VN" sz="3600" dirty="0">
                <a:latin typeface="Times New Roman" pitchFamily="18" charset="0"/>
                <a:cs typeface="Times New Roman" pitchFamily="18" charset="0"/>
              </a:rPr>
              <a:t>thầy nói </a:t>
            </a:r>
            <a:r>
              <a:rPr lang="en-US" sz="3600" dirty="0" err="1" smtClean="0">
                <a:latin typeface="Times New Roman" pitchFamily="18" charset="0"/>
                <a:cs typeface="Times New Roman" pitchFamily="18" charset="0"/>
              </a:rPr>
              <a:t>có</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thì </a:t>
            </a:r>
            <a:r>
              <a:rPr lang="vi-VN"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
        <p:nvSpPr>
          <p:cNvPr id="37" name="Rectangle 36"/>
          <p:cNvSpPr/>
          <p:nvPr/>
        </p:nvSpPr>
        <p:spPr>
          <a:xfrm>
            <a:off x="861994" y="3690511"/>
            <a:ext cx="10599409" cy="823752"/>
          </a:xfrm>
          <a:prstGeom prst="rect">
            <a:avLst/>
          </a:prstGeom>
        </p:spPr>
        <p:txBody>
          <a:bodyPr wrap="square">
            <a:spAutoFit/>
          </a:bodyPr>
          <a:lstStyle/>
          <a:p>
            <a:pPr algn="just">
              <a:lnSpc>
                <a:spcPct val="150000"/>
              </a:lnSpc>
            </a:pPr>
            <a:r>
              <a:rPr lang="en-US" sz="3600" dirty="0" smtClean="0">
                <a:latin typeface="Times New Roman" pitchFamily="18" charset="0"/>
                <a:cs typeface="Times New Roman" pitchFamily="18" charset="0"/>
              </a:rPr>
              <a:t>c. </a:t>
            </a:r>
            <a:r>
              <a:rPr lang="vi-VN" sz="3600" dirty="0" smtClean="0">
                <a:latin typeface="Times New Roman" pitchFamily="18" charset="0"/>
                <a:cs typeface="Times New Roman" pitchFamily="18" charset="0"/>
              </a:rPr>
              <a:t>Nếu </a:t>
            </a:r>
            <a:r>
              <a:rPr lang="en-US" sz="3600" dirty="0" err="1" smtClean="0">
                <a:latin typeface="Times New Roman" pitchFamily="18" charset="0"/>
                <a:cs typeface="Times New Roman" pitchFamily="18" charset="0"/>
              </a:rPr>
              <a:t>bạn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khúc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đuôi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thầy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bắt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
        <p:nvSpPr>
          <p:cNvPr id="39" name="Rectangle 38"/>
          <p:cNvSpPr/>
          <p:nvPr/>
        </p:nvSpPr>
        <p:spPr>
          <a:xfrm>
            <a:off x="902780" y="4775221"/>
            <a:ext cx="10599409" cy="823752"/>
          </a:xfrm>
          <a:prstGeom prst="rect">
            <a:avLst/>
          </a:prstGeom>
        </p:spPr>
        <p:txBody>
          <a:bodyPr wrap="square">
            <a:spAutoFit/>
          </a:bodyPr>
          <a:lstStyle/>
          <a:p>
            <a:pPr algn="just">
              <a:lnSpc>
                <a:spcPct val="150000"/>
              </a:lnSpc>
            </a:pPr>
            <a:r>
              <a:rPr lang="en-US" sz="3600" dirty="0" smtClean="0">
                <a:latin typeface="Times New Roman" pitchFamily="18" charset="0"/>
                <a:cs typeface="Times New Roman" pitchFamily="18" charset="0"/>
              </a:rPr>
              <a:t>d. </a:t>
            </a:r>
            <a:r>
              <a:rPr lang="vi-VN" sz="3600" dirty="0" smtClean="0">
                <a:latin typeface="Times New Roman" pitchFamily="18" charset="0"/>
                <a:cs typeface="Times New Roman" pitchFamily="18" charset="0"/>
              </a:rPr>
              <a:t>Nếu </a:t>
            </a:r>
            <a:r>
              <a:rPr lang="en-US" sz="3600" dirty="0" err="1" smtClean="0">
                <a:latin typeface="Times New Roman" pitchFamily="18" charset="0"/>
                <a:cs typeface="Times New Roman" pitchFamily="18" charset="0"/>
              </a:rPr>
              <a:t>bạn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khúc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đứt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đuôi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thì</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288078558"/>
      </p:ext>
    </p:extLst>
  </p:cSld>
  <p:clrMapOvr>
    <a:masterClrMapping/>
  </p:clrMapOvr>
  <mc:AlternateContent xmlns:mc="http://schemas.openxmlformats.org/markup-compatibility/2006">
    <mc:Choice xmlns:p14="http://schemas.microsoft.com/office/powerpoint/2010/main" xmlns="" Requires="p14">
      <p:transition spd="slow" p14:dur="1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43A4F44-8C5E-42D9-AB33-BE1B9BC53F3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6974" y="262941"/>
            <a:ext cx="786511" cy="584398"/>
          </a:xfrm>
          <a:prstGeom prst="rect">
            <a:avLst/>
          </a:prstGeom>
        </p:spPr>
      </p:pic>
      <p:pic>
        <p:nvPicPr>
          <p:cNvPr id="6" name="图片 5">
            <a:extLst>
              <a:ext uri="{FF2B5EF4-FFF2-40B4-BE49-F238E27FC236}">
                <a16:creationId xmlns:a16="http://schemas.microsoft.com/office/drawing/2014/main" xmlns="" id="{3A4871B5-2A6E-4C95-A739-F5C69C9AB2F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77732" y="1264818"/>
            <a:ext cx="725465" cy="539039"/>
          </a:xfrm>
          <a:prstGeom prst="rect">
            <a:avLst/>
          </a:prstGeom>
        </p:spPr>
      </p:pic>
      <p:pic>
        <p:nvPicPr>
          <p:cNvPr id="7" name="图片 6">
            <a:extLst>
              <a:ext uri="{FF2B5EF4-FFF2-40B4-BE49-F238E27FC236}">
                <a16:creationId xmlns:a16="http://schemas.microsoft.com/office/drawing/2014/main" xmlns="" id="{BB032A17-5C67-4FCC-BA77-943579DC76F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078791" y="-119007"/>
            <a:ext cx="1242640" cy="902018"/>
          </a:xfrm>
          <a:prstGeom prst="rect">
            <a:avLst/>
          </a:prstGeom>
        </p:spPr>
      </p:pic>
      <p:pic>
        <p:nvPicPr>
          <p:cNvPr id="8" name="图片 7">
            <a:extLst>
              <a:ext uri="{FF2B5EF4-FFF2-40B4-BE49-F238E27FC236}">
                <a16:creationId xmlns:a16="http://schemas.microsoft.com/office/drawing/2014/main" xmlns="" id="{1E823975-2998-46BE-82BB-2BCA69AA20B0}"/>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633938" y="473876"/>
            <a:ext cx="1331922" cy="1020785"/>
          </a:xfrm>
          <a:prstGeom prst="rect">
            <a:avLst/>
          </a:prstGeom>
        </p:spPr>
      </p:pic>
      <p:pic>
        <p:nvPicPr>
          <p:cNvPr id="9" name="图片 8">
            <a:extLst>
              <a:ext uri="{FF2B5EF4-FFF2-40B4-BE49-F238E27FC236}">
                <a16:creationId xmlns:a16="http://schemas.microsoft.com/office/drawing/2014/main" xmlns="" id="{95E7A02D-12BE-49C7-BE19-B776539B2A1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25481" y="-423591"/>
            <a:ext cx="1535541" cy="1236541"/>
          </a:xfrm>
          <a:prstGeom prst="rect">
            <a:avLst/>
          </a:prstGeom>
        </p:spPr>
      </p:pic>
      <p:pic>
        <p:nvPicPr>
          <p:cNvPr id="11" name="图片 10">
            <a:extLst>
              <a:ext uri="{FF2B5EF4-FFF2-40B4-BE49-F238E27FC236}">
                <a16:creationId xmlns:a16="http://schemas.microsoft.com/office/drawing/2014/main" xmlns="" id="{B49B492D-906F-4ADD-8931-5793C9D4D96A}"/>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979305" y="-179492"/>
            <a:ext cx="823892" cy="1338169"/>
          </a:xfrm>
          <a:prstGeom prst="rect">
            <a:avLst/>
          </a:prstGeom>
        </p:spPr>
      </p:pic>
      <p:sp>
        <p:nvSpPr>
          <p:cNvPr id="13" name="任意多边形: 形状 12">
            <a:extLst>
              <a:ext uri="{FF2B5EF4-FFF2-40B4-BE49-F238E27FC236}">
                <a16:creationId xmlns:a16="http://schemas.microsoft.com/office/drawing/2014/main" xmlns="" id="{3C09AE8E-05AD-484A-9A22-7F536B362F1F}"/>
              </a:ext>
            </a:extLst>
          </p:cNvPr>
          <p:cNvSpPr/>
          <p:nvPr/>
        </p:nvSpPr>
        <p:spPr>
          <a:xfrm>
            <a:off x="373441" y="573718"/>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latin typeface="Times New Roman" pitchFamily="18" charset="0"/>
              <a:cs typeface="Times New Roman" pitchFamily="18" charset="0"/>
            </a:endParaRPr>
          </a:p>
        </p:txBody>
      </p:sp>
      <p:sp>
        <p:nvSpPr>
          <p:cNvPr id="14" name="任意多边形: 形状 13">
            <a:extLst>
              <a:ext uri="{FF2B5EF4-FFF2-40B4-BE49-F238E27FC236}">
                <a16:creationId xmlns:a16="http://schemas.microsoft.com/office/drawing/2014/main" xmlns="" id="{214322A6-6768-4D60-A5EA-E05A48D9C409}"/>
              </a:ext>
            </a:extLst>
          </p:cNvPr>
          <p:cNvSpPr/>
          <p:nvPr/>
        </p:nvSpPr>
        <p:spPr>
          <a:xfrm>
            <a:off x="10643282" y="1132001"/>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a:latin typeface="Times New Roman" pitchFamily="18" charset="0"/>
              <a:cs typeface="Times New Roman" pitchFamily="18" charset="0"/>
            </a:endParaRPr>
          </a:p>
        </p:txBody>
      </p:sp>
      <p:sp>
        <p:nvSpPr>
          <p:cNvPr id="16" name="任意多边形: 形状 15">
            <a:extLst>
              <a:ext uri="{FF2B5EF4-FFF2-40B4-BE49-F238E27FC236}">
                <a16:creationId xmlns:a16="http://schemas.microsoft.com/office/drawing/2014/main" xmlns="" id="{9A53673D-C176-464D-96F2-9CAC6D1D2BFB}"/>
              </a:ext>
            </a:extLst>
          </p:cNvPr>
          <p:cNvSpPr/>
          <p:nvPr/>
        </p:nvSpPr>
        <p:spPr>
          <a:xfrm>
            <a:off x="11803197" y="180639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19" dirty="0">
              <a:solidFill>
                <a:schemeClr val="tx1">
                  <a:lumMod val="95000"/>
                  <a:lumOff val="5000"/>
                </a:schemeClr>
              </a:solidFill>
              <a:latin typeface="Times New Roman" pitchFamily="18" charset="0"/>
              <a:ea typeface="微软雅黑" panose="020B0503020204020204" pitchFamily="34" charset="-122"/>
              <a:cs typeface="Times New Roman" pitchFamily="18" charset="0"/>
            </a:endParaRPr>
          </a:p>
        </p:txBody>
      </p:sp>
      <p:pic>
        <p:nvPicPr>
          <p:cNvPr id="17" name="图片 16">
            <a:extLst>
              <a:ext uri="{FF2B5EF4-FFF2-40B4-BE49-F238E27FC236}">
                <a16:creationId xmlns:a16="http://schemas.microsoft.com/office/drawing/2014/main" xmlns="" id="{8125728F-46F9-4264-9F8C-8B8B89F439FF}"/>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 y="6055963"/>
            <a:ext cx="12192000" cy="799442"/>
          </a:xfrm>
          <a:prstGeom prst="rect">
            <a:avLst/>
          </a:prstGeom>
        </p:spPr>
      </p:pic>
      <p:pic>
        <p:nvPicPr>
          <p:cNvPr id="40" name="图片 39">
            <a:extLst>
              <a:ext uri="{FF2B5EF4-FFF2-40B4-BE49-F238E27FC236}">
                <a16:creationId xmlns:a16="http://schemas.microsoft.com/office/drawing/2014/main" xmlns="" id="{86F1B3D7-58B9-4288-A1C5-63FCFA409B87}"/>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4047" y="5287583"/>
            <a:ext cx="1973654" cy="1517125"/>
          </a:xfrm>
          <a:prstGeom prst="rect">
            <a:avLst/>
          </a:prstGeom>
        </p:spPr>
      </p:pic>
      <p:sp>
        <p:nvSpPr>
          <p:cNvPr id="41" name="TextBox 40"/>
          <p:cNvSpPr txBox="1"/>
          <p:nvPr/>
        </p:nvSpPr>
        <p:spPr>
          <a:xfrm>
            <a:off x="1463340" y="279863"/>
            <a:ext cx="9265322" cy="646331"/>
          </a:xfrm>
          <a:prstGeom prst="rect">
            <a:avLst/>
          </a:prstGeom>
          <a:noFill/>
        </p:spPr>
        <p:txBody>
          <a:bodyPr wrap="square" rtlCol="0">
            <a:spAutoFit/>
          </a:bodyPr>
          <a:lstStyle/>
          <a:p>
            <a:pPr algn="just"/>
            <a:r>
              <a:rPr lang="en-US" sz="3600" b="1" dirty="0" smtClean="0">
                <a:latin typeface="Times New Roman" pitchFamily="18" charset="0"/>
                <a:cs typeface="Times New Roman" pitchFamily="18" charset="0"/>
              </a:rPr>
              <a:t>1. </a:t>
            </a:r>
            <a:r>
              <a:rPr lang="en-US" sz="3600" b="1" dirty="0" err="1">
                <a:latin typeface="Times New Roman" pitchFamily="18" charset="0"/>
                <a:cs typeface="Times New Roman" pitchFamily="18" charset="0"/>
              </a:rPr>
              <a:t>Nói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tiếp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hoàn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19"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effectLst>
                  <a:glow rad="38100">
                    <a:schemeClr val="accent1">
                      <a:alpha val="40000"/>
                    </a:schemeClr>
                  </a:glow>
                </a:effectLst>
                <a:latin typeface="Times New Roman" pitchFamily="18" charset="0"/>
                <a:cs typeface="Times New Roman" pitchFamily="18" charset="0"/>
              </a:rPr>
              <a:t>- https://www.facebook.com/nhat.linh.3557440</a:t>
            </a:r>
          </a:p>
        </p:txBody>
      </p:sp>
      <p:sp>
        <p:nvSpPr>
          <p:cNvPr id="3" name="Rectangle 2"/>
          <p:cNvSpPr/>
          <p:nvPr/>
        </p:nvSpPr>
        <p:spPr>
          <a:xfrm>
            <a:off x="1245371" y="1224271"/>
            <a:ext cx="9914224" cy="823752"/>
          </a:xfrm>
          <a:prstGeom prst="rect">
            <a:avLst/>
          </a:prstGeom>
        </p:spPr>
        <p:txBody>
          <a:bodyPr wrap="square">
            <a:spAutoFit/>
          </a:bodyPr>
          <a:lstStyle/>
          <a:p>
            <a:pPr>
              <a:lnSpc>
                <a:spcPct val="150000"/>
              </a:lnSpc>
            </a:pPr>
            <a:r>
              <a:rPr lang="en-US" sz="3600" dirty="0" smtClean="0">
                <a:solidFill>
                  <a:srgbClr val="002060"/>
                </a:solidFill>
                <a:latin typeface="Times New Roman" pitchFamily="18" charset="0"/>
                <a:ea typeface="Arial-Rounded" panose="020B0500000000000000" pitchFamily="34" charset="0"/>
                <a:cs typeface="Times New Roman" pitchFamily="18" charset="0"/>
              </a:rPr>
              <a:t>a.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Nếu</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thầy</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nói</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không</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thì</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rồng</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rắn</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đi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tiếp</a:t>
            </a:r>
            <a:r>
              <a:rPr lang="en-US" sz="3600" dirty="0" smtClean="0">
                <a:solidFill>
                  <a:srgbClr val="C00000"/>
                </a:solidFill>
                <a:latin typeface="Times New Roman" pitchFamily="18" charset="0"/>
                <a:ea typeface="Arial-Rounded" panose="020B0500000000000000" pitchFamily="34" charset="0"/>
                <a:cs typeface="Times New Roman" pitchFamily="18" charset="0"/>
              </a:rPr>
              <a:t>.</a:t>
            </a:r>
            <a:endParaRPr lang="vi-VN" sz="3600" dirty="0">
              <a:solidFill>
                <a:srgbClr val="C00000"/>
              </a:solidFill>
              <a:latin typeface="Times New Roman" pitchFamily="18" charset="0"/>
              <a:ea typeface="Arial-Rounded" panose="020B0500000000000000" pitchFamily="34" charset="0"/>
              <a:cs typeface="Times New Roman" pitchFamily="18" charset="0"/>
            </a:endParaRPr>
          </a:p>
        </p:txBody>
      </p:sp>
      <p:sp>
        <p:nvSpPr>
          <p:cNvPr id="30" name="Rectangle 29"/>
          <p:cNvSpPr/>
          <p:nvPr/>
        </p:nvSpPr>
        <p:spPr>
          <a:xfrm>
            <a:off x="1297932" y="2247152"/>
            <a:ext cx="10639689" cy="1200329"/>
          </a:xfrm>
          <a:prstGeom prst="rect">
            <a:avLst/>
          </a:prstGeom>
        </p:spPr>
        <p:txBody>
          <a:bodyPr wrap="square">
            <a:spAutoFit/>
          </a:bodyPr>
          <a:lstStyle/>
          <a:p>
            <a:r>
              <a:rPr lang="en-US" sz="3600" dirty="0" smtClean="0">
                <a:solidFill>
                  <a:srgbClr val="002060"/>
                </a:solidFill>
                <a:latin typeface="Times New Roman" pitchFamily="18" charset="0"/>
                <a:ea typeface="Arial-Rounded" panose="020B0500000000000000" pitchFamily="34" charset="0"/>
                <a:cs typeface="Times New Roman" pitchFamily="18" charset="0"/>
              </a:rPr>
              <a:t>b.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Nếu</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thầy</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thuốc</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nói</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có</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thì</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vi-VN" sz="3600" dirty="0" smtClean="0">
                <a:solidFill>
                  <a:srgbClr val="C00000"/>
                </a:solidFill>
                <a:latin typeface="Times New Roman" pitchFamily="18" charset="0"/>
                <a:ea typeface="Arial-Rounded" panose="020B0500000000000000" pitchFamily="34" charset="0"/>
                <a:cs typeface="Times New Roman" pitchFamily="18" charset="0"/>
              </a:rPr>
              <a:t>rồng </a:t>
            </a:r>
            <a:r>
              <a:rPr lang="vi-VN" sz="3600" dirty="0">
                <a:solidFill>
                  <a:srgbClr val="C00000"/>
                </a:solidFill>
                <a:latin typeface="Times New Roman" pitchFamily="18" charset="0"/>
                <a:ea typeface="Arial-Rounded" panose="020B0500000000000000" pitchFamily="34" charset="0"/>
                <a:cs typeface="Times New Roman" pitchFamily="18" charset="0"/>
              </a:rPr>
              <a:t>rắn hỏi xin thuốc cho con và đồng ý cho thầy bắt khúc đuôi</a:t>
            </a:r>
            <a:r>
              <a:rPr lang="vi-VN" sz="3600" dirty="0" smtClean="0">
                <a:solidFill>
                  <a:srgbClr val="C00000"/>
                </a:solidFill>
                <a:latin typeface="Times New Roman" pitchFamily="18" charset="0"/>
                <a:ea typeface="Arial-Rounded" panose="020B0500000000000000" pitchFamily="34" charset="0"/>
                <a:cs typeface="Times New Roman" pitchFamily="18" charset="0"/>
              </a:rPr>
              <a:t>.</a:t>
            </a:r>
            <a:endParaRPr lang="vi-VN" sz="3600" dirty="0">
              <a:solidFill>
                <a:srgbClr val="C00000"/>
              </a:solidFill>
              <a:latin typeface="Times New Roman" pitchFamily="18" charset="0"/>
              <a:ea typeface="Arial-Rounded" panose="020B0500000000000000" pitchFamily="34" charset="0"/>
              <a:cs typeface="Times New Roman" pitchFamily="18" charset="0"/>
            </a:endParaRPr>
          </a:p>
        </p:txBody>
      </p:sp>
      <p:sp>
        <p:nvSpPr>
          <p:cNvPr id="38" name="Rectangle 37"/>
          <p:cNvSpPr/>
          <p:nvPr/>
        </p:nvSpPr>
        <p:spPr>
          <a:xfrm>
            <a:off x="1297932" y="3512930"/>
            <a:ext cx="10639689" cy="1200329"/>
          </a:xfrm>
          <a:prstGeom prst="rect">
            <a:avLst/>
          </a:prstGeom>
        </p:spPr>
        <p:txBody>
          <a:bodyPr wrap="square">
            <a:spAutoFit/>
          </a:bodyPr>
          <a:lstStyle/>
          <a:p>
            <a:r>
              <a:rPr lang="en-US" sz="3600" dirty="0" smtClean="0">
                <a:solidFill>
                  <a:srgbClr val="002060"/>
                </a:solidFill>
                <a:latin typeface="Times New Roman" pitchFamily="18" charset="0"/>
                <a:ea typeface="Arial-Rounded" panose="020B0500000000000000" pitchFamily="34" charset="0"/>
                <a:cs typeface="Times New Roman" pitchFamily="18" charset="0"/>
              </a:rPr>
              <a:t>c.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Nếu</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bạn</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khúc</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đuôi</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để</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thầy</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bắt</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được</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thì</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phải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đổi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vai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làm</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thầy</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thuốc</a:t>
            </a:r>
            <a:r>
              <a:rPr lang="vi-VN" sz="3600" dirty="0" smtClean="0">
                <a:solidFill>
                  <a:srgbClr val="C00000"/>
                </a:solidFill>
                <a:latin typeface="Times New Roman" pitchFamily="18" charset="0"/>
                <a:ea typeface="Arial-Rounded" panose="020B0500000000000000" pitchFamily="34" charset="0"/>
                <a:cs typeface="Times New Roman" pitchFamily="18" charset="0"/>
              </a:rPr>
              <a:t>.</a:t>
            </a:r>
            <a:endParaRPr lang="vi-VN" sz="3600" dirty="0">
              <a:solidFill>
                <a:srgbClr val="C00000"/>
              </a:solidFill>
              <a:latin typeface="Times New Roman" pitchFamily="18" charset="0"/>
              <a:ea typeface="Arial-Rounded" panose="020B0500000000000000" pitchFamily="34" charset="0"/>
              <a:cs typeface="Times New Roman" pitchFamily="18" charset="0"/>
            </a:endParaRPr>
          </a:p>
        </p:txBody>
      </p:sp>
      <p:sp>
        <p:nvSpPr>
          <p:cNvPr id="21" name="Rectangle 20"/>
          <p:cNvSpPr/>
          <p:nvPr/>
        </p:nvSpPr>
        <p:spPr>
          <a:xfrm>
            <a:off x="1245371" y="4855634"/>
            <a:ext cx="10639689" cy="1200329"/>
          </a:xfrm>
          <a:prstGeom prst="rect">
            <a:avLst/>
          </a:prstGeom>
        </p:spPr>
        <p:txBody>
          <a:bodyPr wrap="square">
            <a:spAutoFit/>
          </a:bodyPr>
          <a:lstStyle/>
          <a:p>
            <a:r>
              <a:rPr lang="en-US" sz="3600" dirty="0" smtClean="0">
                <a:solidFill>
                  <a:srgbClr val="002060"/>
                </a:solidFill>
                <a:latin typeface="Times New Roman" pitchFamily="18" charset="0"/>
                <a:ea typeface="Arial-Rounded" panose="020B0500000000000000" pitchFamily="34" charset="0"/>
                <a:cs typeface="Times New Roman" pitchFamily="18" charset="0"/>
              </a:rPr>
              <a:t>d.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Nếu</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bạn</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khúc</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giữa</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bị</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đứt</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đuôi</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002060"/>
                </a:solidFill>
                <a:latin typeface="Times New Roman" pitchFamily="18" charset="0"/>
                <a:ea typeface="Arial-Rounded" panose="020B0500000000000000" pitchFamily="34" charset="0"/>
                <a:cs typeface="Times New Roman" pitchFamily="18" charset="0"/>
              </a:rPr>
              <a:t>thì</a:t>
            </a:r>
            <a:r>
              <a:rPr lang="en-US" sz="3600" dirty="0" smtClean="0">
                <a:solidFill>
                  <a:srgbClr val="00206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phải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đổi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vai</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làm</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thầy</a:t>
            </a:r>
            <a:r>
              <a:rPr lang="en-US" sz="3600" dirty="0" smtClean="0">
                <a:solidFill>
                  <a:srgbClr val="C00000"/>
                </a:solidFill>
                <a:latin typeface="Times New Roman" pitchFamily="18" charset="0"/>
                <a:ea typeface="Arial-Rounded" panose="020B0500000000000000" pitchFamily="34" charset="0"/>
                <a:cs typeface="Times New Roman" pitchFamily="18" charset="0"/>
              </a:rPr>
              <a:t> </a:t>
            </a:r>
            <a:r>
              <a:rPr lang="en-US" sz="3600" dirty="0" err="1" smtClean="0">
                <a:solidFill>
                  <a:srgbClr val="C00000"/>
                </a:solidFill>
                <a:latin typeface="Times New Roman" pitchFamily="18" charset="0"/>
                <a:ea typeface="Arial-Rounded" panose="020B0500000000000000" pitchFamily="34" charset="0"/>
                <a:cs typeface="Times New Roman" pitchFamily="18" charset="0"/>
              </a:rPr>
              <a:t>thuốc</a:t>
            </a:r>
            <a:r>
              <a:rPr lang="vi-VN" sz="3600" dirty="0" smtClean="0">
                <a:solidFill>
                  <a:srgbClr val="C00000"/>
                </a:solidFill>
                <a:latin typeface="Times New Roman" pitchFamily="18" charset="0"/>
                <a:ea typeface="Arial-Rounded" panose="020B0500000000000000" pitchFamily="34" charset="0"/>
                <a:cs typeface="Times New Roman" pitchFamily="18" charset="0"/>
              </a:rPr>
              <a:t>.</a:t>
            </a:r>
            <a:endParaRPr lang="vi-VN" sz="3600" dirty="0">
              <a:solidFill>
                <a:srgbClr val="C0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558979232"/>
      </p:ext>
    </p:extLst>
  </p:cSld>
  <p:clrMapOvr>
    <a:masterClrMapping/>
  </p:clrMapOvr>
  <mc:AlternateContent xmlns:mc="http://schemas.openxmlformats.org/markup-compatibility/2006">
    <mc:Choice xmlns:p14="http://schemas.microsoft.com/office/powerpoint/2010/main" xmlns="" Requires="p14">
      <p:transition spd="slow" p14:dur="1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9" grpId="0"/>
      <p:bldP spid="3" grpId="0"/>
      <p:bldP spid="30" grpId="0"/>
      <p:bldP spid="38"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3340" y="279863"/>
            <a:ext cx="9265322" cy="646331"/>
          </a:xfrm>
          <a:prstGeom prst="rect">
            <a:avLst/>
          </a:prstGeom>
          <a:noFill/>
        </p:spPr>
        <p:txBody>
          <a:bodyPr wrap="square" rtlCol="0">
            <a:spAutoFit/>
          </a:bodyPr>
          <a:lstStyle/>
          <a:p>
            <a:pPr algn="just"/>
            <a:r>
              <a:rPr lang="en-US" sz="3600" b="1" dirty="0" smtClean="0">
                <a:latin typeface="Times New Roman" pitchFamily="18" charset="0"/>
                <a:cs typeface="Times New Roman" pitchFamily="18" charset="0"/>
              </a:rPr>
              <a:t>2. </a:t>
            </a:r>
            <a:r>
              <a:rPr lang="en-US" sz="3600" b="1" dirty="0" err="1" smtClean="0">
                <a:latin typeface="Times New Roman" pitchFamily="18" charset="0"/>
                <a:cs typeface="Times New Roman" pitchFamily="18" charset="0"/>
              </a:rPr>
              <a:t>Em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biết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tên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những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trò</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nào</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dưới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đây</a:t>
            </a:r>
            <a:r>
              <a:rPr lang="en-US" sz="3600" b="1" dirty="0" smtClean="0">
                <a:latin typeface="Times New Roman" pitchFamily="18" charset="0"/>
                <a:cs typeface="Times New Roman" pitchFamily="18" charset="0"/>
              </a:rPr>
              <a:t> ?</a:t>
            </a:r>
            <a:endParaRPr lang="en-US" sz="3600" b="1" dirty="0">
              <a:solidFill>
                <a:srgbClr val="002060"/>
              </a:solidFill>
              <a:latin typeface="Times New Roman" pitchFamily="18" charset="0"/>
              <a:ea typeface="Arial-Rounded" panose="020B0500000000000000" pitchFamily="34" charset="0"/>
              <a:cs typeface="Times New Roman" pitchFamily="18" charset="0"/>
            </a:endParaRPr>
          </a:p>
        </p:txBody>
      </p:sp>
      <p:pic>
        <p:nvPicPr>
          <p:cNvPr id="3074" name="Picture 2" descr="15 trò chơi dân gian tuổi thơ không bao giờ quê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2197" y="4153508"/>
            <a:ext cx="2788322" cy="2565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78" name="Picture 6" descr="Thuyết minh và hướng dẫn trò chơi mèo đuổi chuột mầm n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1" y="3932485"/>
            <a:ext cx="5040396" cy="2646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80" name="Picture 8" descr="Trò chơi dân gian tập thể Kéo c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9007" y="1147217"/>
            <a:ext cx="4557393" cy="2785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3082" name="Picture 10" descr="Pin on Cut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07370" y="1147217"/>
            <a:ext cx="3057471" cy="2615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095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5"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6"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33" name="Picture 6" descr="Linh Ruby (chipchip261841991) - Hồ sơ | Pinteres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8677217" y="4064047"/>
            <a:ext cx="1170780" cy="1128227"/>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Rounded Rectangle 33"/>
          <p:cNvSpPr/>
          <p:nvPr/>
        </p:nvSpPr>
        <p:spPr>
          <a:xfrm>
            <a:off x="1554728" y="5192274"/>
            <a:ext cx="8422392" cy="14710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a:latin typeface="Times New Roman" pitchFamily="18" charset="0"/>
              <a:ea typeface="Arial-Rounded" panose="020B0500000000000000" pitchFamily="34" charset="0"/>
              <a:cs typeface="Times New Roman" pitchFamily="18" charset="0"/>
            </a:endParaRPr>
          </a:p>
        </p:txBody>
      </p:sp>
      <p:sp>
        <p:nvSpPr>
          <p:cNvPr id="32" name="TextBox 31"/>
          <p:cNvSpPr txBox="1"/>
          <p:nvPr/>
        </p:nvSpPr>
        <p:spPr>
          <a:xfrm>
            <a:off x="1747768" y="5245022"/>
            <a:ext cx="6403756" cy="523220"/>
          </a:xfrm>
          <a:prstGeom prst="rect">
            <a:avLst/>
          </a:prstGeom>
          <a:noFill/>
        </p:spPr>
        <p:txBody>
          <a:bodyPr wrap="square" rtlCol="0">
            <a:spAutoFit/>
          </a:bodyPr>
          <a:lstStyle/>
          <a:p>
            <a:pPr algn="just"/>
            <a:r>
              <a:rPr lang="en-US" sz="2800" b="1" dirty="0" smtClean="0">
                <a:solidFill>
                  <a:srgbClr val="002060"/>
                </a:solidFill>
                <a:latin typeface="Times New Roman" pitchFamily="18" charset="0"/>
                <a:ea typeface="Arial-Rounded" panose="020B0500000000000000" pitchFamily="34" charset="0"/>
                <a:cs typeface="Times New Roman" pitchFamily="18" charset="0"/>
              </a:rPr>
              <a:t>2. </a:t>
            </a:r>
            <a:r>
              <a:rPr lang="en-US" sz="2800" b="1" dirty="0" err="1" smtClean="0">
                <a:solidFill>
                  <a:srgbClr val="002060"/>
                </a:solidFill>
                <a:latin typeface="Times New Roman" pitchFamily="18" charset="0"/>
                <a:ea typeface="Arial-Rounded" panose="020B0500000000000000" pitchFamily="34" charset="0"/>
                <a:cs typeface="Times New Roman" pitchFamily="18" charset="0"/>
              </a:rPr>
              <a:t>Đặt</a:t>
            </a:r>
            <a:r>
              <a:rPr lang="en-US" sz="2800" b="1" dirty="0" smtClean="0">
                <a:solidFill>
                  <a:srgbClr val="002060"/>
                </a:solidFill>
                <a:latin typeface="Times New Roman" pitchFamily="18" charset="0"/>
                <a:ea typeface="Arial-Rounded" panose="020B0500000000000000" pitchFamily="34" charset="0"/>
                <a:cs typeface="Times New Roman" pitchFamily="18" charset="0"/>
              </a:rPr>
              <a:t> </a:t>
            </a:r>
            <a:r>
              <a:rPr lang="en-US" sz="2800" b="1" dirty="0" err="1" smtClean="0">
                <a:solidFill>
                  <a:srgbClr val="002060"/>
                </a:solidFill>
                <a:latin typeface="Times New Roman" pitchFamily="18" charset="0"/>
                <a:ea typeface="Arial-Rounded" panose="020B0500000000000000" pitchFamily="34" charset="0"/>
                <a:cs typeface="Times New Roman" pitchFamily="18" charset="0"/>
              </a:rPr>
              <a:t>một</a:t>
            </a:r>
            <a:r>
              <a:rPr lang="en-US" sz="2800" b="1" dirty="0" smtClean="0">
                <a:solidFill>
                  <a:srgbClr val="002060"/>
                </a:solidFill>
                <a:latin typeface="Times New Roman" pitchFamily="18" charset="0"/>
                <a:ea typeface="Arial-Rounded" panose="020B0500000000000000" pitchFamily="34" charset="0"/>
                <a:cs typeface="Times New Roman" pitchFamily="18" charset="0"/>
              </a:rPr>
              <a:t> </a:t>
            </a:r>
            <a:r>
              <a:rPr lang="en-US" sz="2800" b="1" dirty="0" err="1" smtClean="0">
                <a:solidFill>
                  <a:srgbClr val="002060"/>
                </a:solidFill>
                <a:latin typeface="Times New Roman" pitchFamily="18" charset="0"/>
                <a:ea typeface="Arial-Rounded" panose="020B0500000000000000" pitchFamily="34" charset="0"/>
                <a:cs typeface="Times New Roman" pitchFamily="18" charset="0"/>
              </a:rPr>
              <a:t>câu</a:t>
            </a:r>
            <a:r>
              <a:rPr lang="en-US" sz="2800" b="1" dirty="0" smtClean="0">
                <a:solidFill>
                  <a:srgbClr val="002060"/>
                </a:solidFill>
                <a:latin typeface="Times New Roman" pitchFamily="18" charset="0"/>
                <a:ea typeface="Arial-Rounded" panose="020B0500000000000000" pitchFamily="34" charset="0"/>
                <a:cs typeface="Times New Roman" pitchFamily="18" charset="0"/>
              </a:rPr>
              <a:t> </a:t>
            </a:r>
            <a:r>
              <a:rPr lang="en-US" sz="2800" b="1" dirty="0" err="1" smtClean="0">
                <a:solidFill>
                  <a:srgbClr val="002060"/>
                </a:solidFill>
                <a:latin typeface="Times New Roman" pitchFamily="18" charset="0"/>
                <a:ea typeface="Arial-Rounded" panose="020B0500000000000000" pitchFamily="34" charset="0"/>
                <a:cs typeface="Times New Roman" pitchFamily="18" charset="0"/>
              </a:rPr>
              <a:t>nói</a:t>
            </a:r>
            <a:r>
              <a:rPr lang="en-US" sz="2800" b="1" dirty="0" smtClean="0">
                <a:solidFill>
                  <a:srgbClr val="002060"/>
                </a:solidFill>
                <a:latin typeface="Times New Roman" pitchFamily="18" charset="0"/>
                <a:ea typeface="Arial-Rounded" panose="020B0500000000000000" pitchFamily="34" charset="0"/>
                <a:cs typeface="Times New Roman" pitchFamily="18" charset="0"/>
              </a:rPr>
              <a:t> </a:t>
            </a:r>
            <a:r>
              <a:rPr lang="en-US" sz="2800" b="1" dirty="0" err="1" smtClean="0">
                <a:solidFill>
                  <a:srgbClr val="002060"/>
                </a:solidFill>
                <a:latin typeface="Times New Roman" pitchFamily="18" charset="0"/>
                <a:ea typeface="Arial-Rounded" panose="020B0500000000000000" pitchFamily="34" charset="0"/>
                <a:cs typeface="Times New Roman" pitchFamily="18" charset="0"/>
              </a:rPr>
              <a:t>về</a:t>
            </a:r>
            <a:r>
              <a:rPr lang="en-US" sz="2800" b="1" dirty="0" smtClean="0">
                <a:solidFill>
                  <a:srgbClr val="002060"/>
                </a:solidFill>
                <a:latin typeface="Times New Roman" pitchFamily="18" charset="0"/>
                <a:ea typeface="Arial-Rounded" panose="020B0500000000000000" pitchFamily="34" charset="0"/>
                <a:cs typeface="Times New Roman" pitchFamily="18" charset="0"/>
              </a:rPr>
              <a:t> </a:t>
            </a:r>
            <a:r>
              <a:rPr lang="en-US" sz="2800" b="1" dirty="0" err="1" smtClean="0">
                <a:solidFill>
                  <a:srgbClr val="002060"/>
                </a:solidFill>
                <a:latin typeface="Times New Roman" pitchFamily="18" charset="0"/>
                <a:ea typeface="Arial-Rounded" panose="020B0500000000000000" pitchFamily="34" charset="0"/>
                <a:cs typeface="Times New Roman" pitchFamily="18" charset="0"/>
              </a:rPr>
              <a:t>trò</a:t>
            </a:r>
            <a:r>
              <a:rPr lang="en-US" sz="2800" b="1" dirty="0" smtClean="0">
                <a:solidFill>
                  <a:srgbClr val="002060"/>
                </a:solidFill>
                <a:latin typeface="Times New Roman" pitchFamily="18" charset="0"/>
                <a:ea typeface="Arial-Rounded" panose="020B0500000000000000" pitchFamily="34" charset="0"/>
                <a:cs typeface="Times New Roman" pitchFamily="18" charset="0"/>
              </a:rPr>
              <a:t> </a:t>
            </a:r>
            <a:r>
              <a:rPr lang="en-US" sz="2800" b="1" dirty="0" err="1" smtClean="0">
                <a:solidFill>
                  <a:srgbClr val="002060"/>
                </a:solidFill>
                <a:latin typeface="Times New Roman" pitchFamily="18" charset="0"/>
                <a:ea typeface="Arial-Rounded" panose="020B0500000000000000" pitchFamily="34" charset="0"/>
                <a:cs typeface="Times New Roman" pitchFamily="18" charset="0"/>
              </a:rPr>
              <a:t>chơi</a:t>
            </a:r>
            <a:r>
              <a:rPr lang="en-US" sz="2800" b="1" dirty="0" smtClean="0">
                <a:solidFill>
                  <a:srgbClr val="002060"/>
                </a:solidFill>
                <a:latin typeface="Times New Roman" pitchFamily="18" charset="0"/>
                <a:ea typeface="Arial-Rounded" panose="020B0500000000000000" pitchFamily="34" charset="0"/>
                <a:cs typeface="Times New Roman" pitchFamily="18" charset="0"/>
              </a:rPr>
              <a:t> </a:t>
            </a:r>
            <a:r>
              <a:rPr lang="en-US" sz="2800" b="1" dirty="0" err="1" smtClean="0">
                <a:solidFill>
                  <a:srgbClr val="002060"/>
                </a:solidFill>
                <a:latin typeface="Times New Roman" pitchFamily="18" charset="0"/>
                <a:ea typeface="Arial-Rounded" panose="020B0500000000000000" pitchFamily="34" charset="0"/>
                <a:cs typeface="Times New Roman" pitchFamily="18" charset="0"/>
              </a:rPr>
              <a:t>em</a:t>
            </a:r>
            <a:r>
              <a:rPr lang="en-US" sz="2800" b="1" dirty="0" smtClean="0">
                <a:solidFill>
                  <a:srgbClr val="002060"/>
                </a:solidFill>
                <a:latin typeface="Times New Roman" pitchFamily="18" charset="0"/>
                <a:ea typeface="Arial-Rounded" panose="020B0500000000000000" pitchFamily="34" charset="0"/>
                <a:cs typeface="Times New Roman" pitchFamily="18" charset="0"/>
              </a:rPr>
              <a:t> </a:t>
            </a:r>
            <a:r>
              <a:rPr lang="en-US" sz="2800" b="1" dirty="0" err="1" smtClean="0">
                <a:solidFill>
                  <a:srgbClr val="002060"/>
                </a:solidFill>
                <a:latin typeface="Times New Roman" pitchFamily="18" charset="0"/>
                <a:ea typeface="Arial-Rounded" panose="020B0500000000000000" pitchFamily="34" charset="0"/>
                <a:cs typeface="Times New Roman" pitchFamily="18" charset="0"/>
              </a:rPr>
              <a:t>thích</a:t>
            </a:r>
            <a:r>
              <a:rPr lang="en-US" sz="2800" b="1" dirty="0" smtClean="0">
                <a:solidFill>
                  <a:srgbClr val="002060"/>
                </a:solidFill>
                <a:latin typeface="Times New Roman" pitchFamily="18" charset="0"/>
                <a:ea typeface="Arial-Rounded" panose="020B0500000000000000" pitchFamily="34" charset="0"/>
                <a:cs typeface="Times New Roman" pitchFamily="18" charset="0"/>
              </a:rPr>
              <a:t>.</a:t>
            </a:r>
            <a:endParaRPr lang="en-US" sz="2800" b="1" dirty="0">
              <a:solidFill>
                <a:srgbClr val="002060"/>
              </a:solidFill>
              <a:latin typeface="Times New Roman" pitchFamily="18" charset="0"/>
              <a:ea typeface="Arial-Rounded" panose="020B0500000000000000" pitchFamily="34" charset="0"/>
              <a:cs typeface="Times New Roman" pitchFamily="18" charset="0"/>
            </a:endParaRPr>
          </a:p>
        </p:txBody>
      </p:sp>
      <p:sp>
        <p:nvSpPr>
          <p:cNvPr id="35" name="TextBox 34"/>
          <p:cNvSpPr txBox="1"/>
          <p:nvPr/>
        </p:nvSpPr>
        <p:spPr>
          <a:xfrm>
            <a:off x="2271713" y="5818712"/>
            <a:ext cx="7721352" cy="523220"/>
          </a:xfrm>
          <a:prstGeom prst="rect">
            <a:avLst/>
          </a:prstGeom>
          <a:noFill/>
        </p:spPr>
        <p:txBody>
          <a:bodyPr wrap="square" rtlCol="0">
            <a:spAutoFit/>
          </a:bodyPr>
          <a:lstStyle/>
          <a:p>
            <a:pPr algn="just"/>
            <a:r>
              <a:rPr lang="en-US" sz="2800" i="1" dirty="0" smtClean="0">
                <a:solidFill>
                  <a:srgbClr val="C00000"/>
                </a:solidFill>
                <a:latin typeface="Times New Roman" pitchFamily="18" charset="0"/>
                <a:ea typeface="Arial-Rounded" panose="020B0500000000000000" pitchFamily="34" charset="0"/>
                <a:cs typeface="Times New Roman" pitchFamily="18" charset="0"/>
              </a:rPr>
              <a:t>M: </a:t>
            </a:r>
            <a:r>
              <a:rPr lang="en-US" sz="2800" i="1" dirty="0" err="1" smtClean="0">
                <a:solidFill>
                  <a:srgbClr val="C00000"/>
                </a:solidFill>
                <a:latin typeface="Times New Roman" pitchFamily="18" charset="0"/>
                <a:ea typeface="Arial-Rounded" panose="020B0500000000000000" pitchFamily="34" charset="0"/>
                <a:cs typeface="Times New Roman" pitchFamily="18" charset="0"/>
              </a:rPr>
              <a:t>Rồng</a:t>
            </a:r>
            <a:r>
              <a:rPr lang="en-US" sz="2800" i="1" dirty="0" smtClean="0">
                <a:solidFill>
                  <a:srgbClr val="C00000"/>
                </a:solidFill>
                <a:latin typeface="Times New Roman" pitchFamily="18" charset="0"/>
                <a:ea typeface="Arial-Rounded" panose="020B0500000000000000" pitchFamily="34" charset="0"/>
                <a:cs typeface="Times New Roman" pitchFamily="18" charset="0"/>
              </a:rPr>
              <a:t> </a:t>
            </a:r>
            <a:r>
              <a:rPr lang="en-US" sz="2800" i="1" dirty="0" err="1" smtClean="0">
                <a:solidFill>
                  <a:srgbClr val="C00000"/>
                </a:solidFill>
                <a:latin typeface="Times New Roman" pitchFamily="18" charset="0"/>
                <a:ea typeface="Arial-Rounded" panose="020B0500000000000000" pitchFamily="34" charset="0"/>
                <a:cs typeface="Times New Roman" pitchFamily="18" charset="0"/>
              </a:rPr>
              <a:t>rắn</a:t>
            </a:r>
            <a:r>
              <a:rPr lang="en-US" sz="2800" i="1" dirty="0" smtClean="0">
                <a:solidFill>
                  <a:srgbClr val="C00000"/>
                </a:solidFill>
                <a:latin typeface="Times New Roman" pitchFamily="18" charset="0"/>
                <a:ea typeface="Arial-Rounded" panose="020B0500000000000000" pitchFamily="34" charset="0"/>
                <a:cs typeface="Times New Roman" pitchFamily="18" charset="0"/>
              </a:rPr>
              <a:t> </a:t>
            </a:r>
            <a:r>
              <a:rPr lang="en-US" sz="2800" i="1" dirty="0" err="1" smtClean="0">
                <a:solidFill>
                  <a:srgbClr val="C00000"/>
                </a:solidFill>
                <a:latin typeface="Times New Roman" pitchFamily="18" charset="0"/>
                <a:ea typeface="Arial-Rounded" panose="020B0500000000000000" pitchFamily="34" charset="0"/>
                <a:cs typeface="Times New Roman" pitchFamily="18" charset="0"/>
              </a:rPr>
              <a:t>lên</a:t>
            </a:r>
            <a:r>
              <a:rPr lang="en-US" sz="2800" i="1" dirty="0" smtClean="0">
                <a:solidFill>
                  <a:srgbClr val="C00000"/>
                </a:solidFill>
                <a:latin typeface="Times New Roman" pitchFamily="18" charset="0"/>
                <a:ea typeface="Arial-Rounded" panose="020B0500000000000000" pitchFamily="34" charset="0"/>
                <a:cs typeface="Times New Roman" pitchFamily="18" charset="0"/>
              </a:rPr>
              <a:t> </a:t>
            </a:r>
            <a:r>
              <a:rPr lang="en-US" sz="2800" i="1" dirty="0" err="1" smtClean="0">
                <a:solidFill>
                  <a:srgbClr val="C00000"/>
                </a:solidFill>
                <a:latin typeface="Times New Roman" pitchFamily="18" charset="0"/>
                <a:ea typeface="Arial-Rounded" panose="020B0500000000000000" pitchFamily="34" charset="0"/>
                <a:cs typeface="Times New Roman" pitchFamily="18" charset="0"/>
              </a:rPr>
              <a:t>mây</a:t>
            </a:r>
            <a:r>
              <a:rPr lang="en-US" sz="2800" i="1" dirty="0" smtClean="0">
                <a:solidFill>
                  <a:srgbClr val="C00000"/>
                </a:solidFill>
                <a:latin typeface="Times New Roman" pitchFamily="18" charset="0"/>
                <a:ea typeface="Arial-Rounded" panose="020B0500000000000000" pitchFamily="34" charset="0"/>
                <a:cs typeface="Times New Roman" pitchFamily="18" charset="0"/>
              </a:rPr>
              <a:t> </a:t>
            </a:r>
            <a:r>
              <a:rPr lang="en-US" sz="2800" i="1" dirty="0" err="1" smtClean="0">
                <a:solidFill>
                  <a:srgbClr val="C00000"/>
                </a:solidFill>
                <a:latin typeface="Times New Roman" pitchFamily="18" charset="0"/>
                <a:ea typeface="Arial-Rounded" panose="020B0500000000000000" pitchFamily="34" charset="0"/>
                <a:cs typeface="Times New Roman" pitchFamily="18" charset="0"/>
              </a:rPr>
              <a:t>là</a:t>
            </a:r>
            <a:r>
              <a:rPr lang="en-US" sz="2800" i="1" dirty="0" smtClean="0">
                <a:solidFill>
                  <a:srgbClr val="C00000"/>
                </a:solidFill>
                <a:latin typeface="Times New Roman" pitchFamily="18" charset="0"/>
                <a:ea typeface="Arial-Rounded" panose="020B0500000000000000" pitchFamily="34" charset="0"/>
                <a:cs typeface="Times New Roman" pitchFamily="18" charset="0"/>
              </a:rPr>
              <a:t> </a:t>
            </a:r>
            <a:r>
              <a:rPr lang="en-US" sz="2800" i="1" dirty="0" err="1" smtClean="0">
                <a:solidFill>
                  <a:srgbClr val="C00000"/>
                </a:solidFill>
                <a:latin typeface="Times New Roman" pitchFamily="18" charset="0"/>
                <a:ea typeface="Arial-Rounded" panose="020B0500000000000000" pitchFamily="34" charset="0"/>
                <a:cs typeface="Times New Roman" pitchFamily="18" charset="0"/>
              </a:rPr>
              <a:t>một</a:t>
            </a:r>
            <a:r>
              <a:rPr lang="en-US" sz="2800" i="1" dirty="0" smtClean="0">
                <a:solidFill>
                  <a:srgbClr val="C00000"/>
                </a:solidFill>
                <a:latin typeface="Times New Roman" pitchFamily="18" charset="0"/>
                <a:ea typeface="Arial-Rounded" panose="020B0500000000000000" pitchFamily="34" charset="0"/>
                <a:cs typeface="Times New Roman" pitchFamily="18" charset="0"/>
              </a:rPr>
              <a:t> </a:t>
            </a:r>
            <a:r>
              <a:rPr lang="en-US" sz="2800" i="1" dirty="0" err="1" smtClean="0">
                <a:solidFill>
                  <a:srgbClr val="C00000"/>
                </a:solidFill>
                <a:latin typeface="Times New Roman" pitchFamily="18" charset="0"/>
                <a:ea typeface="Arial-Rounded" panose="020B0500000000000000" pitchFamily="34" charset="0"/>
                <a:cs typeface="Times New Roman" pitchFamily="18" charset="0"/>
              </a:rPr>
              <a:t>trò</a:t>
            </a:r>
            <a:r>
              <a:rPr lang="en-US" sz="2800" i="1" dirty="0" smtClean="0">
                <a:solidFill>
                  <a:srgbClr val="C00000"/>
                </a:solidFill>
                <a:latin typeface="Times New Roman" pitchFamily="18" charset="0"/>
                <a:ea typeface="Arial-Rounded" panose="020B0500000000000000" pitchFamily="34" charset="0"/>
                <a:cs typeface="Times New Roman" pitchFamily="18" charset="0"/>
              </a:rPr>
              <a:t> </a:t>
            </a:r>
            <a:r>
              <a:rPr lang="en-US" sz="2800" i="1" dirty="0" err="1" smtClean="0">
                <a:solidFill>
                  <a:srgbClr val="C00000"/>
                </a:solidFill>
                <a:latin typeface="Times New Roman" pitchFamily="18" charset="0"/>
                <a:ea typeface="Arial-Rounded" panose="020B0500000000000000" pitchFamily="34" charset="0"/>
                <a:cs typeface="Times New Roman" pitchFamily="18" charset="0"/>
              </a:rPr>
              <a:t>chơi</a:t>
            </a:r>
            <a:r>
              <a:rPr lang="en-US" sz="2800" i="1" dirty="0" smtClean="0">
                <a:solidFill>
                  <a:srgbClr val="C00000"/>
                </a:solidFill>
                <a:latin typeface="Times New Roman" pitchFamily="18" charset="0"/>
                <a:ea typeface="Arial-Rounded" panose="020B0500000000000000" pitchFamily="34" charset="0"/>
                <a:cs typeface="Times New Roman" pitchFamily="18" charset="0"/>
              </a:rPr>
              <a:t> </a:t>
            </a:r>
            <a:r>
              <a:rPr lang="en-US" sz="2800" i="1" dirty="0" err="1" smtClean="0">
                <a:solidFill>
                  <a:srgbClr val="C00000"/>
                </a:solidFill>
                <a:latin typeface="Times New Roman" pitchFamily="18" charset="0"/>
                <a:ea typeface="Arial-Rounded" panose="020B0500000000000000" pitchFamily="34" charset="0"/>
                <a:cs typeface="Times New Roman" pitchFamily="18" charset="0"/>
              </a:rPr>
              <a:t>vui</a:t>
            </a:r>
            <a:r>
              <a:rPr lang="en-US" sz="2800" i="1" dirty="0" smtClean="0">
                <a:solidFill>
                  <a:srgbClr val="C00000"/>
                </a:solidFill>
                <a:latin typeface="Times New Roman" pitchFamily="18" charset="0"/>
                <a:ea typeface="Arial-Rounded" panose="020B0500000000000000" pitchFamily="34" charset="0"/>
                <a:cs typeface="Times New Roman" pitchFamily="18" charset="0"/>
              </a:rPr>
              <a:t> </a:t>
            </a:r>
            <a:r>
              <a:rPr lang="en-US" sz="2800" i="1" dirty="0" err="1" smtClean="0">
                <a:solidFill>
                  <a:srgbClr val="C00000"/>
                </a:solidFill>
                <a:latin typeface="Times New Roman" pitchFamily="18" charset="0"/>
                <a:ea typeface="Arial-Rounded" panose="020B0500000000000000" pitchFamily="34" charset="0"/>
                <a:cs typeface="Times New Roman" pitchFamily="18" charset="0"/>
              </a:rPr>
              <a:t>nhộn</a:t>
            </a:r>
            <a:r>
              <a:rPr lang="en-US" sz="2800" i="1" dirty="0" smtClean="0">
                <a:solidFill>
                  <a:srgbClr val="C00000"/>
                </a:solidFill>
                <a:latin typeface="Times New Roman" pitchFamily="18" charset="0"/>
                <a:ea typeface="Arial-Rounded" panose="020B0500000000000000" pitchFamily="34" charset="0"/>
                <a:cs typeface="Times New Roman" pitchFamily="18" charset="0"/>
              </a:rPr>
              <a:t>.</a:t>
            </a:r>
            <a:endParaRPr lang="en-US" sz="2800" i="1" dirty="0">
              <a:solidFill>
                <a:srgbClr val="C00000"/>
              </a:solidFill>
              <a:latin typeface="Times New Roman" pitchFamily="18" charset="0"/>
              <a:ea typeface="Arial-Rounded" panose="020B0500000000000000" pitchFamily="34" charset="0"/>
              <a:cs typeface="Times New Roman" pitchFamily="18" charset="0"/>
            </a:endParaRPr>
          </a:p>
        </p:txBody>
      </p:sp>
      <p:pic>
        <p:nvPicPr>
          <p:cNvPr id="18" name="Picture 2" descr="15 trò chơi dân gian tuổi thơ không bao giờ quê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91782" y="1405275"/>
            <a:ext cx="2647316" cy="24356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19" name="Picture 6" descr="Thuyết minh và hướng dẫn trò chơi mèo đuổi chuột mầm no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15326" y="1723497"/>
            <a:ext cx="3836198" cy="2014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20" name="Picture 8" descr="Trò chơi dân gian tập thể Kéo c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8388" y="1452632"/>
            <a:ext cx="2963302" cy="2538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186387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2"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xmlns="" id="{32E29622-6938-4F27-BA2F-8E57C68A08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8238" y="-287766"/>
            <a:ext cx="10766099" cy="6704415"/>
          </a:xfrm>
          <a:prstGeom prst="rect">
            <a:avLst/>
          </a:prstGeom>
        </p:spPr>
      </p:pic>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pic>
        <p:nvPicPr>
          <p:cNvPr id="7" name="图片 39">
            <a:extLst>
              <a:ext uri="{FF2B5EF4-FFF2-40B4-BE49-F238E27FC236}">
                <a16:creationId xmlns:a16="http://schemas.microsoft.com/office/drawing/2014/main" xmlns="" id="{B6A43CE9-BBC5-4E98-BF98-A297DCD67964}"/>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0621860">
            <a:off x="1639556" y="870992"/>
            <a:ext cx="2864392" cy="2423717"/>
          </a:xfrm>
          <a:prstGeom prst="rect">
            <a:avLst/>
          </a:prstGeom>
        </p:spPr>
      </p:pic>
      <p:sp>
        <p:nvSpPr>
          <p:cNvPr id="11" name="TextBox 10">
            <a:extLst>
              <a:ext uri="{FF2B5EF4-FFF2-40B4-BE49-F238E27FC236}">
                <a16:creationId xmlns:a16="http://schemas.microsoft.com/office/drawing/2014/main" xmlns="" id="{3C722568-5BEC-4CC9-9200-292359A25631}"/>
              </a:ext>
            </a:extLst>
          </p:cNvPr>
          <p:cNvSpPr txBox="1"/>
          <p:nvPr/>
        </p:nvSpPr>
        <p:spPr>
          <a:xfrm>
            <a:off x="2376742" y="2727900"/>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itchFamily="18" charset="0"/>
                <a:cs typeface="Times New Roman" pitchFamily="18" charset="0"/>
              </a:rPr>
              <a:t>Tạm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hẹn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lại</a:t>
            </a:r>
            <a:r>
              <a:rPr lang="en-US" sz="3200" dirty="0">
                <a:solidFill>
                  <a:srgbClr val="FF0000"/>
                </a:solidFill>
                <a:latin typeface="Times New Roman" pitchFamily="18" charset="0"/>
                <a:cs typeface="Times New Roman" pitchFamily="18" charset="0"/>
              </a:rPr>
              <a:t> </a:t>
            </a:r>
          </a:p>
          <a:p>
            <a:pPr algn="ctr">
              <a:lnSpc>
                <a:spcPct val="150000"/>
              </a:lnSpc>
            </a:pP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con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học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a:t>
            </a:r>
          </a:p>
        </p:txBody>
      </p:sp>
      <p:pic>
        <p:nvPicPr>
          <p:cNvPr id="12" name="图片 14340" descr="28"/>
          <p:cNvPicPr>
            <a:picLocks noChangeAspect="1"/>
          </p:cNvPicPr>
          <p:nvPr/>
        </p:nvPicPr>
        <p:blipFill>
          <a:blip r:embed="rId6" cstate="print"/>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7" cstate="print">
            <a:extLst>
              <a:ext uri="{28A0092B-C50C-407E-A947-70E740481C1C}">
                <a14:useLocalDpi xmlns:a14="http://schemas.microsoft.com/office/drawing/2010/main" xmlns=""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cstate="print">
            <a:extLst>
              <a:ext uri="{28A0092B-C50C-407E-A947-70E740481C1C}">
                <a14:useLocalDpi xmlns:a14="http://schemas.microsoft.com/office/drawing/2010/main" xmlns="" val="0"/>
              </a:ext>
            </a:extLst>
          </a:blip>
          <a:srcRect l="2820" t="36316" r="61269" b="32573"/>
          <a:stretch>
            <a:fillRect/>
          </a:stretch>
        </p:blipFill>
        <p:spPr>
          <a:xfrm>
            <a:off x="10080241" y="-165203"/>
            <a:ext cx="2462754" cy="2133601"/>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1059378" y="5469000"/>
            <a:ext cx="193995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p:cNvSpPr txBox="1"/>
          <p:nvPr/>
        </p:nvSpPr>
        <p:spPr>
          <a:xfrm>
            <a:off x="4082502" y="5434583"/>
            <a:ext cx="23969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hai</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6864191" y="5434583"/>
            <a:ext cx="18627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c</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ó</a:t>
            </a:r>
            <a:r>
              <a:rPr kumimoji="0" lang="en-US" sz="4000" b="1" i="0" u="none" strike="noStrike" kern="1200" cap="none" spc="0" normalizeH="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p:cNvSpPr txBox="1"/>
          <p:nvPr/>
        </p:nvSpPr>
        <p:spPr>
          <a:xfrm>
            <a:off x="9645946" y="5434583"/>
            <a:ext cx="2241253"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Bốn</a:t>
            </a:r>
            <a:r>
              <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20"/>
          <p:cNvSpPr/>
          <p:nvPr/>
        </p:nvSpPr>
        <p:spPr>
          <a:xfrm>
            <a:off x="1059378" y="530446"/>
            <a:ext cx="9413608" cy="3132483"/>
          </a:xfrm>
          <a:prstGeom prst="roundRect">
            <a:avLst/>
          </a:pr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Dù</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ai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ngả</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nghiêng</a:t>
            </a:r>
            <a:endPar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Lòng</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ta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vẫn</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vững</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như</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kiềng</a:t>
            </a:r>
            <a:r>
              <a:rPr lang="en-US" sz="48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3" cstate="print">
            <a:extLst>
              <a:ext uri="{28A0092B-C50C-407E-A947-70E740481C1C}">
                <a14:useLocalDpi xmlns:a14="http://schemas.microsoft.com/office/drawing/2010/main" xmlns=""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3" cstate="print">
            <a:extLst>
              <a:ext uri="{28A0092B-C50C-407E-A947-70E740481C1C}">
                <a14:useLocalDpi xmlns:a14="http://schemas.microsoft.com/office/drawing/2010/main" xmlns=""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3" cstate="print">
            <a:extLst>
              <a:ext uri="{28A0092B-C50C-407E-A947-70E740481C1C}">
                <a14:useLocalDpi xmlns:a14="http://schemas.microsoft.com/office/drawing/2010/main" xmlns=""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3" cstate="print">
            <a:extLst>
              <a:ext uri="{28A0092B-C50C-407E-A947-70E740481C1C}">
                <a14:useLocalDpi xmlns:a14="http://schemas.microsoft.com/office/drawing/2010/main" xmlns=""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78216" y="93069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58685" y="1169918"/>
            <a:ext cx="1926976" cy="1926976"/>
          </a:xfrm>
          <a:prstGeom prst="rect">
            <a:avLst/>
          </a:prstGeom>
        </p:spPr>
      </p:pic>
      <p:sp>
        <p:nvSpPr>
          <p:cNvPr id="44" name="NextQuestion">
            <a:hlinkClick r:id="" action="ppaction://hlinkshowjump?jump=nextslide"/>
          </p:cNvPr>
          <p:cNvSpPr/>
          <p:nvPr/>
        </p:nvSpPr>
        <p:spPr>
          <a:xfrm>
            <a:off x="7392886" y="3718723"/>
            <a:ext cx="3335546" cy="1475162"/>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NextQuestion">
            <a:hlinkClick r:id="" action="ppaction://hlinkshowjump?jump=previousslide"/>
          </p:cNvPr>
          <p:cNvSpPr/>
          <p:nvPr/>
        </p:nvSpPr>
        <p:spPr>
          <a:xfrm>
            <a:off x="988743" y="3746134"/>
            <a:ext cx="3335546" cy="1475163"/>
          </a:xfrm>
          <a:prstGeom prst="round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Quay </a:t>
            </a:r>
            <a:r>
              <a:rPr kumimoji="0" lang="en-US" sz="2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endParaRPr kumimoji="0" lang="en-US" sz="2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xmlns="" val="258125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grpId="0" nodeType="withEffect">
                                  <p:stCondLst>
                                    <p:cond delay="500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60" dur="2000" fill="hold"/>
                                        <p:tgtEl>
                                          <p:spTgt spid="6"/>
                                        </p:tgtEl>
                                        <p:attrNameLst>
                                          <p:attrName>ppt_x</p:attrName>
                                          <p:attrName>ppt_y</p:attrName>
                                        </p:attrNameLst>
                                      </p:cBhvr>
                                    </p:animMotion>
                                  </p:childTnLst>
                                </p:cTn>
                              </p:par>
                              <p:par>
                                <p:cTn id="61" presetID="1" presetClass="entr" presetSubtype="0" fill="hold" nodeType="withEffect">
                                  <p:stCondLst>
                                    <p:cond delay="2500"/>
                                  </p:stCondLst>
                                  <p:childTnLst>
                                    <p:set>
                                      <p:cBhvr>
                                        <p:cTn id="62" dur="1" fill="hold">
                                          <p:stCondLst>
                                            <p:cond delay="0"/>
                                          </p:stCondLst>
                                        </p:cTn>
                                        <p:tgtEl>
                                          <p:spTgt spid="36"/>
                                        </p:tgtEl>
                                        <p:attrNameLst>
                                          <p:attrName>style.visibility</p:attrName>
                                        </p:attrNameLst>
                                      </p:cBhvr>
                                      <p:to>
                                        <p:strVal val="visible"/>
                                      </p:to>
                                    </p:set>
                                  </p:childTnLst>
                                </p:cTn>
                              </p:par>
                              <p:par>
                                <p:cTn id="63"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4" dur="2000" fill="hold"/>
                                        <p:tgtEl>
                                          <p:spTgt spid="6"/>
                                        </p:tgtEl>
                                        <p:attrNameLst>
                                          <p:attrName>ppt_x</p:attrName>
                                          <p:attrName>ppt_y</p:attrName>
                                        </p:attrNameLst>
                                      </p:cBhvr>
                                    </p:animMotion>
                                  </p:childTnLst>
                                </p:cTn>
                              </p:par>
                              <p:par>
                                <p:cTn id="65" presetID="1" presetClass="exit" presetSubtype="0" fill="hold" nodeType="withEffect">
                                  <p:stCondLst>
                                    <p:cond delay="450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71" dur="2000" fill="hold"/>
                                        <p:tgtEl>
                                          <p:spTgt spid="8"/>
                                        </p:tgtEl>
                                        <p:attrNameLst>
                                          <p:attrName>ppt_x</p:attrName>
                                          <p:attrName>ppt_y</p:attrName>
                                        </p:attrNameLst>
                                      </p:cBhvr>
                                    </p:animMotion>
                                  </p:childTnLst>
                                </p:cTn>
                              </p:par>
                              <p:par>
                                <p:cTn id="72" presetID="1" presetClass="entr" presetSubtype="0" fill="hold" nodeType="withEffect">
                                  <p:stCondLst>
                                    <p:cond delay="2500"/>
                                  </p:stCondLst>
                                  <p:childTnLst>
                                    <p:set>
                                      <p:cBhvr>
                                        <p:cTn id="73" dur="1" fill="hold">
                                          <p:stCondLst>
                                            <p:cond delay="0"/>
                                          </p:stCondLst>
                                        </p:cTn>
                                        <p:tgtEl>
                                          <p:spTgt spid="36"/>
                                        </p:tgtEl>
                                        <p:attrNameLst>
                                          <p:attrName>style.visibility</p:attrName>
                                        </p:attrNameLst>
                                      </p:cBhvr>
                                      <p:to>
                                        <p:strVal val="visible"/>
                                      </p:to>
                                    </p:set>
                                  </p:childTnLst>
                                </p:cTn>
                              </p:par>
                              <p:par>
                                <p:cTn id="74"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5" dur="2000" fill="hold"/>
                                        <p:tgtEl>
                                          <p:spTgt spid="8"/>
                                        </p:tgtEl>
                                        <p:attrNameLst>
                                          <p:attrName>ppt_x</p:attrName>
                                          <p:attrName>ppt_y</p:attrName>
                                        </p:attrNameLst>
                                      </p:cBhvr>
                                      <p:rCtr x="12331" y="23009"/>
                                    </p:animMotion>
                                  </p:childTnLst>
                                </p:cTn>
                              </p:par>
                              <p:par>
                                <p:cTn id="76" presetID="1" presetClass="exit" presetSubtype="0" fill="hold" nodeType="withEffect">
                                  <p:stCondLst>
                                    <p:cond delay="4500"/>
                                  </p:stCondLst>
                                  <p:childTnLst>
                                    <p:set>
                                      <p:cBhvr>
                                        <p:cTn id="7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2" dur="2000" fill="hold"/>
                                        <p:tgtEl>
                                          <p:spTgt spid="9"/>
                                        </p:tgtEl>
                                        <p:attrNameLst>
                                          <p:attrName>ppt_x</p:attrName>
                                          <p:attrName>ppt_y</p:attrName>
                                        </p:attrNameLst>
                                      </p:cBhvr>
                                      <p:rCtr x="-23581" y="-30787"/>
                                    </p:animMotion>
                                  </p:childTnLst>
                                </p:cTn>
                              </p:par>
                              <p:par>
                                <p:cTn id="83" presetID="1" presetClass="entr" presetSubtype="0" fill="hold" nodeType="withEffect">
                                  <p:stCondLst>
                                    <p:cond delay="2500"/>
                                  </p:stCondLst>
                                  <p:childTnLst>
                                    <p:set>
                                      <p:cBhvr>
                                        <p:cTn id="84" dur="1" fill="hold">
                                          <p:stCondLst>
                                            <p:cond delay="0"/>
                                          </p:stCondLst>
                                        </p:cTn>
                                        <p:tgtEl>
                                          <p:spTgt spid="36"/>
                                        </p:tgtEl>
                                        <p:attrNameLst>
                                          <p:attrName>style.visibility</p:attrName>
                                        </p:attrNameLst>
                                      </p:cBhvr>
                                      <p:to>
                                        <p:strVal val="visible"/>
                                      </p:to>
                                    </p:set>
                                  </p:childTnLst>
                                </p:cTn>
                              </p:par>
                              <p:par>
                                <p:cTn id="85"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6" dur="2000" fill="hold"/>
                                        <p:tgtEl>
                                          <p:spTgt spid="9"/>
                                        </p:tgtEl>
                                        <p:attrNameLst>
                                          <p:attrName>ppt_x</p:attrName>
                                          <p:attrName>ppt_y</p:attrName>
                                        </p:attrNameLst>
                                      </p:cBhvr>
                                      <p:rCtr x="23438" y="21435"/>
                                    </p:animMotion>
                                  </p:childTnLst>
                                </p:cTn>
                              </p:par>
                              <p:par>
                                <p:cTn id="87" presetID="1" presetClass="exit" presetSubtype="0" fill="hold" nodeType="withEffect">
                                  <p:stCondLst>
                                    <p:cond delay="4500"/>
                                  </p:stCondLst>
                                  <p:childTnLst>
                                    <p:set>
                                      <p:cBhvr>
                                        <p:cTn id="88"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P spid="2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cstate="print">
            <a:extLst>
              <a:ext uri="{28A0092B-C50C-407E-A947-70E740481C1C}">
                <a14:useLocalDpi xmlns:a14="http://schemas.microsoft.com/office/drawing/2010/main" xmlns="" val="0"/>
              </a:ext>
            </a:extLst>
          </a:blip>
          <a:srcRect l="2820" t="36316" r="61269" b="32573"/>
          <a:stretch>
            <a:fillRect/>
          </a:stretch>
        </p:blipFill>
        <p:spPr>
          <a:xfrm>
            <a:off x="10080241" y="-165203"/>
            <a:ext cx="2462754" cy="2133601"/>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1637731" y="5434583"/>
            <a:ext cx="58381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rPr>
              <a:t>tr</a:t>
            </a:r>
          </a:p>
        </p:txBody>
      </p:sp>
      <p:sp>
        <p:nvSpPr>
          <p:cNvPr id="11" name="TextBox 10"/>
          <p:cNvSpPr txBox="1"/>
          <p:nvPr/>
        </p:nvSpPr>
        <p:spPr>
          <a:xfrm>
            <a:off x="4728974" y="5434583"/>
            <a:ext cx="69762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rPr>
              <a:t>ch</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endParaRPr>
          </a:p>
        </p:txBody>
      </p:sp>
      <p:sp>
        <p:nvSpPr>
          <p:cNvPr id="13" name="TextBox 12"/>
          <p:cNvSpPr txBox="1"/>
          <p:nvPr/>
        </p:nvSpPr>
        <p:spPr>
          <a:xfrm>
            <a:off x="7383499" y="5434583"/>
            <a:ext cx="4700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rPr>
              <a:t>h</a:t>
            </a:r>
          </a:p>
        </p:txBody>
      </p:sp>
      <p:sp>
        <p:nvSpPr>
          <p:cNvPr id="14" name="TextBox 13"/>
          <p:cNvSpPr txBox="1"/>
          <p:nvPr/>
        </p:nvSpPr>
        <p:spPr>
          <a:xfrm>
            <a:off x="10108585" y="5434583"/>
            <a:ext cx="64152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rPr>
              <a:t>th</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itchFamily="18" charset="0"/>
              <a:ea typeface="Arial-Rounded" panose="020B0500000000000000" pitchFamily="34" charset="0"/>
              <a:cs typeface="Times New Roman" pitchFamily="18" charset="0"/>
            </a:endParaRPr>
          </a:p>
        </p:txBody>
      </p:sp>
      <p:sp>
        <p:nvSpPr>
          <p:cNvPr id="21" name="Rounded Rectangle 20"/>
          <p:cNvSpPr/>
          <p:nvPr/>
        </p:nvSpPr>
        <p:spPr>
          <a:xfrm>
            <a:off x="890005" y="566057"/>
            <a:ext cx="9413608" cy="3132483"/>
          </a:xfrm>
          <a:prstGeom prst="roundRect">
            <a:avLst/>
          </a:prstGeom>
          <a:solidFill>
            <a:schemeClr val="accent6">
              <a:alpha val="2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a:t>
            </a:r>
            <a:r>
              <a:rPr kumimoji="0" lang="en-US" sz="48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ung</a:t>
            </a:r>
            <a:r>
              <a:rPr kumimoji="0" lang="en-US" sz="48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itchFamily="18" charset="0"/>
                <a:ea typeface="Arial-Rounded" panose="020B0500000000000000" pitchFamily="34" charset="0"/>
                <a:cs typeface="Times New Roman" pitchFamily="18" charset="0"/>
              </a:rPr>
              <a:t>thu</a:t>
            </a:r>
            <a:endParaRPr kumimoji="0" lang="en-US" sz="48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2" cstate="print">
            <a:extLst>
              <a:ext uri="{28A0092B-C50C-407E-A947-70E740481C1C}">
                <a14:useLocalDpi xmlns:a14="http://schemas.microsoft.com/office/drawing/2010/main" xmlns=""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3" cstate="print">
            <a:extLst>
              <a:ext uri="{28A0092B-C50C-407E-A947-70E740481C1C}">
                <a14:useLocalDpi xmlns:a14="http://schemas.microsoft.com/office/drawing/2010/main" xmlns=""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3" cstate="print">
            <a:extLst>
              <a:ext uri="{28A0092B-C50C-407E-A947-70E740481C1C}">
                <a14:useLocalDpi xmlns:a14="http://schemas.microsoft.com/office/drawing/2010/main" xmlns=""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3" cstate="print">
            <a:extLst>
              <a:ext uri="{28A0092B-C50C-407E-A947-70E740481C1C}">
                <a14:useLocalDpi xmlns:a14="http://schemas.microsoft.com/office/drawing/2010/main" xmlns=""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3" cstate="print">
            <a:extLst>
              <a:ext uri="{28A0092B-C50C-407E-A947-70E740481C1C}">
                <a14:useLocalDpi xmlns:a14="http://schemas.microsoft.com/office/drawing/2010/main" xmlns=""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22659" y="81116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39524" y="1004910"/>
            <a:ext cx="1926976" cy="1926976"/>
          </a:xfrm>
          <a:prstGeom prst="rect">
            <a:avLst/>
          </a:prstGeom>
        </p:spPr>
      </p:pic>
      <p:sp>
        <p:nvSpPr>
          <p:cNvPr id="44" name="NextQuestion">
            <a:hlinkClick r:id="" action="ppaction://hlinkshowjump?jump=previousslide"/>
          </p:cNvPr>
          <p:cNvSpPr/>
          <p:nvPr/>
        </p:nvSpPr>
        <p:spPr>
          <a:xfrm>
            <a:off x="1314489" y="3710735"/>
            <a:ext cx="2997752" cy="1443664"/>
          </a:xfrm>
          <a:prstGeom prst="roundRect">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Quay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lại</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37" name="NextQuestion">
            <a:hlinkClick r:id="" action="ppaction://noaction"/>
          </p:cNvPr>
          <p:cNvSpPr/>
          <p:nvPr/>
        </p:nvSpPr>
        <p:spPr>
          <a:xfrm>
            <a:off x="7704517" y="3780826"/>
            <a:ext cx="2796989" cy="1385162"/>
          </a:xfrm>
          <a:prstGeom prst="roundRect">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Tiếp</a:t>
            </a:r>
            <a:r>
              <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2800" b="1"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theo</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xmlns="" val="9740159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37"/>
                                        </p:tgtEl>
                                        <p:attrNameLst>
                                          <p:attrName>style.visibility</p:attrName>
                                        </p:attrNameLst>
                                      </p:cBhvr>
                                      <p:to>
                                        <p:strVal val="visible"/>
                                      </p:to>
                                    </p:set>
                                  </p:childTnLst>
                                </p:cTn>
                              </p:par>
                              <p:par>
                                <p:cTn id="54" presetID="1" presetClass="entr" presetSubtype="0" fill="hold" grpId="0" nodeType="withEffect">
                                  <p:stCondLst>
                                    <p:cond delay="5000"/>
                                  </p:stCondLst>
                                  <p:childTnLst>
                                    <p:set>
                                      <p:cBhvr>
                                        <p:cTn id="55"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60" dur="2000" fill="hold"/>
                                        <p:tgtEl>
                                          <p:spTgt spid="6"/>
                                        </p:tgtEl>
                                        <p:attrNameLst>
                                          <p:attrName>ppt_x</p:attrName>
                                          <p:attrName>ppt_y</p:attrName>
                                        </p:attrNameLst>
                                      </p:cBhvr>
                                    </p:animMotion>
                                  </p:childTnLst>
                                </p:cTn>
                              </p:par>
                              <p:par>
                                <p:cTn id="61" presetID="1" presetClass="entr" presetSubtype="0" fill="hold" nodeType="withEffect">
                                  <p:stCondLst>
                                    <p:cond delay="2500"/>
                                  </p:stCondLst>
                                  <p:childTnLst>
                                    <p:set>
                                      <p:cBhvr>
                                        <p:cTn id="62" dur="1" fill="hold">
                                          <p:stCondLst>
                                            <p:cond delay="0"/>
                                          </p:stCondLst>
                                        </p:cTn>
                                        <p:tgtEl>
                                          <p:spTgt spid="36"/>
                                        </p:tgtEl>
                                        <p:attrNameLst>
                                          <p:attrName>style.visibility</p:attrName>
                                        </p:attrNameLst>
                                      </p:cBhvr>
                                      <p:to>
                                        <p:strVal val="visible"/>
                                      </p:to>
                                    </p:set>
                                  </p:childTnLst>
                                </p:cTn>
                              </p:par>
                              <p:par>
                                <p:cTn id="63"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4" dur="2000" fill="hold"/>
                                        <p:tgtEl>
                                          <p:spTgt spid="6"/>
                                        </p:tgtEl>
                                        <p:attrNameLst>
                                          <p:attrName>ppt_x</p:attrName>
                                          <p:attrName>ppt_y</p:attrName>
                                        </p:attrNameLst>
                                      </p:cBhvr>
                                    </p:animMotion>
                                  </p:childTnLst>
                                </p:cTn>
                              </p:par>
                              <p:par>
                                <p:cTn id="65" presetID="1" presetClass="exit" presetSubtype="0" fill="hold" nodeType="withEffect">
                                  <p:stCondLst>
                                    <p:cond delay="450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71" dur="2000" fill="hold"/>
                                        <p:tgtEl>
                                          <p:spTgt spid="8"/>
                                        </p:tgtEl>
                                        <p:attrNameLst>
                                          <p:attrName>ppt_x</p:attrName>
                                          <p:attrName>ppt_y</p:attrName>
                                        </p:attrNameLst>
                                      </p:cBhvr>
                                    </p:animMotion>
                                  </p:childTnLst>
                                </p:cTn>
                              </p:par>
                              <p:par>
                                <p:cTn id="72" presetID="1" presetClass="entr" presetSubtype="0" fill="hold" nodeType="withEffect">
                                  <p:stCondLst>
                                    <p:cond delay="2500"/>
                                  </p:stCondLst>
                                  <p:childTnLst>
                                    <p:set>
                                      <p:cBhvr>
                                        <p:cTn id="73" dur="1" fill="hold">
                                          <p:stCondLst>
                                            <p:cond delay="0"/>
                                          </p:stCondLst>
                                        </p:cTn>
                                        <p:tgtEl>
                                          <p:spTgt spid="36"/>
                                        </p:tgtEl>
                                        <p:attrNameLst>
                                          <p:attrName>style.visibility</p:attrName>
                                        </p:attrNameLst>
                                      </p:cBhvr>
                                      <p:to>
                                        <p:strVal val="visible"/>
                                      </p:to>
                                    </p:set>
                                  </p:childTnLst>
                                </p:cTn>
                              </p:par>
                              <p:par>
                                <p:cTn id="74"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5" dur="2000" fill="hold"/>
                                        <p:tgtEl>
                                          <p:spTgt spid="8"/>
                                        </p:tgtEl>
                                        <p:attrNameLst>
                                          <p:attrName>ppt_x</p:attrName>
                                          <p:attrName>ppt_y</p:attrName>
                                        </p:attrNameLst>
                                      </p:cBhvr>
                                      <p:rCtr x="12331" y="23009"/>
                                    </p:animMotion>
                                  </p:childTnLst>
                                </p:cTn>
                              </p:par>
                              <p:par>
                                <p:cTn id="76" presetID="1" presetClass="exit" presetSubtype="0" fill="hold" nodeType="withEffect">
                                  <p:stCondLst>
                                    <p:cond delay="4500"/>
                                  </p:stCondLst>
                                  <p:childTnLst>
                                    <p:set>
                                      <p:cBhvr>
                                        <p:cTn id="7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2" dur="2000" fill="hold"/>
                                        <p:tgtEl>
                                          <p:spTgt spid="9"/>
                                        </p:tgtEl>
                                        <p:attrNameLst>
                                          <p:attrName>ppt_x</p:attrName>
                                          <p:attrName>ppt_y</p:attrName>
                                        </p:attrNameLst>
                                      </p:cBhvr>
                                      <p:rCtr x="-23581" y="-30787"/>
                                    </p:animMotion>
                                  </p:childTnLst>
                                </p:cTn>
                              </p:par>
                              <p:par>
                                <p:cTn id="83" presetID="1" presetClass="entr" presetSubtype="0" fill="hold" nodeType="withEffect">
                                  <p:stCondLst>
                                    <p:cond delay="2500"/>
                                  </p:stCondLst>
                                  <p:childTnLst>
                                    <p:set>
                                      <p:cBhvr>
                                        <p:cTn id="84" dur="1" fill="hold">
                                          <p:stCondLst>
                                            <p:cond delay="0"/>
                                          </p:stCondLst>
                                        </p:cTn>
                                        <p:tgtEl>
                                          <p:spTgt spid="36"/>
                                        </p:tgtEl>
                                        <p:attrNameLst>
                                          <p:attrName>style.visibility</p:attrName>
                                        </p:attrNameLst>
                                      </p:cBhvr>
                                      <p:to>
                                        <p:strVal val="visible"/>
                                      </p:to>
                                    </p:set>
                                  </p:childTnLst>
                                </p:cTn>
                              </p:par>
                              <p:par>
                                <p:cTn id="85"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6" dur="2000" fill="hold"/>
                                        <p:tgtEl>
                                          <p:spTgt spid="9"/>
                                        </p:tgtEl>
                                        <p:attrNameLst>
                                          <p:attrName>ppt_x</p:attrName>
                                          <p:attrName>ppt_y</p:attrName>
                                        </p:attrNameLst>
                                      </p:cBhvr>
                                      <p:rCtr x="23438" y="21435"/>
                                    </p:animMotion>
                                  </p:childTnLst>
                                </p:cTn>
                              </p:par>
                              <p:par>
                                <p:cTn id="87" presetID="1" presetClass="exit" presetSubtype="0" fill="hold" nodeType="withEffect">
                                  <p:stCondLst>
                                    <p:cond delay="4500"/>
                                  </p:stCondLst>
                                  <p:childTnLst>
                                    <p:set>
                                      <p:cBhvr>
                                        <p:cTn id="88"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P spid="3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latin typeface="Times New Roman" pitchFamily="18" charset="0"/>
              <a:cs typeface="Times New Roman" pitchFamily="18" charset="0"/>
            </a:endParaRPr>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latin typeface="Times New Roman" pitchFamily="18" charset="0"/>
              <a:cs typeface="Times New Roman" pitchFamily="18" charset="0"/>
            </a:endParaRPr>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Times New Roman" pitchFamily="18" charset="0"/>
                <a:cs typeface="Times New Roman"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Times New Roman" pitchFamily="18" charset="0"/>
                <a:cs typeface="Times New Roman"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latin typeface="Times New Roman" pitchFamily="18" charset="0"/>
                <a:cs typeface="Times New Roman" pitchFamily="18" charset="0"/>
              </a:endParaRPr>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Times New Roman" pitchFamily="18" charset="0"/>
                <a:cs typeface="Times New Roman" pitchFamily="18" charset="0"/>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latin typeface="Times New Roman" pitchFamily="18" charset="0"/>
                <a:cs typeface="Times New Roman" pitchFamily="18" charset="0"/>
              </a:endParaRPr>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Times New Roman" pitchFamily="18" charset="0"/>
                <a:ea typeface="Arial-Rounded" panose="020B0500000000000000" pitchFamily="34" charset="0"/>
                <a:cs typeface="Times New Roman" pitchFamily="18" charset="0"/>
              </a:rPr>
              <a:t>Tuần</a:t>
            </a:r>
            <a:r>
              <a:rPr lang="en-US" sz="4000" b="1" dirty="0">
                <a:solidFill>
                  <a:srgbClr val="00B0F0"/>
                </a:solidFill>
                <a:latin typeface="Times New Roman" pitchFamily="18" charset="0"/>
                <a:ea typeface="Arial-Rounded" panose="020B0500000000000000" pitchFamily="34" charset="0"/>
                <a:cs typeface="Times New Roman" pitchFamily="18" charset="0"/>
              </a:rPr>
              <a:t> </a:t>
            </a:r>
            <a:r>
              <a:rPr lang="en-US" sz="4000" b="1" dirty="0" smtClean="0">
                <a:solidFill>
                  <a:srgbClr val="00B0F0"/>
                </a:solidFill>
                <a:latin typeface="Times New Roman" pitchFamily="18" charset="0"/>
                <a:ea typeface="Arial-Rounded" panose="020B0500000000000000" pitchFamily="34" charset="0"/>
                <a:cs typeface="Times New Roman" pitchFamily="18" charset="0"/>
              </a:rPr>
              <a:t>13</a:t>
            </a:r>
            <a:endParaRPr lang="en-US" sz="4000" b="1" dirty="0">
              <a:solidFill>
                <a:srgbClr val="00B0F0"/>
              </a:solidFill>
              <a:latin typeface="Times New Roman" pitchFamily="18" charset="0"/>
              <a:ea typeface="Arial-Rounded" panose="020B0500000000000000" pitchFamily="34" charset="0"/>
              <a:cs typeface="Times New Roman" pitchFamily="18" charset="0"/>
            </a:endParaRPr>
          </a:p>
        </p:txBody>
      </p:sp>
      <p:sp>
        <p:nvSpPr>
          <p:cNvPr id="29" name="TextBox 28"/>
          <p:cNvSpPr txBox="1"/>
          <p:nvPr/>
        </p:nvSpPr>
        <p:spPr>
          <a:xfrm>
            <a:off x="1865203" y="296191"/>
            <a:ext cx="9550400" cy="1354152"/>
          </a:xfrm>
          <a:prstGeom prst="rect">
            <a:avLst/>
          </a:prstGeom>
          <a:noFill/>
        </p:spPr>
        <p:txBody>
          <a:bodyPr wrap="square" lIns="121855" tIns="60928" rIns="121855" bIns="60928" rtlCol="0">
            <a:spAutoFit/>
          </a:bodyPr>
          <a:lstStyle/>
          <a:p>
            <a:pPr algn="ctr"/>
            <a:r>
              <a:rPr lang="en-US" sz="8000" b="1" dirty="0" err="1">
                <a:ln w="3175">
                  <a:solidFill>
                    <a:schemeClr val="bg1"/>
                  </a:solidFill>
                </a:ln>
                <a:solidFill>
                  <a:schemeClr val="bg1"/>
                </a:solidFill>
                <a:latin typeface="Times New Roman" pitchFamily="18" charset="0"/>
                <a:ea typeface="Arial-Rounded" pitchFamily="34" charset="0"/>
                <a:cs typeface="Times New Roman" pitchFamily="18" charset="0"/>
              </a:rPr>
              <a:t>Chủ</a:t>
            </a:r>
            <a:r>
              <a:rPr lang="en-US" sz="8000" b="1" dirty="0">
                <a:ln w="3175">
                  <a:solidFill>
                    <a:schemeClr val="bg1"/>
                  </a:solidFill>
                </a:ln>
                <a:solidFill>
                  <a:schemeClr val="bg1"/>
                </a:solidFill>
                <a:latin typeface="Times New Roman" pitchFamily="18" charset="0"/>
                <a:ea typeface="Arial-Rounded" pitchFamily="34" charset="0"/>
                <a:cs typeface="Times New Roman" pitchFamily="18" charset="0"/>
              </a:rPr>
              <a:t> </a:t>
            </a:r>
            <a:r>
              <a:rPr lang="en-US" sz="8000" b="1" dirty="0" err="1">
                <a:ln w="3175">
                  <a:solidFill>
                    <a:schemeClr val="bg1"/>
                  </a:solidFill>
                </a:ln>
                <a:solidFill>
                  <a:schemeClr val="bg1"/>
                </a:solidFill>
                <a:latin typeface="Times New Roman" pitchFamily="18" charset="0"/>
                <a:ea typeface="Arial-Rounded" pitchFamily="34" charset="0"/>
                <a:cs typeface="Times New Roman" pitchFamily="18" charset="0"/>
              </a:rPr>
              <a:t>đề</a:t>
            </a:r>
            <a:r>
              <a:rPr lang="en-US" sz="8000" b="1" dirty="0">
                <a:ln w="3175">
                  <a:solidFill>
                    <a:schemeClr val="bg1"/>
                  </a:solidFill>
                </a:ln>
                <a:solidFill>
                  <a:schemeClr val="bg1"/>
                </a:solidFill>
                <a:latin typeface="Times New Roman" pitchFamily="18" charset="0"/>
                <a:ea typeface="Arial-Rounded" pitchFamily="34" charset="0"/>
                <a:cs typeface="Times New Roman" pitchFamily="18" charset="0"/>
              </a:rPr>
              <a:t> </a:t>
            </a:r>
            <a:r>
              <a:rPr lang="en-US" sz="8000" b="1" dirty="0" smtClean="0">
                <a:ln w="3175">
                  <a:solidFill>
                    <a:schemeClr val="bg1"/>
                  </a:solidFill>
                </a:ln>
                <a:solidFill>
                  <a:schemeClr val="bg1"/>
                </a:solidFill>
                <a:latin typeface="Times New Roman" pitchFamily="18" charset="0"/>
                <a:ea typeface="Arial-Rounded" pitchFamily="34" charset="0"/>
                <a:cs typeface="Times New Roman" pitchFamily="18" charset="0"/>
              </a:rPr>
              <a:t>3</a:t>
            </a:r>
            <a:endParaRPr lang="en-US" sz="8000" b="1" dirty="0">
              <a:ln w="3175">
                <a:solidFill>
                  <a:schemeClr val="bg1"/>
                </a:solidFill>
              </a:ln>
              <a:solidFill>
                <a:schemeClr val="bg1"/>
              </a:solidFill>
              <a:latin typeface="Times New Roman" pitchFamily="18" charset="0"/>
              <a:ea typeface="Arial-Rounded" pitchFamily="34" charset="0"/>
              <a:cs typeface="Times New Roman" pitchFamily="18" charset="0"/>
            </a:endParaRP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schemeClr val="bg1"/>
                </a:solidFill>
                <a:latin typeface="Times New Roman" pitchFamily="18" charset="0"/>
                <a:ea typeface="Arial-Rounded" pitchFamily="34" charset="0"/>
                <a:cs typeface="Times New Roman" pitchFamily="18" charset="0"/>
              </a:rPr>
              <a:t>Bài</a:t>
            </a:r>
            <a:endParaRPr lang="en-US" sz="3200" b="1" dirty="0">
              <a:solidFill>
                <a:schemeClr val="bg1"/>
              </a:solidFill>
              <a:latin typeface="Times New Roman" pitchFamily="18" charset="0"/>
              <a:ea typeface="Arial-Rounded" pitchFamily="34" charset="0"/>
              <a:cs typeface="Times New Roman" pitchFamily="18" charset="0"/>
            </a:endParaRPr>
          </a:p>
          <a:p>
            <a:pPr algn="ctr"/>
            <a:r>
              <a:rPr lang="en-US" sz="4267" b="1" dirty="0" smtClean="0">
                <a:solidFill>
                  <a:schemeClr val="bg1"/>
                </a:solidFill>
                <a:latin typeface="Times New Roman" pitchFamily="18" charset="0"/>
                <a:ea typeface="Arial-Rounded" pitchFamily="34" charset="0"/>
                <a:cs typeface="Times New Roman" pitchFamily="18" charset="0"/>
              </a:rPr>
              <a:t>23</a:t>
            </a:r>
            <a:endParaRPr lang="en-US" sz="4267" b="1" dirty="0">
              <a:solidFill>
                <a:schemeClr val="bg1"/>
              </a:solidFill>
              <a:latin typeface="Times New Roman" pitchFamily="18" charset="0"/>
              <a:ea typeface="Arial-Rounded" pitchFamily="34" charset="0"/>
              <a:cs typeface="Times New Roman" pitchFamily="18" charset="0"/>
            </a:endParaRPr>
          </a:p>
        </p:txBody>
      </p:sp>
      <p:sp>
        <p:nvSpPr>
          <p:cNvPr id="24" name="TextBox 23"/>
          <p:cNvSpPr txBox="1"/>
          <p:nvPr/>
        </p:nvSpPr>
        <p:spPr>
          <a:xfrm>
            <a:off x="3694950" y="3151429"/>
            <a:ext cx="6741935" cy="800154"/>
          </a:xfrm>
          <a:prstGeom prst="rect">
            <a:avLst/>
          </a:prstGeom>
          <a:noFill/>
        </p:spPr>
        <p:txBody>
          <a:bodyPr wrap="square" lIns="121855" tIns="60928" rIns="121855" bIns="60928" rtlCol="0">
            <a:spAutoFit/>
          </a:bodyPr>
          <a:lstStyle/>
          <a:p>
            <a:pPr algn="ctr"/>
            <a:r>
              <a:rPr lang="en-US" sz="4400" b="1" dirty="0" smtClean="0">
                <a:solidFill>
                  <a:srgbClr val="0070C0"/>
                </a:solidFill>
                <a:latin typeface="Times New Roman" pitchFamily="18" charset="0"/>
                <a:ea typeface="Arial-Rounded" pitchFamily="34" charset="0"/>
                <a:cs typeface="Times New Roman" pitchFamily="18" charset="0"/>
              </a:rPr>
              <a:t>RỒNG RẮN LÊN MÂY</a:t>
            </a:r>
            <a:endParaRPr lang="en-US" sz="4400" b="1" dirty="0">
              <a:solidFill>
                <a:srgbClr val="0070C0"/>
              </a:solidFill>
              <a:latin typeface="Times New Roman" pitchFamily="18" charset="0"/>
              <a:ea typeface="Arial-Rounded" pitchFamily="34" charset="0"/>
              <a:cs typeface="Times New Roman" pitchFamily="18" charset="0"/>
            </a:endParaRPr>
          </a:p>
        </p:txBody>
      </p:sp>
      <p:pic>
        <p:nvPicPr>
          <p:cNvPr id="2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sp>
        <p:nvSpPr>
          <p:cNvPr id="27" name="Text Box 1"/>
          <p:cNvSpPr txBox="1"/>
          <p:nvPr/>
        </p:nvSpPr>
        <p:spPr>
          <a:xfrm>
            <a:off x="2045368" y="6467577"/>
            <a:ext cx="10586696" cy="464614"/>
          </a:xfrm>
          <a:prstGeom prst="rect">
            <a:avLst/>
          </a:prstGeom>
          <a:noFill/>
        </p:spPr>
        <p:txBody>
          <a:bodyPr wrap="square" rtlCol="0">
            <a:spAutoFit/>
          </a:bodyPr>
          <a:lstStyle/>
          <a:p>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chemeClr val="bg1"/>
                </a:solidFill>
                <a:effectLst>
                  <a:glow rad="38100">
                    <a:schemeClr val="accent1">
                      <a:alpha val="40000"/>
                    </a:schemeClr>
                  </a:glow>
                </a:effectLst>
                <a:latin typeface="Times New Roman" pitchFamily="18" charset="0"/>
                <a:cs typeface="Times New Roman" pitchFamily="18" charset="0"/>
              </a:rPr>
              <a:t>- https://www.facebook.com/nhat.linh.3557440</a:t>
            </a:r>
          </a:p>
        </p:txBody>
      </p:sp>
    </p:spTree>
    <p:extLst>
      <p:ext uri="{BB962C8B-B14F-4D97-AF65-F5344CB8AC3E}">
        <p14:creationId xmlns:p14="http://schemas.microsoft.com/office/powerpoint/2010/main" xmlns="" val="436007951"/>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5219700"/>
          </a:xfrm>
        </p:spPr>
        <p:txBody>
          <a:bodyPr>
            <a:normAutofit fontScale="90000"/>
          </a:bodyPr>
          <a:lstStyle/>
          <a:p>
            <a:r>
              <a:rPr lang="en-US" sz="4000" b="1" dirty="0" smtClean="0">
                <a:latin typeface="Times New Roman" pitchFamily="18" charset="0"/>
                <a:cs typeface="Times New Roman" pitchFamily="18" charset="0"/>
              </a:rPr>
              <a:t>                           </a:t>
            </a:r>
            <a:r>
              <a:rPr lang="pl-PL" sz="4000" b="1" dirty="0" smtClean="0">
                <a:latin typeface="Times New Roman" pitchFamily="18" charset="0"/>
                <a:cs typeface="Times New Roman" pitchFamily="18" charset="0"/>
              </a:rPr>
              <a:t>YÊU </a:t>
            </a:r>
            <a:r>
              <a:rPr lang="pl-PL" sz="4000" b="1" dirty="0" smtClean="0">
                <a:latin typeface="Times New Roman" pitchFamily="18" charset="0"/>
                <a:cs typeface="Times New Roman" pitchFamily="18" charset="0"/>
              </a:rPr>
              <a:t>CẦU CẦN ĐẠT:</a:t>
            </a:r>
            <a:r>
              <a:rPr lang="vi-VN" sz="4000" dirty="0" smtClean="0">
                <a:latin typeface="Times New Roman" pitchFamily="18" charset="0"/>
                <a:cs typeface="Times New Roman" pitchFamily="18" charset="0"/>
              </a:rPr>
              <a:t/>
            </a:r>
            <a:br>
              <a:rPr lang="vi-VN" sz="4000" dirty="0" smtClean="0">
                <a:latin typeface="Times New Roman" pitchFamily="18" charset="0"/>
                <a:cs typeface="Times New Roman" pitchFamily="18" charset="0"/>
              </a:rPr>
            </a:br>
            <a:r>
              <a:rPr lang="pl-PL" sz="4000" dirty="0" smtClean="0">
                <a:latin typeface="Times New Roman" pitchFamily="18" charset="0"/>
                <a:cs typeface="Times New Roman" pitchFamily="18" charset="0"/>
              </a:rPr>
              <a:t>-</a:t>
            </a:r>
            <a:r>
              <a:rPr lang="vi-VN" sz="4000" dirty="0" smtClean="0">
                <a:latin typeface="Times New Roman" pitchFamily="18" charset="0"/>
                <a:cs typeface="Times New Roman" pitchFamily="18" charset="0"/>
              </a:rPr>
              <a:t> Đọc đúng, rõ ràng bài đọc </a:t>
            </a:r>
            <a:r>
              <a:rPr lang="vi-VN" sz="4000" i="1" dirty="0" smtClean="0">
                <a:latin typeface="Times New Roman" pitchFamily="18" charset="0"/>
                <a:cs typeface="Times New Roman" pitchFamily="18" charset="0"/>
              </a:rPr>
              <a:t>Rồng rắn lên mây,</a:t>
            </a:r>
            <a:r>
              <a:rPr lang="vi-VN" sz="4000" dirty="0" smtClean="0">
                <a:latin typeface="Times New Roman" pitchFamily="18" charset="0"/>
                <a:cs typeface="Times New Roman" pitchFamily="18" charset="0"/>
              </a:rPr>
              <a:t> tốc độ đọc khoảng 50 - 55 tiếng/ phút,  </a:t>
            </a:r>
            <a:br>
              <a:rPr lang="vi-VN" sz="4000" dirty="0" smtClean="0">
                <a:latin typeface="Times New Roman" pitchFamily="18" charset="0"/>
                <a:cs typeface="Times New Roman" pitchFamily="18" charset="0"/>
              </a:rPr>
            </a:br>
            <a:r>
              <a:rPr lang="pl-PL" sz="4000" dirty="0" smtClean="0">
                <a:latin typeface="Times New Roman" pitchFamily="18" charset="0"/>
                <a:cs typeface="Times New Roman" pitchFamily="18" charset="0"/>
              </a:rPr>
              <a:t>- N</a:t>
            </a:r>
            <a:r>
              <a:rPr lang="vi-VN" sz="4000" dirty="0" smtClean="0">
                <a:latin typeface="Times New Roman" pitchFamily="18" charset="0"/>
                <a:cs typeface="Times New Roman" pitchFamily="18" charset="0"/>
              </a:rPr>
              <a:t>ắm được nghĩa của từ ngữ khó trong VB (c</a:t>
            </a:r>
            <a:r>
              <a:rPr lang="pl-PL" sz="4000" dirty="0" smtClean="0">
                <a:latin typeface="Times New Roman" pitchFamily="18" charset="0"/>
                <a:cs typeface="Times New Roman" pitchFamily="18" charset="0"/>
              </a:rPr>
              <a:t>â</a:t>
            </a:r>
            <a:r>
              <a:rPr lang="vi-VN" sz="4000" dirty="0" smtClean="0">
                <a:latin typeface="Times New Roman" pitchFamily="18" charset="0"/>
                <a:cs typeface="Times New Roman" pitchFamily="18" charset="0"/>
              </a:rPr>
              <a:t>y </a:t>
            </a:r>
            <a:r>
              <a:rPr lang="vi-VN" sz="4000" i="1" dirty="0" smtClean="0">
                <a:latin typeface="Times New Roman" pitchFamily="18" charset="0"/>
                <a:cs typeface="Times New Roman" pitchFamily="18" charset="0"/>
              </a:rPr>
              <a:t>núc nác, vòng vèo, cản)</a:t>
            </a:r>
            <a:r>
              <a:rPr lang="vi-VN" sz="4000" dirty="0" smtClean="0">
                <a:latin typeface="Times New Roman" pitchFamily="18" charset="0"/>
                <a:cs typeface="Times New Roman" pitchFamily="18" charset="0"/>
              </a:rPr>
              <a:t> và cách giải thích nghĩa của những từ ngữ này.</a:t>
            </a:r>
            <a:br>
              <a:rPr lang="vi-VN" sz="4000" dirty="0" smtClean="0">
                <a:latin typeface="Times New Roman" pitchFamily="18" charset="0"/>
                <a:cs typeface="Times New Roman" pitchFamily="18" charset="0"/>
              </a:rPr>
            </a:br>
            <a:r>
              <a:rPr lang="pl-PL" sz="4000" dirty="0" smtClean="0">
                <a:latin typeface="Times New Roman" pitchFamily="18" charset="0"/>
                <a:cs typeface="Times New Roman" pitchFamily="18" charset="0"/>
              </a:rPr>
              <a:t>- Nắm và hiểu được c</a:t>
            </a:r>
            <a:r>
              <a:rPr lang="vi-VN" sz="4000" dirty="0" smtClean="0">
                <a:latin typeface="Times New Roman" pitchFamily="18" charset="0"/>
                <a:cs typeface="Times New Roman" pitchFamily="18" charset="0"/>
              </a:rPr>
              <a:t>ách chơi trò chơi dân gian rồng rắn lên mây và một sổ trò chơi dân gian khác.</a:t>
            </a:r>
            <a:br>
              <a:rPr lang="vi-VN" sz="4000" dirty="0" smtClean="0">
                <a:latin typeface="Times New Roman" pitchFamily="18" charset="0"/>
                <a:cs typeface="Times New Roman" pitchFamily="18" charset="0"/>
              </a:rPr>
            </a:br>
            <a:r>
              <a:rPr lang="vi-VN" sz="4000" dirty="0" smtClean="0">
                <a:latin typeface="Times New Roman" pitchFamily="18" charset="0"/>
                <a:cs typeface="Times New Roman" pitchFamily="18" charset="0"/>
              </a:rPr>
              <a:t>- Có tinh thần hợp tác trong làm việc nhóm.</a:t>
            </a:r>
            <a:br>
              <a:rPr lang="vi-VN" sz="4000" dirty="0" smtClean="0">
                <a:latin typeface="Times New Roman" pitchFamily="18" charset="0"/>
                <a:cs typeface="Times New Roman" pitchFamily="18" charset="0"/>
              </a:rPr>
            </a:br>
            <a:r>
              <a:rPr lang="vi-VN" sz="4000" dirty="0" smtClean="0">
                <a:latin typeface="Times New Roman" pitchFamily="18" charset="0"/>
                <a:cs typeface="Times New Roman" pitchFamily="18" charset="0"/>
              </a:rPr>
              <a:t>- Giáo dục tinh thần đoàn kết tập thể, ý thức trách nhiệm cá nhân.</a:t>
            </a:r>
            <a:r>
              <a:rPr lang="vi-VN" dirty="0" smtClean="0">
                <a:latin typeface="Times New Roman" pitchFamily="18" charset="0"/>
                <a:cs typeface="Times New Roman" pitchFamily="18" charset="0"/>
              </a:rPr>
              <a:t/>
            </a:r>
            <a:br>
              <a:rPr lang="vi-VN" dirty="0" smtClean="0">
                <a:latin typeface="Times New Roman" pitchFamily="18" charset="0"/>
                <a:cs typeface="Times New Roman" pitchFamily="18" charset="0"/>
              </a:rPr>
            </a:br>
            <a:endParaRPr lang="vi-VN"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5" name="Group 14">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6"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7"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sp>
        <p:nvSpPr>
          <p:cNvPr id="5" name="TextBox 4"/>
          <p:cNvSpPr txBox="1"/>
          <p:nvPr/>
        </p:nvSpPr>
        <p:spPr>
          <a:xfrm>
            <a:off x="2167442" y="476306"/>
            <a:ext cx="9966092" cy="584711"/>
          </a:xfrm>
          <a:prstGeom prst="rect">
            <a:avLst/>
          </a:prstGeom>
          <a:noFill/>
        </p:spPr>
        <p:txBody>
          <a:bodyPr wrap="square" lIns="121855" tIns="60928" rIns="121855" bIns="60928" rtlCol="0">
            <a:spAutoFit/>
          </a:bodyPr>
          <a:lstStyle/>
          <a:p>
            <a:pPr algn="just"/>
            <a:r>
              <a:rPr lang="en-US" sz="3000" b="1" dirty="0" err="1" smtClean="0">
                <a:latin typeface="Times New Roman" pitchFamily="18" charset="0"/>
                <a:ea typeface="Arial-Rounded" panose="020B0500000000000000" pitchFamily="34" charset="0"/>
                <a:cs typeface="Times New Roman" pitchFamily="18" charset="0"/>
              </a:rPr>
              <a:t>Em</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biết</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gì</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về</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trò</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chơi</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Rồng</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rắn</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lên</a:t>
            </a:r>
            <a:r>
              <a:rPr lang="en-US" sz="3000" b="1" dirty="0" smtClean="0">
                <a:latin typeface="Times New Roman" pitchFamily="18" charset="0"/>
                <a:ea typeface="Arial-Rounded" panose="020B0500000000000000" pitchFamily="34" charset="0"/>
                <a:cs typeface="Times New Roman" pitchFamily="18" charset="0"/>
              </a:rPr>
              <a:t> </a:t>
            </a:r>
            <a:r>
              <a:rPr lang="en-US" sz="3000" b="1" dirty="0" err="1" smtClean="0">
                <a:latin typeface="Times New Roman" pitchFamily="18" charset="0"/>
                <a:ea typeface="Arial-Rounded" panose="020B0500000000000000" pitchFamily="34" charset="0"/>
                <a:cs typeface="Times New Roman" pitchFamily="18" charset="0"/>
              </a:rPr>
              <a:t>mây</a:t>
            </a:r>
            <a:r>
              <a:rPr lang="en-US" sz="3000" b="1" dirty="0" smtClean="0">
                <a:latin typeface="Times New Roman" pitchFamily="18" charset="0"/>
                <a:ea typeface="Arial-Rounded" panose="020B0500000000000000" pitchFamily="34" charset="0"/>
                <a:cs typeface="Times New Roman" pitchFamily="18" charset="0"/>
              </a:rPr>
              <a:t> ?</a:t>
            </a:r>
            <a:endParaRPr lang="en-US" sz="3000" b="1" dirty="0">
              <a:latin typeface="Times New Roman" pitchFamily="18" charset="0"/>
              <a:ea typeface="Arial-Rounded" panose="020B0500000000000000" pitchFamily="34" charset="0"/>
              <a:cs typeface="Times New Roman" pitchFamily="18" charset="0"/>
            </a:endParaRPr>
          </a:p>
        </p:txBody>
      </p:sp>
      <p:grpSp>
        <p:nvGrpSpPr>
          <p:cNvPr id="6" name="Group 5"/>
          <p:cNvGrpSpPr/>
          <p:nvPr/>
        </p:nvGrpSpPr>
        <p:grpSpPr>
          <a:xfrm>
            <a:off x="412381" y="475651"/>
            <a:ext cx="1714770" cy="70658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Times New Roman" pitchFamily="18" charset="0"/>
                <a:cs typeface="Times New Roman" pitchFamily="18"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Times New Roman" pitchFamily="18" charset="0"/>
                <a:cs typeface="Times New Roman" pitchFamily="18"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Times New Roman" pitchFamily="18" charset="0"/>
                  <a:cs typeface="Times New Roman" pitchFamily="18" charset="0"/>
                </a:rPr>
                <a:t>ĐỌC</a:t>
              </a:r>
            </a:p>
          </p:txBody>
        </p:sp>
      </p:grpSp>
      <p:pic>
        <p:nvPicPr>
          <p:cNvPr id="10" name="Picture 9"/>
          <p:cNvPicPr>
            <a:picLocks noChangeAspect="1"/>
          </p:cNvPicPr>
          <p:nvPr/>
        </p:nvPicPr>
        <p:blipFill rotWithShape="1">
          <a:blip r:embed="rId5" cstate="print">
            <a:extLst>
              <a:ext uri="{BEBA8EAE-BF5A-486C-A8C5-ECC9F3942E4B}">
                <a14:imgProps xmlns:a14="http://schemas.microsoft.com/office/drawing/2010/main" xmlns="">
                  <a14:imgLayer r:embed="rId6">
                    <a14:imgEffect>
                      <a14:backgroundRemoval t="50253" b="57367" l="20008" r="26232"/>
                    </a14:imgEffect>
                  </a14:imgLayer>
                </a14:imgProps>
              </a:ext>
            </a:extLst>
          </a:blip>
          <a:srcRect l="19230" t="49364" r="72990" b="41744"/>
          <a:stretch/>
        </p:blipFill>
        <p:spPr>
          <a:xfrm>
            <a:off x="201588" y="1248604"/>
            <a:ext cx="1391479" cy="894521"/>
          </a:xfrm>
          <a:prstGeom prst="rect">
            <a:avLst/>
          </a:prstGeom>
        </p:spPr>
      </p:pic>
      <p:sp>
        <p:nvSpPr>
          <p:cNvPr id="14" name="Text Box 1"/>
          <p:cNvSpPr txBox="1"/>
          <p:nvPr/>
        </p:nvSpPr>
        <p:spPr>
          <a:xfrm>
            <a:off x="2045368" y="6503671"/>
            <a:ext cx="10586696" cy="464614"/>
          </a:xfrm>
          <a:prstGeom prst="rect">
            <a:avLst/>
          </a:prstGeom>
          <a:noFill/>
        </p:spPr>
        <p:txBody>
          <a:bodyPr wrap="square" rtlCol="0">
            <a:spAutoFit/>
          </a:bodyPr>
          <a:lstStyle/>
          <a:p>
            <a:r>
              <a:rPr lang="en-US" sz="2419" dirty="0" err="1">
                <a:ln w="9525" cmpd="sng">
                  <a:noFill/>
                  <a:prstDash val="solid"/>
                </a:ln>
                <a:solidFill>
                  <a:schemeClr val="accent1"/>
                </a:solidFill>
                <a:effectLst>
                  <a:glow rad="38100">
                    <a:schemeClr val="accent1">
                      <a:alpha val="40000"/>
                    </a:schemeClr>
                  </a:glow>
                </a:effectLst>
                <a:latin typeface="Times New Roman" pitchFamily="18" charset="0"/>
                <a:cs typeface="Times New Roman" pitchFamily="18" charset="0"/>
              </a:rPr>
              <a:t>Bản</a:t>
            </a:r>
            <a:r>
              <a:rPr lang="en-US" sz="2419" dirty="0">
                <a:ln w="9525" cmpd="sng">
                  <a:noFill/>
                  <a:prstDash val="solid"/>
                </a:ln>
                <a:solidFill>
                  <a:schemeClr val="accent1"/>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accent1"/>
                </a:solidFill>
                <a:effectLst>
                  <a:glow rad="38100">
                    <a:schemeClr val="accent1">
                      <a:alpha val="40000"/>
                    </a:schemeClr>
                  </a:glow>
                </a:effectLst>
                <a:latin typeface="Times New Roman" pitchFamily="18" charset="0"/>
                <a:cs typeface="Times New Roman" pitchFamily="18" charset="0"/>
              </a:rPr>
              <a:t>quyền</a:t>
            </a:r>
            <a:r>
              <a:rPr lang="en-US" sz="2419" dirty="0">
                <a:ln w="9525" cmpd="sng">
                  <a:noFill/>
                  <a:prstDash val="solid"/>
                </a:ln>
                <a:solidFill>
                  <a:schemeClr val="accent1"/>
                </a:solidFill>
                <a:effectLst>
                  <a:glow rad="38100">
                    <a:schemeClr val="accent1">
                      <a:alpha val="40000"/>
                    </a:schemeClr>
                  </a:glow>
                </a:effectLst>
                <a:latin typeface="Times New Roman" pitchFamily="18" charset="0"/>
                <a:cs typeface="Times New Roman" pitchFamily="18" charset="0"/>
              </a:rPr>
              <a:t> : FB </a:t>
            </a:r>
            <a:r>
              <a:rPr lang="en-US" sz="2419" dirty="0" err="1">
                <a:ln w="9525" cmpd="sng">
                  <a:noFill/>
                  <a:prstDash val="solid"/>
                </a:ln>
                <a:solidFill>
                  <a:schemeClr val="accent1"/>
                </a:solidFill>
                <a:effectLst>
                  <a:glow rad="38100">
                    <a:schemeClr val="accent1">
                      <a:alpha val="40000"/>
                    </a:schemeClr>
                  </a:glow>
                </a:effectLst>
                <a:latin typeface="Times New Roman" pitchFamily="18" charset="0"/>
                <a:cs typeface="Times New Roman" pitchFamily="18" charset="0"/>
              </a:rPr>
              <a:t>Đặng</a:t>
            </a:r>
            <a:r>
              <a:rPr lang="en-US" sz="2419" dirty="0">
                <a:ln w="9525" cmpd="sng">
                  <a:noFill/>
                  <a:prstDash val="solid"/>
                </a:ln>
                <a:solidFill>
                  <a:schemeClr val="accent1"/>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accent1"/>
                </a:solidFill>
                <a:effectLst>
                  <a:glow rad="38100">
                    <a:schemeClr val="accent1">
                      <a:alpha val="40000"/>
                    </a:schemeClr>
                  </a:glow>
                </a:effectLst>
                <a:latin typeface="Times New Roman" pitchFamily="18" charset="0"/>
                <a:cs typeface="Times New Roman" pitchFamily="18" charset="0"/>
              </a:rPr>
              <a:t>Nhật</a:t>
            </a:r>
            <a:r>
              <a:rPr lang="en-US" sz="2419" dirty="0">
                <a:ln w="9525" cmpd="sng">
                  <a:noFill/>
                  <a:prstDash val="solid"/>
                </a:ln>
                <a:solidFill>
                  <a:schemeClr val="accent1"/>
                </a:solidFill>
                <a:effectLst>
                  <a:glow rad="38100">
                    <a:schemeClr val="accent1">
                      <a:alpha val="40000"/>
                    </a:schemeClr>
                  </a:glow>
                </a:effectLst>
                <a:latin typeface="Times New Roman" pitchFamily="18" charset="0"/>
                <a:cs typeface="Times New Roman" pitchFamily="18" charset="0"/>
              </a:rPr>
              <a:t> </a:t>
            </a:r>
            <a:r>
              <a:rPr lang="en-US" sz="2419" dirty="0" err="1">
                <a:ln w="9525" cmpd="sng">
                  <a:noFill/>
                  <a:prstDash val="solid"/>
                </a:ln>
                <a:solidFill>
                  <a:schemeClr val="accent1"/>
                </a:solidFill>
                <a:effectLst>
                  <a:glow rad="38100">
                    <a:schemeClr val="accent1">
                      <a:alpha val="40000"/>
                    </a:schemeClr>
                  </a:glow>
                </a:effectLst>
                <a:latin typeface="Times New Roman" pitchFamily="18" charset="0"/>
                <a:cs typeface="Times New Roman" pitchFamily="18" charset="0"/>
              </a:rPr>
              <a:t>Linh</a:t>
            </a:r>
            <a:r>
              <a:rPr lang="en-US" sz="2419" dirty="0">
                <a:ln w="9525" cmpd="sng">
                  <a:noFill/>
                  <a:prstDash val="solid"/>
                </a:ln>
                <a:solidFill>
                  <a:schemeClr val="accent1"/>
                </a:solidFill>
                <a:effectLst>
                  <a:glow rad="38100">
                    <a:schemeClr val="accent1">
                      <a:alpha val="40000"/>
                    </a:schemeClr>
                  </a:glow>
                </a:effectLst>
                <a:latin typeface="Times New Roman" pitchFamily="18" charset="0"/>
                <a:cs typeface="Times New Roman" pitchFamily="18" charset="0"/>
              </a:rPr>
              <a:t>- https://www.facebook.com/nhat.linh.3557440</a:t>
            </a:r>
          </a:p>
        </p:txBody>
      </p:sp>
      <p:pic>
        <p:nvPicPr>
          <p:cNvPr id="2" name="Picture 1"/>
          <p:cNvPicPr>
            <a:picLocks noChangeAspect="1"/>
          </p:cNvPicPr>
          <p:nvPr/>
        </p:nvPicPr>
        <p:blipFill rotWithShape="1">
          <a:blip r:embed="rId7" cstate="print">
            <a:extLst>
              <a:ext uri="{BEBA8EAE-BF5A-486C-A8C5-ECC9F3942E4B}">
                <a14:imgProps xmlns:a14="http://schemas.microsoft.com/office/drawing/2010/main" xmlns="">
                  <a14:imgLayer r:embed="rId8">
                    <a14:imgEffect>
                      <a14:saturation sat="200000"/>
                    </a14:imgEffect>
                  </a14:imgLayer>
                </a14:imgProps>
              </a:ext>
            </a:extLst>
          </a:blip>
          <a:srcRect l="29620" t="43290" r="29892" b="15425"/>
          <a:stretch/>
        </p:blipFill>
        <p:spPr>
          <a:xfrm>
            <a:off x="2018223" y="1384655"/>
            <a:ext cx="7847672" cy="4501371"/>
          </a:xfrm>
          <a:prstGeom prst="rect">
            <a:avLst/>
          </a:prstGeom>
        </p:spPr>
      </p:pic>
    </p:spTree>
    <p:extLst>
      <p:ext uri="{BB962C8B-B14F-4D97-AF65-F5344CB8AC3E}">
        <p14:creationId xmlns:p14="http://schemas.microsoft.com/office/powerpoint/2010/main" xmlns="" val="178439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D134864F-A318-4DF7-9A28-4E5AC700099C}"/>
              </a:ext>
            </a:extLst>
          </p:cNvPr>
          <p:cNvPicPr>
            <a:picLocks noChangeAspect="1"/>
          </p:cNvPicPr>
          <p:nvPr/>
        </p:nvPicPr>
        <p:blipFill rotWithShape="1">
          <a:blip r:embed="rId2" cstate="print"/>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một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trò</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ch</a:t>
            </a:r>
            <a:r>
              <a:rPr lang="vi-VN" sz="2400" dirty="0" smtClean="0">
                <a:latin typeface="Times New Roman" pitchFamily="18" charset="0"/>
                <a:ea typeface="Arial-Rounded" panose="020B0500000000000000" pitchFamily="34" charset="0"/>
                <a:cs typeface="Times New Roman" pitchFamily="18" charset="0"/>
              </a:rPr>
              <a:t>ơ</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vui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nhộn</a:t>
            </a:r>
            <a:r>
              <a:rPr lang="en-US" sz="2400" dirty="0" smtClean="0">
                <a:latin typeface="Times New Roman" pitchFamily="18" charset="0"/>
                <a:ea typeface="Arial-Rounded" panose="020B0500000000000000" pitchFamily="34" charset="0"/>
                <a:cs typeface="Times New Roman" pitchFamily="18" charset="0"/>
              </a:rPr>
              <a:t>. N</a:t>
            </a:r>
            <a:r>
              <a:rPr lang="vi-VN" sz="2400" dirty="0" smtClean="0">
                <a:latin typeface="Times New Roman" pitchFamily="18" charset="0"/>
                <a:ea typeface="Arial-Rounded" panose="020B0500000000000000" pitchFamily="34" charset="0"/>
                <a:cs typeface="Times New Roman" pitchFamily="18" charset="0"/>
              </a:rPr>
              <a:t>ă</a:t>
            </a:r>
            <a:r>
              <a:rPr lang="en-US" sz="2400" dirty="0">
                <a:latin typeface="Times New Roman" pitchFamily="18" charset="0"/>
                <a:ea typeface="Arial-Rounded" panose="020B0500000000000000" pitchFamily="34" charset="0"/>
                <a:cs typeface="Times New Roman" pitchFamily="18" charset="0"/>
              </a:rPr>
              <a:t>m, </a:t>
            </a:r>
            <a:r>
              <a:rPr lang="en-US" sz="2400" dirty="0" err="1">
                <a:latin typeface="Times New Roman" pitchFamily="18" charset="0"/>
                <a:ea typeface="Arial-Rounded" panose="020B0500000000000000" pitchFamily="34" charset="0"/>
                <a:cs typeface="Times New Roman" pitchFamily="18" charset="0"/>
              </a:rPr>
              <a:t>sáu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túm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áo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nhau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Một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đứng</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diện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với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rắn</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vừa</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vòng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vèo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vừa</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hát</a:t>
            </a:r>
            <a:r>
              <a:rPr lang="en-US" sz="2400" dirty="0" smtClean="0">
                <a:latin typeface="Times New Roman" pitchFamily="18" charset="0"/>
                <a:ea typeface="Arial-Rounded" panose="020B0500000000000000" pitchFamily="34" charset="0"/>
                <a:cs typeface="Times New Roman" pitchFamily="18" charset="0"/>
              </a:rPr>
              <a:t>:</a:t>
            </a:r>
          </a:p>
          <a:p>
            <a:pPr indent="463550" algn="ct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mây</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a:latin typeface="Times New Roman" pitchFamily="18" charset="0"/>
                <a:ea typeface="Arial-Rounded" panose="020B0500000000000000" pitchFamily="34" charset="0"/>
                <a:cs typeface="Times New Roman" pitchFamily="18" charset="0"/>
              </a:rPr>
              <a:t>Thấy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núc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nác</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smtClean="0">
                <a:latin typeface="Times New Roman" pitchFamily="18" charset="0"/>
                <a:ea typeface="Arial-Rounded" panose="020B0500000000000000" pitchFamily="34" charset="0"/>
                <a:cs typeface="Times New Roman" pitchFamily="18" charset="0"/>
              </a:rPr>
              <a:t>Hỏi</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a:t>
            </a:r>
            <a:r>
              <a:rPr lang="vi-VN" sz="2400" dirty="0" smtClean="0">
                <a:latin typeface="Times New Roman" pitchFamily="18" charset="0"/>
                <a:ea typeface="Arial-Rounded" panose="020B0500000000000000" pitchFamily="34" charset="0"/>
                <a:cs typeface="Times New Roman" pitchFamily="18" charset="0"/>
              </a:rPr>
              <a:t>ă</a:t>
            </a:r>
            <a:r>
              <a:rPr lang="en-US" sz="2400" dirty="0">
                <a:latin typeface="Times New Roman" pitchFamily="18" charset="0"/>
                <a:ea typeface="Arial-Rounded" panose="020B0500000000000000" pitchFamily="34" charset="0"/>
                <a:cs typeface="Times New Roman" pitchFamily="18" charset="0"/>
              </a:rPr>
              <a:t>m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thuốc</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a:latin typeface="Times New Roman" pitchFamily="18" charset="0"/>
                <a:ea typeface="Arial-Rounded" panose="020B0500000000000000" pitchFamily="34" charset="0"/>
                <a:cs typeface="Times New Roman" pitchFamily="18" charset="0"/>
              </a:rPr>
              <a:t>Có</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hay </a:t>
            </a:r>
            <a:r>
              <a:rPr lang="en-US" sz="2400" dirty="0" err="1" smtClean="0">
                <a:latin typeface="Times New Roman" pitchFamily="18" charset="0"/>
                <a:ea typeface="Arial-Rounded" panose="020B0500000000000000" pitchFamily="34" charset="0"/>
                <a:cs typeface="Times New Roman" pitchFamily="18" charset="0"/>
              </a:rPr>
              <a:t>không</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nói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thì</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rắn</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tiếp</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nói</a:t>
            </a:r>
            <a:r>
              <a:rPr lang="en-US" sz="2400" dirty="0">
                <a:latin typeface="Times New Roman" pitchFamily="18" charset="0"/>
                <a:ea typeface="Arial-Rounded" panose="020B0500000000000000" pitchFamily="34" charset="0"/>
                <a:cs typeface="Times New Roman" pitchFamily="18" charset="0"/>
              </a:rPr>
              <a:t> “ </a:t>
            </a:r>
            <a:r>
              <a:rPr lang="en-US" sz="2400" dirty="0" err="1">
                <a:latin typeface="Times New Roman" pitchFamily="18" charset="0"/>
                <a:ea typeface="Arial-Rounded" panose="020B0500000000000000" pitchFamily="34" charset="0"/>
                <a:cs typeface="Times New Roman" pitchFamily="18" charset="0"/>
              </a:rPr>
              <a:t>có</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thì</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hỏi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xin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cho</a:t>
            </a:r>
            <a:r>
              <a:rPr lang="en-US" sz="2400" dirty="0">
                <a:latin typeface="Times New Roman" pitchFamily="18" charset="0"/>
                <a:ea typeface="Arial-Rounded" panose="020B0500000000000000" pitchFamily="34" charset="0"/>
                <a:cs typeface="Times New Roman" pitchFamily="18" charset="0"/>
              </a:rPr>
              <a:t> con </a:t>
            </a:r>
            <a:r>
              <a:rPr lang="en-US" sz="2400" dirty="0" err="1" smtClean="0">
                <a:latin typeface="Times New Roman" pitchFamily="18" charset="0"/>
                <a:ea typeface="Arial-Rounded" panose="020B0500000000000000" pitchFamily="34" charset="0"/>
                <a:cs typeface="Times New Roman" pitchFamily="18" charset="0"/>
              </a:rPr>
              <a:t>và</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đồng</a:t>
            </a:r>
            <a:r>
              <a:rPr lang="en-US" sz="2400" dirty="0">
                <a:latin typeface="Times New Roman" pitchFamily="18" charset="0"/>
                <a:ea typeface="Arial-Rounded" panose="020B0500000000000000" pitchFamily="34" charset="0"/>
                <a:cs typeface="Times New Roman" pitchFamily="18" charset="0"/>
              </a:rPr>
              <a:t> ý </a:t>
            </a:r>
            <a:r>
              <a:rPr lang="en-US" sz="2400" dirty="0" err="1">
                <a:latin typeface="Times New Roman" pitchFamily="18" charset="0"/>
                <a:ea typeface="Arial-Rounded" panose="020B0500000000000000" pitchFamily="34" charset="0"/>
                <a:cs typeface="Times New Roman" pitchFamily="18" charset="0"/>
              </a:rPr>
              <a:t>cho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bắt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smtClean="0">
                <a:latin typeface="Times New Roman" pitchFamily="18" charset="0"/>
                <a:ea typeface="Arial-Rounded" panose="020B0500000000000000" pitchFamily="34" charset="0"/>
                <a:cs typeface="Times New Roman" pitchFamily="18" charset="0"/>
              </a:rPr>
              <a:t>uôi</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tìm</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cách</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bắt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uôi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đầu</a:t>
            </a:r>
            <a:r>
              <a:rPr lang="en-US" sz="2400" dirty="0">
                <a:latin typeface="Times New Roman" pitchFamily="18" charset="0"/>
                <a:ea typeface="Arial-Rounded" panose="020B0500000000000000" pitchFamily="34" charset="0"/>
                <a:cs typeface="Times New Roman" pitchFamily="18" charset="0"/>
              </a:rPr>
              <a:t> dang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cản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smtClean="0">
                <a:latin typeface="Times New Roman" pitchFamily="18" charset="0"/>
                <a:ea typeface="Arial-Rounded" panose="020B0500000000000000" pitchFamily="34" charset="0"/>
                <a:cs typeface="Times New Roman" pitchFamily="18" charset="0"/>
              </a:rPr>
              <a:t>uôi</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bắt</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được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thì</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đổi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vai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khúc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giữa</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để</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đứt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thì</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đổi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vai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làm</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uôi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Trò</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ch</a:t>
            </a:r>
            <a:r>
              <a:rPr lang="vi-VN" sz="2400" dirty="0" smtClean="0">
                <a:latin typeface="Times New Roman" pitchFamily="18" charset="0"/>
                <a:ea typeface="Arial-Rounded" panose="020B0500000000000000" pitchFamily="34" charset="0"/>
                <a:cs typeface="Times New Roman" pitchFamily="18" charset="0"/>
              </a:rPr>
              <a:t>ơ</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tiếp</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tục</a:t>
            </a:r>
            <a:r>
              <a:rPr lang="en-US" sz="2400" dirty="0" smtClean="0">
                <a:latin typeface="Times New Roman" pitchFamily="18" charset="0"/>
                <a:ea typeface="Arial-Rounded" panose="020B0500000000000000" pitchFamily="34" charset="0"/>
                <a:cs typeface="Times New Roman" pitchFamily="18" charset="0"/>
              </a:rPr>
              <a:t>.</a:t>
            </a:r>
            <a:endParaRPr lang="en-US" sz="2400" dirty="0">
              <a:latin typeface="Times New Roman" pitchFamily="18" charset="0"/>
              <a:ea typeface="Arial-Rounded" panose="020B0500000000000000" pitchFamily="34" charset="0"/>
              <a:cs typeface="Times New Roman" pitchFamily="18" charset="0"/>
            </a:endParaRPr>
          </a:p>
        </p:txBody>
      </p:sp>
      <p:pic>
        <p:nvPicPr>
          <p:cNvPr id="1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3922223" y="5793693"/>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mẫu</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xmlns="" val="280098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6"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D134864F-A318-4DF7-9A28-4E5AC700099C}"/>
              </a:ext>
            </a:extLst>
          </p:cNvPr>
          <p:cNvPicPr>
            <a:picLocks noChangeAspect="1"/>
          </p:cNvPicPr>
          <p:nvPr/>
        </p:nvPicPr>
        <p:blipFill rotWithShape="1">
          <a:blip r:embed="rId2" cstate="print"/>
          <a:srcRect l="43026" b="49181"/>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một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trò</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ch</a:t>
            </a:r>
            <a:r>
              <a:rPr lang="vi-VN" sz="2400" dirty="0" smtClean="0">
                <a:latin typeface="Times New Roman" pitchFamily="18" charset="0"/>
                <a:ea typeface="Arial-Rounded" panose="020B0500000000000000" pitchFamily="34" charset="0"/>
                <a:cs typeface="Times New Roman" pitchFamily="18" charset="0"/>
              </a:rPr>
              <a:t>ơ</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vui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nhộn</a:t>
            </a:r>
            <a:r>
              <a:rPr lang="en-US" sz="2400" dirty="0" smtClean="0">
                <a:latin typeface="Times New Roman" pitchFamily="18" charset="0"/>
                <a:ea typeface="Arial-Rounded" panose="020B0500000000000000" pitchFamily="34" charset="0"/>
                <a:cs typeface="Times New Roman" pitchFamily="18" charset="0"/>
              </a:rPr>
              <a:t>. N</a:t>
            </a:r>
            <a:r>
              <a:rPr lang="vi-VN" sz="2400" dirty="0" smtClean="0">
                <a:latin typeface="Times New Roman" pitchFamily="18" charset="0"/>
                <a:ea typeface="Arial-Rounded" panose="020B0500000000000000" pitchFamily="34" charset="0"/>
                <a:cs typeface="Times New Roman" pitchFamily="18" charset="0"/>
              </a:rPr>
              <a:t>ă</a:t>
            </a:r>
            <a:r>
              <a:rPr lang="en-US" sz="2400" dirty="0">
                <a:latin typeface="Times New Roman" pitchFamily="18" charset="0"/>
                <a:ea typeface="Arial-Rounded" panose="020B0500000000000000" pitchFamily="34" charset="0"/>
                <a:cs typeface="Times New Roman" pitchFamily="18" charset="0"/>
              </a:rPr>
              <a:t>m, </a:t>
            </a:r>
            <a:r>
              <a:rPr lang="en-US" sz="2400" dirty="0" err="1">
                <a:latin typeface="Times New Roman" pitchFamily="18" charset="0"/>
                <a:ea typeface="Arial-Rounded" panose="020B0500000000000000" pitchFamily="34" charset="0"/>
                <a:cs typeface="Times New Roman" pitchFamily="18" charset="0"/>
              </a:rPr>
              <a:t>sáu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túm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áo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nhau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Một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đứng</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diện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với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rắn</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vừa</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vòng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vèo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vừa</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hát</a:t>
            </a:r>
            <a:r>
              <a:rPr lang="en-US" sz="2400" dirty="0" smtClean="0">
                <a:latin typeface="Times New Roman" pitchFamily="18" charset="0"/>
                <a:ea typeface="Arial-Rounded" panose="020B0500000000000000" pitchFamily="34" charset="0"/>
                <a:cs typeface="Times New Roman" pitchFamily="18" charset="0"/>
              </a:rPr>
              <a:t>:</a:t>
            </a:r>
          </a:p>
          <a:p>
            <a:pPr indent="463550" algn="ct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mây</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a:latin typeface="Times New Roman" pitchFamily="18" charset="0"/>
                <a:ea typeface="Arial-Rounded" panose="020B0500000000000000" pitchFamily="34" charset="0"/>
                <a:cs typeface="Times New Roman" pitchFamily="18" charset="0"/>
              </a:rPr>
              <a:t>Thấy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núc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nác</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smtClean="0">
                <a:latin typeface="Times New Roman" pitchFamily="18" charset="0"/>
                <a:ea typeface="Arial-Rounded" panose="020B0500000000000000" pitchFamily="34" charset="0"/>
                <a:cs typeface="Times New Roman" pitchFamily="18" charset="0"/>
              </a:rPr>
              <a:t>Hỏi</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a:t>
            </a:r>
            <a:r>
              <a:rPr lang="vi-VN" sz="2400" dirty="0" smtClean="0">
                <a:latin typeface="Times New Roman" pitchFamily="18" charset="0"/>
                <a:ea typeface="Arial-Rounded" panose="020B0500000000000000" pitchFamily="34" charset="0"/>
                <a:cs typeface="Times New Roman" pitchFamily="18" charset="0"/>
              </a:rPr>
              <a:t>ă</a:t>
            </a:r>
            <a:r>
              <a:rPr lang="en-US" sz="2400" dirty="0">
                <a:latin typeface="Times New Roman" pitchFamily="18" charset="0"/>
                <a:ea typeface="Arial-Rounded" panose="020B0500000000000000" pitchFamily="34" charset="0"/>
                <a:cs typeface="Times New Roman" pitchFamily="18" charset="0"/>
              </a:rPr>
              <a:t>m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thuốc</a:t>
            </a:r>
            <a:endParaRPr lang="en-US" sz="2400" dirty="0" smtClean="0">
              <a:latin typeface="Times New Roman" pitchFamily="18" charset="0"/>
              <a:ea typeface="Arial-Rounded" panose="020B0500000000000000" pitchFamily="34" charset="0"/>
              <a:cs typeface="Times New Roman" pitchFamily="18" charset="0"/>
            </a:endParaRPr>
          </a:p>
          <a:p>
            <a:pPr indent="463550" algn="ctr"/>
            <a:r>
              <a:rPr lang="en-US" sz="2400" dirty="0" err="1">
                <a:latin typeface="Times New Roman" pitchFamily="18" charset="0"/>
                <a:ea typeface="Arial-Rounded" panose="020B0500000000000000" pitchFamily="34" charset="0"/>
                <a:cs typeface="Times New Roman" pitchFamily="18" charset="0"/>
              </a:rPr>
              <a:t>Có</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hay </a:t>
            </a:r>
            <a:r>
              <a:rPr lang="en-US" sz="2400" dirty="0" err="1" smtClean="0">
                <a:latin typeface="Times New Roman" pitchFamily="18" charset="0"/>
                <a:ea typeface="Arial-Rounded" panose="020B0500000000000000" pitchFamily="34" charset="0"/>
                <a:cs typeface="Times New Roman" pitchFamily="18" charset="0"/>
              </a:rPr>
              <a:t>không</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nói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thì</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rắn</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tiếp</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nói</a:t>
            </a:r>
            <a:r>
              <a:rPr lang="en-US" sz="2400" dirty="0">
                <a:latin typeface="Times New Roman" pitchFamily="18" charset="0"/>
                <a:ea typeface="Arial-Rounded" panose="020B0500000000000000" pitchFamily="34" charset="0"/>
                <a:cs typeface="Times New Roman" pitchFamily="18" charset="0"/>
              </a:rPr>
              <a:t> “ </a:t>
            </a:r>
            <a:r>
              <a:rPr lang="en-US" sz="2400" dirty="0" err="1">
                <a:latin typeface="Times New Roman" pitchFamily="18" charset="0"/>
                <a:ea typeface="Arial-Rounded" panose="020B0500000000000000" pitchFamily="34" charset="0"/>
                <a:cs typeface="Times New Roman" pitchFamily="18" charset="0"/>
              </a:rPr>
              <a:t>có</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thì</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rắn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hỏi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xin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cho</a:t>
            </a:r>
            <a:r>
              <a:rPr lang="en-US" sz="2400" dirty="0">
                <a:latin typeface="Times New Roman" pitchFamily="18" charset="0"/>
                <a:ea typeface="Arial-Rounded" panose="020B0500000000000000" pitchFamily="34" charset="0"/>
                <a:cs typeface="Times New Roman" pitchFamily="18" charset="0"/>
              </a:rPr>
              <a:t> con </a:t>
            </a:r>
            <a:r>
              <a:rPr lang="en-US" sz="2400" dirty="0" err="1" smtClean="0">
                <a:latin typeface="Times New Roman" pitchFamily="18" charset="0"/>
                <a:ea typeface="Arial-Rounded" panose="020B0500000000000000" pitchFamily="34" charset="0"/>
                <a:cs typeface="Times New Roman" pitchFamily="18" charset="0"/>
              </a:rPr>
              <a:t>và</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đồng</a:t>
            </a:r>
            <a:r>
              <a:rPr lang="en-US" sz="2400" dirty="0">
                <a:latin typeface="Times New Roman" pitchFamily="18" charset="0"/>
                <a:ea typeface="Arial-Rounded" panose="020B0500000000000000" pitchFamily="34" charset="0"/>
                <a:cs typeface="Times New Roman" pitchFamily="18" charset="0"/>
              </a:rPr>
              <a:t> ý </a:t>
            </a:r>
            <a:r>
              <a:rPr lang="en-US" sz="2400" dirty="0" err="1">
                <a:latin typeface="Times New Roman" pitchFamily="18" charset="0"/>
                <a:ea typeface="Arial-Rounded" panose="020B0500000000000000" pitchFamily="34" charset="0"/>
                <a:cs typeface="Times New Roman" pitchFamily="18" charset="0"/>
              </a:rPr>
              <a:t>cho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bắt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smtClean="0">
                <a:latin typeface="Times New Roman" pitchFamily="18" charset="0"/>
                <a:ea typeface="Arial-Rounded" panose="020B0500000000000000" pitchFamily="34" charset="0"/>
                <a:cs typeface="Times New Roman" pitchFamily="18" charset="0"/>
              </a:rPr>
              <a:t>uôi</a:t>
            </a:r>
            <a:r>
              <a:rPr lang="en-US" sz="2400" dirty="0" smtClean="0">
                <a:latin typeface="Times New Roman" pitchFamily="18" charset="0"/>
                <a:ea typeface="Arial-Rounded" panose="020B0500000000000000" pitchFamily="34" charset="0"/>
                <a:cs typeface="Times New Roman" pitchFamily="18" charset="0"/>
              </a:rPr>
              <a:t>.</a:t>
            </a:r>
          </a:p>
          <a:p>
            <a:pPr indent="463550" algn="just"/>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tìm</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cách</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bắt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uôi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đầu</a:t>
            </a:r>
            <a:r>
              <a:rPr lang="en-US" sz="2400" dirty="0">
                <a:latin typeface="Times New Roman" pitchFamily="18" charset="0"/>
                <a:ea typeface="Arial-Rounded" panose="020B0500000000000000" pitchFamily="34" charset="0"/>
                <a:cs typeface="Times New Roman" pitchFamily="18" charset="0"/>
              </a:rPr>
              <a:t> dang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cản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khúc</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smtClean="0">
                <a:latin typeface="Times New Roman" pitchFamily="18" charset="0"/>
                <a:ea typeface="Arial-Rounded" panose="020B0500000000000000" pitchFamily="34" charset="0"/>
                <a:cs typeface="Times New Roman" pitchFamily="18" charset="0"/>
              </a:rPr>
              <a:t>uôi</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bắt</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được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thì</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đổi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vai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thuốc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khúc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giữa</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để</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đứt</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thì</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đổi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vai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làm</a:t>
            </a:r>
            <a:r>
              <a:rPr lang="en-US" sz="2400" dirty="0" smtClean="0">
                <a:latin typeface="Times New Roman" pitchFamily="18" charset="0"/>
                <a:ea typeface="Arial-Rounded" panose="020B0500000000000000" pitchFamily="34" charset="0"/>
                <a:cs typeface="Times New Roman" pitchFamily="18" charset="0"/>
              </a:rPr>
              <a:t> </a:t>
            </a:r>
            <a:r>
              <a:rPr lang="vi-VN" sz="2400" dirty="0" smtClean="0">
                <a:latin typeface="Times New Roman" pitchFamily="18" charset="0"/>
                <a:ea typeface="Arial-Rounded" panose="020B0500000000000000" pitchFamily="34" charset="0"/>
                <a:cs typeface="Times New Roman" pitchFamily="18" charset="0"/>
              </a:rPr>
              <a:t>đ</a:t>
            </a:r>
            <a:r>
              <a:rPr lang="en-US" sz="2400" dirty="0" err="1">
                <a:latin typeface="Times New Roman" pitchFamily="18" charset="0"/>
                <a:ea typeface="Arial-Rounded" panose="020B0500000000000000" pitchFamily="34" charset="0"/>
                <a:cs typeface="Times New Roman" pitchFamily="18" charset="0"/>
              </a:rPr>
              <a:t>uôi</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Trò</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ch</a:t>
            </a:r>
            <a:r>
              <a:rPr lang="vi-VN" sz="2400" dirty="0" smtClean="0">
                <a:latin typeface="Times New Roman" pitchFamily="18" charset="0"/>
                <a:ea typeface="Arial-Rounded" panose="020B0500000000000000" pitchFamily="34" charset="0"/>
                <a:cs typeface="Times New Roman" pitchFamily="18" charset="0"/>
              </a:rPr>
              <a:t>ơ</a:t>
            </a:r>
            <a:r>
              <a:rPr lang="en-US" sz="2400" dirty="0" err="1">
                <a:latin typeface="Times New Roman" pitchFamily="18" charset="0"/>
                <a:ea typeface="Arial-Rounded" panose="020B0500000000000000" pitchFamily="34" charset="0"/>
                <a:cs typeface="Times New Roman" pitchFamily="18" charset="0"/>
              </a:rPr>
              <a:t>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tiếp</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tục</a:t>
            </a:r>
            <a:r>
              <a:rPr lang="en-US" sz="2400" dirty="0" smtClean="0">
                <a:latin typeface="Times New Roman" pitchFamily="18" charset="0"/>
                <a:ea typeface="Arial-Rounded" panose="020B0500000000000000" pitchFamily="34" charset="0"/>
                <a:cs typeface="Times New Roman" pitchFamily="18" charset="0"/>
              </a:rPr>
              <a:t>.</a:t>
            </a:r>
            <a:endParaRPr lang="en-US" sz="2400" dirty="0">
              <a:latin typeface="Times New Roman" pitchFamily="18" charset="0"/>
              <a:ea typeface="Arial-Rounded" panose="020B0500000000000000" pitchFamily="34" charset="0"/>
              <a:cs typeface="Times New Roman" pitchFamily="18" charset="0"/>
            </a:endParaRPr>
          </a:p>
        </p:txBody>
      </p:sp>
      <p:pic>
        <p:nvPicPr>
          <p:cNvPr id="19"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20" name="Group 19">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21"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rPr>
              <a:t>	</a:t>
            </a:r>
            <a:r>
              <a:rPr lang="en-US" sz="2700" b="1" dirty="0" smtClean="0">
                <a:solidFill>
                  <a:srgbClr val="FF6600"/>
                </a:solidFill>
                <a:latin typeface="Arial-Rounded" panose="020B0500000000000000" pitchFamily="34" charset="0"/>
                <a:ea typeface="Arial-Rounded" panose="020B0500000000000000" pitchFamily="34" charset="0"/>
                <a:cs typeface="Arial-Rounded" panose="020B0500000000000000" pitchFamily="34" charset="0"/>
              </a:rPr>
              <a:t>RỒNG RẮN LÊN MÂY</a:t>
            </a:r>
            <a:endParaRPr lang="en-US" sz="27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ounded Rectangle 9"/>
          <p:cNvSpPr/>
          <p:nvPr/>
        </p:nvSpPr>
        <p:spPr>
          <a:xfrm>
            <a:off x="3986392" y="5825018"/>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nối</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tiếp</a:t>
            </a:r>
            <a:r>
              <a:rPr lang="en-US" sz="3000" b="1"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en-US" sz="3000" b="1" dirty="0" err="1"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đoạn</a:t>
            </a:r>
            <a:endParaRPr lang="en-US" sz="30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1" name="Oval 10"/>
          <p:cNvSpPr/>
          <p:nvPr/>
        </p:nvSpPr>
        <p:spPr>
          <a:xfrm>
            <a:off x="727362" y="4382107"/>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3</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xmlns="" val="185493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2199</TotalTime>
  <Words>1499</Words>
  <Application>Microsoft Office PowerPoint</Application>
  <PresentationFormat>Custom</PresentationFormat>
  <Paragraphs>141</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                           YÊU CẦU CẦN ĐẠT: - Đọc đúng, rõ ràng bài đọc Rồng rắn lên mây, tốc độ đọc khoảng 50 - 55 tiếng/ phút,   - Nắm được nghĩa của từ ngữ khó trong VB (cây núc nác, vòng vèo, cản) và cách giải thích nghĩa của những từ ngữ này. - Nắm và hiểu được cách chơi trò chơi dân gian rồng rắn lên mây và một sổ trò chơi dân gian khác. - Có tinh thần hợp tác trong làm việc nhóm. - Giáo dục tinh thần đoàn kết tập thể, ý thức trách nhiệm cá nhân.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7</cp:lastModifiedBy>
  <cp:revision>86</cp:revision>
  <dcterms:created xsi:type="dcterms:W3CDTF">2021-06-17T09:40:01Z</dcterms:created>
  <dcterms:modified xsi:type="dcterms:W3CDTF">2022-11-27T13:04:46Z</dcterms:modified>
</cp:coreProperties>
</file>