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76" r:id="rId4"/>
    <p:sldId id="277" r:id="rId5"/>
    <p:sldId id="278" r:id="rId6"/>
    <p:sldId id="279" r:id="rId7"/>
    <p:sldId id="281" r:id="rId8"/>
    <p:sldId id="282" r:id="rId9"/>
    <p:sldId id="308" r:id="rId10"/>
    <p:sldId id="311" r:id="rId11"/>
    <p:sldId id="285" r:id="rId12"/>
    <p:sldId id="306" r:id="rId13"/>
    <p:sldId id="307" r:id="rId14"/>
    <p:sldId id="310" r:id="rId15"/>
    <p:sldId id="284" r:id="rId16"/>
    <p:sldId id="286" r:id="rId17"/>
    <p:sldId id="287" r:id="rId18"/>
    <p:sldId id="309" r:id="rId19"/>
    <p:sldId id="296" r:id="rId20"/>
    <p:sldId id="304" r:id="rId21"/>
  </p:sldIdLst>
  <p:sldSz cx="12192000" cy="6858000"/>
  <p:notesSz cx="6858000" cy="9144000"/>
  <p:embeddedFontLst>
    <p:embeddedFont>
      <p:font typeface=".VnTime" panose="020B7200000000000000" pitchFamily="3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iCiel Cadena" panose="02000503000000020004" pitchFamily="50" charset="-93"/>
      <p:bold r:id="rId33"/>
    </p:embeddedFont>
    <p:embeddedFont>
      <p:font typeface="Roboto Medium" panose="02000000000000000000" pitchFamily="2" charset="0"/>
      <p:regular r:id="rId34"/>
      <p:italic r:id="rId35"/>
    </p:embeddedFont>
    <p:embeddedFont>
      <p:font typeface="Segoe UI Black" panose="020B0A02040204020203" pitchFamily="34" charset="0"/>
      <p:bold r:id="rId36"/>
      <p:boldItalic r:id="rId37"/>
    </p:embeddedFont>
    <p:embeddedFont>
      <p:font typeface="SimSun" panose="02010600030101010101" pitchFamily="2" charset="-122"/>
      <p:regular r:id="rId38"/>
    </p:embeddedFont>
    <p:embeddedFont>
      <p:font typeface="UTM Showcard" panose="02040603050506020204" pitchFamily="18" charset="0"/>
      <p:regular r:id="rId39"/>
    </p:embeddedFont>
  </p:embeddedFont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C8FFC"/>
    <a:srgbClr val="0000FF"/>
    <a:srgbClr val="0066FF"/>
    <a:srgbClr val="FF7C80"/>
    <a:srgbClr val="FBFB0B"/>
    <a:srgbClr val="FFE5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5" autoAdjust="0"/>
    <p:restoredTop sz="94016" autoAdjust="0"/>
  </p:normalViewPr>
  <p:slideViewPr>
    <p:cSldViewPr snapToGrid="0">
      <p:cViewPr varScale="1">
        <p:scale>
          <a:sx n="107" d="100"/>
          <a:sy n="107" d="100"/>
        </p:scale>
        <p:origin x="582" y="108"/>
      </p:cViewPr>
      <p:guideLst>
        <p:guide orient="horz" pos="2160"/>
        <p:guide pos="387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69848" cy="6984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B576FC72-9E94-4C3A-99D8-201083CBED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55C7C5-FBBA-4420-AA9E-E310A030C43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4D740F3A-3437-4582-9164-7BE4C5A20E33}" type="datetimeFigureOut">
              <a:rPr lang="zh-CN" altLang="en-US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EB7B5A17-A671-4D80-9E81-40F4B4F259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2DC1CA41-FCEF-4CF8-854F-6142AB66F4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13009B-EEA4-4F31-A013-EA5E6D58ECA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114D568-9597-42D9-BBA4-B05C37A6DB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 smtClean="0"/>
            </a:lvl1pPr>
          </a:lstStyle>
          <a:p>
            <a:pPr>
              <a:defRPr/>
            </a:pPr>
            <a:fld id="{8D5A6792-9DED-4242-B980-5E76840096C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37501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5A6792-9DED-4242-B980-5E76840096C6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121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5A6792-9DED-4242-B980-5E76840096C6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520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5A6792-9DED-4242-B980-5E76840096C6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780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5A6792-9DED-4242-B980-5E76840096C6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232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5A6792-9DED-4242-B980-5E76840096C6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2241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5A6792-9DED-4242-B980-5E76840096C6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229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Trả lời đúng hết sẽ được 1 bảo bối của Đô rê mon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5A6792-9DED-4242-B980-5E76840096C6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817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ED2665A-C0F6-4580-A350-405307CF4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4CCE9-D410-41FE-A6B5-62F18D440524}" type="datetime1">
              <a:rPr lang="zh-CN" altLang="en-US"/>
              <a:pPr>
                <a:defRPr/>
              </a:pPr>
              <a:t>2021/11/23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11CE9B-17F2-478C-BEB8-4A7BAA06F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F24969-0C86-4D34-9576-FD507AA72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F52CF0C-F3D7-4102-8DF5-8764E58856B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390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8479C1-2D9E-4689-97A5-94A164127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8C9BB-A7B0-4D9F-A411-782D75C1AD54}" type="datetime1">
              <a:rPr lang="zh-CN" altLang="en-US"/>
              <a:pPr>
                <a:defRPr/>
              </a:pPr>
              <a:t>2021/11/23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5B5772-C4E4-4754-9E73-D90B4FE13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0A77B5-E98D-4260-BB66-D9EEEE798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EF0B71E-C064-4D7E-A195-BDF42795BC1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143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570353-1141-47EF-B26F-55158C750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C4A9C-F044-4DBC-93B5-A8EC8BBE5E90}" type="datetime1">
              <a:rPr lang="zh-CN" altLang="en-US"/>
              <a:pPr>
                <a:defRPr/>
              </a:pPr>
              <a:t>2021/11/23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82996-925E-40BD-9154-0D7DCACDA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8FDF4F-2054-4261-BCFB-8B73DC00C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422F5F0-95F7-4C6C-B20A-5A2440CBD81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503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391184-4429-4C5D-A2F6-21E99472D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F081A-3D5E-402B-9171-AC63C8E83EF4}" type="datetime1">
              <a:rPr lang="zh-CN" altLang="en-US"/>
              <a:pPr>
                <a:defRPr/>
              </a:pPr>
              <a:t>2021/11/23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3D897D6-66BE-4760-ADEF-285114534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D625247-41AE-490E-A019-CE0F7781C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913BF96-BEA6-4ED0-8DCA-7934304C908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613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1052CE-4E0B-4899-949F-5F4AC98DF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C01C3-B51A-4AB8-AE4E-4E6ADC34BE7B}" type="datetime1">
              <a:rPr lang="zh-CN" altLang="en-US"/>
              <a:pPr>
                <a:defRPr/>
              </a:pPr>
              <a:t>2021/11/23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04DDE7-C6FA-490E-BF36-0626656CC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06DBD5-C73D-4457-BF11-2740B32D1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0D88F94-98C2-44A2-BB54-3A2A1116EAC3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247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FB2F81E-5321-4077-BD21-E7496CB98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7D649-3E88-42CD-9C01-28FD23711E02}" type="datetime1">
              <a:rPr lang="zh-CN" altLang="en-US"/>
              <a:pPr>
                <a:defRPr/>
              </a:pPr>
              <a:t>2021/11/23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724469-CC80-471E-AA3C-8274DB8B7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608EAA-4139-4FD1-8234-B899ABE8B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B6B8E79-E6C0-4186-A88C-0D5574850A49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879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4F5FE93-0C6B-4DA5-9632-36E1DC943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B5B70-21CB-47D2-878B-6B3DB8052B5E}" type="datetime1">
              <a:rPr lang="zh-CN" altLang="en-US"/>
              <a:pPr>
                <a:defRPr/>
              </a:pPr>
              <a:t>2021/11/23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D52090-67E2-413C-94DF-E52583D4F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4A42BDE-131F-4D26-8F70-0F5CD3131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DA9AB3-C23F-4971-9DD1-0A150E443B96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896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99A66BB-BE31-4922-A493-B2907DD4C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410CB-5C1A-4879-868F-D758B4F25CA2}" type="datetime1">
              <a:rPr lang="zh-CN" altLang="en-US"/>
              <a:pPr>
                <a:defRPr/>
              </a:pPr>
              <a:t>2021/11/23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7695201-F6CC-44D3-A9C2-6ECAB05C7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DFE2C25-0042-48D3-BC61-E95D50212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7494D9A-2A78-4FA4-A93D-9DABB289B062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99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61F3E7F-0EDC-441A-9756-5BBB842DC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924C9-021C-4426-A829-785F22A355FA}" type="datetime1">
              <a:rPr lang="zh-CN" altLang="en-US"/>
              <a:pPr>
                <a:defRPr/>
              </a:pPr>
              <a:t>2021/11/23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0CC0E05-7468-4E77-876C-4270706B7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8D3D54D-743E-4474-B665-947AAFD27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F4C939-2694-4098-B2B7-B95B37023FAD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063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8F2B24-3314-4705-AD65-642921E90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81FFF-B8DF-4C7D-AC93-A31883F3B20D}" type="datetime1">
              <a:rPr lang="zh-CN" altLang="en-US"/>
              <a:pPr>
                <a:defRPr/>
              </a:pPr>
              <a:t>2021/11/23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442314E-FD6F-425B-9C67-5A1A3C54B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35D996D-5C5E-43F9-878D-133389487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998683-37CF-499E-AAAE-35F27D64A8CA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714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12849FD-9810-417E-96BC-7DDA1E092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866CA-E8A8-47B2-8BDA-DF37BA8D4142}" type="datetime1">
              <a:rPr lang="zh-CN" altLang="en-US"/>
              <a:pPr>
                <a:defRPr/>
              </a:pPr>
              <a:t>2021/11/23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9DF374F-3563-4AC7-A240-BF6965F6C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F81A093-2CE2-4BD8-BF3E-E1ADE2E2C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2F40121-93C6-42E7-A451-5581730A57F8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803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734B74-6665-467E-9AF4-2A44CFA3B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272E6-48A5-4BE5-B90B-DEC9434BC4A1}" type="datetime1">
              <a:rPr lang="zh-CN" altLang="en-US"/>
              <a:pPr>
                <a:defRPr/>
              </a:pPr>
              <a:t>2021/11/23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0F0121F-5555-44E5-884E-8BB622598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3CC675-F57B-4032-B05B-931FA10EC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E05AA42-CBAC-46AA-9C4B-A8ABF907D420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740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A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椭圆 13">
            <a:extLst>
              <a:ext uri="{FF2B5EF4-FFF2-40B4-BE49-F238E27FC236}">
                <a16:creationId xmlns:a16="http://schemas.microsoft.com/office/drawing/2014/main" id="{5321A889-037E-4C32-A2F9-A18F86CEB5C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32289" y="-1468438"/>
            <a:ext cx="11218862" cy="112188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zh-CN">
              <a:solidFill>
                <a:srgbClr val="FFFFFF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sp>
        <p:nvSpPr>
          <p:cNvPr id="1029" name="日期占位符 3">
            <a:extLst>
              <a:ext uri="{FF2B5EF4-FFF2-40B4-BE49-F238E27FC236}">
                <a16:creationId xmlns:a16="http://schemas.microsoft.com/office/drawing/2014/main" id="{27CE74F0-C574-49B0-93A7-3711503F8A1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9D425E9-427D-4402-8A2D-57092F7E0B21}" type="datetime1">
              <a:rPr lang="zh-CN" altLang="en-US"/>
              <a:pPr>
                <a:defRPr/>
              </a:pPr>
              <a:t>2021/11/23</a:t>
            </a:fld>
            <a:endParaRPr lang="zh-CN" altLang="en-US"/>
          </a:p>
        </p:txBody>
      </p:sp>
      <p:sp>
        <p:nvSpPr>
          <p:cNvPr id="1030" name="页脚占位符 4">
            <a:extLst>
              <a:ext uri="{FF2B5EF4-FFF2-40B4-BE49-F238E27FC236}">
                <a16:creationId xmlns:a16="http://schemas.microsoft.com/office/drawing/2014/main" id="{C6D27B92-FC6B-4328-A760-7A45A634D31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31" name="灯片编号占位符 5">
            <a:extLst>
              <a:ext uri="{FF2B5EF4-FFF2-40B4-BE49-F238E27FC236}">
                <a16:creationId xmlns:a16="http://schemas.microsoft.com/office/drawing/2014/main" id="{58EBA8F6-AA48-4BB2-AA13-135C27AD40F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1B6D18F-78F0-402D-BA98-158F9F6DF4B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sp>
        <p:nvSpPr>
          <p:cNvPr id="1032" name="日期占位符 3">
            <a:extLst>
              <a:ext uri="{FF2B5EF4-FFF2-40B4-BE49-F238E27FC236}">
                <a16:creationId xmlns:a16="http://schemas.microsoft.com/office/drawing/2014/main" id="{0FADA21F-2320-4175-AF96-E687715D56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fld id="{0802BE2E-788D-4C35-83BF-8A4D891CC0F9}" type="datetime1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  <a:sym typeface="SimSun" panose="02010600030101010101" pitchFamily="2" charset="-122"/>
              </a:rPr>
              <a:pPr eaLnBrk="1" hangingPunct="1">
                <a:buFont typeface="Arial" panose="020B0604020202020204" pitchFamily="34" charset="0"/>
                <a:buNone/>
                <a:defRPr/>
              </a:pPr>
              <a:t>2021/11/23</a:t>
            </a:fld>
            <a:endParaRPr lang="zh-CN" altLang="en-US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033" name="灯片编号占位符 5">
            <a:extLst>
              <a:ext uri="{FF2B5EF4-FFF2-40B4-BE49-F238E27FC236}">
                <a16:creationId xmlns:a16="http://schemas.microsoft.com/office/drawing/2014/main" id="{C3458783-AB47-44F6-990B-24513411C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fld id="{8262E725-B567-49B8-BC18-2F4C90E67E2B}" type="slidenum">
              <a:rPr lang="zh-CN" altLang="en-US" smtClean="0">
                <a:solidFill>
                  <a:srgbClr val="000000"/>
                </a:solidFill>
                <a:latin typeface="Calibri" panose="020F0502020204030204" pitchFamily="34" charset="0"/>
                <a:sym typeface="SimSun" panose="02010600030101010101" pitchFamily="2" charset="-122"/>
              </a:rPr>
              <a:pPr eaLnBrk="1" hangingPunct="1">
                <a:buFont typeface="Arial" panose="020B0604020202020204" pitchFamily="34" charset="0"/>
                <a:buNone/>
                <a:defRPr/>
              </a:pPr>
              <a:t>‹#›</a:t>
            </a:fld>
            <a:endParaRPr lang="zh-CN" altLang="en-US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1034" name="图片 8">
            <a:extLst>
              <a:ext uri="{FF2B5EF4-FFF2-40B4-BE49-F238E27FC236}">
                <a16:creationId xmlns:a16="http://schemas.microsoft.com/office/drawing/2014/main" id="{72665872-D763-4F1D-A334-C0473C8C5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4489450"/>
            <a:ext cx="1216025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矩形 9">
            <a:extLst>
              <a:ext uri="{FF2B5EF4-FFF2-40B4-BE49-F238E27FC236}">
                <a16:creationId xmlns:a16="http://schemas.microsoft.com/office/drawing/2014/main" id="{DD932064-5042-41F8-ABF6-ED681D9D8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525"/>
            <a:ext cx="12192000" cy="711200"/>
          </a:xfrm>
          <a:prstGeom prst="rect">
            <a:avLst/>
          </a:prstGeom>
          <a:solidFill>
            <a:srgbClr val="E1002A"/>
          </a:solidFill>
          <a:ln w="22225" cap="rnd">
            <a:solidFill>
              <a:srgbClr val="42719B">
                <a:alpha val="54117"/>
              </a:srgbClr>
            </a:solidFill>
            <a:beve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zh-CN">
              <a:solidFill>
                <a:srgbClr val="FFFFFF"/>
              </a:solidFill>
              <a:latin typeface="SimSun" panose="02010600030101010101" pitchFamily="2" charset="-122"/>
              <a:sym typeface="SimSun" panose="02010600030101010101" pitchFamily="2" charset="-122"/>
            </a:endParaRPr>
          </a:p>
        </p:txBody>
      </p:sp>
      <p:sp useBgFill="1">
        <p:nvSpPr>
          <p:cNvPr id="1036" name="矩形 10">
            <a:extLst>
              <a:ext uri="{FF2B5EF4-FFF2-40B4-BE49-F238E27FC236}">
                <a16:creationId xmlns:a16="http://schemas.microsoft.com/office/drawing/2014/main" id="{AA4362D0-A5E7-4AB8-A99C-7614DABF4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46800"/>
            <a:ext cx="12192000" cy="711200"/>
          </a:xfrm>
          <a:prstGeom prst="rect">
            <a:avLst/>
          </a:prstGeom>
          <a:ln w="22225" cap="rnd">
            <a:noFill/>
            <a:beve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zh-CN" dirty="0">
              <a:solidFill>
                <a:schemeClr val="accent1">
                  <a:lumMod val="60000"/>
                  <a:lumOff val="40000"/>
                </a:schemeClr>
              </a:solidFill>
              <a:latin typeface="UVN Ly Do" panose="03020702040505070503" pitchFamily="66" charset="0"/>
              <a:sym typeface="SimSun" panose="02010600030101010101" pitchFamily="2" charset="-122"/>
            </a:endParaRPr>
          </a:p>
        </p:txBody>
      </p:sp>
      <p:sp>
        <p:nvSpPr>
          <p:cNvPr id="1037" name="文本框 11">
            <a:extLst>
              <a:ext uri="{FF2B5EF4-FFF2-40B4-BE49-F238E27FC236}">
                <a16:creationId xmlns:a16="http://schemas.microsoft.com/office/drawing/2014/main" id="{DC91AE28-9BB1-4010-99F2-EE7859DAD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0675" y="6184900"/>
            <a:ext cx="3092450" cy="457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 sz="2400">
              <a:solidFill>
                <a:schemeClr val="bg1"/>
              </a:solidFill>
              <a:latin typeface="方正卡通简体" pitchFamily="65" charset="-122"/>
              <a:ea typeface="方正卡通简体" pitchFamily="65" charset="-122"/>
              <a:sym typeface="方正卡通简体" pitchFamily="65" charset="-122"/>
            </a:endParaRPr>
          </a:p>
        </p:txBody>
      </p:sp>
      <p:pic>
        <p:nvPicPr>
          <p:cNvPr id="1038" name="图片 12">
            <a:extLst>
              <a:ext uri="{FF2B5EF4-FFF2-40B4-BE49-F238E27FC236}">
                <a16:creationId xmlns:a16="http://schemas.microsoft.com/office/drawing/2014/main" id="{F16DA549-EDD9-4C4E-A8AB-04E28D378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63" y="-517525"/>
            <a:ext cx="1920875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hf sldNum="0" hdr="0" ftr="0"/>
  <p:txStyles>
    <p:titleStyle>
      <a:lvl1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SimSun" panose="02010600030101010101" pitchFamily="2" charset="-122"/>
          <a:cs typeface="+mj-cs"/>
          <a:sym typeface="Calibri Light" panose="020F0302020204030204" pitchFamily="34" charset="0"/>
        </a:defRPr>
      </a:lvl1pPr>
      <a:lvl2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2pPr>
      <a:lvl3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3pPr>
      <a:lvl4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4pPr>
      <a:lvl5pPr marL="914400" indent="-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5pPr>
      <a:lvl6pPr marL="13716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6pPr>
      <a:lvl7pPr marL="18288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7pPr>
      <a:lvl8pPr marL="22860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8pPr>
      <a:lvl9pPr marL="2743200" indent="-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  <a:sym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SimSun" panose="02010600030101010101" pitchFamily="2" charset="-122"/>
          <a:cs typeface="+mn-cs"/>
          <a:sym typeface="Calibri" panose="020F05020202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SimSun" panose="02010600030101010101" pitchFamily="2" charset="-122"/>
          <a:sym typeface="Calibri" panose="020F050202020403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SimSun" panose="02010600030101010101" pitchFamily="2" charset="-122"/>
          <a:sym typeface="Calibri" panose="020F050202020403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SimSun" panose="02010600030101010101" pitchFamily="2" charset="-122"/>
          <a:sym typeface="Calibri" panose="020F050202020403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SimSun" panose="02010600030101010101" pitchFamily="2" charset="-122"/>
          <a:sym typeface="Calibri" panose="020F0502020204030204" pitchFamily="34" charset="0"/>
        </a:defRPr>
      </a:lvl5pPr>
      <a:lvl6pPr marL="25146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971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429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886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file:///C:\Users\Huy%20Cuong\Desktop\Toan4_Tuan10_KTUTS\Toan4_Tuan10_KTUTS\DoraemonNoUta-SatokoYamano-3160806%20(mp3cut.net).mp3" TargetMode="External"/><Relationship Id="rId7" Type="http://schemas.openxmlformats.org/officeDocument/2006/relationships/image" Target="../media/image5.png"/><Relationship Id="rId2" Type="http://schemas.microsoft.com/office/2007/relationships/media" Target="file:///C:\Users\Huy%20Cuong\Desktop\Toan4_Tuan10_KTUTS\Toan4_Tuan10_KTUTS\DoraemonNoUta-SatokoYamano-3160806%20(mp3cut.net)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emf"/><Relationship Id="rId5" Type="http://schemas.openxmlformats.org/officeDocument/2006/relationships/image" Target="../media/image30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30.png"/><Relationship Id="rId4" Type="http://schemas.openxmlformats.org/officeDocument/2006/relationships/image" Target="../media/image10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10.emf"/><Relationship Id="rId4" Type="http://schemas.openxmlformats.org/officeDocument/2006/relationships/image" Target="../media/image20.png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2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.png"/><Relationship Id="rId10" Type="http://schemas.openxmlformats.org/officeDocument/2006/relationships/image" Target="../media/image27.png"/><Relationship Id="rId4" Type="http://schemas.openxmlformats.org/officeDocument/2006/relationships/audio" Target="../media/media2.mp3"/><Relationship Id="rId9" Type="http://schemas.openxmlformats.org/officeDocument/2006/relationships/image" Target="../media/image20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2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1.png"/><Relationship Id="rId10" Type="http://schemas.openxmlformats.org/officeDocument/2006/relationships/image" Target="../media/image32.png"/><Relationship Id="rId4" Type="http://schemas.openxmlformats.org/officeDocument/2006/relationships/audio" Target="../media/media2.mp3"/><Relationship Id="rId9" Type="http://schemas.openxmlformats.org/officeDocument/2006/relationships/image" Target="../media/image20.png"/><Relationship Id="rId1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2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34.png"/><Relationship Id="rId10" Type="http://schemas.openxmlformats.org/officeDocument/2006/relationships/image" Target="../media/image33.png"/><Relationship Id="rId4" Type="http://schemas.openxmlformats.org/officeDocument/2006/relationships/audio" Target="../media/media2.mp3"/><Relationship Id="rId9" Type="http://schemas.openxmlformats.org/officeDocument/2006/relationships/image" Target="../media/image20.png"/><Relationship Id="rId1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00A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3">
            <a:extLst>
              <a:ext uri="{FF2B5EF4-FFF2-40B4-BE49-F238E27FC236}">
                <a16:creationId xmlns:a16="http://schemas.microsoft.com/office/drawing/2014/main" id="{722729D7-5818-49DB-BD08-9BA7A5552E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3589338" y="-112713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图片 11">
            <a:extLst>
              <a:ext uri="{FF2B5EF4-FFF2-40B4-BE49-F238E27FC236}">
                <a16:creationId xmlns:a16="http://schemas.microsoft.com/office/drawing/2014/main" id="{455F2471-818C-486F-B020-49D50273F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2189163"/>
            <a:ext cx="4295775" cy="466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0" name="Group 6">
            <a:extLst>
              <a:ext uri="{FF2B5EF4-FFF2-40B4-BE49-F238E27FC236}">
                <a16:creationId xmlns:a16="http://schemas.microsoft.com/office/drawing/2014/main" id="{9B3ED42E-4618-413C-B94A-C45E4F354BFB}"/>
              </a:ext>
            </a:extLst>
          </p:cNvPr>
          <p:cNvGrpSpPr>
            <a:grpSpLocks/>
          </p:cNvGrpSpPr>
          <p:nvPr/>
        </p:nvGrpSpPr>
        <p:grpSpPr bwMode="auto">
          <a:xfrm>
            <a:off x="4540250" y="927100"/>
            <a:ext cx="6618288" cy="4727575"/>
            <a:chOff x="-1" y="503709"/>
            <a:chExt cx="6619842" cy="4729018"/>
          </a:xfrm>
        </p:grpSpPr>
        <p:sp>
          <p:nvSpPr>
            <p:cNvPr id="15371" name="椭圆 14">
              <a:extLst>
                <a:ext uri="{FF2B5EF4-FFF2-40B4-BE49-F238E27FC236}">
                  <a16:creationId xmlns:a16="http://schemas.microsoft.com/office/drawing/2014/main" id="{2DDA36FE-89B5-42B9-ABF0-9C403C98D1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041" y="503709"/>
              <a:ext cx="6400800" cy="472901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FFFFFF"/>
                </a:solidFill>
                <a:latin typeface="SimSun" panose="02010600030101010101" pitchFamily="2" charset="-122"/>
                <a:sym typeface="SimSun" panose="02010600030101010101" pitchFamily="2" charset="-122"/>
              </a:endParaRPr>
            </a:p>
          </p:txBody>
        </p:sp>
        <p:sp>
          <p:nvSpPr>
            <p:cNvPr id="15372" name="等腰三角形 15">
              <a:extLst>
                <a:ext uri="{FF2B5EF4-FFF2-40B4-BE49-F238E27FC236}">
                  <a16:creationId xmlns:a16="http://schemas.microsoft.com/office/drawing/2014/main" id="{D2305C25-DFC0-4268-8A2C-2F5F0ED8C4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681849">
              <a:off x="-50801" y="2957944"/>
              <a:ext cx="803563" cy="701964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FFFFFF"/>
                </a:solidFill>
                <a:latin typeface="SimSun" panose="02010600030101010101" pitchFamily="2" charset="-122"/>
                <a:sym typeface="SimSun" panose="02010600030101010101" pitchFamily="2" charset="-122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691DAD45-FF5B-4BF9-AA01-E2C302A7F599}"/>
              </a:ext>
            </a:extLst>
          </p:cNvPr>
          <p:cNvSpPr/>
          <p:nvPr/>
        </p:nvSpPr>
        <p:spPr>
          <a:xfrm>
            <a:off x="5014211" y="1945704"/>
            <a:ext cx="5888151" cy="1862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11500" b="1" dirty="0" err="1">
                <a:ln w="3810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Môn</a:t>
            </a:r>
            <a:r>
              <a:rPr lang="en-US" sz="11500" b="1" dirty="0">
                <a:ln w="3810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</a:t>
            </a:r>
            <a:r>
              <a:rPr lang="en-US" sz="11500" b="1" dirty="0" err="1">
                <a:ln w="3810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Toán</a:t>
            </a:r>
            <a:endParaRPr lang="en-US" sz="11500" b="1" dirty="0">
              <a:ln w="38100">
                <a:solidFill>
                  <a:schemeClr val="tx1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VN Banh Mi" pitchFamily="2" charset="0"/>
            </a:endParaRPr>
          </a:p>
        </p:txBody>
      </p:sp>
      <p:pic>
        <p:nvPicPr>
          <p:cNvPr id="11" name="图片 13">
            <a:extLst>
              <a:ext uri="{FF2B5EF4-FFF2-40B4-BE49-F238E27FC236}">
                <a16:creationId xmlns:a16="http://schemas.microsoft.com/office/drawing/2014/main" id="{F8426D7A-2DBC-4242-9FF1-EC31070026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641350" y="-111125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3">
            <a:extLst>
              <a:ext uri="{FF2B5EF4-FFF2-40B4-BE49-F238E27FC236}">
                <a16:creationId xmlns:a16="http://schemas.microsoft.com/office/drawing/2014/main" id="{4DFF0CD6-17D2-4617-B8FF-E63975AD28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1327150" y="-111125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A35071E-B3C1-4C9D-9765-27B2DBE6BE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8651875" y="-112713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3">
            <a:extLst>
              <a:ext uri="{FF2B5EF4-FFF2-40B4-BE49-F238E27FC236}">
                <a16:creationId xmlns:a16="http://schemas.microsoft.com/office/drawing/2014/main" id="{E726C5A0-626C-40AB-87EB-22094E64D3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6388100" y="-111125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oraemonNoUta-SatokoYamano-3160806 (mp3cut.net).mp3">
            <a:hlinkClick r:id="" action="ppaction://media"/>
            <a:extLst>
              <a:ext uri="{FF2B5EF4-FFF2-40B4-BE49-F238E27FC236}">
                <a16:creationId xmlns:a16="http://schemas.microsoft.com/office/drawing/2014/main" id="{77441B06-CC2C-4586-815A-01385008B3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0413" y="43878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F34C713-C21A-46D9-92D8-D16A8E3A645C}"/>
              </a:ext>
            </a:extLst>
          </p:cNvPr>
          <p:cNvSpPr/>
          <p:nvPr/>
        </p:nvSpPr>
        <p:spPr>
          <a:xfrm>
            <a:off x="6730422" y="3305531"/>
            <a:ext cx="2473755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8800" b="1" dirty="0" err="1">
                <a:ln w="38100">
                  <a:solidFill>
                    <a:schemeClr val="tx1"/>
                  </a:solidFill>
                </a:ln>
                <a:solidFill>
                  <a:srgbClr val="FFE53F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Lớp</a:t>
            </a:r>
            <a:r>
              <a:rPr lang="en-US" sz="8800" b="1" dirty="0">
                <a:ln w="38100">
                  <a:solidFill>
                    <a:schemeClr val="tx1"/>
                  </a:solidFill>
                </a:ln>
                <a:solidFill>
                  <a:srgbClr val="FFE53F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</a:t>
            </a:r>
            <a:r>
              <a:rPr lang="vi-VN" sz="8800" b="1" dirty="0">
                <a:ln w="38100">
                  <a:solidFill>
                    <a:schemeClr val="tx1"/>
                  </a:solidFill>
                </a:ln>
                <a:solidFill>
                  <a:srgbClr val="FFE53F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5</a:t>
            </a:r>
            <a:endParaRPr lang="en-US" sz="8800" b="1" dirty="0">
              <a:ln w="38100">
                <a:solidFill>
                  <a:schemeClr val="tx1"/>
                </a:solidFill>
              </a:ln>
              <a:solidFill>
                <a:srgbClr val="FFE53F"/>
              </a:solidFill>
              <a:effectLst>
                <a:reflection blurRad="6350" stA="53000" endA="300" endPos="35500" dir="5400000" sy="-90000" algn="bl" rotWithShape="0"/>
              </a:effectLst>
              <a:latin typeface="UVN Banh Mi" pitchFamily="2" charset="0"/>
            </a:endParaRPr>
          </a:p>
        </p:txBody>
      </p:sp>
      <p:pic>
        <p:nvPicPr>
          <p:cNvPr id="17" name="图片 13">
            <a:extLst>
              <a:ext uri="{FF2B5EF4-FFF2-40B4-BE49-F238E27FC236}">
                <a16:creationId xmlns:a16="http://schemas.microsoft.com/office/drawing/2014/main" id="{66196B68-841F-4563-92B3-33DD3583B5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 rot="10800000">
            <a:off x="9247187" y="4790012"/>
            <a:ext cx="5121275" cy="2519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id="{7C764A9E-761F-489F-B76B-CDE808E2BE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 rot="10800000">
            <a:off x="2074488" y="5056865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13">
            <a:extLst>
              <a:ext uri="{FF2B5EF4-FFF2-40B4-BE49-F238E27FC236}">
                <a16:creationId xmlns:a16="http://schemas.microsoft.com/office/drawing/2014/main" id="{7EAD07B1-9F37-4483-9B4F-70FDC56609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 rot="10800000">
            <a:off x="-2216108" y="4971140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13">
            <a:extLst>
              <a:ext uri="{FF2B5EF4-FFF2-40B4-BE49-F238E27FC236}">
                <a16:creationId xmlns:a16="http://schemas.microsoft.com/office/drawing/2014/main" id="{FF2CE39C-CCC3-4F94-A607-FF8A07289F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 rot="10800000">
            <a:off x="-189287" y="5058453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id="{23377295-E4FE-45D7-9CC8-38CC18786E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 rot="10800000">
            <a:off x="5466255" y="4826355"/>
            <a:ext cx="5121275" cy="24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CD8C360-421D-4764-88E6-1276DB8981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1726" y="10026112"/>
            <a:ext cx="1413383" cy="122100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00">
        <p:circle/>
      </p:transition>
    </mc:Choice>
    <mc:Fallback xmlns="">
      <p:transition spd="slow" advTm="7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"/>
                            </p:stCondLst>
                            <p:childTnLst>
                              <p:par>
                                <p:cTn id="73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788" numSld="3" showWhenStopped="0">
                <p:cTn id="7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" objId="2"/>
        <p14:stopEvt time="8867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图片 16">
            <a:extLst>
              <a:ext uri="{FF2B5EF4-FFF2-40B4-BE49-F238E27FC236}">
                <a16:creationId xmlns:a16="http://schemas.microsoft.com/office/drawing/2014/main" id="{D3064429-AA75-4106-844F-C0B7683D8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2260600" y="-133350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2" name="图片 10">
            <a:extLst>
              <a:ext uri="{FF2B5EF4-FFF2-40B4-BE49-F238E27FC236}">
                <a16:creationId xmlns:a16="http://schemas.microsoft.com/office/drawing/2014/main" id="{972748B3-00A0-48F3-AE43-6ABBF77BC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-3812" b="83595"/>
          <a:stretch>
            <a:fillRect/>
          </a:stretch>
        </p:blipFill>
        <p:spPr bwMode="auto">
          <a:xfrm>
            <a:off x="8045450" y="-542925"/>
            <a:ext cx="42227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" name="图片 13">
            <a:extLst>
              <a:ext uri="{FF2B5EF4-FFF2-40B4-BE49-F238E27FC236}">
                <a16:creationId xmlns:a16="http://schemas.microsoft.com/office/drawing/2014/main" id="{B29C7CC8-DC59-4293-9912-B0FF01817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569413" y="-134938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" name="图片 15">
            <a:extLst>
              <a:ext uri="{FF2B5EF4-FFF2-40B4-BE49-F238E27FC236}">
                <a16:creationId xmlns:a16="http://schemas.microsoft.com/office/drawing/2014/main" id="{7406502E-CCD7-40EB-B2E6-2A3FA4587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-3812" b="83595"/>
          <a:stretch>
            <a:fillRect/>
          </a:stretch>
        </p:blipFill>
        <p:spPr bwMode="auto">
          <a:xfrm>
            <a:off x="4722813" y="-600075"/>
            <a:ext cx="42227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1" name="图片 14" descr="资源 3@4x3">
            <a:extLst>
              <a:ext uri="{FF2B5EF4-FFF2-40B4-BE49-F238E27FC236}">
                <a16:creationId xmlns:a16="http://schemas.microsoft.com/office/drawing/2014/main" id="{FC035E55-9C50-41E2-9A50-90E9EE6A22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123571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87A3D6-B8F2-481D-A3C3-907D2C5337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25" y="-331788"/>
            <a:ext cx="10058400" cy="568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7" name="Rectangle 596">
            <a:extLst>
              <a:ext uri="{FF2B5EF4-FFF2-40B4-BE49-F238E27FC236}">
                <a16:creationId xmlns:a16="http://schemas.microsoft.com/office/drawing/2014/main" id="{E5F7C0A8-BE75-423D-9874-6A1183C5A15C}"/>
              </a:ext>
            </a:extLst>
          </p:cNvPr>
          <p:cNvSpPr/>
          <p:nvPr/>
        </p:nvSpPr>
        <p:spPr>
          <a:xfrm>
            <a:off x="6749175" y="1232951"/>
            <a:ext cx="184730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n-US" sz="8800" b="1" dirty="0">
              <a:ln w="28575">
                <a:solidFill>
                  <a:srgbClr val="000000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VN Banh Mi" pitchFamily="2" charset="0"/>
            </a:endParaRPr>
          </a:p>
        </p:txBody>
      </p:sp>
      <p:pic>
        <p:nvPicPr>
          <p:cNvPr id="598" name="图片 6">
            <a:extLst>
              <a:ext uri="{FF2B5EF4-FFF2-40B4-BE49-F238E27FC236}">
                <a16:creationId xmlns:a16="http://schemas.microsoft.com/office/drawing/2014/main" id="{CAB37607-8759-4042-A00B-AF9C4265A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863049" y="2790634"/>
            <a:ext cx="3057606" cy="3628659"/>
          </a:xfrm>
          <a:prstGeom prst="rect">
            <a:avLst/>
          </a:prstGeom>
          <a:noFill/>
          <a:ln>
            <a:noFill/>
          </a:ln>
          <a:effectLst>
            <a:reflection blurRad="6350" stA="50000" endA="275" endPos="40000" dist="101600" dir="5400000" sy="-100000" algn="bl" rotWithShape="0"/>
          </a:effectLst>
        </p:spPr>
      </p:pic>
      <p:pic>
        <p:nvPicPr>
          <p:cNvPr id="602" name="图片 2">
            <a:extLst>
              <a:ext uri="{FF2B5EF4-FFF2-40B4-BE49-F238E27FC236}">
                <a16:creationId xmlns:a16="http://schemas.microsoft.com/office/drawing/2014/main" id="{38778B52-C3FD-4830-BAB0-345DA7E29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1179513"/>
            <a:ext cx="296545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1">
            <a:extLst>
              <a:ext uri="{FF2B5EF4-FFF2-40B4-BE49-F238E27FC236}">
                <a16:creationId xmlns:a16="http://schemas.microsoft.com/office/drawing/2014/main" id="{1B4F3C70-A5A6-4F05-8CDD-B53CD2DFF5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647" y="69850"/>
            <a:ext cx="1651366" cy="165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A6F3521B-5C68-4AF1-AB7A-257A0FCC18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6271" y="1478994"/>
            <a:ext cx="7315834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5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1.48148E-6 L 0.18295 0.04004 C 0.16901 0.04907 0.14805 0.05393 0.12604 0.05393 C 0.10104 0.05393 0.08099 0.04907 0.06706 0.04004 L -2.29167E-6 1.48148E-6 " pathEditMode="relative" rAng="10800000" ptsTypes="AAAAA">
                                      <p:cBhvr>
                                        <p:cTn id="52" dur="20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050"/>
                            </p:stCondLst>
                            <p:childTnLst>
                              <p:par>
                                <p:cTn id="5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1" name="ChuongCam - 9Slide.vn">
            <a:extLst>
              <a:ext uri="{FF2B5EF4-FFF2-40B4-BE49-F238E27FC236}">
                <a16:creationId xmlns:a16="http://schemas.microsoft.com/office/drawing/2014/main" id="{B6A6EBEC-C56E-4174-9CCC-5411D4537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-12700"/>
            <a:ext cx="1725613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图片 6">
            <a:extLst>
              <a:ext uri="{FF2B5EF4-FFF2-40B4-BE49-F238E27FC236}">
                <a16:creationId xmlns:a16="http://schemas.microsoft.com/office/drawing/2014/main" id="{5542F414-493E-4198-9E75-48B4DBC13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23927" y="4429624"/>
            <a:ext cx="1934961" cy="2121490"/>
          </a:xfrm>
          <a:prstGeom prst="rect">
            <a:avLst/>
          </a:prstGeom>
          <a:noFill/>
          <a:ln>
            <a:noFill/>
          </a:ln>
          <a:effectLst>
            <a:reflection blurRad="6350" stA="50000" endA="275" endPos="40000" dist="101600" dir="5400000" sy="-100000" algn="bl" rotWithShape="0"/>
          </a:effectLst>
        </p:spPr>
      </p:pic>
      <p:sp>
        <p:nvSpPr>
          <p:cNvPr id="36" name="Text Box 13"/>
          <p:cNvSpPr txBox="1">
            <a:spLocks noChangeArrowheads="1"/>
          </p:cNvSpPr>
          <p:nvPr/>
        </p:nvSpPr>
        <p:spPr bwMode="auto">
          <a:xfrm>
            <a:off x="1711034" y="898063"/>
            <a:ext cx="381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Ví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dụ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40" name="Text Box 13"/>
          <p:cNvSpPr txBox="1">
            <a:spLocks noChangeArrowheads="1"/>
          </p:cNvSpPr>
          <p:nvPr/>
        </p:nvSpPr>
        <p:spPr bwMode="auto">
          <a:xfrm>
            <a:off x="1722147" y="1574338"/>
            <a:ext cx="50784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Ví dụ 1</a:t>
            </a: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213,8 : 10 </a:t>
            </a:r>
            <a:r>
              <a:rPr lang="en-US" altLang="en-US" sz="3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41" name="Text Box 18"/>
          <p:cNvSpPr txBox="1">
            <a:spLocks noChangeArrowheads="1"/>
          </p:cNvSpPr>
          <p:nvPr/>
        </p:nvSpPr>
        <p:spPr bwMode="auto">
          <a:xfrm>
            <a:off x="3298534" y="3149138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2</a:t>
            </a:r>
          </a:p>
        </p:txBody>
      </p:sp>
      <p:sp>
        <p:nvSpPr>
          <p:cNvPr id="42" name="Text Box 24"/>
          <p:cNvSpPr txBox="1">
            <a:spLocks noChangeArrowheads="1"/>
          </p:cNvSpPr>
          <p:nvPr/>
        </p:nvSpPr>
        <p:spPr bwMode="auto">
          <a:xfrm>
            <a:off x="4974934" y="2463338"/>
            <a:ext cx="480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Vậy: 213,8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 : 10 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=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 21,38</a:t>
            </a:r>
          </a:p>
        </p:txBody>
      </p:sp>
      <p:sp>
        <p:nvSpPr>
          <p:cNvPr id="43" name="Text Box 18"/>
          <p:cNvSpPr txBox="1">
            <a:spLocks noChangeArrowheads="1"/>
          </p:cNvSpPr>
          <p:nvPr/>
        </p:nvSpPr>
        <p:spPr bwMode="auto">
          <a:xfrm>
            <a:off x="2923884" y="4444538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0</a:t>
            </a:r>
          </a:p>
        </p:txBody>
      </p:sp>
      <p:sp>
        <p:nvSpPr>
          <p:cNvPr id="44" name="Text Box 18"/>
          <p:cNvSpPr txBox="1">
            <a:spLocks noChangeArrowheads="1"/>
          </p:cNvSpPr>
          <p:nvPr/>
        </p:nvSpPr>
        <p:spPr bwMode="auto">
          <a:xfrm>
            <a:off x="3749384" y="3134850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,</a:t>
            </a:r>
          </a:p>
        </p:txBody>
      </p:sp>
      <p:sp>
        <p:nvSpPr>
          <p:cNvPr id="45" name="Text Box 18"/>
          <p:cNvSpPr txBox="1">
            <a:spLocks noChangeArrowheads="1"/>
          </p:cNvSpPr>
          <p:nvPr/>
        </p:nvSpPr>
        <p:spPr bwMode="auto">
          <a:xfrm>
            <a:off x="4185947" y="3166600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8</a:t>
            </a:r>
          </a:p>
        </p:txBody>
      </p:sp>
      <p:sp>
        <p:nvSpPr>
          <p:cNvPr id="46" name="Rectangle 26"/>
          <p:cNvSpPr>
            <a:spLocks noChangeArrowheads="1"/>
          </p:cNvSpPr>
          <p:nvPr/>
        </p:nvSpPr>
        <p:spPr bwMode="auto">
          <a:xfrm>
            <a:off x="1752309" y="2514138"/>
            <a:ext cx="203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213,8     10</a:t>
            </a:r>
          </a:p>
        </p:txBody>
      </p:sp>
      <p:sp>
        <p:nvSpPr>
          <p:cNvPr id="47" name="Line 33"/>
          <p:cNvSpPr>
            <a:spLocks noChangeShapeType="1"/>
          </p:cNvSpPr>
          <p:nvPr/>
        </p:nvSpPr>
        <p:spPr bwMode="auto">
          <a:xfrm>
            <a:off x="3249322" y="2514138"/>
            <a:ext cx="0" cy="1905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.VnTime" panose="020B7200000000000000" pitchFamily="34" charset="0"/>
              <a:ea typeface="+mn-ea"/>
            </a:endParaRPr>
          </a:p>
        </p:txBody>
      </p:sp>
      <p:sp>
        <p:nvSpPr>
          <p:cNvPr id="48" name="Rectangle 35"/>
          <p:cNvSpPr>
            <a:spLocks noChangeArrowheads="1"/>
          </p:cNvSpPr>
          <p:nvPr/>
        </p:nvSpPr>
        <p:spPr bwMode="auto">
          <a:xfrm>
            <a:off x="1752309" y="2514138"/>
            <a:ext cx="203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213,8     10</a:t>
            </a:r>
          </a:p>
        </p:txBody>
      </p:sp>
      <p:sp>
        <p:nvSpPr>
          <p:cNvPr id="49" name="Rectangle 37"/>
          <p:cNvSpPr>
            <a:spLocks noChangeArrowheads="1"/>
          </p:cNvSpPr>
          <p:nvPr/>
        </p:nvSpPr>
        <p:spPr bwMode="auto">
          <a:xfrm>
            <a:off x="1760247" y="2514138"/>
            <a:ext cx="203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213,8     10</a:t>
            </a:r>
          </a:p>
        </p:txBody>
      </p:sp>
      <p:grpSp>
        <p:nvGrpSpPr>
          <p:cNvPr id="50" name="Group 4"/>
          <p:cNvGrpSpPr>
            <a:grpSpLocks/>
          </p:cNvGrpSpPr>
          <p:nvPr/>
        </p:nvGrpSpPr>
        <p:grpSpPr bwMode="auto">
          <a:xfrm>
            <a:off x="3249322" y="2514138"/>
            <a:ext cx="1066800" cy="1905000"/>
            <a:chOff x="2187575" y="2624138"/>
            <a:chExt cx="1066800" cy="1905000"/>
          </a:xfrm>
        </p:grpSpPr>
        <p:sp>
          <p:nvSpPr>
            <p:cNvPr id="51" name="Line 34"/>
            <p:cNvSpPr>
              <a:spLocks noChangeShapeType="1"/>
            </p:cNvSpPr>
            <p:nvPr/>
          </p:nvSpPr>
          <p:spPr bwMode="auto">
            <a:xfrm flipH="1">
              <a:off x="2187575" y="3233738"/>
              <a:ext cx="10668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.VnTime" panose="020B7200000000000000" pitchFamily="34" charset="0"/>
                <a:ea typeface="+mn-ea"/>
              </a:endParaRPr>
            </a:p>
          </p:txBody>
        </p:sp>
        <p:sp>
          <p:nvSpPr>
            <p:cNvPr id="52" name="Line 38"/>
            <p:cNvSpPr>
              <a:spLocks noChangeShapeType="1"/>
            </p:cNvSpPr>
            <p:nvPr/>
          </p:nvSpPr>
          <p:spPr bwMode="auto">
            <a:xfrm>
              <a:off x="2187575" y="2624138"/>
              <a:ext cx="0" cy="19050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.VnTime" panose="020B7200000000000000" pitchFamily="34" charset="0"/>
                <a:ea typeface="+mn-ea"/>
              </a:endParaRPr>
            </a:p>
          </p:txBody>
        </p:sp>
      </p:grpSp>
      <p:grpSp>
        <p:nvGrpSpPr>
          <p:cNvPr id="53" name="Group 5"/>
          <p:cNvGrpSpPr>
            <a:grpSpLocks/>
          </p:cNvGrpSpPr>
          <p:nvPr/>
        </p:nvGrpSpPr>
        <p:grpSpPr bwMode="auto">
          <a:xfrm>
            <a:off x="3249322" y="2514138"/>
            <a:ext cx="1066800" cy="1905000"/>
            <a:chOff x="1981200" y="2624138"/>
            <a:chExt cx="1066800" cy="1905000"/>
          </a:xfrm>
        </p:grpSpPr>
        <p:sp>
          <p:nvSpPr>
            <p:cNvPr id="54" name="Line 39"/>
            <p:cNvSpPr>
              <a:spLocks noChangeShapeType="1"/>
            </p:cNvSpPr>
            <p:nvPr/>
          </p:nvSpPr>
          <p:spPr bwMode="auto">
            <a:xfrm flipH="1">
              <a:off x="1981200" y="3233738"/>
              <a:ext cx="10668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.VnTime" panose="020B7200000000000000" pitchFamily="34" charset="0"/>
                <a:ea typeface="+mn-ea"/>
              </a:endParaRPr>
            </a:p>
          </p:txBody>
        </p:sp>
        <p:sp>
          <p:nvSpPr>
            <p:cNvPr id="55" name="Line 40"/>
            <p:cNvSpPr>
              <a:spLocks noChangeShapeType="1"/>
            </p:cNvSpPr>
            <p:nvPr/>
          </p:nvSpPr>
          <p:spPr bwMode="auto">
            <a:xfrm>
              <a:off x="1981200" y="2624138"/>
              <a:ext cx="0" cy="19050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.VnTime" panose="020B7200000000000000" pitchFamily="34" charset="0"/>
                <a:ea typeface="+mn-ea"/>
              </a:endParaRPr>
            </a:p>
          </p:txBody>
        </p:sp>
      </p:grpSp>
      <p:sp>
        <p:nvSpPr>
          <p:cNvPr id="56" name="Rectangle 41"/>
          <p:cNvSpPr>
            <a:spLocks noChangeArrowheads="1"/>
          </p:cNvSpPr>
          <p:nvPr/>
        </p:nvSpPr>
        <p:spPr bwMode="auto">
          <a:xfrm>
            <a:off x="1760247" y="2514138"/>
            <a:ext cx="203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213,8     10</a:t>
            </a:r>
          </a:p>
        </p:txBody>
      </p:sp>
      <p:grpSp>
        <p:nvGrpSpPr>
          <p:cNvPr id="57" name="Group 3"/>
          <p:cNvGrpSpPr>
            <a:grpSpLocks/>
          </p:cNvGrpSpPr>
          <p:nvPr/>
        </p:nvGrpSpPr>
        <p:grpSpPr bwMode="auto">
          <a:xfrm>
            <a:off x="3249322" y="2528425"/>
            <a:ext cx="1066800" cy="1905000"/>
            <a:chOff x="2187575" y="2624138"/>
            <a:chExt cx="1066800" cy="1905000"/>
          </a:xfrm>
        </p:grpSpPr>
        <p:sp>
          <p:nvSpPr>
            <p:cNvPr id="58" name="Line 42"/>
            <p:cNvSpPr>
              <a:spLocks noChangeShapeType="1"/>
            </p:cNvSpPr>
            <p:nvPr/>
          </p:nvSpPr>
          <p:spPr bwMode="auto">
            <a:xfrm flipH="1">
              <a:off x="2187575" y="3233738"/>
              <a:ext cx="10668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.VnTime" panose="020B7200000000000000" pitchFamily="34" charset="0"/>
                <a:ea typeface="+mn-ea"/>
              </a:endParaRPr>
            </a:p>
          </p:txBody>
        </p:sp>
        <p:sp>
          <p:nvSpPr>
            <p:cNvPr id="59" name="Line 43"/>
            <p:cNvSpPr>
              <a:spLocks noChangeShapeType="1"/>
            </p:cNvSpPr>
            <p:nvPr/>
          </p:nvSpPr>
          <p:spPr bwMode="auto">
            <a:xfrm>
              <a:off x="2187575" y="2624138"/>
              <a:ext cx="0" cy="19050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.VnTime" panose="020B7200000000000000" pitchFamily="34" charset="0"/>
                <a:ea typeface="+mn-ea"/>
              </a:endParaRPr>
            </a:p>
          </p:txBody>
        </p:sp>
      </p:grpSp>
      <p:grpSp>
        <p:nvGrpSpPr>
          <p:cNvPr id="60" name="Group 2"/>
          <p:cNvGrpSpPr>
            <a:grpSpLocks/>
          </p:cNvGrpSpPr>
          <p:nvPr/>
        </p:nvGrpSpPr>
        <p:grpSpPr bwMode="auto">
          <a:xfrm>
            <a:off x="3249322" y="2514138"/>
            <a:ext cx="1066800" cy="1905000"/>
            <a:chOff x="2187575" y="2624138"/>
            <a:chExt cx="1066800" cy="1905000"/>
          </a:xfrm>
        </p:grpSpPr>
        <p:sp>
          <p:nvSpPr>
            <p:cNvPr id="61" name="Line 44"/>
            <p:cNvSpPr>
              <a:spLocks noChangeShapeType="1"/>
            </p:cNvSpPr>
            <p:nvPr/>
          </p:nvSpPr>
          <p:spPr bwMode="auto">
            <a:xfrm flipH="1">
              <a:off x="2187575" y="3233738"/>
              <a:ext cx="10668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.VnTime" panose="020B7200000000000000" pitchFamily="34" charset="0"/>
                <a:ea typeface="+mn-ea"/>
              </a:endParaRPr>
            </a:p>
          </p:txBody>
        </p:sp>
        <p:sp>
          <p:nvSpPr>
            <p:cNvPr id="62" name="Line 45"/>
            <p:cNvSpPr>
              <a:spLocks noChangeShapeType="1"/>
            </p:cNvSpPr>
            <p:nvPr/>
          </p:nvSpPr>
          <p:spPr bwMode="auto">
            <a:xfrm>
              <a:off x="2187575" y="2624138"/>
              <a:ext cx="0" cy="19050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.VnTime" panose="020B7200000000000000" pitchFamily="34" charset="0"/>
                <a:ea typeface="+mn-ea"/>
              </a:endParaRPr>
            </a:p>
          </p:txBody>
        </p:sp>
      </p:grpSp>
      <p:sp>
        <p:nvSpPr>
          <p:cNvPr id="63" name="Rectangle 46"/>
          <p:cNvSpPr>
            <a:spLocks noChangeArrowheads="1"/>
          </p:cNvSpPr>
          <p:nvPr/>
        </p:nvSpPr>
        <p:spPr bwMode="auto">
          <a:xfrm>
            <a:off x="1760247" y="2514138"/>
            <a:ext cx="203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213,8     10</a:t>
            </a:r>
          </a:p>
        </p:txBody>
      </p:sp>
      <p:grpSp>
        <p:nvGrpSpPr>
          <p:cNvPr id="64" name="Group 1"/>
          <p:cNvGrpSpPr>
            <a:grpSpLocks/>
          </p:cNvGrpSpPr>
          <p:nvPr/>
        </p:nvGrpSpPr>
        <p:grpSpPr bwMode="auto">
          <a:xfrm>
            <a:off x="3236622" y="2514138"/>
            <a:ext cx="1066800" cy="1905000"/>
            <a:chOff x="2175165" y="2624138"/>
            <a:chExt cx="1066800" cy="1905000"/>
          </a:xfrm>
        </p:grpSpPr>
        <p:sp>
          <p:nvSpPr>
            <p:cNvPr id="65" name="Line 47"/>
            <p:cNvSpPr>
              <a:spLocks noChangeShapeType="1"/>
            </p:cNvSpPr>
            <p:nvPr/>
          </p:nvSpPr>
          <p:spPr bwMode="auto">
            <a:xfrm flipH="1" flipV="1">
              <a:off x="2175165" y="3217572"/>
              <a:ext cx="1066800" cy="1616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.VnTime" panose="020B7200000000000000" pitchFamily="34" charset="0"/>
                <a:ea typeface="+mn-ea"/>
              </a:endParaRPr>
            </a:p>
          </p:txBody>
        </p:sp>
        <p:sp>
          <p:nvSpPr>
            <p:cNvPr id="66" name="Line 48"/>
            <p:cNvSpPr>
              <a:spLocks noChangeShapeType="1"/>
            </p:cNvSpPr>
            <p:nvPr/>
          </p:nvSpPr>
          <p:spPr bwMode="auto">
            <a:xfrm>
              <a:off x="2189055" y="2624138"/>
              <a:ext cx="0" cy="190500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.VnTime" panose="020B7200000000000000" pitchFamily="34" charset="0"/>
                <a:ea typeface="+mn-ea"/>
              </a:endParaRPr>
            </a:p>
          </p:txBody>
        </p:sp>
      </p:grpSp>
      <p:sp>
        <p:nvSpPr>
          <p:cNvPr id="67" name="Text Box 18"/>
          <p:cNvSpPr txBox="1">
            <a:spLocks noChangeArrowheads="1"/>
          </p:cNvSpPr>
          <p:nvPr/>
        </p:nvSpPr>
        <p:spPr bwMode="auto">
          <a:xfrm>
            <a:off x="2009484" y="3072938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1</a:t>
            </a:r>
          </a:p>
        </p:txBody>
      </p:sp>
      <p:sp>
        <p:nvSpPr>
          <p:cNvPr id="68" name="Text Box 18"/>
          <p:cNvSpPr txBox="1">
            <a:spLocks noChangeArrowheads="1"/>
          </p:cNvSpPr>
          <p:nvPr/>
        </p:nvSpPr>
        <p:spPr bwMode="auto">
          <a:xfrm>
            <a:off x="2299997" y="3072938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3</a:t>
            </a:r>
          </a:p>
        </p:txBody>
      </p:sp>
      <p:sp>
        <p:nvSpPr>
          <p:cNvPr id="69" name="Text Box 18"/>
          <p:cNvSpPr txBox="1">
            <a:spLocks noChangeArrowheads="1"/>
          </p:cNvSpPr>
          <p:nvPr/>
        </p:nvSpPr>
        <p:spPr bwMode="auto">
          <a:xfrm>
            <a:off x="3562059" y="3149138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1</a:t>
            </a:r>
          </a:p>
        </p:txBody>
      </p:sp>
      <p:sp>
        <p:nvSpPr>
          <p:cNvPr id="70" name="Text Box 18"/>
          <p:cNvSpPr txBox="1">
            <a:spLocks noChangeArrowheads="1"/>
          </p:cNvSpPr>
          <p:nvPr/>
        </p:nvSpPr>
        <p:spPr bwMode="auto">
          <a:xfrm>
            <a:off x="2334922" y="3549188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3</a:t>
            </a:r>
          </a:p>
        </p:txBody>
      </p:sp>
      <p:sp>
        <p:nvSpPr>
          <p:cNvPr id="71" name="Text Box 18"/>
          <p:cNvSpPr txBox="1">
            <a:spLocks noChangeArrowheads="1"/>
          </p:cNvSpPr>
          <p:nvPr/>
        </p:nvSpPr>
        <p:spPr bwMode="auto">
          <a:xfrm>
            <a:off x="2644484" y="3544425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8</a:t>
            </a:r>
          </a:p>
        </p:txBody>
      </p:sp>
      <p:sp>
        <p:nvSpPr>
          <p:cNvPr id="72" name="Text Box 18"/>
          <p:cNvSpPr txBox="1">
            <a:spLocks noChangeArrowheads="1"/>
          </p:cNvSpPr>
          <p:nvPr/>
        </p:nvSpPr>
        <p:spPr bwMode="auto">
          <a:xfrm>
            <a:off x="3928772" y="3149138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3</a:t>
            </a:r>
          </a:p>
        </p:txBody>
      </p:sp>
      <p:sp>
        <p:nvSpPr>
          <p:cNvPr id="73" name="Text Box 18"/>
          <p:cNvSpPr txBox="1">
            <a:spLocks noChangeArrowheads="1"/>
          </p:cNvSpPr>
          <p:nvPr/>
        </p:nvSpPr>
        <p:spPr bwMode="auto">
          <a:xfrm>
            <a:off x="2634959" y="3987338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8</a:t>
            </a:r>
          </a:p>
        </p:txBody>
      </p:sp>
      <p:sp>
        <p:nvSpPr>
          <p:cNvPr id="74" name="Text Box 18"/>
          <p:cNvSpPr txBox="1">
            <a:spLocks noChangeArrowheads="1"/>
          </p:cNvSpPr>
          <p:nvPr/>
        </p:nvSpPr>
        <p:spPr bwMode="auto">
          <a:xfrm>
            <a:off x="2911184" y="3987338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0</a:t>
            </a:r>
          </a:p>
        </p:txBody>
      </p:sp>
      <p:sp>
        <p:nvSpPr>
          <p:cNvPr id="75" name="Text Box 59"/>
          <p:cNvSpPr txBox="1">
            <a:spLocks noChangeArrowheads="1"/>
          </p:cNvSpPr>
          <p:nvPr/>
        </p:nvSpPr>
        <p:spPr bwMode="auto">
          <a:xfrm>
            <a:off x="2079334" y="5612937"/>
            <a:ext cx="556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2 1 3,8   : 10      =    </a:t>
            </a:r>
          </a:p>
        </p:txBody>
      </p:sp>
      <p:sp>
        <p:nvSpPr>
          <p:cNvPr id="76" name="Text Box 60"/>
          <p:cNvSpPr txBox="1">
            <a:spLocks noChangeArrowheads="1"/>
          </p:cNvSpPr>
          <p:nvPr/>
        </p:nvSpPr>
        <p:spPr bwMode="auto">
          <a:xfrm>
            <a:off x="2079334" y="5605000"/>
            <a:ext cx="2209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2 1 3 8 </a:t>
            </a:r>
          </a:p>
        </p:txBody>
      </p:sp>
      <p:sp>
        <p:nvSpPr>
          <p:cNvPr id="77" name="Text Box 62"/>
          <p:cNvSpPr txBox="1">
            <a:spLocks noChangeArrowheads="1"/>
          </p:cNvSpPr>
          <p:nvPr/>
        </p:nvSpPr>
        <p:spPr bwMode="auto">
          <a:xfrm>
            <a:off x="2843511" y="5514513"/>
            <a:ext cx="381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,</a:t>
            </a:r>
          </a:p>
        </p:txBody>
      </p:sp>
      <p:sp>
        <p:nvSpPr>
          <p:cNvPr id="78" name="Text Box 23"/>
          <p:cNvSpPr txBox="1">
            <a:spLocks noChangeArrowheads="1"/>
          </p:cNvSpPr>
          <p:nvPr/>
        </p:nvSpPr>
        <p:spPr bwMode="auto">
          <a:xfrm>
            <a:off x="5263858" y="3352338"/>
            <a:ext cx="5114137" cy="1384995"/>
          </a:xfrm>
          <a:prstGeom prst="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i="1" u="sng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 xét</a:t>
            </a:r>
            <a:r>
              <a:rPr lang="en-US" altLang="en-US" sz="2800" b="1" i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Nếu chuyển dấu phẩy của số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213,8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sang bên trái một chữ số ta cũng được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21,38</a:t>
            </a:r>
          </a:p>
        </p:txBody>
      </p:sp>
      <p:sp>
        <p:nvSpPr>
          <p:cNvPr id="79" name="Rectangle 30"/>
          <p:cNvSpPr>
            <a:spLocks noChangeArrowheads="1"/>
          </p:cNvSpPr>
          <p:nvPr/>
        </p:nvSpPr>
        <p:spPr bwMode="auto">
          <a:xfrm>
            <a:off x="5237488" y="3235324"/>
            <a:ext cx="4876800" cy="1816100"/>
          </a:xfrm>
          <a:prstGeom prst="rect">
            <a:avLst/>
          </a:prstGeom>
          <a:noFill/>
          <a:ln w="57150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 ta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dấu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0" name="Text Box 23"/>
          <p:cNvSpPr txBox="1">
            <a:spLocks noChangeArrowheads="1"/>
          </p:cNvSpPr>
          <p:nvPr/>
        </p:nvSpPr>
        <p:spPr bwMode="auto">
          <a:xfrm>
            <a:off x="5371237" y="3635721"/>
            <a:ext cx="4749212" cy="954088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i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chia một số thập phân cho 10 ta làm như thế nào?</a:t>
            </a:r>
            <a:endParaRPr lang="en-US" altLang="en-US" sz="2800" b="1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7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8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8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1 -0.00369 L 0.55625 -0.00369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67" y="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-0.00278 L 0.5625 -0.00278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0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25 -0.00278 L 0.53034 -0.00533 " pathEditMode="relative" rAng="0" ptsTypes="AA">
                                      <p:cBhvr>
                                        <p:cTn id="116" dur="3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"/>
                            </p:stCondLst>
                            <p:childTnLst>
                              <p:par>
                                <p:cTn id="13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0" grpId="0"/>
      <p:bldP spid="41" grpId="0"/>
      <p:bldP spid="42" grpId="0"/>
      <p:bldP spid="43" grpId="0"/>
      <p:bldP spid="44" grpId="0"/>
      <p:bldP spid="45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6" grpId="1"/>
      <p:bldP spid="77" grpId="0"/>
      <p:bldP spid="77" grpId="1"/>
      <p:bldP spid="77" grpId="2"/>
      <p:bldP spid="78" grpId="0" animBg="1"/>
      <p:bldP spid="78" grpId="1" animBg="1"/>
      <p:bldP spid="79" grpId="0" animBg="1"/>
      <p:bldP spid="80" grpId="0" animBg="1"/>
      <p:bldP spid="8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1" name="ChuongCam - 9Slide.vn">
            <a:extLst>
              <a:ext uri="{FF2B5EF4-FFF2-40B4-BE49-F238E27FC236}">
                <a16:creationId xmlns:a16="http://schemas.microsoft.com/office/drawing/2014/main" id="{B6A6EBEC-C56E-4174-9CCC-5411D4537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-12700"/>
            <a:ext cx="1725613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图片 6">
            <a:extLst>
              <a:ext uri="{FF2B5EF4-FFF2-40B4-BE49-F238E27FC236}">
                <a16:creationId xmlns:a16="http://schemas.microsoft.com/office/drawing/2014/main" id="{5542F414-493E-4198-9E75-48B4DBC13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23927" y="4429624"/>
            <a:ext cx="1934961" cy="2121490"/>
          </a:xfrm>
          <a:prstGeom prst="rect">
            <a:avLst/>
          </a:prstGeom>
          <a:noFill/>
          <a:ln>
            <a:noFill/>
          </a:ln>
          <a:effectLst>
            <a:reflection blurRad="6350" stA="50000" endA="275" endPos="40000" dist="101600" dir="5400000" sy="-100000" algn="bl" rotWithShape="0"/>
          </a:effectLst>
        </p:spPr>
      </p:pic>
      <p:sp>
        <p:nvSpPr>
          <p:cNvPr id="107" name="Text Box 18"/>
          <p:cNvSpPr txBox="1">
            <a:spLocks noChangeArrowheads="1"/>
          </p:cNvSpPr>
          <p:nvPr/>
        </p:nvSpPr>
        <p:spPr bwMode="auto">
          <a:xfrm>
            <a:off x="3881762" y="2936782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0</a:t>
            </a:r>
          </a:p>
        </p:txBody>
      </p:sp>
      <p:sp>
        <p:nvSpPr>
          <p:cNvPr id="108" name="Text Box 18"/>
          <p:cNvSpPr txBox="1">
            <a:spLocks noChangeArrowheads="1"/>
          </p:cNvSpPr>
          <p:nvPr/>
        </p:nvSpPr>
        <p:spPr bwMode="auto">
          <a:xfrm>
            <a:off x="3549975" y="4084545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0</a:t>
            </a:r>
          </a:p>
        </p:txBody>
      </p:sp>
      <p:sp>
        <p:nvSpPr>
          <p:cNvPr id="109" name="Text Box 18"/>
          <p:cNvSpPr txBox="1">
            <a:spLocks noChangeArrowheads="1"/>
          </p:cNvSpPr>
          <p:nvPr/>
        </p:nvSpPr>
        <p:spPr bwMode="auto">
          <a:xfrm>
            <a:off x="4069087" y="2911382"/>
            <a:ext cx="533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,</a:t>
            </a:r>
          </a:p>
        </p:txBody>
      </p:sp>
      <p:sp>
        <p:nvSpPr>
          <p:cNvPr id="110" name="Text Box 18"/>
          <p:cNvSpPr txBox="1">
            <a:spLocks noChangeArrowheads="1"/>
          </p:cNvSpPr>
          <p:nvPr/>
        </p:nvSpPr>
        <p:spPr bwMode="auto">
          <a:xfrm>
            <a:off x="4186562" y="2946307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8</a:t>
            </a:r>
          </a:p>
        </p:txBody>
      </p:sp>
      <p:grpSp>
        <p:nvGrpSpPr>
          <p:cNvPr id="111" name="Group 1"/>
          <p:cNvGrpSpPr>
            <a:grpSpLocks/>
          </p:cNvGrpSpPr>
          <p:nvPr/>
        </p:nvGrpSpPr>
        <p:grpSpPr bwMode="auto">
          <a:xfrm>
            <a:off x="3881762" y="2389095"/>
            <a:ext cx="1073150" cy="1905000"/>
            <a:chOff x="2514600" y="2779713"/>
            <a:chExt cx="1073725" cy="1905000"/>
          </a:xfrm>
        </p:grpSpPr>
        <p:sp>
          <p:nvSpPr>
            <p:cNvPr id="112" name="Line 14"/>
            <p:cNvSpPr>
              <a:spLocks noChangeShapeType="1"/>
            </p:cNvSpPr>
            <p:nvPr/>
          </p:nvSpPr>
          <p:spPr bwMode="auto">
            <a:xfrm>
              <a:off x="2514600" y="2779713"/>
              <a:ext cx="0" cy="190500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.VnTime" panose="020B7200000000000000" pitchFamily="34" charset="0"/>
                <a:ea typeface="+mn-ea"/>
              </a:endParaRPr>
            </a:p>
          </p:txBody>
        </p:sp>
        <p:sp>
          <p:nvSpPr>
            <p:cNvPr id="113" name="Line 15"/>
            <p:cNvSpPr>
              <a:spLocks noChangeShapeType="1"/>
            </p:cNvSpPr>
            <p:nvPr/>
          </p:nvSpPr>
          <p:spPr bwMode="auto">
            <a:xfrm flipH="1">
              <a:off x="2521525" y="3352800"/>
              <a:ext cx="10668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.VnTime" panose="020B7200000000000000" pitchFamily="34" charset="0"/>
                <a:ea typeface="+mn-ea"/>
              </a:endParaRPr>
            </a:p>
          </p:txBody>
        </p:sp>
      </p:grpSp>
      <p:sp>
        <p:nvSpPr>
          <p:cNvPr id="114" name="Rectangle 22"/>
          <p:cNvSpPr>
            <a:spLocks noChangeArrowheads="1"/>
          </p:cNvSpPr>
          <p:nvPr/>
        </p:nvSpPr>
        <p:spPr bwMode="auto">
          <a:xfrm>
            <a:off x="2418087" y="2344645"/>
            <a:ext cx="23383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89,13      100</a:t>
            </a:r>
          </a:p>
        </p:txBody>
      </p:sp>
      <p:sp>
        <p:nvSpPr>
          <p:cNvPr id="115" name="Text Box 18"/>
          <p:cNvSpPr txBox="1">
            <a:spLocks noChangeArrowheads="1"/>
          </p:cNvSpPr>
          <p:nvPr/>
        </p:nvSpPr>
        <p:spPr bwMode="auto">
          <a:xfrm>
            <a:off x="4643762" y="2936782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1</a:t>
            </a:r>
          </a:p>
        </p:txBody>
      </p:sp>
      <p:sp>
        <p:nvSpPr>
          <p:cNvPr id="116" name="Text Box 18"/>
          <p:cNvSpPr txBox="1">
            <a:spLocks noChangeArrowheads="1"/>
          </p:cNvSpPr>
          <p:nvPr/>
        </p:nvSpPr>
        <p:spPr bwMode="auto">
          <a:xfrm>
            <a:off x="3102163" y="2885982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3</a:t>
            </a:r>
          </a:p>
        </p:txBody>
      </p:sp>
      <p:sp>
        <p:nvSpPr>
          <p:cNvPr id="117" name="Text Box 18"/>
          <p:cNvSpPr txBox="1">
            <a:spLocks noChangeArrowheads="1"/>
          </p:cNvSpPr>
          <p:nvPr/>
        </p:nvSpPr>
        <p:spPr bwMode="auto">
          <a:xfrm>
            <a:off x="4858075" y="2933607"/>
            <a:ext cx="5334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3</a:t>
            </a:r>
          </a:p>
        </p:txBody>
      </p:sp>
      <p:sp>
        <p:nvSpPr>
          <p:cNvPr id="118" name="Text Box 18"/>
          <p:cNvSpPr txBox="1">
            <a:spLocks noChangeArrowheads="1"/>
          </p:cNvSpPr>
          <p:nvPr/>
        </p:nvSpPr>
        <p:spPr bwMode="auto">
          <a:xfrm>
            <a:off x="3099125" y="3724182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30</a:t>
            </a:r>
          </a:p>
        </p:txBody>
      </p:sp>
      <p:sp>
        <p:nvSpPr>
          <p:cNvPr id="119" name="Text Box 18"/>
          <p:cNvSpPr txBox="1">
            <a:spLocks noChangeArrowheads="1"/>
          </p:cNvSpPr>
          <p:nvPr/>
        </p:nvSpPr>
        <p:spPr bwMode="auto">
          <a:xfrm>
            <a:off x="4415162" y="2941545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9</a:t>
            </a:r>
          </a:p>
        </p:txBody>
      </p:sp>
      <p:sp>
        <p:nvSpPr>
          <p:cNvPr id="120" name="Text Box 18"/>
          <p:cNvSpPr txBox="1">
            <a:spLocks noChangeArrowheads="1"/>
          </p:cNvSpPr>
          <p:nvPr/>
        </p:nvSpPr>
        <p:spPr bwMode="auto">
          <a:xfrm>
            <a:off x="2891162" y="3316195"/>
            <a:ext cx="622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13</a:t>
            </a:r>
          </a:p>
        </p:txBody>
      </p:sp>
      <p:sp>
        <p:nvSpPr>
          <p:cNvPr id="121" name="Text Box 18"/>
          <p:cNvSpPr txBox="1">
            <a:spLocks noChangeArrowheads="1"/>
          </p:cNvSpPr>
          <p:nvPr/>
        </p:nvSpPr>
        <p:spPr bwMode="auto">
          <a:xfrm>
            <a:off x="2557787" y="2885982"/>
            <a:ext cx="8667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9 1</a:t>
            </a:r>
          </a:p>
        </p:txBody>
      </p:sp>
      <p:sp>
        <p:nvSpPr>
          <p:cNvPr id="122" name="Text Box 18"/>
          <p:cNvSpPr txBox="1">
            <a:spLocks noChangeArrowheads="1"/>
          </p:cNvSpPr>
          <p:nvPr/>
        </p:nvSpPr>
        <p:spPr bwMode="auto">
          <a:xfrm>
            <a:off x="3307087" y="3325634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0</a:t>
            </a:r>
          </a:p>
        </p:txBody>
      </p:sp>
      <p:sp>
        <p:nvSpPr>
          <p:cNvPr id="123" name="Rectangle 26"/>
          <p:cNvSpPr>
            <a:spLocks noChangeArrowheads="1"/>
          </p:cNvSpPr>
          <p:nvPr/>
        </p:nvSpPr>
        <p:spPr bwMode="auto">
          <a:xfrm>
            <a:off x="6396362" y="3647982"/>
            <a:ext cx="4038600" cy="18161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1200"/>
              </a:spcBef>
              <a:buFontTx/>
              <a:buNone/>
            </a:pPr>
            <a:r>
              <a:rPr lang="en-US" altLang="en-US" sz="2800" b="1" i="1" u="sng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Nhận xét</a:t>
            </a:r>
            <a:r>
              <a:rPr lang="en-US" altLang="en-US" sz="2800" b="1" i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: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Nếu ta chuyển dấu phẩy của số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89,13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 sang </a:t>
            </a:r>
            <a:r>
              <a:rPr lang="en-US" altLang="en-US" sz="2800" b="1" u="sng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bên trái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hai chữ số ta  cũng được  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0,8913.</a:t>
            </a:r>
          </a:p>
        </p:txBody>
      </p:sp>
      <p:sp>
        <p:nvSpPr>
          <p:cNvPr id="124" name="Rectangle 28"/>
          <p:cNvSpPr>
            <a:spLocks noChangeArrowheads="1"/>
          </p:cNvSpPr>
          <p:nvPr/>
        </p:nvSpPr>
        <p:spPr bwMode="auto">
          <a:xfrm>
            <a:off x="6200159" y="3627344"/>
            <a:ext cx="4495800" cy="1816100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Khi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 chia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thập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phân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  100 ta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chỉ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việc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chuyển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 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dấu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phẩy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đó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 sang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bên</a:t>
            </a:r>
            <a:r>
              <a:rPr lang="en-US" altLang="en-US" sz="2800" b="1" u="sng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 </a:t>
            </a:r>
            <a:r>
              <a:rPr lang="en-US" altLang="en-US" sz="2800" b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trái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hai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chữ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.</a:t>
            </a:r>
          </a:p>
        </p:txBody>
      </p:sp>
      <p:sp>
        <p:nvSpPr>
          <p:cNvPr id="125" name="Text Box 18"/>
          <p:cNvSpPr txBox="1">
            <a:spLocks noChangeArrowheads="1"/>
          </p:cNvSpPr>
          <p:nvPr/>
        </p:nvSpPr>
        <p:spPr bwMode="auto">
          <a:xfrm>
            <a:off x="3527750" y="3724182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0</a:t>
            </a:r>
          </a:p>
        </p:txBody>
      </p:sp>
      <p:sp>
        <p:nvSpPr>
          <p:cNvPr id="126" name="Text Box 59"/>
          <p:cNvSpPr txBox="1">
            <a:spLocks noChangeArrowheads="1"/>
          </p:cNvSpPr>
          <p:nvPr/>
        </p:nvSpPr>
        <p:spPr bwMode="auto">
          <a:xfrm>
            <a:off x="2613350" y="5400582"/>
            <a:ext cx="556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 89, 13 : 100      =    </a:t>
            </a:r>
          </a:p>
        </p:txBody>
      </p:sp>
      <p:sp>
        <p:nvSpPr>
          <p:cNvPr id="127" name="Text Box 18"/>
          <p:cNvSpPr txBox="1">
            <a:spLocks noChangeArrowheads="1"/>
          </p:cNvSpPr>
          <p:nvPr/>
        </p:nvSpPr>
        <p:spPr bwMode="auto">
          <a:xfrm>
            <a:off x="8252150" y="5387882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0</a:t>
            </a:r>
          </a:p>
        </p:txBody>
      </p:sp>
      <p:sp>
        <p:nvSpPr>
          <p:cNvPr id="128" name="Rectangle 26"/>
          <p:cNvSpPr>
            <a:spLocks noChangeArrowheads="1"/>
          </p:cNvSpPr>
          <p:nvPr/>
        </p:nvSpPr>
        <p:spPr bwMode="auto">
          <a:xfrm>
            <a:off x="6310312" y="3627344"/>
            <a:ext cx="4038600" cy="1384300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ts val="1200"/>
              </a:spcBef>
              <a:buFontTx/>
              <a:buNone/>
            </a:pPr>
            <a:r>
              <a:rPr lang="en-US" altLang="en-US" sz="2800" b="1" i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Khi chia một số thập phân cho 100 ta làm như thế nào?</a:t>
            </a:r>
            <a:endParaRPr lang="en-US" altLang="en-US" sz="2800" b="1">
              <a:solidFill>
                <a:srgbClr val="0000FF"/>
              </a:solidFill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129" name="Text Box 8"/>
          <p:cNvSpPr txBox="1">
            <a:spLocks noChangeArrowheads="1"/>
          </p:cNvSpPr>
          <p:nvPr/>
        </p:nvSpPr>
        <p:spPr bwMode="auto">
          <a:xfrm>
            <a:off x="1443362" y="1666782"/>
            <a:ext cx="5105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b) Ví dụ 2:  </a:t>
            </a: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89,13 : 100 </a:t>
            </a:r>
            <a:r>
              <a:rPr lang="en-US" altLang="en-US" sz="3200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=</a:t>
            </a:r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 ?</a:t>
            </a:r>
          </a:p>
        </p:txBody>
      </p:sp>
      <p:sp>
        <p:nvSpPr>
          <p:cNvPr id="130" name="Text Box 24"/>
          <p:cNvSpPr txBox="1">
            <a:spLocks noChangeArrowheads="1"/>
          </p:cNvSpPr>
          <p:nvPr/>
        </p:nvSpPr>
        <p:spPr bwMode="auto">
          <a:xfrm>
            <a:off x="5558162" y="2276382"/>
            <a:ext cx="4648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Vậy: 89,13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 : 100 </a:t>
            </a:r>
            <a:r>
              <a:rPr lang="en-US" altLang="en-US" sz="3200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=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 0,8913</a:t>
            </a:r>
          </a:p>
        </p:txBody>
      </p:sp>
      <p:sp>
        <p:nvSpPr>
          <p:cNvPr id="131" name="Text Box 62"/>
          <p:cNvSpPr txBox="1">
            <a:spLocks noChangeArrowheads="1"/>
          </p:cNvSpPr>
          <p:nvPr/>
        </p:nvSpPr>
        <p:spPr bwMode="auto">
          <a:xfrm>
            <a:off x="3119762" y="5262470"/>
            <a:ext cx="5270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4400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,</a:t>
            </a:r>
          </a:p>
        </p:txBody>
      </p:sp>
      <p:sp>
        <p:nvSpPr>
          <p:cNvPr id="132" name="Text Box 59"/>
          <p:cNvSpPr txBox="1">
            <a:spLocks noChangeArrowheads="1"/>
          </p:cNvSpPr>
          <p:nvPr/>
        </p:nvSpPr>
        <p:spPr bwMode="auto">
          <a:xfrm>
            <a:off x="2614937" y="5421220"/>
            <a:ext cx="2028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 89  13 </a:t>
            </a:r>
          </a:p>
        </p:txBody>
      </p:sp>
    </p:spTree>
    <p:extLst>
      <p:ext uri="{BB962C8B-B14F-4D97-AF65-F5344CB8AC3E}">
        <p14:creationId xmlns:p14="http://schemas.microsoft.com/office/powerpoint/2010/main" val="196771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48347 -0.00648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67" y="-324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0.48854 -0.0067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27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347 -0.00648 L 0.44271 0.00301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8" grpId="0"/>
      <p:bldP spid="109" grpId="0"/>
      <p:bldP spid="110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 animBg="1"/>
      <p:bldP spid="123" grpId="1" animBg="1"/>
      <p:bldP spid="124" grpId="0" animBg="1"/>
      <p:bldP spid="125" grpId="0"/>
      <p:bldP spid="126" grpId="0"/>
      <p:bldP spid="127" grpId="0"/>
      <p:bldP spid="128" grpId="0" animBg="1"/>
      <p:bldP spid="128" grpId="1" animBg="1"/>
      <p:bldP spid="129" grpId="0"/>
      <p:bldP spid="130" grpId="0"/>
      <p:bldP spid="131" grpId="0"/>
      <p:bldP spid="131" grpId="1"/>
      <p:bldP spid="131" grpId="2"/>
      <p:bldP spid="132" grpId="0"/>
      <p:bldP spid="13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1" name="ChuongCam - 9Slide.vn">
            <a:extLst>
              <a:ext uri="{FF2B5EF4-FFF2-40B4-BE49-F238E27FC236}">
                <a16:creationId xmlns:a16="http://schemas.microsoft.com/office/drawing/2014/main" id="{B6A6EBEC-C56E-4174-9CCC-5411D4537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-12700"/>
            <a:ext cx="1725613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图片 6">
            <a:extLst>
              <a:ext uri="{FF2B5EF4-FFF2-40B4-BE49-F238E27FC236}">
                <a16:creationId xmlns:a16="http://schemas.microsoft.com/office/drawing/2014/main" id="{5542F414-493E-4198-9E75-48B4DBC13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23927" y="4429624"/>
            <a:ext cx="1934961" cy="2121490"/>
          </a:xfrm>
          <a:prstGeom prst="rect">
            <a:avLst/>
          </a:prstGeom>
          <a:noFill/>
          <a:ln>
            <a:noFill/>
          </a:ln>
          <a:effectLst>
            <a:reflection blurRad="6350" stA="50000" endA="275" endPos="40000" dist="101600" dir="5400000" sy="-100000" algn="bl" rotWithShape="0"/>
          </a:effectLst>
        </p:spPr>
      </p:pic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2016840" y="3302608"/>
            <a:ext cx="8409791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Muốn</a:t>
            </a:r>
            <a:r>
              <a:rPr lang="en-US" altLang="en-US" sz="28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chia </a:t>
            </a:r>
            <a:r>
              <a:rPr lang="en-US" altLang="en-US" sz="28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một</a:t>
            </a:r>
            <a:r>
              <a:rPr lang="en-US" altLang="en-US" sz="28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sô</a:t>
            </a:r>
            <a:r>
              <a:rPr lang="en-US" altLang="en-US" sz="28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́ </a:t>
            </a:r>
            <a:r>
              <a:rPr lang="en-US" altLang="en-US" sz="28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thập</a:t>
            </a:r>
            <a:r>
              <a:rPr lang="en-US" altLang="en-US" sz="28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10 , 100 ,1000 ….ta chỉ </a:t>
            </a:r>
            <a:r>
              <a:rPr lang="en-US" altLang="en-US" sz="28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việc</a:t>
            </a:r>
            <a:r>
              <a:rPr lang="en-US" altLang="en-US" sz="28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chuyển</a:t>
            </a:r>
            <a:r>
              <a:rPr lang="en-US" altLang="en-US" sz="28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dấu</a:t>
            </a:r>
            <a:r>
              <a:rPr lang="en-US" altLang="en-US" sz="28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phẩy</a:t>
            </a:r>
            <a:r>
              <a:rPr lang="en-US" altLang="en-US" sz="28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của</a:t>
            </a:r>
            <a:r>
              <a:rPr lang="en-US" altLang="en-US" sz="28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sô</a:t>
            </a:r>
            <a:r>
              <a:rPr lang="en-US" altLang="en-US" sz="28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́ </a:t>
            </a:r>
            <a:r>
              <a:rPr lang="en-US" altLang="en-US" sz="28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đo</a:t>
            </a:r>
            <a:r>
              <a:rPr lang="en-US" altLang="en-US" sz="28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́ </a:t>
            </a:r>
            <a:r>
              <a:rPr lang="en-US" altLang="en-US" sz="28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lần</a:t>
            </a:r>
            <a:r>
              <a:rPr lang="en-US" altLang="en-US" sz="28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lượt</a:t>
            </a:r>
            <a:r>
              <a:rPr lang="en-US" altLang="en-US" sz="28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sang </a:t>
            </a:r>
            <a:r>
              <a:rPr lang="en-US" altLang="en-US" sz="28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trái</a:t>
            </a:r>
            <a:r>
              <a:rPr lang="en-US" altLang="en-US" sz="28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một</a:t>
            </a:r>
            <a:r>
              <a:rPr lang="en-US" altLang="en-US" sz="28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ba</a:t>
            </a:r>
            <a:r>
              <a:rPr lang="en-US" altLang="en-US" sz="28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…</a:t>
            </a:r>
            <a:r>
              <a:rPr lang="en-US" altLang="en-US" sz="28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chư</a:t>
            </a:r>
            <a:r>
              <a:rPr lang="en-US" altLang="en-US" sz="28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̃ </a:t>
            </a:r>
            <a:r>
              <a:rPr lang="en-US" altLang="en-US" sz="2800" b="1" dirty="0" err="1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sô</a:t>
            </a:r>
            <a:r>
              <a:rPr lang="en-US" altLang="en-US" sz="28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́ .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885950" y="2260510"/>
            <a:ext cx="867157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     Qua </a:t>
            </a:r>
            <a:r>
              <a:rPr lang="en-US" altLang="en-US" sz="28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kết</a:t>
            </a:r>
            <a:r>
              <a:rPr lang="en-US" altLang="en-US" sz="28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luận</a:t>
            </a:r>
            <a:r>
              <a:rPr lang="en-US" altLang="en-US" sz="28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sz="28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chia </a:t>
            </a:r>
            <a:r>
              <a:rPr lang="en-US" altLang="en-US" sz="28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thập</a:t>
            </a:r>
            <a:r>
              <a:rPr lang="en-US" altLang="en-US" sz="28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10; 100; 1000;…?</a:t>
            </a:r>
          </a:p>
        </p:txBody>
      </p:sp>
      <p:sp>
        <p:nvSpPr>
          <p:cNvPr id="2" name="Rectangle 1"/>
          <p:cNvSpPr/>
          <p:nvPr/>
        </p:nvSpPr>
        <p:spPr>
          <a:xfrm>
            <a:off x="5059164" y="1675735"/>
            <a:ext cx="21419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u="sng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QUY TẮC</a:t>
            </a:r>
            <a:r>
              <a:rPr lang="en-US" altLang="en-US" sz="3200" b="1" dirty="0">
                <a:solidFill>
                  <a:srgbClr val="0000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:</a:t>
            </a:r>
            <a:endParaRPr lang="vi-VN" altLang="en-US" sz="3200" b="1" dirty="0">
              <a:solidFill>
                <a:srgbClr val="0000FF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70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图片 16">
            <a:extLst>
              <a:ext uri="{FF2B5EF4-FFF2-40B4-BE49-F238E27FC236}">
                <a16:creationId xmlns:a16="http://schemas.microsoft.com/office/drawing/2014/main" id="{D3064429-AA75-4106-844F-C0B7683D8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2260600" y="-133350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2" name="图片 10">
            <a:extLst>
              <a:ext uri="{FF2B5EF4-FFF2-40B4-BE49-F238E27FC236}">
                <a16:creationId xmlns:a16="http://schemas.microsoft.com/office/drawing/2014/main" id="{972748B3-00A0-48F3-AE43-6ABBF77BC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-3812" b="83595"/>
          <a:stretch>
            <a:fillRect/>
          </a:stretch>
        </p:blipFill>
        <p:spPr bwMode="auto">
          <a:xfrm>
            <a:off x="8045450" y="-542925"/>
            <a:ext cx="42227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" name="图片 13">
            <a:extLst>
              <a:ext uri="{FF2B5EF4-FFF2-40B4-BE49-F238E27FC236}">
                <a16:creationId xmlns:a16="http://schemas.microsoft.com/office/drawing/2014/main" id="{B29C7CC8-DC59-4293-9912-B0FF01817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569413" y="-134938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" name="图片 15">
            <a:extLst>
              <a:ext uri="{FF2B5EF4-FFF2-40B4-BE49-F238E27FC236}">
                <a16:creationId xmlns:a16="http://schemas.microsoft.com/office/drawing/2014/main" id="{7406502E-CCD7-40EB-B2E6-2A3FA4587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-3812" b="83595"/>
          <a:stretch>
            <a:fillRect/>
          </a:stretch>
        </p:blipFill>
        <p:spPr bwMode="auto">
          <a:xfrm>
            <a:off x="4722813" y="-600075"/>
            <a:ext cx="42227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1" name="图片 14" descr="资源 3@4x3">
            <a:extLst>
              <a:ext uri="{FF2B5EF4-FFF2-40B4-BE49-F238E27FC236}">
                <a16:creationId xmlns:a16="http://schemas.microsoft.com/office/drawing/2014/main" id="{FC035E55-9C50-41E2-9A50-90E9EE6A22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123571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87A3D6-B8F2-481D-A3C3-907D2C5337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25" y="-331788"/>
            <a:ext cx="10058400" cy="568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7" name="Rectangle 596">
            <a:extLst>
              <a:ext uri="{FF2B5EF4-FFF2-40B4-BE49-F238E27FC236}">
                <a16:creationId xmlns:a16="http://schemas.microsoft.com/office/drawing/2014/main" id="{E5F7C0A8-BE75-423D-9874-6A1183C5A15C}"/>
              </a:ext>
            </a:extLst>
          </p:cNvPr>
          <p:cNvSpPr/>
          <p:nvPr/>
        </p:nvSpPr>
        <p:spPr>
          <a:xfrm>
            <a:off x="6749175" y="1232951"/>
            <a:ext cx="184730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n-US" sz="8800" b="1" dirty="0">
              <a:ln w="28575">
                <a:solidFill>
                  <a:srgbClr val="000000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VN Banh Mi" pitchFamily="2" charset="0"/>
            </a:endParaRPr>
          </a:p>
        </p:txBody>
      </p:sp>
      <p:pic>
        <p:nvPicPr>
          <p:cNvPr id="598" name="图片 6">
            <a:extLst>
              <a:ext uri="{FF2B5EF4-FFF2-40B4-BE49-F238E27FC236}">
                <a16:creationId xmlns:a16="http://schemas.microsoft.com/office/drawing/2014/main" id="{CAB37607-8759-4042-A00B-AF9C4265A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863049" y="2790634"/>
            <a:ext cx="3057606" cy="3628659"/>
          </a:xfrm>
          <a:prstGeom prst="rect">
            <a:avLst/>
          </a:prstGeom>
          <a:noFill/>
          <a:ln>
            <a:noFill/>
          </a:ln>
          <a:effectLst>
            <a:reflection blurRad="6350" stA="50000" endA="275" endPos="40000" dist="101600" dir="5400000" sy="-100000" algn="bl" rotWithShape="0"/>
          </a:effectLst>
        </p:spPr>
      </p:pic>
      <p:pic>
        <p:nvPicPr>
          <p:cNvPr id="602" name="图片 2">
            <a:extLst>
              <a:ext uri="{FF2B5EF4-FFF2-40B4-BE49-F238E27FC236}">
                <a16:creationId xmlns:a16="http://schemas.microsoft.com/office/drawing/2014/main" id="{38778B52-C3FD-4830-BAB0-345DA7E29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1179513"/>
            <a:ext cx="296545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1">
            <a:extLst>
              <a:ext uri="{FF2B5EF4-FFF2-40B4-BE49-F238E27FC236}">
                <a16:creationId xmlns:a16="http://schemas.microsoft.com/office/drawing/2014/main" id="{1B4F3C70-A5A6-4F05-8CDD-B53CD2DFF5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647" y="69850"/>
            <a:ext cx="1651366" cy="165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62D66F83-376B-49F8-83BE-0D1BA91487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3623" y="1321749"/>
            <a:ext cx="7315834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6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5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1.48148E-6 L 0.18295 0.04004 C 0.16901 0.04907 0.14805 0.05393 0.12604 0.05393 C 0.10104 0.05393 0.08099 0.04907 0.06706 0.04004 L -2.29167E-6 1.48148E-6 " pathEditMode="relative" rAng="10800000" ptsTypes="AAAAA">
                                      <p:cBhvr>
                                        <p:cTn id="52" dur="20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050"/>
                            </p:stCondLst>
                            <p:childTnLst>
                              <p:par>
                                <p:cTn id="5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5">
            <a:extLst>
              <a:ext uri="{FF2B5EF4-FFF2-40B4-BE49-F238E27FC236}">
                <a16:creationId xmlns:a16="http://schemas.microsoft.com/office/drawing/2014/main" id="{20651063-3BAF-4E87-8651-461C6E9178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72A6A73-D757-4915-9091-515FF2B1FB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112713"/>
            <a:ext cx="896937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 bwMode="auto">
          <a:xfrm>
            <a:off x="1092106" y="819661"/>
            <a:ext cx="9417466" cy="5204389"/>
          </a:xfrm>
          <a:prstGeom prst="roundRect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65" name="图片 6">
            <a:extLst>
              <a:ext uri="{FF2B5EF4-FFF2-40B4-BE49-F238E27FC236}">
                <a16:creationId xmlns:a16="http://schemas.microsoft.com/office/drawing/2014/main" id="{9C798C2B-455F-4588-8F7D-B7911F7FE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509572" y="4746485"/>
            <a:ext cx="1216869" cy="1444137"/>
          </a:xfrm>
          <a:prstGeom prst="rect">
            <a:avLst/>
          </a:prstGeom>
          <a:noFill/>
          <a:ln>
            <a:noFill/>
          </a:ln>
          <a:effectLst>
            <a:reflection blurRad="6350" stA="50000" endA="275" endPos="40000" dist="101600" dir="5400000" sy="-100000" algn="bl" rotWithShape="0"/>
          </a:effectLst>
        </p:spPr>
      </p:pic>
      <p:sp>
        <p:nvSpPr>
          <p:cNvPr id="67" name="Text Box 12"/>
          <p:cNvSpPr txBox="1">
            <a:spLocks noChangeArrowheads="1"/>
          </p:cNvSpPr>
          <p:nvPr/>
        </p:nvSpPr>
        <p:spPr bwMode="auto">
          <a:xfrm>
            <a:off x="2051372" y="1389063"/>
            <a:ext cx="350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Bài 1: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Tính nhẩm:</a:t>
            </a:r>
          </a:p>
        </p:txBody>
      </p:sp>
      <p:sp>
        <p:nvSpPr>
          <p:cNvPr id="69" name="Text Box 14"/>
          <p:cNvSpPr txBox="1">
            <a:spLocks noChangeArrowheads="1"/>
          </p:cNvSpPr>
          <p:nvPr/>
        </p:nvSpPr>
        <p:spPr bwMode="auto">
          <a:xfrm>
            <a:off x="2203772" y="2160588"/>
            <a:ext cx="2514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a)  43,2  : 10 = </a:t>
            </a:r>
          </a:p>
        </p:txBody>
      </p:sp>
      <p:sp>
        <p:nvSpPr>
          <p:cNvPr id="70" name="Text Box 21"/>
          <p:cNvSpPr txBox="1">
            <a:spLocks noChangeArrowheads="1"/>
          </p:cNvSpPr>
          <p:nvPr/>
        </p:nvSpPr>
        <p:spPr bwMode="auto">
          <a:xfrm>
            <a:off x="2660972" y="3141663"/>
            <a:ext cx="213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0,65  :  10 =</a:t>
            </a:r>
          </a:p>
        </p:txBody>
      </p:sp>
      <p:sp>
        <p:nvSpPr>
          <p:cNvPr id="73" name="Text Box 22"/>
          <p:cNvSpPr txBox="1">
            <a:spLocks noChangeArrowheads="1"/>
          </p:cNvSpPr>
          <p:nvPr/>
        </p:nvSpPr>
        <p:spPr bwMode="auto">
          <a:xfrm>
            <a:off x="2508572" y="4132263"/>
            <a:ext cx="2514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432,9 : 100 = </a:t>
            </a:r>
          </a:p>
        </p:txBody>
      </p:sp>
      <p:sp>
        <p:nvSpPr>
          <p:cNvPr id="74" name="Text Box 27"/>
          <p:cNvSpPr txBox="1">
            <a:spLocks noChangeArrowheads="1"/>
          </p:cNvSpPr>
          <p:nvPr/>
        </p:nvSpPr>
        <p:spPr bwMode="auto">
          <a:xfrm>
            <a:off x="4070672" y="2177554"/>
            <a:ext cx="2286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</a:rPr>
              <a:t> </a:t>
            </a:r>
            <a:r>
              <a:rPr lang="en-US" alt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</a:rPr>
              <a:t> </a:t>
            </a:r>
            <a:r>
              <a:rPr lang="en-US" altLang="en-US" sz="18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      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4,32</a:t>
            </a:r>
          </a:p>
        </p:txBody>
      </p:sp>
      <p:sp>
        <p:nvSpPr>
          <p:cNvPr id="75" name="Text Box 28"/>
          <p:cNvSpPr txBox="1">
            <a:spLocks noChangeArrowheads="1"/>
          </p:cNvSpPr>
          <p:nvPr/>
        </p:nvSpPr>
        <p:spPr bwMode="auto">
          <a:xfrm>
            <a:off x="3880172" y="3141663"/>
            <a:ext cx="1981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prstClr val="black"/>
                </a:solidFill>
                <a:latin typeface="Times New Roman" panose="02020603050405020304" pitchFamily="18" charset="0"/>
                <a:ea typeface="+mn-ea"/>
              </a:rPr>
              <a:t>        </a:t>
            </a: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0,065</a:t>
            </a:r>
          </a:p>
        </p:txBody>
      </p:sp>
      <p:sp>
        <p:nvSpPr>
          <p:cNvPr id="76" name="Text Box 29"/>
          <p:cNvSpPr txBox="1">
            <a:spLocks noChangeArrowheads="1"/>
          </p:cNvSpPr>
          <p:nvPr/>
        </p:nvSpPr>
        <p:spPr bwMode="auto">
          <a:xfrm>
            <a:off x="4495800" y="4090834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</a:rPr>
              <a:t>  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4,329</a:t>
            </a:r>
          </a:p>
        </p:txBody>
      </p:sp>
      <p:sp>
        <p:nvSpPr>
          <p:cNvPr id="77" name="Text Box 33"/>
          <p:cNvSpPr txBox="1">
            <a:spLocks noChangeArrowheads="1"/>
          </p:cNvSpPr>
          <p:nvPr/>
        </p:nvSpPr>
        <p:spPr bwMode="auto">
          <a:xfrm>
            <a:off x="6699572" y="2227263"/>
            <a:ext cx="2438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b)  23,7  : 10 =  </a:t>
            </a:r>
          </a:p>
        </p:txBody>
      </p:sp>
      <p:sp>
        <p:nvSpPr>
          <p:cNvPr id="78" name="Text Box 34"/>
          <p:cNvSpPr txBox="1">
            <a:spLocks noChangeArrowheads="1"/>
          </p:cNvSpPr>
          <p:nvPr/>
        </p:nvSpPr>
        <p:spPr bwMode="auto">
          <a:xfrm>
            <a:off x="7156772" y="3065463"/>
            <a:ext cx="198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2,07  : 10 = </a:t>
            </a:r>
          </a:p>
        </p:txBody>
      </p:sp>
      <p:sp>
        <p:nvSpPr>
          <p:cNvPr id="79" name="Text Box 35"/>
          <p:cNvSpPr txBox="1">
            <a:spLocks noChangeArrowheads="1"/>
          </p:cNvSpPr>
          <p:nvPr/>
        </p:nvSpPr>
        <p:spPr bwMode="auto">
          <a:xfrm>
            <a:off x="7156772" y="3979863"/>
            <a:ext cx="213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2,23  :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 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100 = </a:t>
            </a:r>
          </a:p>
        </p:txBody>
      </p:sp>
      <p:sp>
        <p:nvSpPr>
          <p:cNvPr id="80" name="Text Box 39"/>
          <p:cNvSpPr txBox="1">
            <a:spLocks noChangeArrowheads="1"/>
          </p:cNvSpPr>
          <p:nvPr/>
        </p:nvSpPr>
        <p:spPr bwMode="auto">
          <a:xfrm>
            <a:off x="9061772" y="2209144"/>
            <a:ext cx="1447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2,37</a:t>
            </a:r>
          </a:p>
        </p:txBody>
      </p:sp>
      <p:sp>
        <p:nvSpPr>
          <p:cNvPr id="81" name="Text Box 42"/>
          <p:cNvSpPr txBox="1">
            <a:spLocks noChangeArrowheads="1"/>
          </p:cNvSpPr>
          <p:nvPr/>
        </p:nvSpPr>
        <p:spPr bwMode="auto">
          <a:xfrm>
            <a:off x="9023672" y="3030745"/>
            <a:ext cx="1447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</a:rPr>
              <a:t>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0,207</a:t>
            </a:r>
          </a:p>
        </p:txBody>
      </p:sp>
      <p:sp>
        <p:nvSpPr>
          <p:cNvPr id="82" name="Text Box 46"/>
          <p:cNvSpPr txBox="1">
            <a:spLocks noChangeArrowheads="1"/>
          </p:cNvSpPr>
          <p:nvPr/>
        </p:nvSpPr>
        <p:spPr bwMode="auto">
          <a:xfrm>
            <a:off x="8909372" y="3979863"/>
            <a:ext cx="152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  0,0223</a:t>
            </a:r>
          </a:p>
        </p:txBody>
      </p:sp>
      <p:sp>
        <p:nvSpPr>
          <p:cNvPr id="83" name="Text Box 22"/>
          <p:cNvSpPr txBox="1">
            <a:spLocks noChangeArrowheads="1"/>
          </p:cNvSpPr>
          <p:nvPr/>
        </p:nvSpPr>
        <p:spPr bwMode="auto">
          <a:xfrm>
            <a:off x="2203772" y="4884738"/>
            <a:ext cx="2819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13,96 : 1000 = </a:t>
            </a:r>
          </a:p>
        </p:txBody>
      </p:sp>
      <p:sp>
        <p:nvSpPr>
          <p:cNvPr id="84" name="Text Box 29"/>
          <p:cNvSpPr txBox="1">
            <a:spLocks noChangeArrowheads="1"/>
          </p:cNvSpPr>
          <p:nvPr/>
        </p:nvSpPr>
        <p:spPr bwMode="auto">
          <a:xfrm>
            <a:off x="4337372" y="4884738"/>
            <a:ext cx="160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prstClr val="black"/>
                </a:solidFill>
                <a:latin typeface="Times New Roman" panose="02020603050405020304" pitchFamily="18" charset="0"/>
                <a:ea typeface="+mn-ea"/>
              </a:rPr>
              <a:t>   </a:t>
            </a: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0,01396</a:t>
            </a:r>
          </a:p>
        </p:txBody>
      </p:sp>
      <p:sp>
        <p:nvSpPr>
          <p:cNvPr id="85" name="Text Box 35"/>
          <p:cNvSpPr txBox="1">
            <a:spLocks noChangeArrowheads="1"/>
          </p:cNvSpPr>
          <p:nvPr/>
        </p:nvSpPr>
        <p:spPr bwMode="auto">
          <a:xfrm>
            <a:off x="6928172" y="4884738"/>
            <a:ext cx="2438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999,8 :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 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1000 = </a:t>
            </a:r>
          </a:p>
        </p:txBody>
      </p:sp>
      <p:sp>
        <p:nvSpPr>
          <p:cNvPr id="86" name="Text Box 46"/>
          <p:cNvSpPr txBox="1">
            <a:spLocks noChangeArrowheads="1"/>
          </p:cNvSpPr>
          <p:nvPr/>
        </p:nvSpPr>
        <p:spPr bwMode="auto">
          <a:xfrm>
            <a:off x="8985572" y="4884738"/>
            <a:ext cx="152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  0,9998</a:t>
            </a:r>
          </a:p>
        </p:txBody>
      </p:sp>
      <p:pic>
        <p:nvPicPr>
          <p:cNvPr id="87" name="Picture 86" descr="Diagram&#10;&#10;Description automatically generated">
            <a:extLst>
              <a:ext uri="{FF2B5EF4-FFF2-40B4-BE49-F238E27FC236}">
                <a16:creationId xmlns:a16="http://schemas.microsoft.com/office/drawing/2014/main" id="{A895B787-C85C-493B-A7FE-FC24AEE910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889" y="519486"/>
            <a:ext cx="5768701" cy="5763466"/>
          </a:xfrm>
          <a:prstGeom prst="flowChartConnector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9" grpId="0"/>
      <p:bldP spid="70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5">
            <a:extLst>
              <a:ext uri="{FF2B5EF4-FFF2-40B4-BE49-F238E27FC236}">
                <a16:creationId xmlns:a16="http://schemas.microsoft.com/office/drawing/2014/main" id="{3E4833E6-E839-4C77-BBC9-6A468A3AE2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图片 6">
            <a:extLst>
              <a:ext uri="{FF2B5EF4-FFF2-40B4-BE49-F238E27FC236}">
                <a16:creationId xmlns:a16="http://schemas.microsoft.com/office/drawing/2014/main" id="{C2F51003-F45D-43AC-B230-89C58B2E6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840" y="4886867"/>
            <a:ext cx="1216869" cy="1444137"/>
          </a:xfrm>
          <a:prstGeom prst="rect">
            <a:avLst/>
          </a:prstGeom>
          <a:noFill/>
          <a:ln>
            <a:noFill/>
          </a:ln>
          <a:effectLst>
            <a:reflection blurRad="6350" stA="50000" endA="275" endPos="40000" dist="101600" dir="5400000" sy="-100000" algn="bl" rotWithShape="0"/>
          </a:effectLst>
        </p:spPr>
      </p:pic>
      <p:pic>
        <p:nvPicPr>
          <p:cNvPr id="25606" name="Picture 29">
            <a:extLst>
              <a:ext uri="{FF2B5EF4-FFF2-40B4-BE49-F238E27FC236}">
                <a16:creationId xmlns:a16="http://schemas.microsoft.com/office/drawing/2014/main" id="{CCF1C481-0A5E-4465-92DA-D8E060480B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112713"/>
            <a:ext cx="896937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ounded Rectangle 34"/>
          <p:cNvSpPr/>
          <p:nvPr/>
        </p:nvSpPr>
        <p:spPr bwMode="auto">
          <a:xfrm>
            <a:off x="1258680" y="1076314"/>
            <a:ext cx="9417466" cy="5204389"/>
          </a:xfrm>
          <a:prstGeom prst="roundRect">
            <a:avLst/>
          </a:prstGeom>
          <a:solidFill>
            <a:schemeClr val="bg1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6" name="Text Box 12"/>
          <p:cNvSpPr txBox="1">
            <a:spLocks noChangeArrowheads="1"/>
          </p:cNvSpPr>
          <p:nvPr/>
        </p:nvSpPr>
        <p:spPr bwMode="auto">
          <a:xfrm>
            <a:off x="1439863" y="1389063"/>
            <a:ext cx="6400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Bài 2: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Tính nhẩm rồi so sánh kết quả:</a:t>
            </a:r>
          </a:p>
        </p:txBody>
      </p:sp>
      <p:sp>
        <p:nvSpPr>
          <p:cNvPr id="38" name="Text Box 8"/>
          <p:cNvSpPr txBox="1">
            <a:spLocks noChangeArrowheads="1"/>
          </p:cNvSpPr>
          <p:nvPr/>
        </p:nvSpPr>
        <p:spPr bwMode="auto">
          <a:xfrm>
            <a:off x="1439863" y="1946275"/>
            <a:ext cx="411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a) 12,9 : 10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va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̀  12,9 x 0,1</a:t>
            </a:r>
          </a:p>
        </p:txBody>
      </p:sp>
      <p:sp>
        <p:nvSpPr>
          <p:cNvPr id="39" name="Text Box 8"/>
          <p:cNvSpPr txBox="1">
            <a:spLocks noChangeArrowheads="1"/>
          </p:cNvSpPr>
          <p:nvPr/>
        </p:nvSpPr>
        <p:spPr bwMode="auto">
          <a:xfrm>
            <a:off x="5967413" y="1952625"/>
            <a:ext cx="4616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b) 123,4 :100 và 123,4 x 0,01</a:t>
            </a:r>
          </a:p>
        </p:txBody>
      </p:sp>
      <p:sp>
        <p:nvSpPr>
          <p:cNvPr id="41" name="Text Box 23"/>
          <p:cNvSpPr txBox="1">
            <a:spLocks noChangeArrowheads="1"/>
          </p:cNvSpPr>
          <p:nvPr/>
        </p:nvSpPr>
        <p:spPr bwMode="auto">
          <a:xfrm>
            <a:off x="1417742" y="2465377"/>
            <a:ext cx="845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2800">
              <a:latin typeface="Times New Roman" panose="02020603050405020304" pitchFamily="18" charset="0"/>
            </a:endParaRPr>
          </a:p>
        </p:txBody>
      </p:sp>
      <p:sp>
        <p:nvSpPr>
          <p:cNvPr id="47" name="Text Box 8"/>
          <p:cNvSpPr txBox="1">
            <a:spLocks noChangeArrowheads="1"/>
          </p:cNvSpPr>
          <p:nvPr/>
        </p:nvSpPr>
        <p:spPr bwMode="auto">
          <a:xfrm>
            <a:off x="1482157" y="2567816"/>
            <a:ext cx="4114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a) 12,9 : 10 và  12,9 x 0,1</a:t>
            </a:r>
          </a:p>
        </p:txBody>
      </p:sp>
      <p:sp>
        <p:nvSpPr>
          <p:cNvPr id="51" name="Text Box 10"/>
          <p:cNvSpPr txBox="1">
            <a:spLocks noChangeArrowheads="1"/>
          </p:cNvSpPr>
          <p:nvPr/>
        </p:nvSpPr>
        <p:spPr bwMode="auto">
          <a:xfrm>
            <a:off x="5767804" y="2527639"/>
            <a:ext cx="50674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  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b) 123,4 :100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va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̀ 123,4 x 0,01</a:t>
            </a:r>
          </a:p>
        </p:txBody>
      </p:sp>
      <p:sp>
        <p:nvSpPr>
          <p:cNvPr id="52" name="AutoShape 11"/>
          <p:cNvSpPr>
            <a:spLocks/>
          </p:cNvSpPr>
          <p:nvPr/>
        </p:nvSpPr>
        <p:spPr bwMode="auto">
          <a:xfrm rot="16200000">
            <a:off x="2448945" y="2510666"/>
            <a:ext cx="152400" cy="1143000"/>
          </a:xfrm>
          <a:prstGeom prst="leftBrace">
            <a:avLst>
              <a:gd name="adj1" fmla="val 23333"/>
              <a:gd name="adj2" fmla="val 50000"/>
            </a:avLst>
          </a:prstGeom>
          <a:noFill/>
          <a:ln w="9525">
            <a:solidFill>
              <a:srgbClr val="66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 sz="1800">
              <a:solidFill>
                <a:prstClr val="black"/>
              </a:solidFill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58" name="AutoShape 13"/>
          <p:cNvSpPr>
            <a:spLocks/>
          </p:cNvSpPr>
          <p:nvPr/>
        </p:nvSpPr>
        <p:spPr bwMode="auto">
          <a:xfrm rot="16200000">
            <a:off x="6778057" y="2586866"/>
            <a:ext cx="152400" cy="990600"/>
          </a:xfrm>
          <a:prstGeom prst="leftBrace">
            <a:avLst>
              <a:gd name="adj1" fmla="val 23322"/>
              <a:gd name="adj2" fmla="val 50000"/>
            </a:avLst>
          </a:prstGeom>
          <a:noFill/>
          <a:ln w="9525">
            <a:solidFill>
              <a:srgbClr val="66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 sz="1800">
              <a:solidFill>
                <a:prstClr val="black"/>
              </a:solidFill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59" name="AutoShape 14"/>
          <p:cNvSpPr>
            <a:spLocks/>
          </p:cNvSpPr>
          <p:nvPr/>
        </p:nvSpPr>
        <p:spPr bwMode="auto">
          <a:xfrm rot="16200000">
            <a:off x="9064057" y="2586866"/>
            <a:ext cx="228600" cy="1066800"/>
          </a:xfrm>
          <a:prstGeom prst="leftBrace">
            <a:avLst>
              <a:gd name="adj1" fmla="val 29167"/>
              <a:gd name="adj2" fmla="val 50000"/>
            </a:avLst>
          </a:prstGeom>
          <a:noFill/>
          <a:ln w="9525">
            <a:solidFill>
              <a:srgbClr val="66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 sz="1800">
              <a:solidFill>
                <a:prstClr val="black"/>
              </a:solidFill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60" name="Text Box 19"/>
          <p:cNvSpPr txBox="1">
            <a:spLocks noChangeArrowheads="1"/>
          </p:cNvSpPr>
          <p:nvPr/>
        </p:nvSpPr>
        <p:spPr bwMode="auto">
          <a:xfrm>
            <a:off x="2106045" y="3137729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1,29</a:t>
            </a:r>
          </a:p>
        </p:txBody>
      </p:sp>
      <p:sp>
        <p:nvSpPr>
          <p:cNvPr id="61" name="Text Box 20"/>
          <p:cNvSpPr txBox="1">
            <a:spLocks noChangeArrowheads="1"/>
          </p:cNvSpPr>
          <p:nvPr/>
        </p:nvSpPr>
        <p:spPr bwMode="auto">
          <a:xfrm>
            <a:off x="3996757" y="3158366"/>
            <a:ext cx="838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1,29</a:t>
            </a:r>
          </a:p>
        </p:txBody>
      </p:sp>
      <p:sp>
        <p:nvSpPr>
          <p:cNvPr id="63" name="Text Box 22"/>
          <p:cNvSpPr txBox="1">
            <a:spLocks noChangeArrowheads="1"/>
          </p:cNvSpPr>
          <p:nvPr/>
        </p:nvSpPr>
        <p:spPr bwMode="auto">
          <a:xfrm>
            <a:off x="6358957" y="3234566"/>
            <a:ext cx="990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1,234</a:t>
            </a:r>
          </a:p>
        </p:txBody>
      </p:sp>
      <p:sp>
        <p:nvSpPr>
          <p:cNvPr id="68" name="Text Box 23"/>
          <p:cNvSpPr txBox="1">
            <a:spLocks noChangeArrowheads="1"/>
          </p:cNvSpPr>
          <p:nvPr/>
        </p:nvSpPr>
        <p:spPr bwMode="auto">
          <a:xfrm>
            <a:off x="8797357" y="3234566"/>
            <a:ext cx="129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</a:rPr>
              <a:t>1,234</a:t>
            </a:r>
          </a:p>
        </p:txBody>
      </p:sp>
      <p:sp>
        <p:nvSpPr>
          <p:cNvPr id="72" name="Text Box 25"/>
          <p:cNvSpPr txBox="1">
            <a:spLocks noChangeArrowheads="1"/>
          </p:cNvSpPr>
          <p:nvPr/>
        </p:nvSpPr>
        <p:spPr bwMode="auto">
          <a:xfrm>
            <a:off x="3096645" y="3082166"/>
            <a:ext cx="5953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</a:rPr>
              <a:t>=</a:t>
            </a:r>
          </a:p>
        </p:txBody>
      </p:sp>
      <p:sp>
        <p:nvSpPr>
          <p:cNvPr id="74" name="Text Box 28"/>
          <p:cNvSpPr txBox="1">
            <a:spLocks noChangeArrowheads="1"/>
          </p:cNvSpPr>
          <p:nvPr/>
        </p:nvSpPr>
        <p:spPr bwMode="auto">
          <a:xfrm>
            <a:off x="7425757" y="3229804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>
                <a:solidFill>
                  <a:prstClr val="black"/>
                </a:solidFill>
                <a:latin typeface="Times New Roman" panose="02020603050405020304" pitchFamily="18" charset="0"/>
                <a:ea typeface="+mn-ea"/>
              </a:rPr>
              <a:t>=</a:t>
            </a:r>
          </a:p>
        </p:txBody>
      </p:sp>
      <p:sp>
        <p:nvSpPr>
          <p:cNvPr id="75" name="Text Box 36"/>
          <p:cNvSpPr txBox="1">
            <a:spLocks noChangeArrowheads="1"/>
          </p:cNvSpPr>
          <p:nvPr/>
        </p:nvSpPr>
        <p:spPr bwMode="auto">
          <a:xfrm>
            <a:off x="1568866" y="4505601"/>
            <a:ext cx="8229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100, 1000…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0,1; 0,01; 0,001, …?</a:t>
            </a:r>
          </a:p>
        </p:txBody>
      </p:sp>
      <p:sp>
        <p:nvSpPr>
          <p:cNvPr id="76" name="Text Box 9"/>
          <p:cNvSpPr txBox="1">
            <a:spLocks noChangeArrowheads="1"/>
          </p:cNvSpPr>
          <p:nvPr/>
        </p:nvSpPr>
        <p:spPr bwMode="auto">
          <a:xfrm>
            <a:off x="1413773" y="4327111"/>
            <a:ext cx="8229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4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100, 1000…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0,1; 0,01; 0,001…</a:t>
            </a:r>
          </a:p>
        </p:txBody>
      </p:sp>
      <p:sp>
        <p:nvSpPr>
          <p:cNvPr id="77" name="Text Box 9"/>
          <p:cNvSpPr txBox="1">
            <a:spLocks noChangeArrowheads="1"/>
          </p:cNvSpPr>
          <p:nvPr/>
        </p:nvSpPr>
        <p:spPr bwMode="auto">
          <a:xfrm>
            <a:off x="1779141" y="4678742"/>
            <a:ext cx="8229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10; 100; 1000; …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0,1; 0,01; 0,001…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 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 Box 36"/>
          <p:cNvSpPr txBox="1">
            <a:spLocks noChangeArrowheads="1"/>
          </p:cNvSpPr>
          <p:nvPr/>
        </p:nvSpPr>
        <p:spPr bwMode="auto">
          <a:xfrm>
            <a:off x="1710757" y="4494212"/>
            <a:ext cx="8001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 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 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CB3A5CE5-BC0F-4C40-9D28-5FA158694A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3240" y="250596"/>
            <a:ext cx="7296553" cy="6551290"/>
          </a:xfrm>
          <a:prstGeom prst="flowChartConnector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  <p:bldP spid="39" grpId="0"/>
      <p:bldP spid="75" grpId="0"/>
      <p:bldP spid="75" grpId="1"/>
      <p:bldP spid="76" grpId="0"/>
      <p:bldP spid="76" grpId="1"/>
      <p:bldP spid="77" grpId="0"/>
      <p:bldP spid="78" grpId="0"/>
      <p:bldP spid="7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0">
            <a:extLst>
              <a:ext uri="{FF2B5EF4-FFF2-40B4-BE49-F238E27FC236}">
                <a16:creationId xmlns:a16="http://schemas.microsoft.com/office/drawing/2014/main" id="{9ED98253-7413-434D-8149-B55E602E7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31" y="-4156989"/>
            <a:ext cx="3803650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ChuongXanh - 9Slide.vn">
            <a:extLst>
              <a:ext uri="{FF2B5EF4-FFF2-40B4-BE49-F238E27FC236}">
                <a16:creationId xmlns:a16="http://schemas.microsoft.com/office/drawing/2014/main" id="{2CB95BBC-3039-42D6-AFB5-A26BFCDD1E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2860" y="1507828"/>
            <a:ext cx="84455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ChuongDo - 9Slide.vn">
            <a:extLst>
              <a:ext uri="{FF2B5EF4-FFF2-40B4-BE49-F238E27FC236}">
                <a16:creationId xmlns:a16="http://schemas.microsoft.com/office/drawing/2014/main" id="{5AAB49BD-9094-4876-A188-D1FFCCDB77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7485" y="3001963"/>
            <a:ext cx="852487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C8533642-02F1-47CE-B3C6-CE63FCC03ACE}"/>
              </a:ext>
            </a:extLst>
          </p:cNvPr>
          <p:cNvGrpSpPr>
            <a:grpSpLocks/>
          </p:cNvGrpSpPr>
          <p:nvPr/>
        </p:nvGrpSpPr>
        <p:grpSpPr bwMode="auto">
          <a:xfrm>
            <a:off x="14031219" y="1801813"/>
            <a:ext cx="1727200" cy="2198687"/>
            <a:chOff x="9674279" y="1220163"/>
            <a:chExt cx="1727605" cy="2198769"/>
          </a:xfrm>
        </p:grpSpPr>
        <p:grpSp>
          <p:nvGrpSpPr>
            <p:cNvPr id="26646" name="Group 18">
              <a:extLst>
                <a:ext uri="{FF2B5EF4-FFF2-40B4-BE49-F238E27FC236}">
                  <a16:creationId xmlns:a16="http://schemas.microsoft.com/office/drawing/2014/main" id="{CA12C669-DE6E-4A92-A514-8925482AA0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49797" y="1386121"/>
              <a:ext cx="1652087" cy="2032811"/>
              <a:chOff x="9749797" y="1386121"/>
              <a:chExt cx="1652087" cy="2032811"/>
            </a:xfrm>
          </p:grpSpPr>
          <p:pic>
            <p:nvPicPr>
              <p:cNvPr id="73" name="图片 6">
                <a:extLst>
                  <a:ext uri="{FF2B5EF4-FFF2-40B4-BE49-F238E27FC236}">
                    <a16:creationId xmlns:a16="http://schemas.microsoft.com/office/drawing/2014/main" id="{D0EBC704-F066-4A42-8F43-BA9E5011C5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9992264" y="1873425"/>
                <a:ext cx="1409620" cy="1545507"/>
              </a:xfrm>
              <a:prstGeom prst="rect">
                <a:avLst/>
              </a:prstGeom>
              <a:noFill/>
              <a:ln>
                <a:noFill/>
              </a:ln>
              <a:effectLst>
                <a:reflection blurRad="6350" stA="50000" endA="275" endPos="40000" dist="101600" dir="5400000" sy="-100000" algn="bl" rotWithShape="0"/>
              </a:effectLst>
            </p:spPr>
          </p:pic>
          <p:grpSp>
            <p:nvGrpSpPr>
              <p:cNvPr id="26649" name="Group 17">
                <a:extLst>
                  <a:ext uri="{FF2B5EF4-FFF2-40B4-BE49-F238E27FC236}">
                    <a16:creationId xmlns:a16="http://schemas.microsoft.com/office/drawing/2014/main" id="{C5B8D22E-F63F-4B25-AC0A-901E0ECE85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749797" y="1386121"/>
                <a:ext cx="639156" cy="1131125"/>
                <a:chOff x="9394048" y="1494074"/>
                <a:chExt cx="639156" cy="1131125"/>
              </a:xfrm>
            </p:grpSpPr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4C970D06-39D6-4E26-8D4A-11C6B0D2E5A0}"/>
                    </a:ext>
                  </a:extLst>
                </p:cNvPr>
                <p:cNvCxnSpPr/>
                <p:nvPr/>
              </p:nvCxnSpPr>
              <p:spPr bwMode="auto">
                <a:xfrm>
                  <a:off x="9713911" y="1958376"/>
                  <a:ext cx="30169" cy="666775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6651" name="Picture 74">
                  <a:extLst>
                    <a:ext uri="{FF2B5EF4-FFF2-40B4-BE49-F238E27FC236}">
                      <a16:creationId xmlns:a16="http://schemas.microsoft.com/office/drawing/2014/main" id="{37B216C7-1356-4AE1-B4B3-6638E69EEF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94048" y="1494074"/>
                  <a:ext cx="639156" cy="573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26647" name="Picture 2" descr="Đ | latin capital letter d with stroke | DejaVu Serif, Book @ Graphemica">
              <a:extLst>
                <a:ext uri="{FF2B5EF4-FFF2-40B4-BE49-F238E27FC236}">
                  <a16:creationId xmlns:a16="http://schemas.microsoft.com/office/drawing/2014/main" id="{00B51FC3-FE9E-4D96-B4DD-6BD87CBD65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4279" y="1220163"/>
              <a:ext cx="820172" cy="82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B9D155E-54D2-4E4B-9421-30B440C9C1E0}"/>
              </a:ext>
            </a:extLst>
          </p:cNvPr>
          <p:cNvGrpSpPr>
            <a:grpSpLocks/>
          </p:cNvGrpSpPr>
          <p:nvPr/>
        </p:nvGrpSpPr>
        <p:grpSpPr bwMode="auto">
          <a:xfrm>
            <a:off x="13760864" y="-1238905"/>
            <a:ext cx="1652588" cy="2033587"/>
            <a:chOff x="10212378" y="3871264"/>
            <a:chExt cx="1652087" cy="2032811"/>
          </a:xfrm>
        </p:grpSpPr>
        <p:grpSp>
          <p:nvGrpSpPr>
            <p:cNvPr id="26640" name="Group 80">
              <a:extLst>
                <a:ext uri="{FF2B5EF4-FFF2-40B4-BE49-F238E27FC236}">
                  <a16:creationId xmlns:a16="http://schemas.microsoft.com/office/drawing/2014/main" id="{3BBC948A-293E-4907-AD57-49926117BB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12378" y="3871264"/>
              <a:ext cx="1652087" cy="2032811"/>
              <a:chOff x="9749797" y="1386121"/>
              <a:chExt cx="1652087" cy="2032811"/>
            </a:xfrm>
          </p:grpSpPr>
          <p:pic>
            <p:nvPicPr>
              <p:cNvPr id="83" name="图片 6">
                <a:extLst>
                  <a:ext uri="{FF2B5EF4-FFF2-40B4-BE49-F238E27FC236}">
                    <a16:creationId xmlns:a16="http://schemas.microsoft.com/office/drawing/2014/main" id="{DB002EC1-8CFA-48D7-90FF-6C9BF0FE37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9992264" y="1873425"/>
                <a:ext cx="1409620" cy="1545507"/>
              </a:xfrm>
              <a:prstGeom prst="rect">
                <a:avLst/>
              </a:prstGeom>
              <a:noFill/>
              <a:ln>
                <a:noFill/>
              </a:ln>
              <a:effectLst>
                <a:reflection blurRad="6350" stA="50000" endA="275" endPos="40000" dist="101600" dir="5400000" sy="-100000" algn="bl" rotWithShape="0"/>
              </a:effectLst>
            </p:spPr>
          </p:pic>
          <p:grpSp>
            <p:nvGrpSpPr>
              <p:cNvPr id="26643" name="Group 83">
                <a:extLst>
                  <a:ext uri="{FF2B5EF4-FFF2-40B4-BE49-F238E27FC236}">
                    <a16:creationId xmlns:a16="http://schemas.microsoft.com/office/drawing/2014/main" id="{972A61F2-4055-407E-97BF-784EE2B6AA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749797" y="1386121"/>
                <a:ext cx="639156" cy="1131125"/>
                <a:chOff x="9394048" y="1494074"/>
                <a:chExt cx="639156" cy="1131125"/>
              </a:xfrm>
            </p:grpSpPr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6A036E61-DBD4-4BB5-A757-AC587CB958DF}"/>
                    </a:ext>
                  </a:extLst>
                </p:cNvPr>
                <p:cNvCxnSpPr/>
                <p:nvPr/>
              </p:nvCxnSpPr>
              <p:spPr bwMode="auto">
                <a:xfrm>
                  <a:off x="9714626" y="1959033"/>
                  <a:ext cx="28566" cy="666495"/>
                </a:xfrm>
                <a:prstGeom prst="line">
                  <a:avLst/>
                </a:pr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6645" name="Picture 85">
                  <a:extLst>
                    <a:ext uri="{FF2B5EF4-FFF2-40B4-BE49-F238E27FC236}">
                      <a16:creationId xmlns:a16="http://schemas.microsoft.com/office/drawing/2014/main" id="{46F96EAE-6A38-42AA-928C-7B128BAA19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94048" y="1494074"/>
                  <a:ext cx="639156" cy="573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26641" name="Picture 4" descr="File:Roman S.svg - Wikimedia Commons">
              <a:extLst>
                <a:ext uri="{FF2B5EF4-FFF2-40B4-BE49-F238E27FC236}">
                  <a16:creationId xmlns:a16="http://schemas.microsoft.com/office/drawing/2014/main" id="{64CCB4BC-A391-43BC-BF3C-36CA1B3E82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9087" y="3901717"/>
              <a:ext cx="425700" cy="492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" name="Rectangle 2"/>
          <p:cNvSpPr>
            <a:spLocks noChangeArrowheads="1"/>
          </p:cNvSpPr>
          <p:nvPr/>
        </p:nvSpPr>
        <p:spPr bwMode="auto">
          <a:xfrm>
            <a:off x="1417490" y="1416050"/>
            <a:ext cx="89916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3: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537,25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tấn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ta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ã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lấy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      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bao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tấn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  <p:grpSp>
        <p:nvGrpSpPr>
          <p:cNvPr id="41" name="Group 29"/>
          <p:cNvGrpSpPr>
            <a:grpSpLocks/>
          </p:cNvGrpSpPr>
          <p:nvPr/>
        </p:nvGrpSpPr>
        <p:grpSpPr bwMode="auto">
          <a:xfrm>
            <a:off x="2408090" y="2025650"/>
            <a:ext cx="635000" cy="901700"/>
            <a:chOff x="2146441" y="1205448"/>
            <a:chExt cx="726865" cy="657472"/>
          </a:xfrm>
        </p:grpSpPr>
        <p:sp>
          <p:nvSpPr>
            <p:cNvPr id="42" name="Text Box 3"/>
            <p:cNvSpPr txBox="1">
              <a:spLocks noChangeArrowheads="1"/>
            </p:cNvSpPr>
            <p:nvPr/>
          </p:nvSpPr>
          <p:spPr bwMode="auto">
            <a:xfrm>
              <a:off x="2183441" y="1205448"/>
              <a:ext cx="533400" cy="381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43" name="Text Box 4"/>
            <p:cNvSpPr txBox="1">
              <a:spLocks noChangeArrowheads="1"/>
            </p:cNvSpPr>
            <p:nvPr/>
          </p:nvSpPr>
          <p:spPr bwMode="auto">
            <a:xfrm>
              <a:off x="2146441" y="1481372"/>
              <a:ext cx="726865" cy="381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10</a:t>
              </a:r>
            </a:p>
          </p:txBody>
        </p:sp>
        <p:sp>
          <p:nvSpPr>
            <p:cNvPr id="44" name="Line 5"/>
            <p:cNvSpPr>
              <a:spLocks noChangeShapeType="1"/>
            </p:cNvSpPr>
            <p:nvPr/>
          </p:nvSpPr>
          <p:spPr bwMode="auto">
            <a:xfrm>
              <a:off x="2278935" y="1523999"/>
              <a:ext cx="381000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" name="Text Box 47"/>
          <p:cNvSpPr txBox="1">
            <a:spLocks noChangeArrowheads="1"/>
          </p:cNvSpPr>
          <p:nvPr/>
        </p:nvSpPr>
        <p:spPr bwMode="auto">
          <a:xfrm>
            <a:off x="3398690" y="5006975"/>
            <a:ext cx="1981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Còn….. tấn gạo ?</a:t>
            </a:r>
          </a:p>
        </p:txBody>
      </p:sp>
      <p:sp>
        <p:nvSpPr>
          <p:cNvPr id="46" name="Text Box 52"/>
          <p:cNvSpPr txBox="1">
            <a:spLocks noChangeArrowheads="1"/>
          </p:cNvSpPr>
          <p:nvPr/>
        </p:nvSpPr>
        <p:spPr bwMode="auto">
          <a:xfrm>
            <a:off x="2636690" y="3395663"/>
            <a:ext cx="190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solidFill>
                  <a:srgbClr val="FF0000"/>
                </a:solidFill>
                <a:latin typeface="Times New Roman" panose="02020603050405020304" pitchFamily="18" charset="0"/>
              </a:rPr>
              <a:t>Tóm tắt</a:t>
            </a:r>
          </a:p>
        </p:txBody>
      </p:sp>
      <p:sp>
        <p:nvSpPr>
          <p:cNvPr id="47" name="AutoShape 43"/>
          <p:cNvSpPr>
            <a:spLocks/>
          </p:cNvSpPr>
          <p:nvPr/>
        </p:nvSpPr>
        <p:spPr bwMode="auto">
          <a:xfrm rot="5400000">
            <a:off x="4084490" y="3243263"/>
            <a:ext cx="304800" cy="3505200"/>
          </a:xfrm>
          <a:prstGeom prst="rightBrace">
            <a:avLst>
              <a:gd name="adj1" fmla="val 6388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sp>
        <p:nvSpPr>
          <p:cNvPr id="48" name="AutoShape 44"/>
          <p:cNvSpPr>
            <a:spLocks/>
          </p:cNvSpPr>
          <p:nvPr/>
        </p:nvSpPr>
        <p:spPr bwMode="auto">
          <a:xfrm rot="5400000">
            <a:off x="2231878" y="4729163"/>
            <a:ext cx="152400" cy="381000"/>
          </a:xfrm>
          <a:prstGeom prst="rightBrace">
            <a:avLst>
              <a:gd name="adj1" fmla="val 20833"/>
              <a:gd name="adj2" fmla="val 50000"/>
            </a:avLst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sp>
        <p:nvSpPr>
          <p:cNvPr id="49" name="AutoShape 45"/>
          <p:cNvSpPr>
            <a:spLocks/>
          </p:cNvSpPr>
          <p:nvPr/>
        </p:nvSpPr>
        <p:spPr bwMode="auto">
          <a:xfrm rot="5400000">
            <a:off x="3893990" y="2747963"/>
            <a:ext cx="304800" cy="3886200"/>
          </a:xfrm>
          <a:prstGeom prst="leftBracket">
            <a:avLst>
              <a:gd name="adj" fmla="val 106250"/>
            </a:avLst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panose="02020603050405020304" pitchFamily="18" charset="0"/>
            </a:endParaRPr>
          </a:p>
        </p:txBody>
      </p:sp>
      <p:sp>
        <p:nvSpPr>
          <p:cNvPr id="50" name="Text Box 48"/>
          <p:cNvSpPr txBox="1">
            <a:spLocks noChangeArrowheads="1"/>
          </p:cNvSpPr>
          <p:nvPr/>
        </p:nvSpPr>
        <p:spPr bwMode="auto">
          <a:xfrm>
            <a:off x="2712890" y="4157663"/>
            <a:ext cx="2362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537,25 tấn gạo</a:t>
            </a:r>
          </a:p>
        </p:txBody>
      </p:sp>
      <p:sp>
        <p:nvSpPr>
          <p:cNvPr id="51" name="Text Box 49"/>
          <p:cNvSpPr txBox="1">
            <a:spLocks noChangeArrowheads="1"/>
          </p:cNvSpPr>
          <p:nvPr/>
        </p:nvSpPr>
        <p:spPr bwMode="auto">
          <a:xfrm>
            <a:off x="2255690" y="4919663"/>
            <a:ext cx="30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1  </a:t>
            </a:r>
          </a:p>
        </p:txBody>
      </p:sp>
      <p:sp>
        <p:nvSpPr>
          <p:cNvPr id="52" name="Text Box 50"/>
          <p:cNvSpPr txBox="1">
            <a:spLocks noChangeArrowheads="1"/>
          </p:cNvSpPr>
          <p:nvPr/>
        </p:nvSpPr>
        <p:spPr bwMode="auto">
          <a:xfrm>
            <a:off x="2179490" y="5165725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10</a:t>
            </a:r>
          </a:p>
        </p:txBody>
      </p:sp>
      <p:sp>
        <p:nvSpPr>
          <p:cNvPr id="53" name="Line 51"/>
          <p:cNvSpPr>
            <a:spLocks noChangeShapeType="1"/>
          </p:cNvSpPr>
          <p:nvPr/>
        </p:nvSpPr>
        <p:spPr bwMode="auto">
          <a:xfrm flipV="1">
            <a:off x="2255690" y="5224463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Text Box 12"/>
          <p:cNvSpPr txBox="1">
            <a:spLocks noChangeArrowheads="1"/>
          </p:cNvSpPr>
          <p:nvPr/>
        </p:nvSpPr>
        <p:spPr bwMode="auto">
          <a:xfrm>
            <a:off x="7447415" y="2871788"/>
            <a:ext cx="1905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 rot="5400000">
            <a:off x="4883003" y="4729163"/>
            <a:ext cx="266858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6" name="Table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614827"/>
              </p:ext>
            </p:extLst>
          </p:nvPr>
        </p:nvGraphicFramePr>
        <p:xfrm>
          <a:off x="2103290" y="4732338"/>
          <a:ext cx="3886200" cy="263526"/>
        </p:xfrm>
        <a:graphic>
          <a:graphicData uri="http://schemas.openxmlformats.org/drawingml/2006/table">
            <a:tbl>
              <a:tblPr/>
              <a:tblGrid>
                <a:gridCol w="3886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6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86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86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886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886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886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86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886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886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3176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76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4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57" name="Straight Connector 56"/>
          <p:cNvCxnSpPr/>
          <p:nvPr/>
        </p:nvCxnSpPr>
        <p:spPr>
          <a:xfrm>
            <a:off x="2103290" y="4875213"/>
            <a:ext cx="3886200" cy="15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Rectangle 57"/>
          <p:cNvSpPr>
            <a:spLocks noChangeArrowheads="1"/>
          </p:cNvSpPr>
          <p:nvPr/>
        </p:nvSpPr>
        <p:spPr bwMode="auto">
          <a:xfrm>
            <a:off x="1781028" y="5029200"/>
            <a:ext cx="612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endParaRPr lang="en-US" altLang="en-US" sz="20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 Box 10"/>
          <p:cNvSpPr txBox="1">
            <a:spLocks noChangeArrowheads="1"/>
          </p:cNvSpPr>
          <p:nvPr/>
        </p:nvSpPr>
        <p:spPr bwMode="auto">
          <a:xfrm>
            <a:off x="6109005" y="4026694"/>
            <a:ext cx="44196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gạo đã lấy ra là: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537,25 : 10 = 53,725 (tấn)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gạo còn trong kho là: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537,25 - 53,725 = 483,525 (tấn)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483,525 tấn gạo</a:t>
            </a:r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D7DB59B6-AB6F-411A-A114-233AB8E0E8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1167" y="172405"/>
            <a:ext cx="6452818" cy="6551290"/>
          </a:xfrm>
          <a:prstGeom prst="flowChartConnector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5" grpId="0" autoUpdateAnimBg="0"/>
      <p:bldP spid="46" grpId="0" autoUpdateAnimBg="0"/>
      <p:bldP spid="47" grpId="0" animBg="1" autoUpdateAnimBg="0"/>
      <p:bldP spid="48" grpId="0" animBg="1" autoUpdateAnimBg="0"/>
      <p:bldP spid="49" grpId="0" animBg="1" autoUpdateAnimBg="0"/>
      <p:bldP spid="50" grpId="0" autoUpdateAnimBg="0"/>
      <p:bldP spid="51" grpId="0" autoUpdateAnimBg="0"/>
      <p:bldP spid="52" grpId="0" autoUpdateAnimBg="0"/>
      <p:bldP spid="53" grpId="0" animBg="1"/>
      <p:bldP spid="54" grpId="0" autoUpdateAnimBg="0"/>
      <p:bldP spid="58" grpId="0"/>
      <p:bldP spid="6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图片 16">
            <a:extLst>
              <a:ext uri="{FF2B5EF4-FFF2-40B4-BE49-F238E27FC236}">
                <a16:creationId xmlns:a16="http://schemas.microsoft.com/office/drawing/2014/main" id="{D3064429-AA75-4106-844F-C0B7683D8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2260600" y="-133350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2" name="图片 10">
            <a:extLst>
              <a:ext uri="{FF2B5EF4-FFF2-40B4-BE49-F238E27FC236}">
                <a16:creationId xmlns:a16="http://schemas.microsoft.com/office/drawing/2014/main" id="{972748B3-00A0-48F3-AE43-6ABBF77BC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-3812" b="83595"/>
          <a:stretch>
            <a:fillRect/>
          </a:stretch>
        </p:blipFill>
        <p:spPr bwMode="auto">
          <a:xfrm>
            <a:off x="8045450" y="-542925"/>
            <a:ext cx="42227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" name="图片 13">
            <a:extLst>
              <a:ext uri="{FF2B5EF4-FFF2-40B4-BE49-F238E27FC236}">
                <a16:creationId xmlns:a16="http://schemas.microsoft.com/office/drawing/2014/main" id="{B29C7CC8-DC59-4293-9912-B0FF01817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569413" y="-134938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" name="图片 15">
            <a:extLst>
              <a:ext uri="{FF2B5EF4-FFF2-40B4-BE49-F238E27FC236}">
                <a16:creationId xmlns:a16="http://schemas.microsoft.com/office/drawing/2014/main" id="{7406502E-CCD7-40EB-B2E6-2A3FA4587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-3812" b="83595"/>
          <a:stretch>
            <a:fillRect/>
          </a:stretch>
        </p:blipFill>
        <p:spPr bwMode="auto">
          <a:xfrm>
            <a:off x="4722813" y="-600075"/>
            <a:ext cx="42227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1" name="图片 14" descr="资源 3@4x3">
            <a:extLst>
              <a:ext uri="{FF2B5EF4-FFF2-40B4-BE49-F238E27FC236}">
                <a16:creationId xmlns:a16="http://schemas.microsoft.com/office/drawing/2014/main" id="{FC035E55-9C50-41E2-9A50-90E9EE6A22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123571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87A3D6-B8F2-481D-A3C3-907D2C5337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25" y="-331788"/>
            <a:ext cx="10058400" cy="568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7" name="Rectangle 596">
            <a:extLst>
              <a:ext uri="{FF2B5EF4-FFF2-40B4-BE49-F238E27FC236}">
                <a16:creationId xmlns:a16="http://schemas.microsoft.com/office/drawing/2014/main" id="{E5F7C0A8-BE75-423D-9874-6A1183C5A15C}"/>
              </a:ext>
            </a:extLst>
          </p:cNvPr>
          <p:cNvSpPr/>
          <p:nvPr/>
        </p:nvSpPr>
        <p:spPr>
          <a:xfrm>
            <a:off x="6749175" y="1232951"/>
            <a:ext cx="184730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n-US" sz="8800" b="1" dirty="0">
              <a:ln w="28575">
                <a:solidFill>
                  <a:srgbClr val="000000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VN Banh Mi" pitchFamily="2" charset="0"/>
            </a:endParaRPr>
          </a:p>
        </p:txBody>
      </p:sp>
      <p:pic>
        <p:nvPicPr>
          <p:cNvPr id="598" name="图片 6">
            <a:extLst>
              <a:ext uri="{FF2B5EF4-FFF2-40B4-BE49-F238E27FC236}">
                <a16:creationId xmlns:a16="http://schemas.microsoft.com/office/drawing/2014/main" id="{CAB37607-8759-4042-A00B-AF9C4265A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863049" y="2790634"/>
            <a:ext cx="3057606" cy="3628659"/>
          </a:xfrm>
          <a:prstGeom prst="rect">
            <a:avLst/>
          </a:prstGeom>
          <a:noFill/>
          <a:ln>
            <a:noFill/>
          </a:ln>
          <a:effectLst>
            <a:reflection blurRad="6350" stA="50000" endA="275" endPos="40000" dist="101600" dir="5400000" sy="-100000" algn="bl" rotWithShape="0"/>
          </a:effectLst>
        </p:spPr>
      </p:pic>
      <p:pic>
        <p:nvPicPr>
          <p:cNvPr id="602" name="图片 2">
            <a:extLst>
              <a:ext uri="{FF2B5EF4-FFF2-40B4-BE49-F238E27FC236}">
                <a16:creationId xmlns:a16="http://schemas.microsoft.com/office/drawing/2014/main" id="{38778B52-C3FD-4830-BAB0-345DA7E29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1179513"/>
            <a:ext cx="296545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1">
            <a:extLst>
              <a:ext uri="{FF2B5EF4-FFF2-40B4-BE49-F238E27FC236}">
                <a16:creationId xmlns:a16="http://schemas.microsoft.com/office/drawing/2014/main" id="{1B4F3C70-A5A6-4F05-8CDD-B53CD2DFF5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647" y="69850"/>
            <a:ext cx="1651366" cy="165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C7D8E2B1-B421-44AA-9299-1A70995EE7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6671" y="1286444"/>
            <a:ext cx="7309738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5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1.48148E-6 L 0.18295 0.04004 C 0.16901 0.04907 0.14805 0.05393 0.12604 0.05393 C 0.10104 0.05393 0.08099 0.04907 0.06706 0.04004 L -2.29167E-6 1.48148E-6 " pathEditMode="relative" rAng="10800000" ptsTypes="AAAAA">
                                      <p:cBhvr>
                                        <p:cTn id="52" dur="20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050"/>
                            </p:stCondLst>
                            <p:childTnLst>
                              <p:par>
                                <p:cTn id="5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图片 11">
            <a:extLst>
              <a:ext uri="{FF2B5EF4-FFF2-40B4-BE49-F238E27FC236}">
                <a16:creationId xmlns:a16="http://schemas.microsoft.com/office/drawing/2014/main" id="{EFF24D25-2097-4F60-8844-D91CDCA59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3505">
            <a:off x="-707696" y="3938305"/>
            <a:ext cx="3300513" cy="3585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3">
            <a:extLst>
              <a:ext uri="{FF2B5EF4-FFF2-40B4-BE49-F238E27FC236}">
                <a16:creationId xmlns:a16="http://schemas.microsoft.com/office/drawing/2014/main" id="{2A03EFFC-54AB-46C7-A0FD-0AE8E9F18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042988" y="-134938"/>
            <a:ext cx="5121276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F8A5058C-8E5B-4A17-A63B-FF5BA47B6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342900" y="-196713"/>
            <a:ext cx="6159500" cy="266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1321904" y="1585864"/>
            <a:ext cx="9866244" cy="646331"/>
          </a:xfrm>
          <a:prstGeom prst="rect">
            <a:avLst/>
          </a:prstGeom>
          <a:solidFill>
            <a:srgbClr val="0000FF"/>
          </a:solidFill>
          <a:ln w="76200" cmpd="tri">
            <a:solidFill>
              <a:srgbClr val="FFFF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đây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3600" dirty="0">
                <a:solidFill>
                  <a:schemeClr val="bg1"/>
                </a:solidFill>
                <a:latin typeface="Times New Roman" panose="02020603050405020304" pitchFamily="18" charset="0"/>
              </a:rPr>
              <a:t>?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D502805-D816-4468-9CBF-3150915F9DCF}"/>
              </a:ext>
            </a:extLst>
          </p:cNvPr>
          <p:cNvGrpSpPr>
            <a:grpSpLocks/>
          </p:cNvGrpSpPr>
          <p:nvPr/>
        </p:nvGrpSpPr>
        <p:grpSpPr bwMode="auto">
          <a:xfrm>
            <a:off x="3814313" y="4883890"/>
            <a:ext cx="5498651" cy="1075671"/>
            <a:chOff x="6770639" y="3009107"/>
            <a:chExt cx="5105398" cy="1790698"/>
          </a:xfrm>
        </p:grpSpPr>
        <p:grpSp>
          <p:nvGrpSpPr>
            <p:cNvPr id="33" name="Group 44">
              <a:extLst>
                <a:ext uri="{FF2B5EF4-FFF2-40B4-BE49-F238E27FC236}">
                  <a16:creationId xmlns:a16="http://schemas.microsoft.com/office/drawing/2014/main" id="{AFC8818A-C0E3-4638-A5A5-E7153B38C2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35" name="Rectangle: Rounded Corners 47">
                <a:extLst>
                  <a:ext uri="{FF2B5EF4-FFF2-40B4-BE49-F238E27FC236}">
                    <a16:creationId xmlns:a16="http://schemas.microsoft.com/office/drawing/2014/main" id="{BBBA1597-77FB-4C49-A583-ADBF282CB45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  <p:sp>
            <p:nvSpPr>
              <p:cNvPr id="36" name="Rectangle: Rounded Corners 48">
                <a:extLst>
                  <a:ext uri="{FF2B5EF4-FFF2-40B4-BE49-F238E27FC236}">
                    <a16:creationId xmlns:a16="http://schemas.microsoft.com/office/drawing/2014/main" id="{85E2E412-8A9A-4636-8DA4-4906305B7FD5}"/>
                  </a:ext>
                </a:extLst>
              </p:cNvPr>
              <p:cNvSpPr/>
              <p:nvPr/>
            </p:nvSpPr>
            <p:spPr>
              <a:xfrm>
                <a:off x="952502" y="2515073"/>
                <a:ext cx="4876798" cy="1904052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</p:grpSp>
        <p:sp>
          <p:nvSpPr>
            <p:cNvPr id="34" name="Rectangle: Rounded Corners 124">
              <a:extLst>
                <a:ext uri="{FF2B5EF4-FFF2-40B4-BE49-F238E27FC236}">
                  <a16:creationId xmlns:a16="http://schemas.microsoft.com/office/drawing/2014/main" id="{598862A1-FC45-462A-A59E-BAF0C3B231DD}"/>
                </a:ext>
              </a:extLst>
            </p:cNvPr>
            <p:cNvSpPr/>
            <p:nvPr/>
          </p:nvSpPr>
          <p:spPr>
            <a:xfrm>
              <a:off x="7229426" y="3075841"/>
              <a:ext cx="4514848" cy="165405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E552061-3A59-4A8C-891E-0FB734AA2702}"/>
              </a:ext>
            </a:extLst>
          </p:cNvPr>
          <p:cNvGrpSpPr>
            <a:grpSpLocks/>
          </p:cNvGrpSpPr>
          <p:nvPr/>
        </p:nvGrpSpPr>
        <p:grpSpPr bwMode="auto">
          <a:xfrm>
            <a:off x="3814313" y="3687582"/>
            <a:ext cx="5498651" cy="1153364"/>
            <a:chOff x="838201" y="4933892"/>
            <a:chExt cx="5105398" cy="1790698"/>
          </a:xfrm>
        </p:grpSpPr>
        <p:grpSp>
          <p:nvGrpSpPr>
            <p:cNvPr id="38" name="Group 38">
              <a:extLst>
                <a:ext uri="{FF2B5EF4-FFF2-40B4-BE49-F238E27FC236}">
                  <a16:creationId xmlns:a16="http://schemas.microsoft.com/office/drawing/2014/main" id="{3AC4C393-153F-4AAB-AD31-0350947547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0" name="Rectangle: Rounded Corners 41">
                <a:extLst>
                  <a:ext uri="{FF2B5EF4-FFF2-40B4-BE49-F238E27FC236}">
                    <a16:creationId xmlns:a16="http://schemas.microsoft.com/office/drawing/2014/main" id="{DEAF8D2E-01D5-470A-B5BC-9CE2A01F9B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  <p:sp>
            <p:nvSpPr>
              <p:cNvPr id="41" name="Rectangle: Rounded Corners 42">
                <a:extLst>
                  <a:ext uri="{FF2B5EF4-FFF2-40B4-BE49-F238E27FC236}">
                    <a16:creationId xmlns:a16="http://schemas.microsoft.com/office/drawing/2014/main" id="{EEDC2FF4-CAAC-4D06-9F68-A40C5075EBC6}"/>
                  </a:ext>
                </a:extLst>
              </p:cNvPr>
              <p:cNvSpPr/>
              <p:nvPr/>
            </p:nvSpPr>
            <p:spPr>
              <a:xfrm>
                <a:off x="952502" y="2515005"/>
                <a:ext cx="4876798" cy="1904188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</p:grpSp>
        <p:sp>
          <p:nvSpPr>
            <p:cNvPr id="39" name="Rectangle: Rounded Corners 123">
              <a:extLst>
                <a:ext uri="{FF2B5EF4-FFF2-40B4-BE49-F238E27FC236}">
                  <a16:creationId xmlns:a16="http://schemas.microsoft.com/office/drawing/2014/main" id="{3311D9DD-0D64-4D00-B066-27EB7C1329C0}"/>
                </a:ext>
              </a:extLst>
            </p:cNvPr>
            <p:cNvSpPr/>
            <p:nvPr/>
          </p:nvSpPr>
          <p:spPr>
            <a:xfrm>
              <a:off x="1314451" y="4981517"/>
              <a:ext cx="4514848" cy="165417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881CB37-3D7C-4EFE-AE29-BD25F02277E7}"/>
              </a:ext>
            </a:extLst>
          </p:cNvPr>
          <p:cNvGrpSpPr>
            <a:grpSpLocks/>
          </p:cNvGrpSpPr>
          <p:nvPr/>
        </p:nvGrpSpPr>
        <p:grpSpPr bwMode="auto">
          <a:xfrm>
            <a:off x="3814313" y="2528888"/>
            <a:ext cx="5498651" cy="1139241"/>
            <a:chOff x="838201" y="3009107"/>
            <a:chExt cx="5105398" cy="1790698"/>
          </a:xfrm>
        </p:grpSpPr>
        <p:grpSp>
          <p:nvGrpSpPr>
            <p:cNvPr id="43" name="Group 35">
              <a:extLst>
                <a:ext uri="{FF2B5EF4-FFF2-40B4-BE49-F238E27FC236}">
                  <a16:creationId xmlns:a16="http://schemas.microsoft.com/office/drawing/2014/main" id="{90A8FB88-826E-4C4E-968D-056550A890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45" name="Rectangle: Rounded Corners 16">
                <a:extLst>
                  <a:ext uri="{FF2B5EF4-FFF2-40B4-BE49-F238E27FC236}">
                    <a16:creationId xmlns:a16="http://schemas.microsoft.com/office/drawing/2014/main" id="{CF8813E5-7FF1-4912-90AE-9DCE7D55A2A3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  <p:sp>
            <p:nvSpPr>
              <p:cNvPr id="46" name="Rectangle: Rounded Corners 3">
                <a:extLst>
                  <a:ext uri="{FF2B5EF4-FFF2-40B4-BE49-F238E27FC236}">
                    <a16:creationId xmlns:a16="http://schemas.microsoft.com/office/drawing/2014/main" id="{0D2548C1-6B55-4437-B8A5-64042CF95691}"/>
                  </a:ext>
                </a:extLst>
              </p:cNvPr>
              <p:cNvSpPr/>
              <p:nvPr/>
            </p:nvSpPr>
            <p:spPr>
              <a:xfrm>
                <a:off x="952502" y="2515073"/>
                <a:ext cx="4876798" cy="1904052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1400"/>
              </a:p>
            </p:txBody>
          </p:sp>
        </p:grpSp>
        <p:sp>
          <p:nvSpPr>
            <p:cNvPr id="44" name="Rectangle: Rounded Corners 11">
              <a:extLst>
                <a:ext uri="{FF2B5EF4-FFF2-40B4-BE49-F238E27FC236}">
                  <a16:creationId xmlns:a16="http://schemas.microsoft.com/office/drawing/2014/main" id="{EEA7132D-9BFB-4941-A388-078FB8EA982D}"/>
                </a:ext>
              </a:extLst>
            </p:cNvPr>
            <p:cNvSpPr/>
            <p:nvPr/>
          </p:nvSpPr>
          <p:spPr>
            <a:xfrm>
              <a:off x="1314451" y="3075841"/>
              <a:ext cx="4514848" cy="165405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7" name="ChuongCam - 9Slide.vn">
            <a:extLst>
              <a:ext uri="{FF2B5EF4-FFF2-40B4-BE49-F238E27FC236}">
                <a16:creationId xmlns:a16="http://schemas.microsoft.com/office/drawing/2014/main" id="{FA134F12-5302-49C7-AA69-EAD7C62353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67" y="2588641"/>
            <a:ext cx="1236347" cy="107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ChuongLa - 9Slide.vn">
            <a:extLst>
              <a:ext uri="{FF2B5EF4-FFF2-40B4-BE49-F238E27FC236}">
                <a16:creationId xmlns:a16="http://schemas.microsoft.com/office/drawing/2014/main" id="{D9DFE3FF-CCC0-4917-9375-B2FC6BFF9E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261" y="3734804"/>
            <a:ext cx="1120705" cy="103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ChuongXanh - 9Slide.vn">
            <a:extLst>
              <a:ext uri="{FF2B5EF4-FFF2-40B4-BE49-F238E27FC236}">
                <a16:creationId xmlns:a16="http://schemas.microsoft.com/office/drawing/2014/main" id="{C0C7CB3F-F81C-4049-B100-132DD3673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188" y="4877478"/>
            <a:ext cx="1175075" cy="1082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AutoShape 6"/>
          <p:cNvSpPr>
            <a:spLocks noChangeArrowheads="1"/>
          </p:cNvSpPr>
          <p:nvPr/>
        </p:nvSpPr>
        <p:spPr bwMode="gray">
          <a:xfrm>
            <a:off x="4372727" y="2728392"/>
            <a:ext cx="5638800" cy="634599"/>
          </a:xfrm>
          <a:prstGeom prst="roundRect">
            <a:avLst>
              <a:gd name="adj" fmla="val 50000"/>
            </a:avLst>
          </a:prstGeom>
          <a:noFill/>
          <a:ln w="57150" algn="ctr">
            <a:noFill/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13 : 1000 = 13,000</a:t>
            </a:r>
          </a:p>
        </p:txBody>
      </p:sp>
      <p:sp>
        <p:nvSpPr>
          <p:cNvPr id="58" name="AutoShape 13"/>
          <p:cNvSpPr>
            <a:spLocks noChangeArrowheads="1"/>
          </p:cNvSpPr>
          <p:nvPr/>
        </p:nvSpPr>
        <p:spPr bwMode="gray">
          <a:xfrm>
            <a:off x="4372727" y="4039581"/>
            <a:ext cx="5486400" cy="611511"/>
          </a:xfrm>
          <a:prstGeom prst="roundRect">
            <a:avLst>
              <a:gd name="adj" fmla="val 50000"/>
            </a:avLst>
          </a:prstGeom>
          <a:noFill/>
          <a:ln w="57150" algn="ctr">
            <a:noFill/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13 : 1000 = 0,130</a:t>
            </a:r>
          </a:p>
        </p:txBody>
      </p:sp>
      <p:sp>
        <p:nvSpPr>
          <p:cNvPr id="65" name="AutoShape 20"/>
          <p:cNvSpPr>
            <a:spLocks noChangeArrowheads="1"/>
          </p:cNvSpPr>
          <p:nvPr/>
        </p:nvSpPr>
        <p:spPr bwMode="gray">
          <a:xfrm>
            <a:off x="4372727" y="5169928"/>
            <a:ext cx="5302250" cy="637492"/>
          </a:xfrm>
          <a:prstGeom prst="roundRect">
            <a:avLst>
              <a:gd name="adj" fmla="val 50000"/>
            </a:avLst>
          </a:prstGeom>
          <a:noFill/>
          <a:ln w="57150" algn="ctr">
            <a:noFill/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  <a:t>13 : 1000 = 0,0130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图片 16">
            <a:extLst>
              <a:ext uri="{FF2B5EF4-FFF2-40B4-BE49-F238E27FC236}">
                <a16:creationId xmlns:a16="http://schemas.microsoft.com/office/drawing/2014/main" id="{D3064429-AA75-4106-844F-C0B7683D8D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2260600" y="-133350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2" name="图片 10">
            <a:extLst>
              <a:ext uri="{FF2B5EF4-FFF2-40B4-BE49-F238E27FC236}">
                <a16:creationId xmlns:a16="http://schemas.microsoft.com/office/drawing/2014/main" id="{972748B3-00A0-48F3-AE43-6ABBF77BC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-3812" b="83595"/>
          <a:stretch>
            <a:fillRect/>
          </a:stretch>
        </p:blipFill>
        <p:spPr bwMode="auto">
          <a:xfrm>
            <a:off x="8045450" y="-542925"/>
            <a:ext cx="42227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" name="图片 13">
            <a:extLst>
              <a:ext uri="{FF2B5EF4-FFF2-40B4-BE49-F238E27FC236}">
                <a16:creationId xmlns:a16="http://schemas.microsoft.com/office/drawing/2014/main" id="{B29C7CC8-DC59-4293-9912-B0FF01817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569413" y="-134938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4" name="图片 15">
            <a:extLst>
              <a:ext uri="{FF2B5EF4-FFF2-40B4-BE49-F238E27FC236}">
                <a16:creationId xmlns:a16="http://schemas.microsoft.com/office/drawing/2014/main" id="{7406502E-CCD7-40EB-B2E6-2A3FA4587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90" t="-3812" b="83595"/>
          <a:stretch>
            <a:fillRect/>
          </a:stretch>
        </p:blipFill>
        <p:spPr bwMode="auto">
          <a:xfrm>
            <a:off x="4722813" y="-600075"/>
            <a:ext cx="422275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1" name="图片 14" descr="资源 3@4x3">
            <a:extLst>
              <a:ext uri="{FF2B5EF4-FFF2-40B4-BE49-F238E27FC236}">
                <a16:creationId xmlns:a16="http://schemas.microsoft.com/office/drawing/2014/main" id="{FC035E55-9C50-41E2-9A50-90E9EE6A22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123571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87A3D6-B8F2-481D-A3C3-907D2C5337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25" y="-331788"/>
            <a:ext cx="10058400" cy="568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7" name="Rectangle 596">
            <a:extLst>
              <a:ext uri="{FF2B5EF4-FFF2-40B4-BE49-F238E27FC236}">
                <a16:creationId xmlns:a16="http://schemas.microsoft.com/office/drawing/2014/main" id="{E5F7C0A8-BE75-423D-9874-6A1183C5A15C}"/>
              </a:ext>
            </a:extLst>
          </p:cNvPr>
          <p:cNvSpPr/>
          <p:nvPr/>
        </p:nvSpPr>
        <p:spPr>
          <a:xfrm>
            <a:off x="6749175" y="1232951"/>
            <a:ext cx="184730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n-US" sz="8800" b="1" dirty="0">
              <a:ln w="28575">
                <a:solidFill>
                  <a:schemeClr val="tx1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VN Banh Mi" pitchFamily="2" charset="0"/>
            </a:endParaRPr>
          </a:p>
        </p:txBody>
      </p:sp>
      <p:pic>
        <p:nvPicPr>
          <p:cNvPr id="598" name="图片 6">
            <a:extLst>
              <a:ext uri="{FF2B5EF4-FFF2-40B4-BE49-F238E27FC236}">
                <a16:creationId xmlns:a16="http://schemas.microsoft.com/office/drawing/2014/main" id="{CAB37607-8759-4042-A00B-AF9C4265A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863049" y="2790634"/>
            <a:ext cx="3057606" cy="3628659"/>
          </a:xfrm>
          <a:prstGeom prst="rect">
            <a:avLst/>
          </a:prstGeom>
          <a:noFill/>
          <a:ln>
            <a:noFill/>
          </a:ln>
          <a:effectLst>
            <a:reflection blurRad="6350" stA="50000" endA="275" endPos="40000" dist="101600" dir="5400000" sy="-100000" algn="bl" rotWithShape="0"/>
          </a:effectLst>
        </p:spPr>
      </p:pic>
      <p:pic>
        <p:nvPicPr>
          <p:cNvPr id="602" name="图片 2">
            <a:extLst>
              <a:ext uri="{FF2B5EF4-FFF2-40B4-BE49-F238E27FC236}">
                <a16:creationId xmlns:a16="http://schemas.microsoft.com/office/drawing/2014/main" id="{38778B52-C3FD-4830-BAB0-345DA7E29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1179513"/>
            <a:ext cx="296545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1">
            <a:extLst>
              <a:ext uri="{FF2B5EF4-FFF2-40B4-BE49-F238E27FC236}">
                <a16:creationId xmlns:a16="http://schemas.microsoft.com/office/drawing/2014/main" id="{1B4F3C70-A5A6-4F05-8CDD-B53CD2DFF5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647" y="69850"/>
            <a:ext cx="1651366" cy="165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675AE256-ECF3-4A44-A7A8-7F636F5410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9837" y="1663543"/>
            <a:ext cx="7309738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5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1.48148E-6 L 0.18295 0.04004 C 0.16901 0.04907 0.14805 0.05393 0.12604 0.05393 C 0.10104 0.05393 0.08099 0.04907 0.06706 0.04004 L -2.29167E-6 1.48148E-6 " pathEditMode="relative" rAng="10800000" ptsTypes="AAAAA">
                                      <p:cBhvr>
                                        <p:cTn id="52" dur="20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050"/>
                            </p:stCondLst>
                            <p:childTnLst>
                              <p:par>
                                <p:cTn id="5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图片 11">
            <a:extLst>
              <a:ext uri="{FF2B5EF4-FFF2-40B4-BE49-F238E27FC236}">
                <a16:creationId xmlns:a16="http://schemas.microsoft.com/office/drawing/2014/main" id="{98DDF733-A16E-421A-8C7B-AA7F7934D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5" y="1823254"/>
            <a:ext cx="3962401" cy="4304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3">
            <a:extLst>
              <a:ext uri="{FF2B5EF4-FFF2-40B4-BE49-F238E27FC236}">
                <a16:creationId xmlns:a16="http://schemas.microsoft.com/office/drawing/2014/main" id="{C91D53F9-EF05-437A-9C4C-B0A2D1A42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-1042988" y="-134938"/>
            <a:ext cx="5121276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72D1CC92-768A-4FD2-B72A-59ACC4FF0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385763" y="-134938"/>
            <a:ext cx="6159500" cy="266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07768DD4-281A-4459-B40A-8BEB1EE61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5868988" y="-63500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3">
            <a:extLst>
              <a:ext uri="{FF2B5EF4-FFF2-40B4-BE49-F238E27FC236}">
                <a16:creationId xmlns:a16="http://schemas.microsoft.com/office/drawing/2014/main" id="{6A62A706-E13D-4454-BC7A-5DA6994948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2608263" y="-51469"/>
            <a:ext cx="61595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A7AF0D-FE41-4537-A7D2-B4B51E971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989" y="983445"/>
            <a:ext cx="8874124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5F6CC76-34FF-440E-81D1-46378D56CAA8}"/>
              </a:ext>
            </a:extLst>
          </p:cNvPr>
          <p:cNvSpPr/>
          <p:nvPr/>
        </p:nvSpPr>
        <p:spPr>
          <a:xfrm>
            <a:off x="6424814" y="2191210"/>
            <a:ext cx="4685898" cy="230832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7200" b="1" dirty="0" err="1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Chúc</a:t>
            </a:r>
            <a:r>
              <a:rPr lang="en-US" sz="72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</a:t>
            </a:r>
            <a:r>
              <a:rPr lang="en-US" sz="7200" b="1" dirty="0" err="1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các</a:t>
            </a:r>
            <a:r>
              <a:rPr lang="en-US" sz="72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</a:t>
            </a:r>
            <a:r>
              <a:rPr lang="en-US" sz="7200" b="1" dirty="0" err="1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em</a:t>
            </a:r>
            <a:endParaRPr lang="en-US" sz="7200" b="1" dirty="0">
              <a:ln w="0">
                <a:solidFill>
                  <a:schemeClr val="tx1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VN Banh Mi" pitchFamily="2" charset="0"/>
            </a:endParaRPr>
          </a:p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7200" b="1" dirty="0" err="1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học</a:t>
            </a:r>
            <a:r>
              <a:rPr lang="en-US" sz="7200" b="1" dirty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 </a:t>
            </a:r>
            <a:r>
              <a:rPr lang="en-US" sz="7200" b="1" dirty="0" err="1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VN Banh Mi" pitchFamily="2" charset="0"/>
              </a:rPr>
              <a:t>tốt</a:t>
            </a:r>
            <a:endParaRPr lang="en-US" sz="7200" b="1" dirty="0">
              <a:ln w="0">
                <a:solidFill>
                  <a:schemeClr val="tx1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VN Banh Mi" pitchFamily="2" charset="0"/>
            </a:endParaRPr>
          </a:p>
        </p:txBody>
      </p:sp>
      <p:pic>
        <p:nvPicPr>
          <p:cNvPr id="14" name="图片 14" descr="资源 3@4x3">
            <a:extLst>
              <a:ext uri="{FF2B5EF4-FFF2-40B4-BE49-F238E27FC236}">
                <a16:creationId xmlns:a16="http://schemas.microsoft.com/office/drawing/2014/main" id="{762151D5-1996-4AD8-8C5B-6B4A634BD8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50" y="4087300"/>
            <a:ext cx="12357100" cy="286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3">
            <a:extLst>
              <a:ext uri="{FF2B5EF4-FFF2-40B4-BE49-F238E27FC236}">
                <a16:creationId xmlns:a16="http://schemas.microsoft.com/office/drawing/2014/main" id="{D6EE791E-7C63-44BD-872B-49C88FB0E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>
            <a:off x="7461251" y="-123836"/>
            <a:ext cx="5121275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>
            <a:extLst>
              <a:ext uri="{FF2B5EF4-FFF2-40B4-BE49-F238E27FC236}">
                <a16:creationId xmlns:a16="http://schemas.microsoft.com/office/drawing/2014/main" id="{5046C614-696F-4098-B519-2DC502F9E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12215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1DBABB27-9CDB-47A5-BCF5-8A5E2A3AFC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559">
            <a:off x="4930775" y="-441325"/>
            <a:ext cx="8305800" cy="830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F724DF75-F2EA-4CE3-A50D-518696E2D5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709738"/>
            <a:ext cx="6529388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4DBD3C34-5C09-4661-A755-313F4E6E36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1255713"/>
            <a:ext cx="20843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27FDE87-109A-4996-84DA-4EE58A0514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788" y="1287463"/>
            <a:ext cx="2093912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12243E4-14DF-42BB-8257-01C4A6226E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954213"/>
            <a:ext cx="6061075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1AC6BE55-7966-4EEA-95D7-E9A87437338C}"/>
              </a:ext>
            </a:extLst>
          </p:cNvPr>
          <p:cNvSpPr/>
          <p:nvPr/>
        </p:nvSpPr>
        <p:spPr>
          <a:xfrm>
            <a:off x="2133600" y="4570413"/>
            <a:ext cx="2457450" cy="838200"/>
          </a:xfrm>
          <a:prstGeom prst="roundRect">
            <a:avLst/>
          </a:prstGeom>
          <a:solidFill>
            <a:srgbClr val="FF0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en-US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8FDB7570-2B91-4533-9BEC-8F99BC6AB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038" y="4730750"/>
            <a:ext cx="15525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8503A613-C7DB-498C-AFF9-EA1FAE444A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4540250"/>
            <a:ext cx="941388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BCEF53F2-2909-4A74-98F5-0264D54416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0"/>
            <a:ext cx="48736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724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41" presetID="42" presetClass="path" presetSubtype="0" accel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0.20156 -0.00301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-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EB292D5A-9170-4F54-9C58-B002D1D94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12215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513B87DD-2EAE-4D2E-9485-D702B62BFC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477963"/>
            <a:ext cx="7656513" cy="3531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934824BE-ED6C-4DBD-AC81-F639D1A0D5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50" y="304800"/>
            <a:ext cx="4899025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46519FF0-7B81-444E-851E-79FD4F888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8818" y="1919288"/>
            <a:ext cx="57658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b="1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b="1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altLang="en-US" b="1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b="1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altLang="en-US" b="1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altLang="en-US" b="1" dirty="0">
              <a:solidFill>
                <a:srgbClr val="00A0E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9183673-4120-4549-A65E-DB7D1EE49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8688" y="2516188"/>
            <a:ext cx="635952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mỗi câu hỏi, các em sẽ có thời gian 10 giây 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17D94DE-D0C7-4750-A514-F28B0CECE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417888"/>
            <a:ext cx="699928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1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b="1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b="1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b="1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b="1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b="1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 </a:t>
            </a:r>
            <a:r>
              <a:rPr lang="en-US" altLang="en-US" b="1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b="1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altLang="en-US" b="1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b="1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b="1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b="1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b="1" dirty="0">
                <a:solidFill>
                  <a:srgbClr val="00A0E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7421" name="Picture 99">
            <a:extLst>
              <a:ext uri="{FF2B5EF4-FFF2-40B4-BE49-F238E27FC236}">
                <a16:creationId xmlns:a16="http://schemas.microsoft.com/office/drawing/2014/main" id="{1982AF7F-DF00-48B4-B294-259AAA4E52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34950"/>
            <a:ext cx="3694113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F448E5D8-0A68-4335-A0E6-9644E89C5F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2082800"/>
            <a:ext cx="4187825" cy="452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76" grpId="0"/>
      <p:bldP spid="7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E12E0FE6-7A0A-4CB4-AFEC-B37C0F5F4C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D502805-D816-4468-9CBF-3150915F9DCF}"/>
              </a:ext>
            </a:extLst>
          </p:cNvPr>
          <p:cNvGrpSpPr>
            <a:grpSpLocks/>
          </p:cNvGrpSpPr>
          <p:nvPr/>
        </p:nvGrpSpPr>
        <p:grpSpPr bwMode="auto">
          <a:xfrm>
            <a:off x="7250601" y="2848229"/>
            <a:ext cx="4163171" cy="1733757"/>
            <a:chOff x="6770639" y="3009107"/>
            <a:chExt cx="5105398" cy="1790698"/>
          </a:xfrm>
        </p:grpSpPr>
        <p:grpSp>
          <p:nvGrpSpPr>
            <p:cNvPr id="18478" name="Group 44">
              <a:extLst>
                <a:ext uri="{FF2B5EF4-FFF2-40B4-BE49-F238E27FC236}">
                  <a16:creationId xmlns:a16="http://schemas.microsoft.com/office/drawing/2014/main" id="{AFC8818A-C0E3-4638-A5A5-E7153B38C2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BBBA1597-77FB-4C49-A583-ADBF282CB45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4800"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85E2E412-8A9A-4636-8DA4-4906305B7FD5}"/>
                  </a:ext>
                </a:extLst>
              </p:cNvPr>
              <p:cNvSpPr/>
              <p:nvPr/>
            </p:nvSpPr>
            <p:spPr>
              <a:xfrm>
                <a:off x="952502" y="2515073"/>
                <a:ext cx="4876798" cy="1904052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4800"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598862A1-FC45-462A-A59E-BAF0C3B231DD}"/>
                </a:ext>
              </a:extLst>
            </p:cNvPr>
            <p:cNvSpPr/>
            <p:nvPr/>
          </p:nvSpPr>
          <p:spPr>
            <a:xfrm>
              <a:off x="7229426" y="3075841"/>
              <a:ext cx="4514848" cy="165405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 sz="48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DA2A2EA-EB63-47CC-AE2F-A4E264090566}"/>
              </a:ext>
            </a:extLst>
          </p:cNvPr>
          <p:cNvGrpSpPr>
            <a:grpSpLocks/>
          </p:cNvGrpSpPr>
          <p:nvPr/>
        </p:nvGrpSpPr>
        <p:grpSpPr bwMode="auto">
          <a:xfrm>
            <a:off x="7250601" y="4756453"/>
            <a:ext cx="4163171" cy="1735295"/>
            <a:chOff x="6770639" y="4933892"/>
            <a:chExt cx="5105398" cy="1790698"/>
          </a:xfrm>
        </p:grpSpPr>
        <p:grpSp>
          <p:nvGrpSpPr>
            <p:cNvPr id="18474" name="Group 50">
              <a:extLst>
                <a:ext uri="{FF2B5EF4-FFF2-40B4-BE49-F238E27FC236}">
                  <a16:creationId xmlns:a16="http://schemas.microsoft.com/office/drawing/2014/main" id="{FE850735-E1B6-4D34-B974-2B75D967D1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A3B8258F-9444-41A8-BE8A-583760A9F2FF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4800"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3ACD49AF-05A5-48AE-8459-1FF3E0204FAB}"/>
                  </a:ext>
                </a:extLst>
              </p:cNvPr>
              <p:cNvSpPr/>
              <p:nvPr/>
            </p:nvSpPr>
            <p:spPr>
              <a:xfrm>
                <a:off x="952502" y="2515005"/>
                <a:ext cx="4876798" cy="1904188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4800"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C090DA32-920F-4DE1-A004-9DFF03C1D2FA}"/>
                </a:ext>
              </a:extLst>
            </p:cNvPr>
            <p:cNvSpPr/>
            <p:nvPr/>
          </p:nvSpPr>
          <p:spPr>
            <a:xfrm>
              <a:off x="7229426" y="4981517"/>
              <a:ext cx="4514848" cy="165417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 sz="48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E552061-3A59-4A8C-891E-0FB734AA2702}"/>
              </a:ext>
            </a:extLst>
          </p:cNvPr>
          <p:cNvGrpSpPr>
            <a:grpSpLocks/>
          </p:cNvGrpSpPr>
          <p:nvPr/>
        </p:nvGrpSpPr>
        <p:grpSpPr bwMode="auto">
          <a:xfrm>
            <a:off x="1318113" y="4756453"/>
            <a:ext cx="4163171" cy="1735295"/>
            <a:chOff x="838201" y="4933892"/>
            <a:chExt cx="5105398" cy="1790698"/>
          </a:xfrm>
        </p:grpSpPr>
        <p:grpSp>
          <p:nvGrpSpPr>
            <p:cNvPr id="18470" name="Group 38">
              <a:extLst>
                <a:ext uri="{FF2B5EF4-FFF2-40B4-BE49-F238E27FC236}">
                  <a16:creationId xmlns:a16="http://schemas.microsoft.com/office/drawing/2014/main" id="{3AC4C393-153F-4AAB-AD31-0350947547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DEAF8D2E-01D5-470A-B5BC-9CE2A01F9B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4800"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EEDC2FF4-CAAC-4D06-9F68-A40C5075EBC6}"/>
                  </a:ext>
                </a:extLst>
              </p:cNvPr>
              <p:cNvSpPr/>
              <p:nvPr/>
            </p:nvSpPr>
            <p:spPr>
              <a:xfrm>
                <a:off x="952502" y="2515005"/>
                <a:ext cx="4876798" cy="1904188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4800"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3311D9DD-0D64-4D00-B066-27EB7C1329C0}"/>
                </a:ext>
              </a:extLst>
            </p:cNvPr>
            <p:cNvSpPr/>
            <p:nvPr/>
          </p:nvSpPr>
          <p:spPr>
            <a:xfrm>
              <a:off x="1314451" y="4981517"/>
              <a:ext cx="4514848" cy="165417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 sz="48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881CB37-3D7C-4EFE-AE29-BD25F02277E7}"/>
              </a:ext>
            </a:extLst>
          </p:cNvPr>
          <p:cNvGrpSpPr>
            <a:grpSpLocks/>
          </p:cNvGrpSpPr>
          <p:nvPr/>
        </p:nvGrpSpPr>
        <p:grpSpPr bwMode="auto">
          <a:xfrm>
            <a:off x="1281601" y="2794255"/>
            <a:ext cx="4163171" cy="1733757"/>
            <a:chOff x="838201" y="3009107"/>
            <a:chExt cx="5105398" cy="1790698"/>
          </a:xfrm>
        </p:grpSpPr>
        <p:grpSp>
          <p:nvGrpSpPr>
            <p:cNvPr id="18466" name="Group 35">
              <a:extLst>
                <a:ext uri="{FF2B5EF4-FFF2-40B4-BE49-F238E27FC236}">
                  <a16:creationId xmlns:a16="http://schemas.microsoft.com/office/drawing/2014/main" id="{90A8FB88-826E-4C4E-968D-056550A890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CF8813E5-7FF1-4912-90AE-9DCE7D55A2A3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4800"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0D2548C1-6B55-4437-B8A5-64042CF95691}"/>
                  </a:ext>
                </a:extLst>
              </p:cNvPr>
              <p:cNvSpPr/>
              <p:nvPr/>
            </p:nvSpPr>
            <p:spPr>
              <a:xfrm>
                <a:off x="952502" y="2515073"/>
                <a:ext cx="4876798" cy="1904052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4800"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EA7132D-9BFB-4941-A388-078FB8EA982D}"/>
                </a:ext>
              </a:extLst>
            </p:cNvPr>
            <p:cNvSpPr/>
            <p:nvPr/>
          </p:nvSpPr>
          <p:spPr>
            <a:xfrm>
              <a:off x="1314451" y="3075841"/>
              <a:ext cx="4514848" cy="165405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 sz="48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2AE524-D52B-4FF9-A6B6-EBB37D13449C}"/>
              </a:ext>
            </a:extLst>
          </p:cNvPr>
          <p:cNvGrpSpPr>
            <a:grpSpLocks/>
          </p:cNvGrpSpPr>
          <p:nvPr/>
        </p:nvGrpSpPr>
        <p:grpSpPr bwMode="auto">
          <a:xfrm>
            <a:off x="1281601" y="142876"/>
            <a:ext cx="8508442" cy="2492533"/>
            <a:chOff x="1086962" y="143242"/>
            <a:chExt cx="10859725" cy="2554445"/>
          </a:xfrm>
        </p:grpSpPr>
        <p:pic>
          <p:nvPicPr>
            <p:cNvPr id="18464" name="Picture 8">
              <a:extLst>
                <a:ext uri="{FF2B5EF4-FFF2-40B4-BE49-F238E27FC236}">
                  <a16:creationId xmlns:a16="http://schemas.microsoft.com/office/drawing/2014/main" id="{6693279E-4C7B-4EE4-8DA5-D3A35D94E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4960" y="143242"/>
              <a:ext cx="9961727" cy="2554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2C10E4A9-35BA-4FCD-836C-0887EF722BC3}"/>
                </a:ext>
              </a:extLst>
            </p:cNvPr>
            <p:cNvSpPr/>
            <p:nvPr/>
          </p:nvSpPr>
          <p:spPr>
            <a:xfrm>
              <a:off x="1086962" y="350325"/>
              <a:ext cx="9481037" cy="204165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48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		</a:t>
              </a:r>
              <a:r>
                <a:rPr lang="en-US" altLang="en-US" sz="48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4,82  x   0,1     =</a:t>
              </a:r>
              <a:endParaRPr lang="en-US" sz="48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FA134F12-5302-49C7-AA69-EAD7C62353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90" y="3038247"/>
            <a:ext cx="1227519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D9DFE3FF-CCC0-4917-9375-B2FC6BFF9E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90" y="4989284"/>
            <a:ext cx="1227519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C0C7CB3F-F81C-4049-B100-132DD3673C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352" y="3038247"/>
            <a:ext cx="122899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559E3823-755A-44F3-9D03-40A1D0318C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352" y="4989284"/>
            <a:ext cx="122899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31207E77-881C-4902-8E58-69678EA32467}"/>
              </a:ext>
            </a:extLst>
          </p:cNvPr>
          <p:cNvGrpSpPr>
            <a:grpSpLocks/>
          </p:cNvGrpSpPr>
          <p:nvPr/>
        </p:nvGrpSpPr>
        <p:grpSpPr bwMode="auto">
          <a:xfrm>
            <a:off x="-4114800" y="152400"/>
            <a:ext cx="4048125" cy="2332038"/>
            <a:chOff x="-4114800" y="152464"/>
            <a:chExt cx="4047896" cy="2332308"/>
          </a:xfrm>
        </p:grpSpPr>
        <p:pic>
          <p:nvPicPr>
            <p:cNvPr id="18461" name="Picture 23">
              <a:extLst>
                <a:ext uri="{FF2B5EF4-FFF2-40B4-BE49-F238E27FC236}">
                  <a16:creationId xmlns:a16="http://schemas.microsoft.com/office/drawing/2014/main" id="{3C02F8E8-9BDE-4005-8187-96695F134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114800" y="152464"/>
              <a:ext cx="1961824" cy="2332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D2438D71-EE51-49F5-AD39-0BEFE68B8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202" y="181042"/>
              <a:ext cx="2030298" cy="146702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93610240-2073-4BD0-BCB4-48A985B185B5}"/>
                </a:ext>
              </a:extLst>
            </p:cNvPr>
            <p:cNvSpPr txBox="1"/>
            <p:nvPr/>
          </p:nvSpPr>
          <p:spPr>
            <a:xfrm>
              <a:off x="-1916237" y="438247"/>
              <a:ext cx="1698529" cy="800193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AB5313A-6099-4758-A95F-2842FA6DFD4E}"/>
              </a:ext>
            </a:extLst>
          </p:cNvPr>
          <p:cNvGrpSpPr>
            <a:grpSpLocks/>
          </p:cNvGrpSpPr>
          <p:nvPr/>
        </p:nvGrpSpPr>
        <p:grpSpPr bwMode="auto">
          <a:xfrm>
            <a:off x="-6727822" y="-301625"/>
            <a:ext cx="3070224" cy="2846388"/>
            <a:chOff x="-6727674" y="-791952"/>
            <a:chExt cx="3598081" cy="3336591"/>
          </a:xfrm>
        </p:grpSpPr>
        <p:pic>
          <p:nvPicPr>
            <p:cNvPr id="18457" name="Picture 168">
              <a:extLst>
                <a:ext uri="{FF2B5EF4-FFF2-40B4-BE49-F238E27FC236}">
                  <a16:creationId xmlns:a16="http://schemas.microsoft.com/office/drawing/2014/main" id="{C04CDA62-A239-4671-8ECB-8FC4A7A56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6727674" y="-791952"/>
              <a:ext cx="2646923" cy="3336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458" name="Group 24">
              <a:extLst>
                <a:ext uri="{FF2B5EF4-FFF2-40B4-BE49-F238E27FC236}">
                  <a16:creationId xmlns:a16="http://schemas.microsoft.com/office/drawing/2014/main" id="{137BF393-CE73-496B-AF83-3A891A3D47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5243047" y="201768"/>
              <a:ext cx="2113454" cy="1525936"/>
              <a:chOff x="-6837387" y="4494253"/>
              <a:chExt cx="6546981" cy="4726988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ECA9A2B1-4A3C-49AD-87BD-F59642EFC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7387" y="4494253"/>
                <a:ext cx="6546981" cy="472698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1C0236DE-7D5F-499D-AB05-E7536EBF6431}"/>
                  </a:ext>
                </a:extLst>
              </p:cNvPr>
              <p:cNvSpPr txBox="1"/>
              <p:nvPr/>
            </p:nvSpPr>
            <p:spPr>
              <a:xfrm>
                <a:off x="-6434482" y="5076481"/>
                <a:ext cx="6063889" cy="2570516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r>
                  <a:rPr lang="en-US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Huhu</a:t>
                </a:r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,</a:t>
                </a:r>
              </a:p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r>
                  <a:rPr lang="en-US" sz="14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chưa</a:t>
                </a: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chính</a:t>
                </a: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xác</a:t>
                </a: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rồi</a:t>
                </a: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!</a:t>
                </a:r>
              </a:p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r>
                  <a:rPr lang="en-US" sz="14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Bạn</a:t>
                </a: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chọn</a:t>
                </a: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lại</a:t>
                </a: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14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nha</a:t>
                </a:r>
                <a:r>
                  <a:rPr lang="en-US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47A84B54-B1E9-45F4-A83A-4507945D31C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14325"/>
            <a:ext cx="1549400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B762B15F-05F6-40FB-8BE9-417625B78737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</a:b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18450" name="Group 30">
            <a:extLst>
              <a:ext uri="{FF2B5EF4-FFF2-40B4-BE49-F238E27FC236}">
                <a16:creationId xmlns:a16="http://schemas.microsoft.com/office/drawing/2014/main" id="{4E286960-5F63-483B-B671-9B58DB93D472}"/>
              </a:ext>
            </a:extLst>
          </p:cNvPr>
          <p:cNvGrpSpPr>
            <a:grpSpLocks/>
          </p:cNvGrpSpPr>
          <p:nvPr/>
        </p:nvGrpSpPr>
        <p:grpSpPr bwMode="auto">
          <a:xfrm>
            <a:off x="4000500" y="7010400"/>
            <a:ext cx="4076700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8040DB0F-DC6F-43AF-9385-F6D1040AAF6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cs typeface="Calibri" panose="020F0502020204030204" pitchFamily="34" charset="0"/>
                </a:rPr>
              </a:b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8456" name="ChuongCam - 9Slide.vn">
              <a:extLst>
                <a:ext uri="{FF2B5EF4-FFF2-40B4-BE49-F238E27FC236}">
                  <a16:creationId xmlns:a16="http://schemas.microsoft.com/office/drawing/2014/main" id="{E43CBCD9-9A03-440F-9517-8AE49DE46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1965" y="7594600"/>
              <a:ext cx="33070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13079140-FA53-46A0-A56A-694C0E939442}"/>
              </a:ext>
            </a:extLst>
          </p:cNvPr>
          <p:cNvSpPr/>
          <p:nvPr/>
        </p:nvSpPr>
        <p:spPr>
          <a:xfrm>
            <a:off x="822960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câu hỏi tiếp theo</a:t>
            </a:r>
          </a:p>
        </p:txBody>
      </p:sp>
      <p:pic>
        <p:nvPicPr>
          <p:cNvPr id="3" name="chon sai">
            <a:hlinkClick r:id="" action="ppaction://media"/>
            <a:extLst>
              <a:ext uri="{FF2B5EF4-FFF2-40B4-BE49-F238E27FC236}">
                <a16:creationId xmlns:a16="http://schemas.microsoft.com/office/drawing/2014/main" id="{4823485D-EAE4-4BDF-B052-AB5B19E49C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75582" y="5414962"/>
            <a:ext cx="487363" cy="487363"/>
          </a:xfrm>
          <a:prstGeom prst="rect">
            <a:avLst/>
          </a:prstGeom>
        </p:spPr>
      </p:pic>
      <p:pic>
        <p:nvPicPr>
          <p:cNvPr id="8" name="chon dung">
            <a:hlinkClick r:id="" action="ppaction://media"/>
            <a:extLst>
              <a:ext uri="{FF2B5EF4-FFF2-40B4-BE49-F238E27FC236}">
                <a16:creationId xmlns:a16="http://schemas.microsoft.com/office/drawing/2014/main" id="{0628FC1A-3564-4294-A2D5-3607D5CD22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32561" y="4273550"/>
            <a:ext cx="487363" cy="487363"/>
          </a:xfrm>
          <a:prstGeom prst="rect">
            <a:avLst/>
          </a:prstGeom>
        </p:spPr>
      </p:pic>
      <p:pic>
        <p:nvPicPr>
          <p:cNvPr id="56" name="chon sai">
            <a:hlinkClick r:id="" action="ppaction://media"/>
            <a:extLst>
              <a:ext uri="{FF2B5EF4-FFF2-40B4-BE49-F238E27FC236}">
                <a16:creationId xmlns:a16="http://schemas.microsoft.com/office/drawing/2014/main" id="{AB3D2E7E-017E-4AC6-B628-BB4A6FF302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32561" y="6480968"/>
            <a:ext cx="487363" cy="487363"/>
          </a:xfrm>
          <a:prstGeom prst="rect">
            <a:avLst/>
          </a:prstGeom>
        </p:spPr>
      </p:pic>
      <p:pic>
        <p:nvPicPr>
          <p:cNvPr id="57" name="chon sai">
            <a:hlinkClick r:id="" action="ppaction://media"/>
            <a:extLst>
              <a:ext uri="{FF2B5EF4-FFF2-40B4-BE49-F238E27FC236}">
                <a16:creationId xmlns:a16="http://schemas.microsoft.com/office/drawing/2014/main" id="{110B93BC-1FAE-4653-9B82-50975E5964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460184" y="7553324"/>
            <a:ext cx="487363" cy="4873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14365" y="3224596"/>
            <a:ext cx="21703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0,482</a:t>
            </a:r>
            <a:endParaRPr lang="en-US" sz="4800" b="1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8165833" y="3269340"/>
            <a:ext cx="25984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0,0482</a:t>
            </a:r>
            <a:endParaRPr lang="en-US" sz="4800" b="1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490204" y="5169872"/>
            <a:ext cx="17423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4,82</a:t>
            </a:r>
            <a:endParaRPr lang="en-US" sz="4800" b="1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8492076" y="5112609"/>
            <a:ext cx="17423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48,2</a:t>
            </a:r>
            <a:endParaRPr lang="en-US" sz="4800" b="1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7 L 0.34882 0.0412 " pathEditMode="relative" rAng="0" ptsTypes="AA">
                                      <p:cBhvr>
                                        <p:cTn id="5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35" y="206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58854 0.0581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27" y="2894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499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 nodeType="clickPar">
                      <p:stCondLst>
                        <p:cond delay="0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60325 0.0581 " pathEditMode="relative" rAng="0" ptsTypes="AA">
                                      <p:cBhvr>
                                        <p:cTn id="9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69" y="2894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49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4995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60325 0.05208 " pathEditMode="relative" rAng="0" ptsTypes="AA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69" y="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2DD70615-A44E-4C8B-AA8E-8D890AC6B1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2192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DE8371F-D29D-4EAD-977F-E8CE489FADB6}"/>
              </a:ext>
            </a:extLst>
          </p:cNvPr>
          <p:cNvGrpSpPr>
            <a:grpSpLocks/>
          </p:cNvGrpSpPr>
          <p:nvPr/>
        </p:nvGrpSpPr>
        <p:grpSpPr bwMode="auto">
          <a:xfrm>
            <a:off x="7172325" y="2930525"/>
            <a:ext cx="4062964" cy="1789113"/>
            <a:chOff x="6770639" y="3009107"/>
            <a:chExt cx="5105398" cy="1790698"/>
          </a:xfrm>
        </p:grpSpPr>
        <p:grpSp>
          <p:nvGrpSpPr>
            <p:cNvPr id="19505" name="Group 44">
              <a:extLst>
                <a:ext uri="{FF2B5EF4-FFF2-40B4-BE49-F238E27FC236}">
                  <a16:creationId xmlns:a16="http://schemas.microsoft.com/office/drawing/2014/main" id="{BC3B8127-5795-4A4B-88A4-D7A7B9A05E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5E2CBB77-3C7D-467E-A455-E07E6570DCD0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4800"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EEFF2506-6A04-4E14-9190-1F6DC29EBAE9}"/>
                  </a:ext>
                </a:extLst>
              </p:cNvPr>
              <p:cNvSpPr/>
              <p:nvPr/>
            </p:nvSpPr>
            <p:spPr>
              <a:xfrm>
                <a:off x="952502" y="2515073"/>
                <a:ext cx="4876798" cy="1904052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r>
                  <a:rPr lang="vi-VN" sz="4800" b="1" dirty="0"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68,53</a:t>
                </a:r>
                <a:endParaRPr lang="en-US" sz="4800" b="1" dirty="0"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A65E7D2F-2790-4DEB-814D-C76D95F08A63}"/>
                </a:ext>
              </a:extLst>
            </p:cNvPr>
            <p:cNvSpPr/>
            <p:nvPr/>
          </p:nvSpPr>
          <p:spPr>
            <a:xfrm>
              <a:off x="7229426" y="3075841"/>
              <a:ext cx="4514848" cy="165405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 sz="48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8C6141D-4FDD-42F1-B5E0-D49F74044E30}"/>
              </a:ext>
            </a:extLst>
          </p:cNvPr>
          <p:cNvGrpSpPr>
            <a:grpSpLocks/>
          </p:cNvGrpSpPr>
          <p:nvPr/>
        </p:nvGrpSpPr>
        <p:grpSpPr bwMode="auto">
          <a:xfrm>
            <a:off x="7172325" y="4854575"/>
            <a:ext cx="4062964" cy="1790700"/>
            <a:chOff x="6770639" y="4933892"/>
            <a:chExt cx="5105398" cy="1790698"/>
          </a:xfrm>
        </p:grpSpPr>
        <p:grpSp>
          <p:nvGrpSpPr>
            <p:cNvPr id="19501" name="Group 50">
              <a:extLst>
                <a:ext uri="{FF2B5EF4-FFF2-40B4-BE49-F238E27FC236}">
                  <a16:creationId xmlns:a16="http://schemas.microsoft.com/office/drawing/2014/main" id="{EC5D2E22-3F29-441F-B56C-DF6FA55F3F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9A41DB54-974E-4A02-953C-41363A8215C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4800"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8A983662-9879-4F9C-8A60-064D649C4775}"/>
                  </a:ext>
                </a:extLst>
              </p:cNvPr>
              <p:cNvSpPr/>
              <p:nvPr/>
            </p:nvSpPr>
            <p:spPr>
              <a:xfrm>
                <a:off x="952502" y="2515005"/>
                <a:ext cx="4876798" cy="1904188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4800"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E693340E-F549-46E6-A4A6-19DF64B7A855}"/>
                </a:ext>
              </a:extLst>
            </p:cNvPr>
            <p:cNvSpPr/>
            <p:nvPr/>
          </p:nvSpPr>
          <p:spPr>
            <a:xfrm>
              <a:off x="7229426" y="4981517"/>
              <a:ext cx="4514848" cy="165417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 sz="48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EB906F5-6945-4AD2-833C-3268514BAC0B}"/>
              </a:ext>
            </a:extLst>
          </p:cNvPr>
          <p:cNvGrpSpPr>
            <a:grpSpLocks/>
          </p:cNvGrpSpPr>
          <p:nvPr/>
        </p:nvGrpSpPr>
        <p:grpSpPr bwMode="auto">
          <a:xfrm>
            <a:off x="1253350" y="4816475"/>
            <a:ext cx="4062964" cy="1790700"/>
            <a:chOff x="838201" y="4933892"/>
            <a:chExt cx="5105398" cy="1790698"/>
          </a:xfrm>
        </p:grpSpPr>
        <p:grpSp>
          <p:nvGrpSpPr>
            <p:cNvPr id="19497" name="Group 38">
              <a:extLst>
                <a:ext uri="{FF2B5EF4-FFF2-40B4-BE49-F238E27FC236}">
                  <a16:creationId xmlns:a16="http://schemas.microsoft.com/office/drawing/2014/main" id="{2300A20A-E48E-4066-ABBA-A68064DDB7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2FED3D52-F06C-4A94-9D43-9F4176DFB2D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4800"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21CC3D8E-F23B-42F3-BD88-511303A7CB4C}"/>
                  </a:ext>
                </a:extLst>
              </p:cNvPr>
              <p:cNvSpPr/>
              <p:nvPr/>
            </p:nvSpPr>
            <p:spPr>
              <a:xfrm>
                <a:off x="952502" y="2515005"/>
                <a:ext cx="4876798" cy="1904188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4800"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5F4D8DBB-AE65-4E0B-ABBA-93E79A93C2ED}"/>
                </a:ext>
              </a:extLst>
            </p:cNvPr>
            <p:cNvSpPr/>
            <p:nvPr/>
          </p:nvSpPr>
          <p:spPr>
            <a:xfrm>
              <a:off x="1314451" y="4981517"/>
              <a:ext cx="4514848" cy="165417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 sz="48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0343422-E6EC-49DA-90B2-6EA969910EA2}"/>
              </a:ext>
            </a:extLst>
          </p:cNvPr>
          <p:cNvGrpSpPr>
            <a:grpSpLocks/>
          </p:cNvGrpSpPr>
          <p:nvPr/>
        </p:nvGrpSpPr>
        <p:grpSpPr bwMode="auto">
          <a:xfrm>
            <a:off x="1278912" y="2848788"/>
            <a:ext cx="4062964" cy="1789113"/>
            <a:chOff x="838201" y="3009107"/>
            <a:chExt cx="5105398" cy="1790698"/>
          </a:xfrm>
        </p:grpSpPr>
        <p:grpSp>
          <p:nvGrpSpPr>
            <p:cNvPr id="19493" name="Group 35">
              <a:extLst>
                <a:ext uri="{FF2B5EF4-FFF2-40B4-BE49-F238E27FC236}">
                  <a16:creationId xmlns:a16="http://schemas.microsoft.com/office/drawing/2014/main" id="{196624BD-5A49-4476-B721-929AB172F5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AA4B821C-6B07-4810-85A9-A9AC343D2937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4800"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D5BF11C4-4A34-43D8-8D69-B123CC979348}"/>
                  </a:ext>
                </a:extLst>
              </p:cNvPr>
              <p:cNvSpPr/>
              <p:nvPr/>
            </p:nvSpPr>
            <p:spPr>
              <a:xfrm>
                <a:off x="952502" y="2515073"/>
                <a:ext cx="4876798" cy="1904052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4800"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17382B1-769B-4297-AECE-F12DCAAF4225}"/>
                </a:ext>
              </a:extLst>
            </p:cNvPr>
            <p:cNvSpPr/>
            <p:nvPr/>
          </p:nvSpPr>
          <p:spPr>
            <a:xfrm>
              <a:off x="1314451" y="3075841"/>
              <a:ext cx="4514848" cy="165405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 sz="48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5A320F1-BE17-4A3E-9058-026FD4D6BF73}"/>
              </a:ext>
            </a:extLst>
          </p:cNvPr>
          <p:cNvGrpSpPr>
            <a:grpSpLocks/>
          </p:cNvGrpSpPr>
          <p:nvPr/>
        </p:nvGrpSpPr>
        <p:grpSpPr bwMode="auto">
          <a:xfrm>
            <a:off x="2226948" y="184150"/>
            <a:ext cx="7623803" cy="2467788"/>
            <a:chOff x="1410647" y="95613"/>
            <a:chExt cx="10222503" cy="2554445"/>
          </a:xfrm>
        </p:grpSpPr>
        <p:pic>
          <p:nvPicPr>
            <p:cNvPr id="19491" name="Picture 8">
              <a:extLst>
                <a:ext uri="{FF2B5EF4-FFF2-40B4-BE49-F238E27FC236}">
                  <a16:creationId xmlns:a16="http://schemas.microsoft.com/office/drawing/2014/main" id="{DDC407B1-F8EC-4706-B208-028CDE2C9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0647" y="95613"/>
              <a:ext cx="9961727" cy="2554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09C8D487-8C72-4E49-B972-A93FADBD6243}"/>
                </a:ext>
              </a:extLst>
            </p:cNvPr>
            <p:cNvSpPr/>
            <p:nvPr/>
          </p:nvSpPr>
          <p:spPr>
            <a:xfrm>
              <a:off x="2161968" y="419483"/>
              <a:ext cx="9471182" cy="204165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r>
                <a:rPr lang="en-US" sz="48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 	</a:t>
              </a:r>
              <a:r>
                <a:rPr lang="en-US" altLang="en-US" sz="48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 685,3  x  0,01   = </a:t>
              </a:r>
              <a:endParaRPr lang="en-US" sz="48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84D514C3-B693-45B0-830B-DFAE00F518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189288"/>
            <a:ext cx="13223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23CA6F7E-437D-4701-91FE-EE236C1C00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5140325"/>
            <a:ext cx="13223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847F4951-3845-4305-9BE7-A3BF33784E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7" y="3189288"/>
            <a:ext cx="13239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D222A742-B620-4EB7-87BD-D2157182D9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7" y="5140325"/>
            <a:ext cx="13239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4CB215D2-DBE6-41CB-9D1E-7AE7A78645E2}"/>
              </a:ext>
            </a:extLst>
          </p:cNvPr>
          <p:cNvGrpSpPr>
            <a:grpSpLocks/>
          </p:cNvGrpSpPr>
          <p:nvPr/>
        </p:nvGrpSpPr>
        <p:grpSpPr bwMode="auto">
          <a:xfrm>
            <a:off x="-4113213" y="152400"/>
            <a:ext cx="4046538" cy="2332038"/>
            <a:chOff x="-4113608" y="152464"/>
            <a:chExt cx="4046704" cy="2332308"/>
          </a:xfrm>
        </p:grpSpPr>
        <p:pic>
          <p:nvPicPr>
            <p:cNvPr id="19488" name="Picture 23">
              <a:extLst>
                <a:ext uri="{FF2B5EF4-FFF2-40B4-BE49-F238E27FC236}">
                  <a16:creationId xmlns:a16="http://schemas.microsoft.com/office/drawing/2014/main" id="{A08BF250-2707-4C61-949F-634ED0339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13608" y="152464"/>
              <a:ext cx="1959439" cy="2332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00E0D041-D859-4765-93ED-407F70F54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400" y="181042"/>
              <a:ext cx="2030496" cy="146702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E8FE667C-0B65-4FC4-BC36-78EA0129FC38}"/>
                </a:ext>
              </a:extLst>
            </p:cNvPr>
            <p:cNvSpPr txBox="1"/>
            <p:nvPr/>
          </p:nvSpPr>
          <p:spPr>
            <a:xfrm>
              <a:off x="-1916418" y="438247"/>
              <a:ext cx="1700283" cy="800193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Yeahhh,</a:t>
              </a:r>
            </a:p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Đúng rồi!</a:t>
              </a:r>
            </a:p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iCiel Cadena" panose="02000503000000020004" pitchFamily="50" charset="0"/>
                </a:rPr>
                <a:t>Mình thích màu này!</a:t>
              </a:r>
              <a:endPara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43A03F2-2017-4966-87C1-934597003B5E}"/>
              </a:ext>
            </a:extLst>
          </p:cNvPr>
          <p:cNvGrpSpPr>
            <a:grpSpLocks/>
          </p:cNvGrpSpPr>
          <p:nvPr/>
        </p:nvGrpSpPr>
        <p:grpSpPr bwMode="auto">
          <a:xfrm>
            <a:off x="-6727825" y="-301625"/>
            <a:ext cx="3070225" cy="2846388"/>
            <a:chOff x="-6727674" y="-791952"/>
            <a:chExt cx="3598081" cy="3336591"/>
          </a:xfrm>
        </p:grpSpPr>
        <p:pic>
          <p:nvPicPr>
            <p:cNvPr id="19484" name="Picture 168">
              <a:extLst>
                <a:ext uri="{FF2B5EF4-FFF2-40B4-BE49-F238E27FC236}">
                  <a16:creationId xmlns:a16="http://schemas.microsoft.com/office/drawing/2014/main" id="{74FCC6DD-2457-4B6F-9904-81FE42ACE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6727674" y="-791952"/>
              <a:ext cx="2646923" cy="3336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9485" name="Group 24">
              <a:extLst>
                <a:ext uri="{FF2B5EF4-FFF2-40B4-BE49-F238E27FC236}">
                  <a16:creationId xmlns:a16="http://schemas.microsoft.com/office/drawing/2014/main" id="{24307601-59E1-4EAE-B2A2-6820FF765B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56B5200F-189D-45E5-B97C-C7FD56C874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7387" y="4494253"/>
                <a:ext cx="6546981" cy="472698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D9D188C-F2F8-4BAB-912B-8C7ADDC13EA2}"/>
                  </a:ext>
                </a:extLst>
              </p:cNvPr>
              <p:cNvSpPr txBox="1"/>
              <p:nvPr/>
            </p:nvSpPr>
            <p:spPr>
              <a:xfrm>
                <a:off x="-6076646" y="5076481"/>
                <a:ext cx="5348238" cy="2905368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r>
                  <a:rPr lang="en-US" sz="2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r>
                  <a:rPr lang="en-US" sz="14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6590A645-2BDD-4DB9-9A50-1959EFA307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075" y="304585"/>
            <a:ext cx="1549400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905E5B3D-083B-4A53-B29B-21D4B15058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4600" y="440848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C525F5D9-5F4C-4E10-B776-BE7A310143B6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Thầy cô nhấp chuột</a:t>
            </a:r>
            <a:b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</a:br>
            <a:r>
              <a:rPr lang="en-US" sz="32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19474" name="Group 45">
            <a:extLst>
              <a:ext uri="{FF2B5EF4-FFF2-40B4-BE49-F238E27FC236}">
                <a16:creationId xmlns:a16="http://schemas.microsoft.com/office/drawing/2014/main" id="{8887D308-6DA3-4DEB-8F85-5346C3354981}"/>
              </a:ext>
            </a:extLst>
          </p:cNvPr>
          <p:cNvGrpSpPr>
            <a:grpSpLocks/>
          </p:cNvGrpSpPr>
          <p:nvPr/>
        </p:nvGrpSpPr>
        <p:grpSpPr bwMode="auto">
          <a:xfrm>
            <a:off x="4000500" y="7010400"/>
            <a:ext cx="4076700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33DC99B-ECEB-4F42-A438-15FB9B33433C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cs typeface="Calibri" panose="020F0502020204030204" pitchFamily="34" charset="0"/>
                </a:rPr>
              </a:br>
              <a:r>
                <a:rPr lang="en-US" sz="3200">
                  <a:solidFill>
                    <a:schemeClr val="tx1">
                      <a:lumMod val="50000"/>
                      <a:lumOff val="50000"/>
                    </a:schemeClr>
                  </a:solidFill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9483" name="ChuongCam - 9Slide.vn">
              <a:extLst>
                <a:ext uri="{FF2B5EF4-FFF2-40B4-BE49-F238E27FC236}">
                  <a16:creationId xmlns:a16="http://schemas.microsoft.com/office/drawing/2014/main" id="{B077053B-D25E-495A-9FF9-0BE724E03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1965" y="7594600"/>
              <a:ext cx="33070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5EC72F96-F9AE-4DFA-8B9B-F76805FAE025}"/>
              </a:ext>
            </a:extLst>
          </p:cNvPr>
          <p:cNvSpPr/>
          <p:nvPr/>
        </p:nvSpPr>
        <p:spPr>
          <a:xfrm>
            <a:off x="822960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hoặc phím -&gt; để đến</a:t>
            </a:r>
            <a:b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</a:br>
            <a:r>
              <a:rPr lang="en-US" sz="2800">
                <a:solidFill>
                  <a:schemeClr val="tx1">
                    <a:lumMod val="50000"/>
                    <a:lumOff val="50000"/>
                  </a:schemeClr>
                </a:solidFill>
                <a:cs typeface="Calibri" panose="020F0502020204030204" pitchFamily="34" charset="0"/>
              </a:rPr>
              <a:t>câu hỏi tiếp theo</a:t>
            </a:r>
          </a:p>
        </p:txBody>
      </p:sp>
      <p:pic>
        <p:nvPicPr>
          <p:cNvPr id="53" name="chon dung">
            <a:hlinkClick r:id="" action="ppaction://media"/>
            <a:extLst>
              <a:ext uri="{FF2B5EF4-FFF2-40B4-BE49-F238E27FC236}">
                <a16:creationId xmlns:a16="http://schemas.microsoft.com/office/drawing/2014/main" id="{4910DA74-8A6E-4B19-ACA1-24657F1074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80556" y="5585618"/>
            <a:ext cx="487363" cy="4873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16741" y="3302704"/>
            <a:ext cx="18565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vi-VN" sz="48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6,853</a:t>
            </a:r>
            <a:endParaRPr lang="en-US" sz="4800" b="1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2254140" y="5172509"/>
            <a:ext cx="22252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vi-VN" sz="48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0,6853</a:t>
            </a:r>
            <a:endParaRPr lang="en-US" sz="4800" b="1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8498455" y="5130809"/>
            <a:ext cx="18565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vi-VN" sz="48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685,3</a:t>
            </a:r>
            <a:endParaRPr lang="en-US" sz="4800" b="1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9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60325 0.0581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69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9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60325 0.05208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69" y="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34882 0.0412 " pathEditMode="relative" rAng="0" ptsTypes="AA">
                                      <p:cBhvr>
                                        <p:cTn id="7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35" y="206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343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49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58854 0.0581 " pathEditMode="relative" rAng="0" ptsTypes="AA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27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36585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BD2C89B5-33B7-402C-BCB2-A57FBC9874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2192000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B5A46FE-70C1-40BB-A27B-850CE1849CFC}"/>
              </a:ext>
            </a:extLst>
          </p:cNvPr>
          <p:cNvGrpSpPr>
            <a:grpSpLocks/>
          </p:cNvGrpSpPr>
          <p:nvPr/>
        </p:nvGrpSpPr>
        <p:grpSpPr bwMode="auto">
          <a:xfrm>
            <a:off x="7456858" y="3096204"/>
            <a:ext cx="4162355" cy="1449526"/>
            <a:chOff x="6770639" y="3009107"/>
            <a:chExt cx="5105398" cy="1790698"/>
          </a:xfrm>
        </p:grpSpPr>
        <p:grpSp>
          <p:nvGrpSpPr>
            <p:cNvPr id="20523" name="Group 44">
              <a:extLst>
                <a:ext uri="{FF2B5EF4-FFF2-40B4-BE49-F238E27FC236}">
                  <a16:creationId xmlns:a16="http://schemas.microsoft.com/office/drawing/2014/main" id="{20EECF1E-4C56-4676-AF91-3ACC5A009C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1CC2E6F8-D8C5-4A16-ADF6-6F65255D432E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5400"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3B89801B-5751-423A-9DDA-CCBB65B16230}"/>
                  </a:ext>
                </a:extLst>
              </p:cNvPr>
              <p:cNvSpPr/>
              <p:nvPr/>
            </p:nvSpPr>
            <p:spPr>
              <a:xfrm>
                <a:off x="952502" y="2515073"/>
                <a:ext cx="4876798" cy="1904052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5400"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64C28875-52FD-4222-A051-E51D197B256C}"/>
                </a:ext>
              </a:extLst>
            </p:cNvPr>
            <p:cNvSpPr/>
            <p:nvPr/>
          </p:nvSpPr>
          <p:spPr>
            <a:xfrm>
              <a:off x="7229426" y="3075841"/>
              <a:ext cx="4514848" cy="165405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 sz="54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1EF5077-D2EE-4EC3-80C5-7FB770145E3C}"/>
              </a:ext>
            </a:extLst>
          </p:cNvPr>
          <p:cNvGrpSpPr>
            <a:grpSpLocks/>
          </p:cNvGrpSpPr>
          <p:nvPr/>
        </p:nvGrpSpPr>
        <p:grpSpPr bwMode="auto">
          <a:xfrm>
            <a:off x="7456858" y="5020555"/>
            <a:ext cx="4162355" cy="1450812"/>
            <a:chOff x="6770639" y="4933892"/>
            <a:chExt cx="5105398" cy="1790698"/>
          </a:xfrm>
        </p:grpSpPr>
        <p:grpSp>
          <p:nvGrpSpPr>
            <p:cNvPr id="20519" name="Group 50">
              <a:extLst>
                <a:ext uri="{FF2B5EF4-FFF2-40B4-BE49-F238E27FC236}">
                  <a16:creationId xmlns:a16="http://schemas.microsoft.com/office/drawing/2014/main" id="{FAADECF3-C89C-4EA7-B96B-CECC466FB0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AAEC57B3-66F1-4108-B08F-0AE03446387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5400"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31243DFD-10D2-496C-9732-E96A51B9B7DD}"/>
                  </a:ext>
                </a:extLst>
              </p:cNvPr>
              <p:cNvSpPr/>
              <p:nvPr/>
            </p:nvSpPr>
            <p:spPr>
              <a:xfrm>
                <a:off x="952502" y="2515005"/>
                <a:ext cx="4876798" cy="1904188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5400"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8B223AC-5E93-419B-93D3-5AB3BCAD9849}"/>
                </a:ext>
              </a:extLst>
            </p:cNvPr>
            <p:cNvSpPr/>
            <p:nvPr/>
          </p:nvSpPr>
          <p:spPr>
            <a:xfrm>
              <a:off x="7229426" y="4981517"/>
              <a:ext cx="4514848" cy="165417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 sz="54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C515D09-94C7-4263-A3F9-8F5A0A15B128}"/>
              </a:ext>
            </a:extLst>
          </p:cNvPr>
          <p:cNvGrpSpPr>
            <a:grpSpLocks/>
          </p:cNvGrpSpPr>
          <p:nvPr/>
        </p:nvGrpSpPr>
        <p:grpSpPr bwMode="auto">
          <a:xfrm>
            <a:off x="1524370" y="5020555"/>
            <a:ext cx="4162355" cy="1450812"/>
            <a:chOff x="838201" y="4933892"/>
            <a:chExt cx="5105398" cy="1790698"/>
          </a:xfrm>
        </p:grpSpPr>
        <p:grpSp>
          <p:nvGrpSpPr>
            <p:cNvPr id="20515" name="Group 38">
              <a:extLst>
                <a:ext uri="{FF2B5EF4-FFF2-40B4-BE49-F238E27FC236}">
                  <a16:creationId xmlns:a16="http://schemas.microsoft.com/office/drawing/2014/main" id="{EB042CE3-5852-4923-B524-483FD6F3A0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156AA6A7-2903-4E9F-BF15-4E59C1E03D57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5400"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A64ED599-4ACD-41F9-9D8E-CB99F09B4AD3}"/>
                  </a:ext>
                </a:extLst>
              </p:cNvPr>
              <p:cNvSpPr/>
              <p:nvPr/>
            </p:nvSpPr>
            <p:spPr>
              <a:xfrm>
                <a:off x="952502" y="2515005"/>
                <a:ext cx="4876798" cy="1904188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5400"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5F06966B-D797-48DC-9D31-1F949CDAEB01}"/>
                </a:ext>
              </a:extLst>
            </p:cNvPr>
            <p:cNvSpPr/>
            <p:nvPr/>
          </p:nvSpPr>
          <p:spPr>
            <a:xfrm>
              <a:off x="1314451" y="4981517"/>
              <a:ext cx="4514848" cy="165417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 sz="54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6DAFFB6-59DA-4F64-AFE7-2334FB5E0DDC}"/>
              </a:ext>
            </a:extLst>
          </p:cNvPr>
          <p:cNvGrpSpPr>
            <a:grpSpLocks/>
          </p:cNvGrpSpPr>
          <p:nvPr/>
        </p:nvGrpSpPr>
        <p:grpSpPr bwMode="auto">
          <a:xfrm>
            <a:off x="1524370" y="3096204"/>
            <a:ext cx="4162355" cy="1449526"/>
            <a:chOff x="838201" y="3009107"/>
            <a:chExt cx="5105398" cy="1790698"/>
          </a:xfrm>
        </p:grpSpPr>
        <p:grpSp>
          <p:nvGrpSpPr>
            <p:cNvPr id="20511" name="Group 35">
              <a:extLst>
                <a:ext uri="{FF2B5EF4-FFF2-40B4-BE49-F238E27FC236}">
                  <a16:creationId xmlns:a16="http://schemas.microsoft.com/office/drawing/2014/main" id="{3E965A1F-61BD-43FB-A4DD-0B3632D933A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848BB9B7-8CD4-44D1-B684-40E3F8CDDB5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endParaRPr lang="en-US" sz="5400"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B6B74268-7684-4450-ADF6-A729C6E70C9D}"/>
                  </a:ext>
                </a:extLst>
              </p:cNvPr>
              <p:cNvSpPr/>
              <p:nvPr/>
            </p:nvSpPr>
            <p:spPr>
              <a:xfrm>
                <a:off x="952502" y="2515073"/>
                <a:ext cx="4876798" cy="1904052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r>
                  <a:rPr lang="vi-VN" sz="5400" b="1" dirty="0"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0,02349</a:t>
                </a:r>
                <a:endParaRPr lang="en-US" sz="5400" b="1" dirty="0">
                  <a:latin typeface="Segoe UI Black" panose="020B0A02040204020203" pitchFamily="34" charset="0"/>
                  <a:ea typeface="Segoe UI Black" panose="020B0A02040204020203" pitchFamily="34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F7F06EE-C11F-4114-9F5D-AD46C6E7A5AD}"/>
                </a:ext>
              </a:extLst>
            </p:cNvPr>
            <p:cNvSpPr/>
            <p:nvPr/>
          </p:nvSpPr>
          <p:spPr>
            <a:xfrm>
              <a:off x="1314451" y="3075841"/>
              <a:ext cx="4514848" cy="165405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endParaRPr lang="en-US" sz="54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5F064D5-EC35-490A-8003-270ABAA80E45}"/>
              </a:ext>
            </a:extLst>
          </p:cNvPr>
          <p:cNvGrpSpPr>
            <a:grpSpLocks/>
          </p:cNvGrpSpPr>
          <p:nvPr/>
        </p:nvGrpSpPr>
        <p:grpSpPr bwMode="auto">
          <a:xfrm>
            <a:off x="2789132" y="322258"/>
            <a:ext cx="7842080" cy="2375316"/>
            <a:chOff x="1982578" y="246435"/>
            <a:chExt cx="9961727" cy="2554445"/>
          </a:xfrm>
        </p:grpSpPr>
        <p:pic>
          <p:nvPicPr>
            <p:cNvPr id="20509" name="Picture 8">
              <a:extLst>
                <a:ext uri="{FF2B5EF4-FFF2-40B4-BE49-F238E27FC236}">
                  <a16:creationId xmlns:a16="http://schemas.microsoft.com/office/drawing/2014/main" id="{B1DC1D7B-9FA6-4C4C-ADE5-E36EC6814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2578" y="246435"/>
              <a:ext cx="9961727" cy="2554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1C14AF41-2562-4EAC-AA9E-7B2F7CE2AE99}"/>
                </a:ext>
              </a:extLst>
            </p:cNvPr>
            <p:cNvSpPr/>
            <p:nvPr/>
          </p:nvSpPr>
          <p:spPr>
            <a:xfrm>
              <a:off x="2161968" y="419483"/>
              <a:ext cx="9471182" cy="204165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altLang="en-US" sz="5400" b="1" dirty="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234,9 x 0,001 =</a:t>
              </a:r>
              <a:endParaRPr lang="en-US" sz="54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D985450F-293E-4166-8D71-384D0A0990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40" y="3189288"/>
            <a:ext cx="13223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05076F60-0652-4989-ACA2-0200C6DEBC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40" y="5140325"/>
            <a:ext cx="13223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64F11D25-31AB-4454-9105-02CF3077FB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302" y="3189288"/>
            <a:ext cx="13239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52AFEAEA-B7F5-4002-A2BA-BAF35E01C0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302" y="5140325"/>
            <a:ext cx="13239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CF5362E-CAF5-459C-B596-40FF87B73B9D}"/>
              </a:ext>
            </a:extLst>
          </p:cNvPr>
          <p:cNvGrpSpPr>
            <a:grpSpLocks/>
          </p:cNvGrpSpPr>
          <p:nvPr/>
        </p:nvGrpSpPr>
        <p:grpSpPr bwMode="auto">
          <a:xfrm>
            <a:off x="-4113213" y="153988"/>
            <a:ext cx="4046538" cy="2328862"/>
            <a:chOff x="-4113608" y="153951"/>
            <a:chExt cx="4046704" cy="2329333"/>
          </a:xfrm>
        </p:grpSpPr>
        <p:pic>
          <p:nvPicPr>
            <p:cNvPr id="20506" name="Picture 23">
              <a:extLst>
                <a:ext uri="{FF2B5EF4-FFF2-40B4-BE49-F238E27FC236}">
                  <a16:creationId xmlns:a16="http://schemas.microsoft.com/office/drawing/2014/main" id="{A942C798-C497-462C-BF3F-86BC7DA5B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113608" y="153951"/>
              <a:ext cx="1959439" cy="2329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29562477-0C56-4E28-8320-B82A329DF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1112293" flipV="1">
              <a:off x="-2097400" y="180943"/>
              <a:ext cx="2030496" cy="146714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1275ACA9-B4D6-4A27-BC4B-AE69BE9E34DA}"/>
                </a:ext>
              </a:extLst>
            </p:cNvPr>
            <p:cNvSpPr txBox="1"/>
            <p:nvPr/>
          </p:nvSpPr>
          <p:spPr>
            <a:xfrm>
              <a:off x="-1916418" y="438170"/>
              <a:ext cx="1700283" cy="800262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Yeahhh,</a:t>
              </a:r>
            </a:p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Đúng rồi!</a:t>
              </a:r>
            </a:p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Mình thích màu này!</a:t>
              </a:r>
              <a:endParaRPr lang="en-US" sz="900">
                <a:solidFill>
                  <a:schemeClr val="tx1">
                    <a:lumMod val="65000"/>
                    <a:lumOff val="3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8FCE79F-09F2-477B-A692-753EFA084058}"/>
              </a:ext>
            </a:extLst>
          </p:cNvPr>
          <p:cNvGrpSpPr>
            <a:grpSpLocks/>
          </p:cNvGrpSpPr>
          <p:nvPr/>
        </p:nvGrpSpPr>
        <p:grpSpPr bwMode="auto">
          <a:xfrm>
            <a:off x="-6727823" y="-301625"/>
            <a:ext cx="3070224" cy="2846388"/>
            <a:chOff x="-6727674" y="-791952"/>
            <a:chExt cx="3598081" cy="3336591"/>
          </a:xfrm>
        </p:grpSpPr>
        <p:pic>
          <p:nvPicPr>
            <p:cNvPr id="20502" name="Picture 168">
              <a:extLst>
                <a:ext uri="{FF2B5EF4-FFF2-40B4-BE49-F238E27FC236}">
                  <a16:creationId xmlns:a16="http://schemas.microsoft.com/office/drawing/2014/main" id="{E8594599-9271-43BC-90F4-5D0DCB7D3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6727674" y="-791952"/>
              <a:ext cx="2646923" cy="3336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503" name="Group 24">
              <a:extLst>
                <a:ext uri="{FF2B5EF4-FFF2-40B4-BE49-F238E27FC236}">
                  <a16:creationId xmlns:a16="http://schemas.microsoft.com/office/drawing/2014/main" id="{2C0590F6-B7F4-43BD-83E8-CE339CBEE2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5243046" y="201768"/>
              <a:ext cx="2113453" cy="1525936"/>
              <a:chOff x="-6837387" y="4494253"/>
              <a:chExt cx="6546981" cy="4726988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C40907FA-F777-4D8E-937B-9AF9DA4CE9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12293" flipV="1">
                <a:off x="-6837387" y="4494253"/>
                <a:ext cx="6546981" cy="472698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F1C51C1E-D682-45CE-98E8-82189255C813}"/>
                  </a:ext>
                </a:extLst>
              </p:cNvPr>
              <p:cNvSpPr txBox="1"/>
              <p:nvPr/>
            </p:nvSpPr>
            <p:spPr>
              <a:xfrm>
                <a:off x="-6009655" y="5076481"/>
                <a:ext cx="5214248" cy="2458753"/>
              </a:xfrm>
              <a:prstGeom prst="rect">
                <a:avLst/>
              </a:prstGeom>
              <a:noFill/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r>
                  <a:rPr lang="en-US" sz="20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Huhu</a:t>
                </a:r>
                <a:r>
                  <a:rPr lang="en-US" sz="2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,</a:t>
                </a:r>
              </a:p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r>
                  <a:rPr lang="en-US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chưa</a:t>
                </a:r>
                <a:r>
                  <a:rPr 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chính</a:t>
                </a:r>
                <a:r>
                  <a:rPr 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xác</a:t>
                </a:r>
                <a:r>
                  <a:rPr 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rồi</a:t>
                </a:r>
                <a:r>
                  <a:rPr 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!</a:t>
                </a:r>
              </a:p>
              <a:p>
                <a:pPr algn="ctr" eaLnBrk="1" hangingPunct="1">
                  <a:buFont typeface="Arial" panose="020B0604020202020204" pitchFamily="34" charset="0"/>
                  <a:buNone/>
                  <a:defRPr/>
                </a:pPr>
                <a:r>
                  <a:rPr lang="en-US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Bạn</a:t>
                </a:r>
                <a:r>
                  <a:rPr 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chọn</a:t>
                </a:r>
                <a:r>
                  <a:rPr 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lại</a:t>
                </a:r>
                <a:r>
                  <a:rPr 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 </a:t>
                </a:r>
                <a:r>
                  <a:rPr lang="en-US" sz="12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nha</a:t>
                </a:r>
                <a:r>
                  <a:rPr lang="en-US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D8167D2B-3E62-4921-AC29-AF642D65EB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645" y="323740"/>
            <a:ext cx="1549400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65FEC014-BC7E-4A46-B4BA-8125444F8D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4600" y="440848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5371CAA3-E12C-4867-8B1D-3CCF31D863FE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Thầy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cô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nhấp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chuột</a:t>
            </a:r>
            <a:b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1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lần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để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hiện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câu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hỏi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.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Nhấp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thêm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1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lần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để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hiện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các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đáp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án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20498" name="Group 45">
            <a:extLst>
              <a:ext uri="{FF2B5EF4-FFF2-40B4-BE49-F238E27FC236}">
                <a16:creationId xmlns:a16="http://schemas.microsoft.com/office/drawing/2014/main" id="{2A2DFA94-51E3-489A-B94E-3D672546D09B}"/>
              </a:ext>
            </a:extLst>
          </p:cNvPr>
          <p:cNvGrpSpPr>
            <a:grpSpLocks/>
          </p:cNvGrpSpPr>
          <p:nvPr/>
        </p:nvGrpSpPr>
        <p:grpSpPr bwMode="auto">
          <a:xfrm>
            <a:off x="4000500" y="7010400"/>
            <a:ext cx="4076700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4CDD4AD-A7C0-4993-BB49-849476E574B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buFont typeface="Arial" panose="020B0604020202020204" pitchFamily="34" charset="0"/>
                <a:buNone/>
                <a:defRPr/>
              </a:pPr>
              <a:r>
                <a:rPr lang="en-US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Calibri" panose="020F0502020204030204" pitchFamily="34" charset="0"/>
                </a:rPr>
              </a:br>
              <a:r>
                <a:rPr lang="en-US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20501" name="ChuongCam - 9Slide.vn">
              <a:extLst>
                <a:ext uri="{FF2B5EF4-FFF2-40B4-BE49-F238E27FC236}">
                  <a16:creationId xmlns:a16="http://schemas.microsoft.com/office/drawing/2014/main" id="{AFE31376-419F-4817-877C-80CE70106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4987" y="7691897"/>
              <a:ext cx="231429" cy="213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76D7CAEE-BD51-4D41-9475-6F1E830A287A}"/>
              </a:ext>
            </a:extLst>
          </p:cNvPr>
          <p:cNvSpPr/>
          <p:nvPr/>
        </p:nvSpPr>
        <p:spPr>
          <a:xfrm>
            <a:off x="822960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</a:b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</a:br>
            <a:r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  <p:pic>
        <p:nvPicPr>
          <p:cNvPr id="50" name="chon dung">
            <a:hlinkClick r:id="" action="ppaction://media"/>
            <a:extLst>
              <a:ext uri="{FF2B5EF4-FFF2-40B4-BE49-F238E27FC236}">
                <a16:creationId xmlns:a16="http://schemas.microsoft.com/office/drawing/2014/main" id="{CB7D1179-7989-474F-B6CA-201048F482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80556" y="5585618"/>
            <a:ext cx="487363" cy="4873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46340" y="5245383"/>
            <a:ext cx="24961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vi-VN" sz="54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0,2349</a:t>
            </a:r>
            <a:endParaRPr lang="en-US" sz="5400" b="1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8383500" y="3268663"/>
            <a:ext cx="20810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vi-VN" sz="54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2,349</a:t>
            </a:r>
            <a:endParaRPr lang="en-US" sz="5400" b="1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335316" y="5191244"/>
            <a:ext cx="20810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vi-VN" sz="54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23,49</a:t>
            </a:r>
            <a:endParaRPr lang="en-US" sz="5400" b="1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0.34882 0.0412 " pathEditMode="relative" rAng="0" ptsTypes="AA">
                                      <p:cBhvr>
                                        <p:cTn id="5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35" y="206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43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9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60325 0.0581 " pathEditMode="relative" rAng="0" ptsTypes="AA">
                                      <p:cBhvr>
                                        <p:cTn id="8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69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 nodeType="clickPar">
                      <p:stCondLst>
                        <p:cond delay="0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49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58854 0.0581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27" y="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 nodeType="clickPar">
                      <p:stCondLst>
                        <p:cond delay="0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49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60325 0.05208 " pathEditMode="relative" rAng="0" ptsTypes="AA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69" y="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audio>
              <p:cMediaNode vol="36585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>
            <a:extLst>
              <a:ext uri="{FF2B5EF4-FFF2-40B4-BE49-F238E27FC236}">
                <a16:creationId xmlns:a16="http://schemas.microsoft.com/office/drawing/2014/main" id="{F2ED3E41-4D09-4749-B5E3-C5E0121554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0"/>
            <a:ext cx="12215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0C79261-BEAE-4556-AF62-DB34FEE8389F}"/>
              </a:ext>
            </a:extLst>
          </p:cNvPr>
          <p:cNvGrpSpPr>
            <a:grpSpLocks/>
          </p:cNvGrpSpPr>
          <p:nvPr/>
        </p:nvGrpSpPr>
        <p:grpSpPr bwMode="auto">
          <a:xfrm>
            <a:off x="5653088" y="209550"/>
            <a:ext cx="4346575" cy="1919288"/>
            <a:chOff x="1034003" y="260315"/>
            <a:chExt cx="4656152" cy="2057997"/>
          </a:xfrm>
        </p:grpSpPr>
        <p:pic>
          <p:nvPicPr>
            <p:cNvPr id="21512" name="Picture 85">
              <a:extLst>
                <a:ext uri="{FF2B5EF4-FFF2-40B4-BE49-F238E27FC236}">
                  <a16:creationId xmlns:a16="http://schemas.microsoft.com/office/drawing/2014/main" id="{41772DF1-EB1E-432F-A200-C4B4D14DC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003" y="583667"/>
              <a:ext cx="4656152" cy="1734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3" name="Picture 91">
              <a:extLst>
                <a:ext uri="{FF2B5EF4-FFF2-40B4-BE49-F238E27FC236}">
                  <a16:creationId xmlns:a16="http://schemas.microsoft.com/office/drawing/2014/main" id="{3261A51F-9854-46BD-BA7E-2D9DAD4D2A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615" y="260315"/>
              <a:ext cx="1486839" cy="712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4" name="Picture 93">
              <a:extLst>
                <a:ext uri="{FF2B5EF4-FFF2-40B4-BE49-F238E27FC236}">
                  <a16:creationId xmlns:a16="http://schemas.microsoft.com/office/drawing/2014/main" id="{7943B3FA-5AA3-45D1-BE70-60E38C85B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7586" y="282051"/>
              <a:ext cx="1493199" cy="694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15" name="Picture 94">
              <a:extLst>
                <a:ext uri="{FF2B5EF4-FFF2-40B4-BE49-F238E27FC236}">
                  <a16:creationId xmlns:a16="http://schemas.microsoft.com/office/drawing/2014/main" id="{AD2F2121-EB62-4DCC-A029-5938E51CA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1381" y="757566"/>
              <a:ext cx="4321396" cy="1386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CEFEA4A-6785-496A-A43D-434C5AB42A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228600"/>
            <a:ext cx="5383212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6F952FC-975A-4A69-8406-B2AC221DE3E8}"/>
              </a:ext>
            </a:extLst>
          </p:cNvPr>
          <p:cNvGrpSpPr>
            <a:grpSpLocks/>
          </p:cNvGrpSpPr>
          <p:nvPr/>
        </p:nvGrpSpPr>
        <p:grpSpPr bwMode="auto">
          <a:xfrm>
            <a:off x="5089525" y="2862263"/>
            <a:ext cx="6280150" cy="3732212"/>
            <a:chOff x="5089534" y="2862904"/>
            <a:chExt cx="6281207" cy="3731031"/>
          </a:xfrm>
        </p:grpSpPr>
        <p:pic>
          <p:nvPicPr>
            <p:cNvPr id="21510" name="Picture 10">
              <a:extLst>
                <a:ext uri="{FF2B5EF4-FFF2-40B4-BE49-F238E27FC236}">
                  <a16:creationId xmlns:a16="http://schemas.microsoft.com/office/drawing/2014/main" id="{BCA95544-AA1B-479A-9C92-3406C9E90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2862904"/>
              <a:ext cx="5170488" cy="3731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1" name="TextBox 7">
              <a:extLst>
                <a:ext uri="{FF2B5EF4-FFF2-40B4-BE49-F238E27FC236}">
                  <a16:creationId xmlns:a16="http://schemas.microsoft.com/office/drawing/2014/main" id="{747FBE99-CC7B-4D33-931F-E64120D1C2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9534" y="3620774"/>
              <a:ext cx="6281207" cy="1846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4000" b="1" dirty="0" err="1">
                  <a:solidFill>
                    <a:srgbClr val="0000FF"/>
                  </a:solidFill>
                  <a:latin typeface="UTM Showcard" panose="02040603050506020204" pitchFamily="18" charset="0"/>
                </a:rPr>
                <a:t>Cảm</a:t>
              </a:r>
              <a:r>
                <a:rPr lang="en-US" altLang="en-US" sz="4000" b="1" dirty="0">
                  <a:solidFill>
                    <a:srgbClr val="0000FF"/>
                  </a:solidFill>
                  <a:latin typeface="UTM Showcard" panose="020406030505060202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UTM Showcard" panose="02040603050506020204" pitchFamily="18" charset="0"/>
                </a:rPr>
                <a:t>ơn</a:t>
              </a:r>
              <a:r>
                <a:rPr lang="en-US" altLang="en-US" sz="4000" b="1" dirty="0">
                  <a:solidFill>
                    <a:srgbClr val="0000FF"/>
                  </a:solidFill>
                  <a:latin typeface="UTM Showcard" panose="020406030505060202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UTM Showcard" panose="02040603050506020204" pitchFamily="18" charset="0"/>
                </a:rPr>
                <a:t>các</a:t>
              </a:r>
              <a:r>
                <a:rPr lang="en-US" altLang="en-US" sz="4000" b="1" dirty="0">
                  <a:solidFill>
                    <a:srgbClr val="0000FF"/>
                  </a:solidFill>
                  <a:latin typeface="UTM Showcard" panose="020406030505060202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UTM Showcard" panose="02040603050506020204" pitchFamily="18" charset="0"/>
                </a:rPr>
                <a:t>bạn</a:t>
              </a:r>
              <a:endParaRPr lang="en-US" altLang="en-US" sz="4000" b="1" dirty="0">
                <a:solidFill>
                  <a:srgbClr val="0000FF"/>
                </a:solidFill>
                <a:latin typeface="UTM Showcard" panose="02040603050506020204" pitchFamily="18" charset="0"/>
              </a:endParaRP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4000" b="1" dirty="0" err="1">
                  <a:solidFill>
                    <a:srgbClr val="0000FF"/>
                  </a:solidFill>
                  <a:latin typeface="UTM Showcard" panose="02040603050506020204" pitchFamily="18" charset="0"/>
                </a:rPr>
                <a:t>đã</a:t>
              </a:r>
              <a:r>
                <a:rPr lang="en-US" altLang="en-US" sz="4000" b="1" dirty="0">
                  <a:solidFill>
                    <a:srgbClr val="0000FF"/>
                  </a:solidFill>
                  <a:latin typeface="UTM Showcard" panose="020406030505060202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UTM Showcard" panose="02040603050506020204" pitchFamily="18" charset="0"/>
                </a:rPr>
                <a:t>chọn</a:t>
              </a:r>
              <a:r>
                <a:rPr lang="en-US" altLang="en-US" sz="4000" b="1" dirty="0">
                  <a:solidFill>
                    <a:srgbClr val="0000FF"/>
                  </a:solidFill>
                  <a:latin typeface="UTM Showcard" panose="020406030505060202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UTM Showcard" panose="02040603050506020204" pitchFamily="18" charset="0"/>
                </a:rPr>
                <a:t>vòng</a:t>
              </a:r>
              <a:r>
                <a:rPr lang="en-US" altLang="en-US" sz="4000" b="1" dirty="0">
                  <a:solidFill>
                    <a:srgbClr val="0000FF"/>
                  </a:solidFill>
                  <a:latin typeface="UTM Showcard" panose="020406030505060202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UTM Showcard" panose="02040603050506020204" pitchFamily="18" charset="0"/>
                </a:rPr>
                <a:t>cổ</a:t>
              </a:r>
              <a:endParaRPr lang="en-US" altLang="en-US" sz="4000" b="1" dirty="0">
                <a:solidFill>
                  <a:srgbClr val="0000FF"/>
                </a:solidFill>
                <a:latin typeface="UTM Showcard" panose="02040603050506020204" pitchFamily="18" charset="0"/>
              </a:endParaRP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4000" b="1" dirty="0" err="1">
                  <a:solidFill>
                    <a:srgbClr val="0000FF"/>
                  </a:solidFill>
                  <a:latin typeface="UTM Showcard" panose="02040603050506020204" pitchFamily="18" charset="0"/>
                </a:rPr>
                <a:t>cho</a:t>
              </a:r>
              <a:r>
                <a:rPr lang="en-US" altLang="en-US" sz="4000" b="1" dirty="0">
                  <a:solidFill>
                    <a:srgbClr val="0000FF"/>
                  </a:solidFill>
                  <a:latin typeface="UTM Showcard" panose="020406030505060202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0000FF"/>
                  </a:solidFill>
                  <a:latin typeface="UTM Showcard" panose="02040603050506020204" pitchFamily="18" charset="0"/>
                </a:rPr>
                <a:t>tớ</a:t>
              </a:r>
              <a:r>
                <a:rPr lang="en-US" altLang="en-US" sz="4000" b="1" dirty="0">
                  <a:solidFill>
                    <a:srgbClr val="0000FF"/>
                  </a:solidFill>
                  <a:latin typeface="UTM Showcard" panose="02040603050506020204" pitchFamily="18" charset="0"/>
                </a:rPr>
                <a:t>!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881FFF-B8DF-4C7D-AC93-A31883F3B20D}" type="datetime1">
              <a:rPr lang="zh-CN" altLang="en-US" smtClean="0"/>
              <a:pPr>
                <a:defRPr/>
              </a:pPr>
              <a:t>2021/11/23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C8FF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1813548" y="3204333"/>
            <a:ext cx="8656982" cy="6669157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073" y="3362099"/>
            <a:ext cx="6096000" cy="359023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-499550" y="-355581"/>
            <a:ext cx="13067007" cy="2320614"/>
            <a:chOff x="-569413" y="-172727"/>
            <a:chExt cx="13067007" cy="2320614"/>
          </a:xfrm>
        </p:grpSpPr>
        <p:pic>
          <p:nvPicPr>
            <p:cNvPr id="11" name="图片 13">
              <a:extLst>
                <a:ext uri="{FF2B5EF4-FFF2-40B4-BE49-F238E27FC236}">
                  <a16:creationId xmlns:a16="http://schemas.microsoft.com/office/drawing/2014/main" id="{B29C7CC8-DC59-4293-9912-B0FF01817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85" t="-317" r="18558" b="86667"/>
            <a:stretch>
              <a:fillRect/>
            </a:stretch>
          </p:blipFill>
          <p:spPr bwMode="auto">
            <a:xfrm>
              <a:off x="-569413" y="-134938"/>
              <a:ext cx="5121275" cy="2214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图片 13">
              <a:extLst>
                <a:ext uri="{FF2B5EF4-FFF2-40B4-BE49-F238E27FC236}">
                  <a16:creationId xmlns:a16="http://schemas.microsoft.com/office/drawing/2014/main" id="{B29C7CC8-DC59-4293-9912-B0FF01817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85" t="-317" r="18558" b="86667"/>
            <a:stretch>
              <a:fillRect/>
            </a:stretch>
          </p:blipFill>
          <p:spPr bwMode="auto">
            <a:xfrm>
              <a:off x="2560637" y="-172727"/>
              <a:ext cx="5121275" cy="2214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13">
              <a:extLst>
                <a:ext uri="{FF2B5EF4-FFF2-40B4-BE49-F238E27FC236}">
                  <a16:creationId xmlns:a16="http://schemas.microsoft.com/office/drawing/2014/main" id="{B29C7CC8-DC59-4293-9912-B0FF01817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85" t="-317" r="18558" b="86667"/>
            <a:stretch>
              <a:fillRect/>
            </a:stretch>
          </p:blipFill>
          <p:spPr bwMode="auto">
            <a:xfrm>
              <a:off x="7376319" y="-109687"/>
              <a:ext cx="5121275" cy="2214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29C7CC8-DC59-4293-9912-B0FF01817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85" t="-317" r="18558" b="86667"/>
            <a:stretch>
              <a:fillRect/>
            </a:stretch>
          </p:blipFill>
          <p:spPr bwMode="auto">
            <a:xfrm>
              <a:off x="4246269" y="-66676"/>
              <a:ext cx="5121275" cy="2214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图片 13">
            <a:extLst>
              <a:ext uri="{FF2B5EF4-FFF2-40B4-BE49-F238E27FC236}">
                <a16:creationId xmlns:a16="http://schemas.microsoft.com/office/drawing/2014/main" id="{B29C7CC8-DC59-4293-9912-B0FF01817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 rot="10800000">
            <a:off x="-350842" y="1901370"/>
            <a:ext cx="5472114" cy="5069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3">
            <a:extLst>
              <a:ext uri="{FF2B5EF4-FFF2-40B4-BE49-F238E27FC236}">
                <a16:creationId xmlns:a16="http://schemas.microsoft.com/office/drawing/2014/main" id="{B29C7CC8-DC59-4293-9912-B0FF01817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 rot="10800000">
            <a:off x="-306941" y="5181600"/>
            <a:ext cx="5121275" cy="1741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id="{B29C7CC8-DC59-4293-9912-B0FF01817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 rot="10800000">
            <a:off x="7681911" y="2915718"/>
            <a:ext cx="4860926" cy="40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id="{B29C7CC8-DC59-4293-9912-B0FF01817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7" r="18558" b="86667"/>
          <a:stretch>
            <a:fillRect/>
          </a:stretch>
        </p:blipFill>
        <p:spPr bwMode="auto">
          <a:xfrm rot="10800000">
            <a:off x="6888782" y="5181600"/>
            <a:ext cx="5654055" cy="177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B001154-8564-48F1-A450-86E576364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669" y="689472"/>
            <a:ext cx="12046740" cy="336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4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heme/theme1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613</TotalTime>
  <Pages>0</Pages>
  <Words>1036</Words>
  <Characters>0</Characters>
  <Application>Microsoft Office PowerPoint</Application>
  <DocSecurity>0</DocSecurity>
  <PresentationFormat>Màn hình rộng</PresentationFormat>
  <Lines>0</Lines>
  <Paragraphs>185</Paragraphs>
  <Slides>20</Slides>
  <Notes>7</Notes>
  <HiddenSlides>0</HiddenSlides>
  <MMClips>9</MMClips>
  <ScaleCrop>false</ScaleCrop>
  <HeadingPairs>
    <vt:vector size="6" baseType="variant">
      <vt:variant>
        <vt:lpstr>Phông được Dùng</vt:lpstr>
      </vt:variant>
      <vt:variant>
        <vt:i4>14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20</vt:i4>
      </vt:variant>
    </vt:vector>
  </HeadingPairs>
  <TitlesOfParts>
    <vt:vector size="35" baseType="lpstr">
      <vt:lpstr>Arial</vt:lpstr>
      <vt:lpstr>SimSun</vt:lpstr>
      <vt:lpstr>iCiel Cadena</vt:lpstr>
      <vt:lpstr>Roboto Medium</vt:lpstr>
      <vt:lpstr>UVN Ly Do</vt:lpstr>
      <vt:lpstr>UVN Banh Mi</vt:lpstr>
      <vt:lpstr>UTM Showcard</vt:lpstr>
      <vt:lpstr>Times New Roman</vt:lpstr>
      <vt:lpstr>Segoe UI Black</vt:lpstr>
      <vt:lpstr>Calibri Light</vt:lpstr>
      <vt:lpstr>Calibri</vt:lpstr>
      <vt:lpstr>方正卡通简体</vt:lpstr>
      <vt:lpstr>Wingdings</vt:lpstr>
      <vt:lpstr>.VnTime</vt:lpstr>
      <vt:lpstr>Office 主题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/>
  <Company/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LuyenTap</dc:title>
  <dc:subject>Toan4_Tuan10</dc:subject>
  <dc:creator>KTUTS</dc:creator>
  <cp:keywords>BichHa</cp:keywords>
  <dc:description/>
  <cp:lastModifiedBy>Vip1815</cp:lastModifiedBy>
  <cp:revision>103</cp:revision>
  <dcterms:created xsi:type="dcterms:W3CDTF">2013-11-20T02:57:00Z</dcterms:created>
  <dcterms:modified xsi:type="dcterms:W3CDTF">2021-11-23T06:10:29Z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