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8" r:id="rId6"/>
  </p:sldMasterIdLst>
  <p:notesMasterIdLst>
    <p:notesMasterId r:id="rId20"/>
  </p:notesMasterIdLst>
  <p:sldIdLst>
    <p:sldId id="297" r:id="rId7"/>
    <p:sldId id="434" r:id="rId8"/>
    <p:sldId id="435" r:id="rId9"/>
    <p:sldId id="256" r:id="rId10"/>
    <p:sldId id="436" r:id="rId11"/>
    <p:sldId id="437" r:id="rId12"/>
    <p:sldId id="439" r:id="rId13"/>
    <p:sldId id="440" r:id="rId14"/>
    <p:sldId id="441" r:id="rId15"/>
    <p:sldId id="442" r:id="rId16"/>
    <p:sldId id="445" r:id="rId17"/>
    <p:sldId id="444" r:id="rId18"/>
    <p:sldId id="4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0AB13-4C4C-480E-AD15-8324DF663F9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E0C65-3ED8-404E-A329-6A7BD1AA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6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FC84045-AAC5-4ED9-B106-730DAC30A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ABED3-6353-449C-8EEE-A5061834D0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E2390E2-3F16-4ECD-803B-A5D1365B3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1788" y="66675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7C4D4B6-B628-4E53-94C1-0EC9CFD2C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</a:t>
            </a:r>
          </a:p>
        </p:txBody>
      </p:sp>
    </p:spTree>
    <p:extLst>
      <p:ext uri="{BB962C8B-B14F-4D97-AF65-F5344CB8AC3E}">
        <p14:creationId xmlns:p14="http://schemas.microsoft.com/office/powerpoint/2010/main" val="312906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9F16-128F-4AF4-83B9-86AA1201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4C5D5-8338-4C94-89FD-9A1CE1C9B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776C7-8324-409F-AE08-99EB7730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2BD01-A457-497F-BCCB-FEDA57A4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C5495-5A4F-4312-A80D-8073AEC9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4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0711-D3B9-4FA9-A5A1-3D1A34FB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4DCB3-8E31-4A1D-AC72-E95201F39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D48A5-C10D-43AF-B3BC-137FB88B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243CE-1530-4314-802F-153EF5F3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08F16-6705-4454-8EF8-50FB8065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5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C01E7-AE08-45A2-8079-8DCD1DE54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05461-BC67-4DA1-92A3-FF19C0672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67861-515B-495E-96F6-8B4696A0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0A21-9BE8-4092-A31B-C926DCEA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6908C-EA79-4260-8C27-65C2FFD3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11"/>
            </a:lvl1pPr>
            <a:lvl2pPr marL="440284" indent="0" algn="ctr">
              <a:buNone/>
              <a:defRPr sz="1926"/>
            </a:lvl2pPr>
            <a:lvl3pPr marL="880567" indent="0" algn="ctr">
              <a:buNone/>
              <a:defRPr sz="1733"/>
            </a:lvl3pPr>
            <a:lvl4pPr marL="1320851" indent="0" algn="ctr">
              <a:buNone/>
              <a:defRPr sz="1541"/>
            </a:lvl4pPr>
            <a:lvl5pPr marL="1761134" indent="0" algn="ctr">
              <a:buNone/>
              <a:defRPr sz="1541"/>
            </a:lvl5pPr>
            <a:lvl6pPr marL="2201418" indent="0" algn="ctr">
              <a:buNone/>
              <a:defRPr sz="1541"/>
            </a:lvl6pPr>
            <a:lvl7pPr marL="2641702" indent="0" algn="ctr">
              <a:buNone/>
              <a:defRPr sz="1541"/>
            </a:lvl7pPr>
            <a:lvl8pPr marL="3081985" indent="0" algn="ctr">
              <a:buNone/>
              <a:defRPr sz="1541"/>
            </a:lvl8pPr>
            <a:lvl9pPr marL="3522269" indent="0" algn="ctr">
              <a:buNone/>
              <a:defRPr sz="154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57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1pPr>
            <a:lvl2pPr marL="440284" indent="0">
              <a:buNone/>
              <a:defRPr sz="1926">
                <a:solidFill>
                  <a:schemeClr val="tx1">
                    <a:tint val="75000"/>
                  </a:schemeClr>
                </a:solidFill>
              </a:defRPr>
            </a:lvl2pPr>
            <a:lvl3pPr marL="88056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320851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4pPr>
            <a:lvl5pPr marL="1761134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5pPr>
            <a:lvl6pPr marL="2201418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6pPr>
            <a:lvl7pPr marL="2641702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7pPr>
            <a:lvl8pPr marL="3081985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8pPr>
            <a:lvl9pPr marL="3522269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4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11" b="1"/>
            </a:lvl1pPr>
            <a:lvl2pPr marL="440284" indent="0">
              <a:buNone/>
              <a:defRPr sz="1926" b="1"/>
            </a:lvl2pPr>
            <a:lvl3pPr marL="880567" indent="0">
              <a:buNone/>
              <a:defRPr sz="1733" b="1"/>
            </a:lvl3pPr>
            <a:lvl4pPr marL="1320851" indent="0">
              <a:buNone/>
              <a:defRPr sz="1541" b="1"/>
            </a:lvl4pPr>
            <a:lvl5pPr marL="1761134" indent="0">
              <a:buNone/>
              <a:defRPr sz="1541" b="1"/>
            </a:lvl5pPr>
            <a:lvl6pPr marL="2201418" indent="0">
              <a:buNone/>
              <a:defRPr sz="1541" b="1"/>
            </a:lvl6pPr>
            <a:lvl7pPr marL="2641702" indent="0">
              <a:buNone/>
              <a:defRPr sz="1541" b="1"/>
            </a:lvl7pPr>
            <a:lvl8pPr marL="3081985" indent="0">
              <a:buNone/>
              <a:defRPr sz="1541" b="1"/>
            </a:lvl8pPr>
            <a:lvl9pPr marL="3522269" indent="0">
              <a:buNone/>
              <a:defRPr sz="154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11" b="1"/>
            </a:lvl1pPr>
            <a:lvl2pPr marL="440284" indent="0">
              <a:buNone/>
              <a:defRPr sz="1926" b="1"/>
            </a:lvl2pPr>
            <a:lvl3pPr marL="880567" indent="0">
              <a:buNone/>
              <a:defRPr sz="1733" b="1"/>
            </a:lvl3pPr>
            <a:lvl4pPr marL="1320851" indent="0">
              <a:buNone/>
              <a:defRPr sz="1541" b="1"/>
            </a:lvl4pPr>
            <a:lvl5pPr marL="1761134" indent="0">
              <a:buNone/>
              <a:defRPr sz="1541" b="1"/>
            </a:lvl5pPr>
            <a:lvl6pPr marL="2201418" indent="0">
              <a:buNone/>
              <a:defRPr sz="1541" b="1"/>
            </a:lvl6pPr>
            <a:lvl7pPr marL="2641702" indent="0">
              <a:buNone/>
              <a:defRPr sz="1541" b="1"/>
            </a:lvl7pPr>
            <a:lvl8pPr marL="3081985" indent="0">
              <a:buNone/>
              <a:defRPr sz="1541" b="1"/>
            </a:lvl8pPr>
            <a:lvl9pPr marL="3522269" indent="0">
              <a:buNone/>
              <a:defRPr sz="154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3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96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0" cy="4873625"/>
          </a:xfrm>
        </p:spPr>
        <p:txBody>
          <a:bodyPr/>
          <a:lstStyle>
            <a:lvl1pPr>
              <a:defRPr sz="3082"/>
            </a:lvl1pPr>
            <a:lvl2pPr>
              <a:defRPr sz="2696"/>
            </a:lvl2pPr>
            <a:lvl3pPr>
              <a:defRPr sz="2311"/>
            </a:lvl3pPr>
            <a:lvl4pPr>
              <a:defRPr sz="1926"/>
            </a:lvl4pPr>
            <a:lvl5pPr>
              <a:defRPr sz="1926"/>
            </a:lvl5pPr>
            <a:lvl6pPr>
              <a:defRPr sz="1926"/>
            </a:lvl6pPr>
            <a:lvl7pPr>
              <a:defRPr sz="1926"/>
            </a:lvl7pPr>
            <a:lvl8pPr>
              <a:defRPr sz="1926"/>
            </a:lvl8pPr>
            <a:lvl9pPr>
              <a:defRPr sz="19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41"/>
            </a:lvl1pPr>
            <a:lvl2pPr marL="440284" indent="0">
              <a:buNone/>
              <a:defRPr sz="1348"/>
            </a:lvl2pPr>
            <a:lvl3pPr marL="880567" indent="0">
              <a:buNone/>
              <a:defRPr sz="1156"/>
            </a:lvl3pPr>
            <a:lvl4pPr marL="1320851" indent="0">
              <a:buNone/>
              <a:defRPr sz="963"/>
            </a:lvl4pPr>
            <a:lvl5pPr marL="1761134" indent="0">
              <a:buNone/>
              <a:defRPr sz="963"/>
            </a:lvl5pPr>
            <a:lvl6pPr marL="2201418" indent="0">
              <a:buNone/>
              <a:defRPr sz="963"/>
            </a:lvl6pPr>
            <a:lvl7pPr marL="2641702" indent="0">
              <a:buNone/>
              <a:defRPr sz="963"/>
            </a:lvl7pPr>
            <a:lvl8pPr marL="3081985" indent="0">
              <a:buNone/>
              <a:defRPr sz="963"/>
            </a:lvl8pPr>
            <a:lvl9pPr marL="3522269" indent="0">
              <a:buNone/>
              <a:defRPr sz="9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3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1BD4-9D8A-4761-B966-811B874A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61EA6-8989-4BC1-8E75-6C5DB6438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A1D52-0F45-4082-81D2-6AB01C24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A9362-06D0-4B92-B5F6-1BB5A36D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8EBC0-CB75-4134-B42D-15D6CF53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0" cy="4873625"/>
          </a:xfrm>
        </p:spPr>
        <p:txBody>
          <a:bodyPr/>
          <a:lstStyle>
            <a:lvl1pPr marL="0" indent="0">
              <a:buNone/>
              <a:defRPr sz="3082"/>
            </a:lvl1pPr>
            <a:lvl2pPr marL="440284" indent="0">
              <a:buNone/>
              <a:defRPr sz="2696"/>
            </a:lvl2pPr>
            <a:lvl3pPr marL="880567" indent="0">
              <a:buNone/>
              <a:defRPr sz="2311"/>
            </a:lvl3pPr>
            <a:lvl4pPr marL="1320851" indent="0">
              <a:buNone/>
              <a:defRPr sz="1926"/>
            </a:lvl4pPr>
            <a:lvl5pPr marL="1761134" indent="0">
              <a:buNone/>
              <a:defRPr sz="1926"/>
            </a:lvl5pPr>
            <a:lvl6pPr marL="2201418" indent="0">
              <a:buNone/>
              <a:defRPr sz="1926"/>
            </a:lvl6pPr>
            <a:lvl7pPr marL="2641702" indent="0">
              <a:buNone/>
              <a:defRPr sz="1926"/>
            </a:lvl7pPr>
            <a:lvl8pPr marL="3081985" indent="0">
              <a:buNone/>
              <a:defRPr sz="1926"/>
            </a:lvl8pPr>
            <a:lvl9pPr marL="3522269" indent="0">
              <a:buNone/>
              <a:defRPr sz="192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41"/>
            </a:lvl1pPr>
            <a:lvl2pPr marL="440284" indent="0">
              <a:buNone/>
              <a:defRPr sz="1348"/>
            </a:lvl2pPr>
            <a:lvl3pPr marL="880567" indent="0">
              <a:buNone/>
              <a:defRPr sz="1156"/>
            </a:lvl3pPr>
            <a:lvl4pPr marL="1320851" indent="0">
              <a:buNone/>
              <a:defRPr sz="963"/>
            </a:lvl4pPr>
            <a:lvl5pPr marL="1761134" indent="0">
              <a:buNone/>
              <a:defRPr sz="963"/>
            </a:lvl5pPr>
            <a:lvl6pPr marL="2201418" indent="0">
              <a:buNone/>
              <a:defRPr sz="963"/>
            </a:lvl6pPr>
            <a:lvl7pPr marL="2641702" indent="0">
              <a:buNone/>
              <a:defRPr sz="963"/>
            </a:lvl7pPr>
            <a:lvl8pPr marL="3081985" indent="0">
              <a:buNone/>
              <a:defRPr sz="963"/>
            </a:lvl8pPr>
            <a:lvl9pPr marL="3522269" indent="0">
              <a:buNone/>
              <a:defRPr sz="9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4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4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62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70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9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3"/>
            <a:ext cx="1052272" cy="289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70" y="4667716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7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7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438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1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2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11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11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3" y="1392237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8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5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3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1" y="4606947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79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2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5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2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11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11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3" y="1392237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7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41"/>
            </a:lvl1pPr>
            <a:lvl2pPr lvl="1" rtl="0">
              <a:spcBef>
                <a:spcPts val="0"/>
              </a:spcBef>
              <a:buSzPct val="100000"/>
              <a:defRPr sz="1541"/>
            </a:lvl2pPr>
            <a:lvl3pPr lvl="2" rtl="0">
              <a:spcBef>
                <a:spcPts val="0"/>
              </a:spcBef>
              <a:buSzPct val="100000"/>
              <a:defRPr sz="1541"/>
            </a:lvl3pPr>
            <a:lvl4pPr lvl="3" rtl="0">
              <a:spcBef>
                <a:spcPts val="0"/>
              </a:spcBef>
              <a:buSzPct val="100000"/>
              <a:defRPr sz="1541"/>
            </a:lvl4pPr>
            <a:lvl5pPr lvl="4" rtl="0">
              <a:spcBef>
                <a:spcPts val="0"/>
              </a:spcBef>
              <a:buSzPct val="100000"/>
              <a:defRPr sz="1541"/>
            </a:lvl5pPr>
            <a:lvl6pPr lvl="5" rtl="0">
              <a:spcBef>
                <a:spcPts val="0"/>
              </a:spcBef>
              <a:buSzPct val="100000"/>
              <a:defRPr sz="1541"/>
            </a:lvl6pPr>
            <a:lvl7pPr lvl="6" rtl="0">
              <a:spcBef>
                <a:spcPts val="0"/>
              </a:spcBef>
              <a:buSzPct val="100000"/>
              <a:defRPr sz="1541"/>
            </a:lvl7pPr>
            <a:lvl8pPr lvl="7" rtl="0">
              <a:spcBef>
                <a:spcPts val="0"/>
              </a:spcBef>
              <a:buSzPct val="100000"/>
              <a:defRPr sz="1541"/>
            </a:lvl8pPr>
            <a:lvl9pPr lvl="8" rtl="0">
              <a:spcBef>
                <a:spcPts val="0"/>
              </a:spcBef>
              <a:buSzPct val="100000"/>
              <a:defRPr sz="1541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7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41"/>
            </a:lvl1pPr>
            <a:lvl2pPr lvl="1" rtl="0">
              <a:spcBef>
                <a:spcPts val="0"/>
              </a:spcBef>
              <a:buSzPct val="100000"/>
              <a:defRPr sz="1541"/>
            </a:lvl2pPr>
            <a:lvl3pPr lvl="2" rtl="0">
              <a:spcBef>
                <a:spcPts val="0"/>
              </a:spcBef>
              <a:buSzPct val="100000"/>
              <a:defRPr sz="1541"/>
            </a:lvl3pPr>
            <a:lvl4pPr lvl="3" rtl="0">
              <a:spcBef>
                <a:spcPts val="0"/>
              </a:spcBef>
              <a:buSzPct val="100000"/>
              <a:defRPr sz="1541"/>
            </a:lvl4pPr>
            <a:lvl5pPr lvl="4" rtl="0">
              <a:spcBef>
                <a:spcPts val="0"/>
              </a:spcBef>
              <a:buSzPct val="100000"/>
              <a:defRPr sz="1541"/>
            </a:lvl5pPr>
            <a:lvl6pPr lvl="5" rtl="0">
              <a:spcBef>
                <a:spcPts val="0"/>
              </a:spcBef>
              <a:buSzPct val="100000"/>
              <a:defRPr sz="1541"/>
            </a:lvl6pPr>
            <a:lvl7pPr lvl="6" rtl="0">
              <a:spcBef>
                <a:spcPts val="0"/>
              </a:spcBef>
              <a:buSzPct val="100000"/>
              <a:defRPr sz="1541"/>
            </a:lvl7pPr>
            <a:lvl8pPr lvl="7" rtl="0">
              <a:spcBef>
                <a:spcPts val="0"/>
              </a:spcBef>
              <a:buSzPct val="100000"/>
              <a:defRPr sz="1541"/>
            </a:lvl8pPr>
            <a:lvl9pPr lvl="8" rtl="0">
              <a:spcBef>
                <a:spcPts val="0"/>
              </a:spcBef>
              <a:buSzPct val="100000"/>
              <a:defRPr sz="1541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7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41"/>
            </a:lvl1pPr>
            <a:lvl2pPr lvl="1" rtl="0">
              <a:spcBef>
                <a:spcPts val="0"/>
              </a:spcBef>
              <a:buSzPct val="100000"/>
              <a:defRPr sz="1541"/>
            </a:lvl2pPr>
            <a:lvl3pPr lvl="2" rtl="0">
              <a:spcBef>
                <a:spcPts val="0"/>
              </a:spcBef>
              <a:buSzPct val="100000"/>
              <a:defRPr sz="1541"/>
            </a:lvl3pPr>
            <a:lvl4pPr lvl="3" rtl="0">
              <a:spcBef>
                <a:spcPts val="0"/>
              </a:spcBef>
              <a:buSzPct val="100000"/>
              <a:defRPr sz="1541"/>
            </a:lvl4pPr>
            <a:lvl5pPr lvl="4" rtl="0">
              <a:spcBef>
                <a:spcPts val="0"/>
              </a:spcBef>
              <a:buSzPct val="100000"/>
              <a:defRPr sz="1541"/>
            </a:lvl5pPr>
            <a:lvl6pPr lvl="5" rtl="0">
              <a:spcBef>
                <a:spcPts val="0"/>
              </a:spcBef>
              <a:buSzPct val="100000"/>
              <a:defRPr sz="1541"/>
            </a:lvl6pPr>
            <a:lvl7pPr lvl="6" rtl="0">
              <a:spcBef>
                <a:spcPts val="0"/>
              </a:spcBef>
              <a:buSzPct val="100000"/>
              <a:defRPr sz="1541"/>
            </a:lvl7pPr>
            <a:lvl8pPr lvl="7" rtl="0">
              <a:spcBef>
                <a:spcPts val="0"/>
              </a:spcBef>
              <a:buSzPct val="100000"/>
              <a:defRPr sz="1541"/>
            </a:lvl8pPr>
            <a:lvl9pPr lvl="8" rtl="0">
              <a:spcBef>
                <a:spcPts val="0"/>
              </a:spcBef>
              <a:buSzPct val="100000"/>
              <a:defRPr sz="1541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599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D45-6F7E-409C-A413-934510A3D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904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62257A-5A6E-43FB-86A9-D54A5CF97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D001E82F-A1E4-43FE-9A8C-29CD767396A2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26F24E-5E28-4E73-83CB-4238E6633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B13C32-5C89-48B8-8159-9E57A1C0F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509BA4C2-82CC-4D0A-B8DB-5344CC2EB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1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0324B8-9DB9-421F-B4A9-78D5F79DD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A74FF54B-15B1-4380-A1AB-F085F4DCCCDE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32F864-B50D-4333-8B76-89223025D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9C0524-C11A-4D9F-917C-A94214594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B913EE5D-9057-4B36-B6BF-7EE964786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57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2E688E-5B6F-457C-BC18-260C05214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C8C292B8-EADC-49B1-B5D1-6A7305A27AC5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0B0BD5-ADEB-41A2-857C-25BE69D9B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8DE260-4A0C-49FB-9443-021C15EB4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3615A616-D18B-40C3-8A7E-D5A310E5F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29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096A-0E99-437C-A79F-C08DCE1E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79ED2-7ED2-41BD-842D-F2C39E4E6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47DE-3103-44CE-BFCB-B5B1FE44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F73C5-7A7F-4E9E-BB1C-1D6DD96B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824C9-A91E-4139-9AA6-A651AD29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0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8C319-C5BD-426B-BA22-EE3D1BB7F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01547180-0B10-4029-A243-F7B418B7D637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19E83-89C0-45AA-BA3F-44F406055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8B714-68CE-453F-9654-E92389B3E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270D76C7-773A-481E-A42D-00484918D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288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E43EB0-4E18-4D1B-969E-8D0DE2F67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F2A7E2F7-4D16-4F2D-9C15-9089B988D70F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BA0708-A6A6-4B23-BF18-3CCA88EC2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385AB6-E998-4712-A31E-D3C4CD431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B0604450-22DD-434A-BBAC-B2A55DD2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134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C47CB2-EF07-4D64-8AE6-7F262CE68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C16A4D8B-58D0-4994-81FF-BAB3C0A334DA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9F6787-BDC4-4BD9-B7E1-6989AED9F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AADBC5-8441-46B3-9635-0641307209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D4B3692D-4782-448C-9A57-3B8EBBB9E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551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F3F522-0620-4915-8E1F-A10C65BB4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DC44A0E0-1B12-4A04-867E-43C1AB0EA282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4FF575-17FE-474A-B280-E6532BD30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58BB06-94D4-4581-96B2-96E6C8D0E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E6EE5113-0C49-46AF-B6E1-3819FA6F7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650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05476-4DFA-4DE0-8602-4B0F38113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DA0C6EBF-79A6-4E0A-A43F-FAD5AF76F01F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2C0A2-B216-44E2-8D95-38DDA40E1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9D7AF-662F-4E03-B81D-B9E58893C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81DDF69E-1509-4C6F-B1CB-0D6FEA4A2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9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0F643-0A75-4EE6-9074-4BBA81C4A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8F209F21-EC0D-4D36-A371-BB95C87A35EA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8E997-6A3B-4DE3-8072-80769E64A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D8124-52ED-4237-8163-3250D52B1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6E686266-2C3D-42AC-8CA5-1111B5022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260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A39E7C-DF58-4A52-A587-AB104386D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99F781E3-6C90-4C70-9894-2117135F8042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225C70-2F2F-4F66-BDB7-E06F82092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E2A420-F4B9-43DD-A74D-A910ED930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FEDCB54D-0C7D-4C34-B448-83E45CB3E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77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73F81-6ECE-4642-9750-4F6CF78AE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DD5C3F31-BB20-468B-9BC7-F4D6F06B786C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433268-9213-4412-81FA-431F049A6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2D1C38-8DF2-4C51-B0FF-183EA4068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DA552204-6777-4C71-8A5D-846132CB1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31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3A8A-8C73-46BA-BCD7-0FC4BB5D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5D09A-397E-4D94-8671-8BB889459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21EB2-F92F-4594-A774-0C414A60A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ADEB0-B03A-492B-9B8E-BD29AC8C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6370A-10D8-4A66-9049-DF0C92C6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E3AC6-3269-4908-BA63-724C6F26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7F11-0887-4BB1-A480-2B84A6AC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63CB0-6FA3-4FB2-933B-3306CBD6E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A9756-26DA-4265-8543-423A712F5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10746-D9CB-4E9C-ABFB-E2C8DACB1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5B8B9-4F58-4149-A117-A001F8D37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623A-ADFE-4A16-BDE0-98EC2D75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A3100-98CA-4AF6-9C40-AD968CD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55AAEE-36ED-42D3-B0CE-1B20E337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32D0-3A95-45F7-B187-1923EA78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38D20-81BE-447C-A372-AC06160A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C2F09-1628-43AF-9A3A-FD6A06F4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04862-8CBF-4123-9D80-1C3C0ACC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61405-75EE-4062-BB54-237C01A9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B3775-B47A-4FC7-86D7-B81BD725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80557-3947-4B4F-8365-A72D4AF4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15D3-94BD-4599-9CE3-8FAA9F49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8E16-473E-4D6D-9E5E-058984697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8DB8A-6A0A-4BC0-85DE-CFD1C202E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5A9C1-CC84-4D17-BDFA-F9A5AB3A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5B838-5366-49BA-AE32-443E2C60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A4875-37ED-4F98-9CC2-81F4ED17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7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2FF2-D9C7-47FD-8C49-80E4BD13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A6708-D6C9-4BC3-8D5F-C2A54EB6D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183FD-D456-4082-B434-812E2C79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008C7-01EF-4F78-8DCE-E47694BC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FD542-787B-49DB-AA8A-E1C6A048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F96B5-AF55-492B-9B7B-5E09E188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620D3-138A-4010-9B07-CFC62033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C7634-006E-420F-98D9-E0BE1251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366D6-5A9B-4E71-85D4-54A7BAAE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6B9E-7077-4D78-A899-3D809C8A3F8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63465-F96A-4224-AB47-F2BD39AC2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29328-661A-4701-AD63-CBDE5DB93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CB99-C7FB-41B1-8223-844C1C1B8B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4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880567" rtl="0" eaLnBrk="1" latinLnBrk="0" hangingPunct="1">
        <a:lnSpc>
          <a:spcPct val="90000"/>
        </a:lnSpc>
        <a:spcBef>
          <a:spcPct val="0"/>
        </a:spcBef>
        <a:buNone/>
        <a:defRPr sz="42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142" indent="-220142" algn="l" defTabSz="880567" rtl="0" eaLnBrk="1" latinLnBrk="0" hangingPunct="1">
        <a:lnSpc>
          <a:spcPct val="90000"/>
        </a:lnSpc>
        <a:spcBef>
          <a:spcPts val="963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1pPr>
      <a:lvl2pPr marL="660425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latin typeface="+mn-lt"/>
          <a:ea typeface="+mn-ea"/>
          <a:cs typeface="+mn-cs"/>
        </a:defRPr>
      </a:lvl2pPr>
      <a:lvl3pPr marL="1100709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3pPr>
      <a:lvl4pPr marL="1540993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981276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421560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861843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302127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742411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61F4401-1700-41BB-816E-5170DF4A4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EA7AA58-5CDA-4907-B756-42EB104BB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1B96B3BB-6725-4EAA-8852-464D6489CE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E35E238-4262-40B1-B3A5-53A6E83221E8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54B56658-6F46-4903-99DD-31898F3913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C16AED30-9FB5-40A7-AE84-74A5D51647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BE3DECE-7994-4A5D-AD99-282A43950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03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file:///H:\Copy%20of%20Mai%20truong%20men%20yeu.wav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22.png"/><Relationship Id="rId10" Type="http://schemas.openxmlformats.org/officeDocument/2006/relationships/image" Target="../media/image17.gi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6.gif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3">
            <a:extLst>
              <a:ext uri="{FF2B5EF4-FFF2-40B4-BE49-F238E27FC236}">
                <a16:creationId xmlns:a16="http://schemas.microsoft.com/office/drawing/2014/main" id="{04EBC005-4AA7-4458-B530-7C2987A5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519" y="1446512"/>
            <a:ext cx="3111749" cy="74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0567">
              <a:spcBef>
                <a:spcPct val="0"/>
              </a:spcBef>
              <a:buNone/>
              <a:defRPr/>
            </a:pP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423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CE0BDE2B-94A9-4068-822C-0991E37E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149" y="2174993"/>
            <a:ext cx="9584675" cy="74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0567">
              <a:spcBef>
                <a:spcPct val="0"/>
              </a:spcBef>
              <a:buNone/>
              <a:defRPr/>
            </a:pP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423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CC27835B-4C04-41BD-B12C-E37A1FBF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360" y="2919364"/>
            <a:ext cx="3161443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0567">
              <a:spcBef>
                <a:spcPct val="0"/>
              </a:spcBef>
              <a:buNone/>
              <a:defRPr/>
            </a:pPr>
            <a:r>
              <a:rPr lang="en-US" altLang="en-US" sz="34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– </a:t>
            </a:r>
            <a:r>
              <a:rPr lang="en-US" altLang="en-US" sz="3467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4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</a:p>
        </p:txBody>
      </p:sp>
    </p:spTree>
    <p:extLst>
      <p:ext uri="{BB962C8B-B14F-4D97-AF65-F5344CB8AC3E}">
        <p14:creationId xmlns:p14="http://schemas.microsoft.com/office/powerpoint/2010/main" val="18034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96A03D4-A5BF-46B3-902A-E310524E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3400"/>
            <a:ext cx="903642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600">
              <a:latin typeface="Times New Roman" panose="02020603050405020304" pitchFamily="18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B3250B29-245C-446B-967C-E9DCBEAF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" y="-38100"/>
            <a:ext cx="161364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1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1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endParaRPr lang="en-US" altLang="en-US" sz="1600" dirty="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600" dirty="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thúc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30F059BC-213B-4945-99EA-C6B22462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1740"/>
            <a:ext cx="17212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1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1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2: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endParaRPr lang="en-US" altLang="en-US" sz="1600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thúc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A82DB1D-CDD4-42BB-B546-DAA4536BA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512176"/>
            <a:ext cx="161364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1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1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3: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thúc</a:t>
            </a:r>
            <a:endParaRPr lang="en-US" altLang="en-US" sz="1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1524C387-5B27-4987-8FE4-4EB528E51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3715"/>
            <a:ext cx="16136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1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1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4: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endParaRPr lang="en-US" altLang="en-US" sz="1600" dirty="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thúc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53FD3FD-A1ED-48D8-9AC5-7AB258324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7346"/>
            <a:ext cx="109728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hôm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bé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bố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xem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xiếc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Chương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xiếc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hôm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ấy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1800" dirty="0">
                <a:latin typeface="Times New Roman" panose="02020603050405020304" pitchFamily="18" charset="0"/>
              </a:rPr>
              <a:t> hay,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latin typeface="Times New Roman" panose="02020603050405020304" pitchFamily="18" charset="0"/>
              </a:rPr>
              <a:t>- li- 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1800" dirty="0">
                <a:latin typeface="Times New Roman" panose="02020603050405020304" pitchFamily="18" charset="0"/>
              </a:rPr>
              <a:t> “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gái</a:t>
            </a:r>
            <a:r>
              <a:rPr lang="en-US" altLang="en-US" sz="1800" dirty="0">
                <a:latin typeface="Times New Roman" panose="02020603050405020304" pitchFamily="18" charset="0"/>
              </a:rPr>
              <a:t> phi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latin typeface="Times New Roman" panose="02020603050405020304" pitchFamily="18" charset="0"/>
              </a:rPr>
              <a:t>”.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gái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dũng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1800" dirty="0">
                <a:latin typeface="Times New Roman" panose="02020603050405020304" pitchFamily="18" charset="0"/>
              </a:rPr>
              <a:t>!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cưỡi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lưng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nắm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dây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cương</a:t>
            </a:r>
            <a:r>
              <a:rPr lang="en-US" altLang="en-US" sz="1800" dirty="0"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ôm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1800" dirty="0">
                <a:latin typeface="Times New Roman" panose="02020603050405020304" pitchFamily="18" charset="0"/>
              </a:rPr>
              <a:t> kia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gãy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âm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thanh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rộn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rã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óc</a:t>
            </a:r>
            <a:r>
              <a:rPr lang="en-US" altLang="en-US" sz="1800" dirty="0">
                <a:latin typeface="Times New Roman" panose="02020603050405020304" pitchFamily="18" charset="0"/>
              </a:rPr>
              <a:t> non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nớt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latin typeface="Times New Roman" panose="02020603050405020304" pitchFamily="18" charset="0"/>
              </a:rPr>
              <a:t> phi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mơ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latin typeface="Times New Roman" panose="02020603050405020304" pitchFamily="18" charset="0"/>
              </a:rPr>
              <a:t>- phi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bản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rộn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rã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hôm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rạp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xiếc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báo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tuyển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latin typeface="Times New Roman" panose="02020603050405020304" pitchFamily="18" charset="0"/>
              </a:rPr>
              <a:t>- li- 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xin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bố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ghi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nghề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tiên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nghề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dẫn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chuồng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latin typeface="Times New Roman" panose="02020603050405020304" pitchFamily="18" charset="0"/>
              </a:rPr>
              <a:t> con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1800" dirty="0">
                <a:latin typeface="Times New Roman" panose="02020603050405020304" pitchFamily="18" charset="0"/>
              </a:rPr>
              <a:t>: “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cháu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chăm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sóc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này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quét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dọn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chuồng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sạch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sẽ</a:t>
            </a:r>
            <a:r>
              <a:rPr lang="en-US" altLang="en-US" sz="1800" dirty="0">
                <a:latin typeface="Times New Roman" panose="02020603050405020304" pitchFamily="18" charset="0"/>
              </a:rPr>
              <a:t>”.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vui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vẻ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Bác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giám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đốc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gật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cười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latin typeface="Times New Roman" panose="02020603050405020304" pitchFamily="18" charset="0"/>
              </a:rPr>
              <a:t>: “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latin typeface="Times New Roman" panose="02020603050405020304" pitchFamily="18" charset="0"/>
              </a:rPr>
              <a:t> phi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bắt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đấy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cháu</a:t>
            </a:r>
            <a:r>
              <a:rPr lang="en-US" altLang="en-US" sz="1800" dirty="0">
                <a:latin typeface="Times New Roman" panose="02020603050405020304" pitchFamily="18" charset="0"/>
              </a:rPr>
              <a:t> ạ.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tháp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cao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xây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hôm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latin typeface="Times New Roman" panose="02020603050405020304" pitchFamily="18" charset="0"/>
              </a:rPr>
              <a:t>- li- 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chuồng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bỡ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ngỡ</a:t>
            </a:r>
            <a:r>
              <a:rPr lang="en-US" altLang="en-US" sz="1800" dirty="0"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nãn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1800" dirty="0"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cứ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nhớ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latin typeface="Times New Roman" panose="02020603050405020304" pitchFamily="18" charset="0"/>
              </a:rPr>
              <a:t> phi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chấn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Cuối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quen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quen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suốt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rồi,Va</a:t>
            </a:r>
            <a:r>
              <a:rPr lang="en-US" altLang="en-US" sz="1800" dirty="0">
                <a:latin typeface="Times New Roman" panose="02020603050405020304" pitchFamily="18" charset="0"/>
              </a:rPr>
              <a:t>- li- 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trở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Cứ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latin typeface="Times New Roman" panose="02020603050405020304" pitchFamily="18" charset="0"/>
              </a:rPr>
              <a:t>- li- 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1800" dirty="0">
                <a:latin typeface="Times New Roman" panose="02020603050405020304" pitchFamily="18" charset="0"/>
              </a:rPr>
              <a:t> ra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sàn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tràng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vỗ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nồng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1800" dirty="0">
                <a:latin typeface="Times New Roman" panose="02020603050405020304" pitchFamily="18" charset="0"/>
              </a:rPr>
              <a:t> vang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nháy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lưng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tay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ôm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vĩ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cầm</a:t>
            </a:r>
            <a:r>
              <a:rPr lang="en-US" altLang="en-US" sz="1800" dirty="0"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cất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Vẻ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thán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phục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lộ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rõ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gương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khán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giả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thúc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mục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gương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rạng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rỡ</a:t>
            </a:r>
            <a:r>
              <a:rPr lang="en-US" altLang="en-US" sz="1800" dirty="0"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hạnh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phúc</a:t>
            </a:r>
            <a:r>
              <a:rPr lang="en-US" altLang="en-US" sz="1800" dirty="0"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mơ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trở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latin typeface="Times New Roman" panose="02020603050405020304" pitchFamily="18" charset="0"/>
              </a:rPr>
              <a:t>.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428A9451-076C-42A2-AE3F-E0614A77D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0"/>
            <a:ext cx="0" cy="685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0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73017D-13D2-48F3-BD99-58B0443105F0}"/>
              </a:ext>
            </a:extLst>
          </p:cNvPr>
          <p:cNvSpPr/>
          <p:nvPr/>
        </p:nvSpPr>
        <p:spPr>
          <a:xfrm>
            <a:off x="2035323" y="304186"/>
            <a:ext cx="78683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2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E23CE8-838C-4E94-8A85-D2524BD88293}"/>
              </a:ext>
            </a:extLst>
          </p:cNvPr>
          <p:cNvSpPr/>
          <p:nvPr/>
        </p:nvSpPr>
        <p:spPr>
          <a:xfrm>
            <a:off x="1063283" y="1443876"/>
            <a:ext cx="101345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880567">
              <a:defRPr/>
            </a:pPr>
            <a:r>
              <a:rPr lang="en-US" sz="4400" b="1" spc="144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6A080-419D-4255-A390-390138D7F367}"/>
              </a:ext>
            </a:extLst>
          </p:cNvPr>
          <p:cNvSpPr txBox="1"/>
          <p:nvPr/>
        </p:nvSpPr>
        <p:spPr>
          <a:xfrm>
            <a:off x="1219199" y="2638425"/>
            <a:ext cx="9978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84692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97F2F84-3EF7-48AE-ACCC-99C10E04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2" y="4267202"/>
            <a:ext cx="451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3A82D807-23E9-4C06-BC74-5A1EE5DEC616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1830388"/>
            <a:ext cx="833438" cy="760412"/>
            <a:chOff x="624" y="1632"/>
            <a:chExt cx="525" cy="480"/>
          </a:xfrm>
        </p:grpSpPr>
        <p:sp>
          <p:nvSpPr>
            <p:cNvPr id="34874" name="Freeform 13">
              <a:extLst>
                <a:ext uri="{FF2B5EF4-FFF2-40B4-BE49-F238E27FC236}">
                  <a16:creationId xmlns:a16="http://schemas.microsoft.com/office/drawing/2014/main" id="{96DE59A2-B54A-4985-B5FE-E0E28F6813B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5" name="Freeform 14">
              <a:extLst>
                <a:ext uri="{FF2B5EF4-FFF2-40B4-BE49-F238E27FC236}">
                  <a16:creationId xmlns:a16="http://schemas.microsoft.com/office/drawing/2014/main" id="{3F7D5EEB-A339-4376-A288-66A17A3AB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6" name="Freeform 15">
              <a:extLst>
                <a:ext uri="{FF2B5EF4-FFF2-40B4-BE49-F238E27FC236}">
                  <a16:creationId xmlns:a16="http://schemas.microsoft.com/office/drawing/2014/main" id="{D851B27D-BB45-4D7B-B3F5-51EF851AB39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7" name="Freeform 16">
              <a:extLst>
                <a:ext uri="{FF2B5EF4-FFF2-40B4-BE49-F238E27FC236}">
                  <a16:creationId xmlns:a16="http://schemas.microsoft.com/office/drawing/2014/main" id="{ACA54103-1F60-4CD1-BF66-01106EBEF56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3" name="Group 32">
            <a:extLst>
              <a:ext uri="{FF2B5EF4-FFF2-40B4-BE49-F238E27FC236}">
                <a16:creationId xmlns:a16="http://schemas.microsoft.com/office/drawing/2014/main" id="{EB2917B9-734C-45FB-8886-B304ACE0ED4F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66800"/>
            <a:ext cx="833438" cy="763588"/>
            <a:chOff x="624" y="1632"/>
            <a:chExt cx="525" cy="480"/>
          </a:xfrm>
        </p:grpSpPr>
        <p:sp>
          <p:nvSpPr>
            <p:cNvPr id="34870" name="Freeform 33">
              <a:extLst>
                <a:ext uri="{FF2B5EF4-FFF2-40B4-BE49-F238E27FC236}">
                  <a16:creationId xmlns:a16="http://schemas.microsoft.com/office/drawing/2014/main" id="{03085E1F-2A8F-4D90-9F4B-099C462396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1" name="Freeform 34">
              <a:extLst>
                <a:ext uri="{FF2B5EF4-FFF2-40B4-BE49-F238E27FC236}">
                  <a16:creationId xmlns:a16="http://schemas.microsoft.com/office/drawing/2014/main" id="{D7FC0B87-1CCC-4319-AEA4-A2E378D2A31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2" name="Freeform 35">
              <a:extLst>
                <a:ext uri="{FF2B5EF4-FFF2-40B4-BE49-F238E27FC236}">
                  <a16:creationId xmlns:a16="http://schemas.microsoft.com/office/drawing/2014/main" id="{01FA96D1-8D72-4C76-A369-A3154846DAF9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3" name="Freeform 36">
              <a:extLst>
                <a:ext uri="{FF2B5EF4-FFF2-40B4-BE49-F238E27FC236}">
                  <a16:creationId xmlns:a16="http://schemas.microsoft.com/office/drawing/2014/main" id="{DFA7614B-3D43-4751-97C2-1E2843555C06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4" name="Group 42">
            <a:extLst>
              <a:ext uri="{FF2B5EF4-FFF2-40B4-BE49-F238E27FC236}">
                <a16:creationId xmlns:a16="http://schemas.microsoft.com/office/drawing/2014/main" id="{B16ABAED-B021-4420-8B16-9177776A6C2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43000"/>
            <a:ext cx="833438" cy="762000"/>
            <a:chOff x="624" y="1632"/>
            <a:chExt cx="525" cy="480"/>
          </a:xfrm>
        </p:grpSpPr>
        <p:sp>
          <p:nvSpPr>
            <p:cNvPr id="34866" name="Freeform 43">
              <a:extLst>
                <a:ext uri="{FF2B5EF4-FFF2-40B4-BE49-F238E27FC236}">
                  <a16:creationId xmlns:a16="http://schemas.microsoft.com/office/drawing/2014/main" id="{123323FC-0643-49D3-AC37-777036A4AD1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7" name="Freeform 44">
              <a:extLst>
                <a:ext uri="{FF2B5EF4-FFF2-40B4-BE49-F238E27FC236}">
                  <a16:creationId xmlns:a16="http://schemas.microsoft.com/office/drawing/2014/main" id="{EA56150A-8A14-44A9-B536-EF9501B342A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8" name="Freeform 45">
              <a:extLst>
                <a:ext uri="{FF2B5EF4-FFF2-40B4-BE49-F238E27FC236}">
                  <a16:creationId xmlns:a16="http://schemas.microsoft.com/office/drawing/2014/main" id="{BB0372AB-4F99-4DD9-AA17-C278903EF8B9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9" name="Freeform 46">
              <a:extLst>
                <a:ext uri="{FF2B5EF4-FFF2-40B4-BE49-F238E27FC236}">
                  <a16:creationId xmlns:a16="http://schemas.microsoft.com/office/drawing/2014/main" id="{EF17F4FC-1A01-4F97-900C-FB3FD8588367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5" name="Group 62">
            <a:extLst>
              <a:ext uri="{FF2B5EF4-FFF2-40B4-BE49-F238E27FC236}">
                <a16:creationId xmlns:a16="http://schemas.microsoft.com/office/drawing/2014/main" id="{46EA89CE-0E99-4E94-9924-22E0D2299F4C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4038600"/>
            <a:ext cx="833438" cy="762000"/>
            <a:chOff x="672" y="624"/>
            <a:chExt cx="525" cy="480"/>
          </a:xfrm>
        </p:grpSpPr>
        <p:sp>
          <p:nvSpPr>
            <p:cNvPr id="34862" name="Freeform 63">
              <a:extLst>
                <a:ext uri="{FF2B5EF4-FFF2-40B4-BE49-F238E27FC236}">
                  <a16:creationId xmlns:a16="http://schemas.microsoft.com/office/drawing/2014/main" id="{CAB5A21F-B678-4BF7-AE15-4E5D594FF79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3" name="Freeform 64">
              <a:extLst>
                <a:ext uri="{FF2B5EF4-FFF2-40B4-BE49-F238E27FC236}">
                  <a16:creationId xmlns:a16="http://schemas.microsoft.com/office/drawing/2014/main" id="{419B3128-ED90-4951-9D3B-1BCACED42BD5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4" name="Freeform 65">
              <a:extLst>
                <a:ext uri="{FF2B5EF4-FFF2-40B4-BE49-F238E27FC236}">
                  <a16:creationId xmlns:a16="http://schemas.microsoft.com/office/drawing/2014/main" id="{97F77520-B445-48AE-AE5A-F2CA1F9308C1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5" name="Freeform 66">
              <a:extLst>
                <a:ext uri="{FF2B5EF4-FFF2-40B4-BE49-F238E27FC236}">
                  <a16:creationId xmlns:a16="http://schemas.microsoft.com/office/drawing/2014/main" id="{BDF76537-7265-445D-9624-995105BBF87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6" name="Group 72">
            <a:extLst>
              <a:ext uri="{FF2B5EF4-FFF2-40B4-BE49-F238E27FC236}">
                <a16:creationId xmlns:a16="http://schemas.microsoft.com/office/drawing/2014/main" id="{9C6CD7C8-4D66-41F9-B0F9-D3F4BFA17CE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362200"/>
            <a:ext cx="833438" cy="762000"/>
            <a:chOff x="672" y="624"/>
            <a:chExt cx="525" cy="480"/>
          </a:xfrm>
        </p:grpSpPr>
        <p:sp>
          <p:nvSpPr>
            <p:cNvPr id="34858" name="Freeform 73">
              <a:extLst>
                <a:ext uri="{FF2B5EF4-FFF2-40B4-BE49-F238E27FC236}">
                  <a16:creationId xmlns:a16="http://schemas.microsoft.com/office/drawing/2014/main" id="{3FE91E97-8BCB-4E2C-9D3F-5600C3E62E22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9" name="Freeform 74">
              <a:extLst>
                <a:ext uri="{FF2B5EF4-FFF2-40B4-BE49-F238E27FC236}">
                  <a16:creationId xmlns:a16="http://schemas.microsoft.com/office/drawing/2014/main" id="{24F5B937-3351-41E6-97EE-66F91DB29F26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0" name="Freeform 75">
              <a:extLst>
                <a:ext uri="{FF2B5EF4-FFF2-40B4-BE49-F238E27FC236}">
                  <a16:creationId xmlns:a16="http://schemas.microsoft.com/office/drawing/2014/main" id="{B7E0A50E-5D5B-4EBC-98A7-2B04503A6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1" name="Freeform 76">
              <a:extLst>
                <a:ext uri="{FF2B5EF4-FFF2-40B4-BE49-F238E27FC236}">
                  <a16:creationId xmlns:a16="http://schemas.microsoft.com/office/drawing/2014/main" id="{1011FC7F-BF59-4117-A5C1-B6ED1393C397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7" name="Group 97">
            <a:extLst>
              <a:ext uri="{FF2B5EF4-FFF2-40B4-BE49-F238E27FC236}">
                <a16:creationId xmlns:a16="http://schemas.microsoft.com/office/drawing/2014/main" id="{2B29A491-741F-4FC8-B86A-6204FB03D83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752600"/>
            <a:ext cx="833438" cy="762000"/>
            <a:chOff x="2400" y="1968"/>
            <a:chExt cx="525" cy="480"/>
          </a:xfrm>
        </p:grpSpPr>
        <p:sp>
          <p:nvSpPr>
            <p:cNvPr id="34854" name="Freeform 98">
              <a:extLst>
                <a:ext uri="{FF2B5EF4-FFF2-40B4-BE49-F238E27FC236}">
                  <a16:creationId xmlns:a16="http://schemas.microsoft.com/office/drawing/2014/main" id="{F646C0D8-91FC-4E50-84D6-D0CC77B752B8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5" name="Freeform 99">
              <a:extLst>
                <a:ext uri="{FF2B5EF4-FFF2-40B4-BE49-F238E27FC236}">
                  <a16:creationId xmlns:a16="http://schemas.microsoft.com/office/drawing/2014/main" id="{1B228305-4C39-4458-A42A-51209E6CC04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6" name="Freeform 100">
              <a:extLst>
                <a:ext uri="{FF2B5EF4-FFF2-40B4-BE49-F238E27FC236}">
                  <a16:creationId xmlns:a16="http://schemas.microsoft.com/office/drawing/2014/main" id="{673B89C8-3164-4718-9ADD-4D420A67B5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7" name="Freeform 101">
              <a:extLst>
                <a:ext uri="{FF2B5EF4-FFF2-40B4-BE49-F238E27FC236}">
                  <a16:creationId xmlns:a16="http://schemas.microsoft.com/office/drawing/2014/main" id="{9401C53D-C12D-4456-B560-E53EEDB367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8" name="Group 172">
            <a:extLst>
              <a:ext uri="{FF2B5EF4-FFF2-40B4-BE49-F238E27FC236}">
                <a16:creationId xmlns:a16="http://schemas.microsoft.com/office/drawing/2014/main" id="{0753E48B-35D1-49A7-831C-78D8E5625DBE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3430588"/>
            <a:ext cx="833438" cy="760412"/>
            <a:chOff x="2400" y="1968"/>
            <a:chExt cx="525" cy="480"/>
          </a:xfrm>
        </p:grpSpPr>
        <p:sp>
          <p:nvSpPr>
            <p:cNvPr id="34850" name="Freeform 173">
              <a:extLst>
                <a:ext uri="{FF2B5EF4-FFF2-40B4-BE49-F238E27FC236}">
                  <a16:creationId xmlns:a16="http://schemas.microsoft.com/office/drawing/2014/main" id="{3D7C74D9-052A-4208-B109-2B43C77D061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1" name="Freeform 174">
              <a:extLst>
                <a:ext uri="{FF2B5EF4-FFF2-40B4-BE49-F238E27FC236}">
                  <a16:creationId xmlns:a16="http://schemas.microsoft.com/office/drawing/2014/main" id="{95214FC0-22AD-4BFD-9A66-C442242FC8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2" name="Freeform 175">
              <a:extLst>
                <a:ext uri="{FF2B5EF4-FFF2-40B4-BE49-F238E27FC236}">
                  <a16:creationId xmlns:a16="http://schemas.microsoft.com/office/drawing/2014/main" id="{AFBC175D-4903-48AA-ACB4-9DE25F0AF755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3" name="Freeform 176">
              <a:extLst>
                <a:ext uri="{FF2B5EF4-FFF2-40B4-BE49-F238E27FC236}">
                  <a16:creationId xmlns:a16="http://schemas.microsoft.com/office/drawing/2014/main" id="{AA227AE2-3080-4B3F-971F-997619E562EF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9" name="Group 67">
            <a:extLst>
              <a:ext uri="{FF2B5EF4-FFF2-40B4-BE49-F238E27FC236}">
                <a16:creationId xmlns:a16="http://schemas.microsoft.com/office/drawing/2014/main" id="{EC8B2D65-3123-4180-9CA4-69543888AA5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810000"/>
            <a:ext cx="833438" cy="762000"/>
            <a:chOff x="672" y="624"/>
            <a:chExt cx="525" cy="480"/>
          </a:xfrm>
        </p:grpSpPr>
        <p:sp>
          <p:nvSpPr>
            <p:cNvPr id="34846" name="Freeform 68">
              <a:extLst>
                <a:ext uri="{FF2B5EF4-FFF2-40B4-BE49-F238E27FC236}">
                  <a16:creationId xmlns:a16="http://schemas.microsoft.com/office/drawing/2014/main" id="{2F3D50C4-AFBC-4681-8217-78BD65DD9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47" name="Freeform 69">
              <a:extLst>
                <a:ext uri="{FF2B5EF4-FFF2-40B4-BE49-F238E27FC236}">
                  <a16:creationId xmlns:a16="http://schemas.microsoft.com/office/drawing/2014/main" id="{F40A09CC-CE02-41D2-8D55-B36354AD55F1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48" name="Freeform 70">
              <a:extLst>
                <a:ext uri="{FF2B5EF4-FFF2-40B4-BE49-F238E27FC236}">
                  <a16:creationId xmlns:a16="http://schemas.microsoft.com/office/drawing/2014/main" id="{1B74D84A-5AA3-467F-9586-54D11067330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49" name="Freeform 71">
              <a:extLst>
                <a:ext uri="{FF2B5EF4-FFF2-40B4-BE49-F238E27FC236}">
                  <a16:creationId xmlns:a16="http://schemas.microsoft.com/office/drawing/2014/main" id="{37D4445A-4514-4701-A16F-CC291DB8CA95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pic>
        <p:nvPicPr>
          <p:cNvPr id="34827" name="Picture 78">
            <a:extLst>
              <a:ext uri="{FF2B5EF4-FFF2-40B4-BE49-F238E27FC236}">
                <a16:creationId xmlns:a16="http://schemas.microsoft.com/office/drawing/2014/main" id="{E3125EDF-1648-46C8-89B0-C292D22F8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4770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79">
            <a:extLst>
              <a:ext uri="{FF2B5EF4-FFF2-40B4-BE49-F238E27FC236}">
                <a16:creationId xmlns:a16="http://schemas.microsoft.com/office/drawing/2014/main" id="{9CC919DD-235E-46FF-B170-D0B5CB68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80">
            <a:extLst>
              <a:ext uri="{FF2B5EF4-FFF2-40B4-BE49-F238E27FC236}">
                <a16:creationId xmlns:a16="http://schemas.microsoft.com/office/drawing/2014/main" id="{66014F23-D6B1-454D-A754-FAC1E1F5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990600"/>
            <a:ext cx="419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81">
            <a:extLst>
              <a:ext uri="{FF2B5EF4-FFF2-40B4-BE49-F238E27FC236}">
                <a16:creationId xmlns:a16="http://schemas.microsoft.com/office/drawing/2014/main" id="{2D28EBCA-D9D0-476A-A65C-A2009330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609600"/>
            <a:ext cx="419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83" descr="c5">
            <a:extLst>
              <a:ext uri="{FF2B5EF4-FFF2-40B4-BE49-F238E27FC236}">
                <a16:creationId xmlns:a16="http://schemas.microsoft.com/office/drawing/2014/main" id="{7B118244-CAF7-458D-9139-FD4CB65ED2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9140" flipH="1">
            <a:off x="9360694" y="5550694"/>
            <a:ext cx="136525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85" descr="c5">
            <a:extLst>
              <a:ext uri="{FF2B5EF4-FFF2-40B4-BE49-F238E27FC236}">
                <a16:creationId xmlns:a16="http://schemas.microsoft.com/office/drawing/2014/main" id="{9D03120F-F3B1-445E-A2BB-045448DF9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3207" y="5609433"/>
            <a:ext cx="12954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89" descr="(198)">
            <a:extLst>
              <a:ext uri="{FF2B5EF4-FFF2-40B4-BE49-F238E27FC236}">
                <a16:creationId xmlns:a16="http://schemas.microsoft.com/office/drawing/2014/main" id="{174CBC79-1595-4B94-88EB-D9E1F02C2A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441" flipH="1">
            <a:off x="7837488" y="1333502"/>
            <a:ext cx="1219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4" name="Picture 94" descr="(198)">
            <a:extLst>
              <a:ext uri="{FF2B5EF4-FFF2-40B4-BE49-F238E27FC236}">
                <a16:creationId xmlns:a16="http://schemas.microsoft.com/office/drawing/2014/main" id="{DDF51396-6C6E-4A23-94A3-482AE7656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023">
            <a:off x="3352802" y="1219202"/>
            <a:ext cx="12731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95" descr="xmascandles">
            <a:extLst>
              <a:ext uri="{FF2B5EF4-FFF2-40B4-BE49-F238E27FC236}">
                <a16:creationId xmlns:a16="http://schemas.microsoft.com/office/drawing/2014/main" id="{0573B747-A607-4CCC-8CE0-81FDD8669F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5410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7" name="Copy of Mai truong men yeu.wav">
            <a:hlinkClick r:id="" action="ppaction://media"/>
            <a:extLst>
              <a:ext uri="{FF2B5EF4-FFF2-40B4-BE49-F238E27FC236}">
                <a16:creationId xmlns:a16="http://schemas.microsoft.com/office/drawing/2014/main" id="{A8B08C2E-2369-44CF-9EFA-337A82AA181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0" name="Picture 100" descr="3d butterfly">
            <a:extLst>
              <a:ext uri="{FF2B5EF4-FFF2-40B4-BE49-F238E27FC236}">
                <a16:creationId xmlns:a16="http://schemas.microsoft.com/office/drawing/2014/main" id="{A21F3F57-9BD5-41A2-8363-67130A9C63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2"/>
            <a:ext cx="9461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1" name="Picture 101" descr="3d butterfly">
            <a:extLst>
              <a:ext uri="{FF2B5EF4-FFF2-40B4-BE49-F238E27FC236}">
                <a16:creationId xmlns:a16="http://schemas.microsoft.com/office/drawing/2014/main" id="{33B59ABE-0F43-4FBB-9464-4189A34C0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2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2" name="Picture 102" descr="3d butterfly">
            <a:extLst>
              <a:ext uri="{FF2B5EF4-FFF2-40B4-BE49-F238E27FC236}">
                <a16:creationId xmlns:a16="http://schemas.microsoft.com/office/drawing/2014/main" id="{173EF13F-DB17-4779-A221-9B9AAFC26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0590"/>
            <a:ext cx="9461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3" name="Picture 103" descr="3d butterfly">
            <a:extLst>
              <a:ext uri="{FF2B5EF4-FFF2-40B4-BE49-F238E27FC236}">
                <a16:creationId xmlns:a16="http://schemas.microsoft.com/office/drawing/2014/main" id="{41A4B334-F530-4152-9C79-052E586FA3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2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4" name="Picture 104" descr="3d butterfly">
            <a:extLst>
              <a:ext uri="{FF2B5EF4-FFF2-40B4-BE49-F238E27FC236}">
                <a16:creationId xmlns:a16="http://schemas.microsoft.com/office/drawing/2014/main" id="{44998D9B-C170-47F0-A6C9-96EC66342F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2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Picture 106" descr="c5">
            <a:extLst>
              <a:ext uri="{FF2B5EF4-FFF2-40B4-BE49-F238E27FC236}">
                <a16:creationId xmlns:a16="http://schemas.microsoft.com/office/drawing/2014/main" id="{42A01E5E-A8D8-4BD1-BDFF-B03F1EFBA9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451" flipH="1">
            <a:off x="9302750" y="2"/>
            <a:ext cx="1365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107" descr="c5">
            <a:extLst>
              <a:ext uri="{FF2B5EF4-FFF2-40B4-BE49-F238E27FC236}">
                <a16:creationId xmlns:a16="http://schemas.microsoft.com/office/drawing/2014/main" id="{275C4255-4649-4DA4-94A9-E9A62F047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06701" flipH="1">
            <a:off x="1466057" y="57945"/>
            <a:ext cx="1365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2" descr="SLGG_2008">
            <a:extLst>
              <a:ext uri="{FF2B5EF4-FFF2-40B4-BE49-F238E27FC236}">
                <a16:creationId xmlns:a16="http://schemas.microsoft.com/office/drawing/2014/main" id="{9D9EF9B5-2F97-40EF-9F57-B779723A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87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5" name="WordArt 63">
            <a:extLst>
              <a:ext uri="{FF2B5EF4-FFF2-40B4-BE49-F238E27FC236}">
                <a16:creationId xmlns:a16="http://schemas.microsoft.com/office/drawing/2014/main" id="{D61C4C41-2022-414A-8E7A-3F008347BF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5919" y="1485902"/>
            <a:ext cx="80010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Impact" panose="020B0806030902050204" pitchFamily="34" charset="0"/>
                <a:cs typeface="Arial"/>
              </a:rPr>
              <a:t>CHÀO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B050"/>
              </a:solidFill>
              <a:latin typeface="Impact" panose="020B0806030902050204" pitchFamily="34" charset="0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Impact" panose="020B0806030902050204" pitchFamily="34" charset="0"/>
                <a:cs typeface="Arial"/>
              </a:rPr>
              <a:t> CÁC 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Impact" panose="020B0806030902050204" pitchFamily="34" charset="0"/>
                <a:cs typeface="Arial"/>
              </a:rPr>
              <a:t>EM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B050"/>
              </a:solidFill>
              <a:latin typeface="Impact" panose="020B0806030902050204" pitchFamily="34" charset="0"/>
              <a:cs typeface="Arial"/>
            </a:endParaRPr>
          </a:p>
        </p:txBody>
      </p:sp>
      <p:pic>
        <p:nvPicPr>
          <p:cNvPr id="10" name="vui hay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7084" y="63452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7"/>
                </p:tgtEl>
              </p:cMediaNode>
            </p:audio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48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2D34F2-F13F-4E95-BC39-E1FA29D09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68" y="1082644"/>
            <a:ext cx="115760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D8CBD3-B9E4-48FA-911A-C2A0923E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31" y="2743200"/>
            <a:ext cx="1120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Hết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8822" y="153909"/>
            <a:ext cx="4970353" cy="742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70C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062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5438">
            <a:extLst>
              <a:ext uri="{FF2B5EF4-FFF2-40B4-BE49-F238E27FC236}">
                <a16:creationId xmlns:a16="http://schemas.microsoft.com/office/drawing/2014/main" id="{02D6255D-098E-472A-B00F-24A22080A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0A2E48D-A0F3-43D1-A288-F8ED683E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950" y="2241452"/>
            <a:ext cx="3686201" cy="118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1089" y="6065823"/>
            <a:ext cx="1448554" cy="2806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3F1D1-8D65-4D47-B748-52B86B90E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18" y="0"/>
            <a:ext cx="1170705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NGHỀ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CC537-62B2-4D48-891A-BB92B869F7C6}"/>
              </a:ext>
            </a:extLst>
          </p:cNvPr>
          <p:cNvSpPr txBox="1"/>
          <p:nvPr/>
        </p:nvSpPr>
        <p:spPr>
          <a:xfrm>
            <a:off x="555087" y="6001643"/>
            <a:ext cx="11081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54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754D4A-804B-42FA-BB91-E0772C17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1141593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li- 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B29DD-A71A-43F1-B939-DB23A619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2144713"/>
            <a:ext cx="1140799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2: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li-a xin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AC7CF-3453-4369-B21D-99F1F926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03626"/>
            <a:ext cx="1129927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3: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D3E3B-9060-4CF2-88AF-646E499B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5230784"/>
            <a:ext cx="11407994" cy="10772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4: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0731" y="29799"/>
            <a:ext cx="7250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sự việc chính trong truyện?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462AA44-7098-4692-B2EE-78BE04E2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9AA91-F54B-4CEA-BFC2-DC670DFA5AC7}"/>
              </a:ext>
            </a:extLst>
          </p:cNvPr>
          <p:cNvSpPr txBox="1"/>
          <p:nvPr/>
        </p:nvSpPr>
        <p:spPr>
          <a:xfrm>
            <a:off x="0" y="881740"/>
            <a:ext cx="12192000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li-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phi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9558C-26AC-4AE3-85F7-9D039781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249" y="1361350"/>
            <a:ext cx="1012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li-a được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9558C-26AC-4AE3-85F7-9D039781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868" y="1381315"/>
            <a:ext cx="6761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9558C-26AC-4AE3-85F7-9D039781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047" y="1791529"/>
            <a:ext cx="6761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B4AD5-1163-4498-9ACE-6A3C5DA8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30" y="2314749"/>
            <a:ext cx="119189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li-a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li-a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89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5848AB-D68A-4CBC-829E-863B716B57D5}"/>
              </a:ext>
            </a:extLst>
          </p:cNvPr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b).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2: 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li-a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457200" indent="-45720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85A79-84C6-4F8D-94FE-CCB3243AC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237055"/>
            <a:ext cx="120015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li-a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9558C-26AC-4AE3-85F7-9D039781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822" y="1713835"/>
            <a:ext cx="6761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5F855-1C53-45AD-B27D-2D4633237597}"/>
              </a:ext>
            </a:extLst>
          </p:cNvPr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c).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3: </a:t>
            </a:r>
          </a:p>
          <a:p>
            <a:pPr marL="285750" indent="-285750">
              <a:buFontTx/>
              <a:buChar char="-"/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li- 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7FC40-EDB3-4BC3-802C-523EF24C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827" y="403356"/>
            <a:ext cx="10550769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BA356-A72D-4600-8A37-746575CA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0" y="4400927"/>
            <a:ext cx="9859064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9558C-26AC-4AE3-85F7-9D039781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394" y="537918"/>
            <a:ext cx="6761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9558C-26AC-4AE3-85F7-9D039781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0" y="4416316"/>
            <a:ext cx="6761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17A3C4-0C78-47F8-B249-28FE762BC8B0}"/>
              </a:ext>
            </a:extLst>
          </p:cNvPr>
          <p:cNvSpPr txBox="1"/>
          <p:nvPr/>
        </p:nvSpPr>
        <p:spPr>
          <a:xfrm>
            <a:off x="0" y="0"/>
            <a:ext cx="12172950" cy="6986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li-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6C8E0-5C3E-4E4B-88C8-2B2BDDEBD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622" y="467053"/>
            <a:ext cx="1028932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9DA61-3972-4CDC-A008-246A9FBD1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005" y="3841834"/>
            <a:ext cx="9944562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 –a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9558C-26AC-4AE3-85F7-9D039781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622" y="467053"/>
            <a:ext cx="6761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9558C-26AC-4AE3-85F7-9D039781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72" y="3841834"/>
            <a:ext cx="6761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274EA5EE2C96234183A9376392CFB4B4" ma:contentTypeVersion="8" ma:contentTypeDescription="Tạo tài liệu mới." ma:contentTypeScope="" ma:versionID="0251f9f5209d8b11791ef8b27a28dfdd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c2467c01573676f831ba9174d16627d0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631BA4-04A2-4B2F-B972-C93E9B1F0C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04341-05A6-4B98-BE5F-E8354426910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56568334-b38c-437c-9116-9209b71f020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97E0B1-55D3-4B6E-881E-A0392594A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1443</Words>
  <Application>Microsoft Office PowerPoint</Application>
  <PresentationFormat>Widescreen</PresentationFormat>
  <Paragraphs>130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Impact</vt:lpstr>
      <vt:lpstr>Symbol</vt:lpstr>
      <vt:lpstr>Times New Roman</vt:lpstr>
      <vt:lpstr>Wingdings</vt:lpstr>
      <vt:lpstr>Office Theme</vt:lpstr>
      <vt:lpstr>3_Office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Thùy</dc:creator>
  <cp:lastModifiedBy>dell</cp:lastModifiedBy>
  <cp:revision>35</cp:revision>
  <dcterms:created xsi:type="dcterms:W3CDTF">2021-10-02T23:55:16Z</dcterms:created>
  <dcterms:modified xsi:type="dcterms:W3CDTF">2022-10-19T09:50:19Z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