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5" r:id="rId3"/>
    <p:sldMasterId id="2147483729" r:id="rId4"/>
  </p:sldMasterIdLst>
  <p:notesMasterIdLst>
    <p:notesMasterId r:id="rId20"/>
  </p:notesMasterIdLst>
  <p:sldIdLst>
    <p:sldId id="279" r:id="rId5"/>
    <p:sldId id="285" r:id="rId6"/>
    <p:sldId id="300" r:id="rId7"/>
    <p:sldId id="301" r:id="rId8"/>
    <p:sldId id="302" r:id="rId9"/>
    <p:sldId id="303" r:id="rId10"/>
    <p:sldId id="362" r:id="rId11"/>
    <p:sldId id="363" r:id="rId12"/>
    <p:sldId id="364" r:id="rId13"/>
    <p:sldId id="286" r:id="rId14"/>
    <p:sldId id="284" r:id="rId15"/>
    <p:sldId id="365" r:id="rId16"/>
    <p:sldId id="366" r:id="rId17"/>
    <p:sldId id="376" r:id="rId18"/>
    <p:sldId id="378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675" autoAdjust="0"/>
  </p:normalViewPr>
  <p:slideViewPr>
    <p:cSldViewPr snapToGrid="0">
      <p:cViewPr>
        <p:scale>
          <a:sx n="90" d="100"/>
          <a:sy n="90" d="100"/>
        </p:scale>
        <p:origin x="-55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1T11:07:28.422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38D0-D454-41B5-A87F-E6C34A133DD3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D7641-9C6B-43AB-9288-99D394D29B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98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7cf0412c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7cf0412c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77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42480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07782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84156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66979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47136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181612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3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28800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18823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89736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65572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2835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75795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04669369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E5D0D-A696-4A0E-9A4E-0309AA9C5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2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64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3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737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116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863016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072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253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786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950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437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341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468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812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259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5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031091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929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83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215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EABA-0B23-47C4-BAD9-E1ACE28E9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80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54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6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8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1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9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6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452656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38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71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6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9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55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64633" y="1311276"/>
            <a:ext cx="13906500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5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479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79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EFB0-4E41-4F74-B157-88BD4719BA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86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8CF3-8BCD-4A04-AF1B-C994DDDED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60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C34B1-5C75-400B-BBBF-F9C7317FCF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16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221A3-EF61-4282-BCE6-CBCE3EB5C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72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341B5-61BB-45C4-A951-12B91C47D3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4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96611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B2653-6073-4B3A-BE3F-6B7A8E7173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820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2647-4334-489E-ACB3-201B96C85F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74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2FE0-0F0A-4FE2-8EAC-F2EACBD0E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21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2622-ED43-4F2E-9CFB-197864343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99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67272-1C24-4334-9D78-CD44F58CD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287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9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9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A7DA6-BDA7-4357-804D-E26B864E55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88894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43529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61049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67" y="2099656"/>
            <a:ext cx="2389573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6396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465E-7554-4EF2-860F-35027EF1031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61C30-BFA4-4D7A-A795-505C2AEF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5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62517" y="1308101"/>
            <a:ext cx="13906501" cy="5908675"/>
            <a:chOff x="-313" y="824"/>
            <a:chExt cx="6570" cy="3722"/>
          </a:xfrm>
        </p:grpSpPr>
        <p:sp>
          <p:nvSpPr>
            <p:cNvPr id="2355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5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5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5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5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6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6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6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6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6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6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6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6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6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6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7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7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7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7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7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7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7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7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7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7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8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8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8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8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8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8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8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358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8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8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9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9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9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9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9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9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9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9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9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9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0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0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0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0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0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0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0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0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0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0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1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1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1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1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1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1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1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1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1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1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2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2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2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2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2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2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2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2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2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2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3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3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3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3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3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3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3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3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3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3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4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4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4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4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4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4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4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4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4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4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5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5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5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5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5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5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5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5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5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5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6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6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6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6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6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6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6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6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6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6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7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7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7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7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7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7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7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7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7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7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8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8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8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8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8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8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8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8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8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8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9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9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9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9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9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9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9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9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9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69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0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0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0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0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0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0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0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0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0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0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1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1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1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1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1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1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1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1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1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1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2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2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2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2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2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2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2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2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2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2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3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3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3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3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3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3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3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3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3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3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4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4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4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4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4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4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4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4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4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4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5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5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5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5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5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5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5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5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5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5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6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6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6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6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6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6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6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6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6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76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377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9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90D1A-633B-4BB1-93F6-68A47BAC82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77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9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77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3639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77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7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85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xmlns="" id="{785A1F70-C44A-4425-BBC0-680C9266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286" y="1255304"/>
            <a:ext cx="6340127" cy="113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30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Toán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4000" b="1" i="0" u="none" strike="noStrike" kern="1200" cap="none" spc="3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3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Phép</a:t>
            </a:r>
            <a:r>
              <a:rPr kumimoji="0" lang="en-US" altLang="zh-CN" sz="4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trừ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3FE9B7-51D5-4DEA-B3E6-13DB759FA9EA}"/>
              </a:ext>
            </a:extLst>
          </p:cNvPr>
          <p:cNvSpPr txBox="1"/>
          <p:nvPr/>
        </p:nvSpPr>
        <p:spPr>
          <a:xfrm>
            <a:off x="2430919" y="619454"/>
            <a:ext cx="733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AB77A56-FD08-46FF-9314-E5416D8656A2}"/>
              </a:ext>
            </a:extLst>
          </p:cNvPr>
          <p:cNvGrpSpPr/>
          <p:nvPr/>
        </p:nvGrpSpPr>
        <p:grpSpPr>
          <a:xfrm>
            <a:off x="3776354" y="2933206"/>
            <a:ext cx="3835730" cy="2363190"/>
            <a:chOff x="3716977" y="2980707"/>
            <a:chExt cx="3835730" cy="2363190"/>
          </a:xfrm>
        </p:grpSpPr>
        <p:pic>
          <p:nvPicPr>
            <p:cNvPr id="10" name="Picture 25">
              <a:extLst>
                <a:ext uri="{FF2B5EF4-FFF2-40B4-BE49-F238E27FC236}">
                  <a16:creationId xmlns:a16="http://schemas.microsoft.com/office/drawing/2014/main" xmlns="" id="{03005050-F094-4EBB-97AE-DF65A0FDA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977" y="2980707"/>
              <a:ext cx="3835730" cy="236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64C6CFA-7E6D-49AD-A234-C904E4CCAC2E}"/>
                </a:ext>
              </a:extLst>
            </p:cNvPr>
            <p:cNvSpPr txBox="1"/>
            <p:nvPr/>
          </p:nvSpPr>
          <p:spPr>
            <a:xfrm>
              <a:off x="4702630" y="3789025"/>
              <a:ext cx="2220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 39, 40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569DBB-33B0-4474-A123-CC063D3BC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09" b="60855"/>
          <a:stretch/>
        </p:blipFill>
        <p:spPr>
          <a:xfrm rot="1256226">
            <a:off x="1296915" y="3380692"/>
            <a:ext cx="965181" cy="1524533"/>
          </a:xfrm>
          <a:prstGeom prst="rect">
            <a:avLst/>
          </a:prstGeom>
        </p:spPr>
      </p:pic>
      <p:pic>
        <p:nvPicPr>
          <p:cNvPr id="14" name="图片 3">
            <a:extLst>
              <a:ext uri="{FF2B5EF4-FFF2-40B4-BE49-F238E27FC236}">
                <a16:creationId xmlns:a16="http://schemas.microsoft.com/office/drawing/2014/main" xmlns="" id="{F6D9DDF5-8049-4CBF-B011-9B560560E3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64146" b="60878"/>
          <a:stretch/>
        </p:blipFill>
        <p:spPr>
          <a:xfrm rot="20277098">
            <a:off x="1392753" y="570625"/>
            <a:ext cx="1114348" cy="1810370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xmlns="" id="{692B0F27-2624-4055-AF69-79228DD00D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5571" l="38366" r="62454">
                        <a14:backgroundMark x1="54971" y1="11162" x2="56267" y2="29339"/>
                        <a14:backgroundMark x1="45452" y1="37686" x2="59439" y2="34613"/>
                        <a14:backgroundMark x1="48625" y1="41628" x2="60021" y2="23758"/>
                        <a14:backgroundMark x1="47885" y1="37993" x2="56980" y2="37174"/>
                        <a14:backgroundMark x1="55685" y1="10599" x2="55685" y2="18433"/>
                        <a14:backgroundMark x1="55976" y1="18996" x2="57403" y2="24014"/>
                        <a14:backgroundMark x1="56557" y1="27087" x2="58858" y2="19252"/>
                        <a14:backgroundMark x1="44870" y1="33794" x2="46748" y2="36047"/>
                        <a14:backgroundMark x1="53094" y1="4455" x2="54812" y2="8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1" r="36315" b="60302"/>
          <a:stretch/>
        </p:blipFill>
        <p:spPr>
          <a:xfrm rot="20283003">
            <a:off x="8515016" y="4148893"/>
            <a:ext cx="1506280" cy="1756907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xmlns="" id="{8E1D0D6B-74F3-4030-9A6A-57098E03F5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8044" l="61185" r="81068">
                        <a14:backgroundMark x1="75833" y1="8449" x2="75674" y2="16948"/>
                        <a14:backgroundMark x1="76732" y1="23451" x2="77261" y2="30620"/>
                        <a14:backgroundMark x1="74246" y1="36764" x2="75674" y2="30978"/>
                        <a14:backgroundMark x1="65970" y1="31644" x2="67372" y2="33692"/>
                        <a14:backgroundMark x1="67187" y1="30978" x2="68429" y2="3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05" r="20985" b="64783"/>
          <a:stretch/>
        </p:blipFill>
        <p:spPr>
          <a:xfrm rot="2642065">
            <a:off x="9647118" y="776717"/>
            <a:ext cx="1268067" cy="1603169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D11D6053-78BD-4F02-B150-B4CB90BF8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080" y="3100453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图片 1">
            <a:extLst>
              <a:ext uri="{FF2B5EF4-FFF2-40B4-BE49-F238E27FC236}">
                <a16:creationId xmlns:a16="http://schemas.microsoft.com/office/drawing/2014/main" xmlns="" id="{1DCD4586-1F6D-4E36-97CF-CFC2DC657F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1" y="3741524"/>
            <a:ext cx="1773063" cy="3375638"/>
          </a:xfrm>
          <a:prstGeom prst="rect">
            <a:avLst/>
          </a:prstGeom>
        </p:spPr>
      </p:pic>
      <p:pic>
        <p:nvPicPr>
          <p:cNvPr id="19" name="图片 37">
            <a:extLst>
              <a:ext uri="{FF2B5EF4-FFF2-40B4-BE49-F238E27FC236}">
                <a16:creationId xmlns:a16="http://schemas.microsoft.com/office/drawing/2014/main" xmlns="" id="{ADFAC4DC-86D4-4387-B084-592C0D09ACA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954" r="76922" b="29171"/>
          <a:stretch/>
        </p:blipFill>
        <p:spPr>
          <a:xfrm rot="19545181">
            <a:off x="239742" y="1346575"/>
            <a:ext cx="1433860" cy="1838329"/>
          </a:xfrm>
          <a:prstGeom prst="rect">
            <a:avLst/>
          </a:prstGeom>
        </p:spPr>
      </p:pic>
      <p:pic>
        <p:nvPicPr>
          <p:cNvPr id="20" name="图片 37">
            <a:extLst>
              <a:ext uri="{FF2B5EF4-FFF2-40B4-BE49-F238E27FC236}">
                <a16:creationId xmlns:a16="http://schemas.microsoft.com/office/drawing/2014/main" xmlns="" id="{DC38AC1E-3432-4087-AEDE-FC78530D66E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648" r="47581" b="68113"/>
          <a:stretch/>
        </p:blipFill>
        <p:spPr>
          <a:xfrm rot="21365388">
            <a:off x="202126" y="5385621"/>
            <a:ext cx="1849698" cy="1012836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xmlns="" id="{88FEFC36-21BB-4664-B4D2-3A48960553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992" t="35569"/>
          <a:stretch/>
        </p:blipFill>
        <p:spPr>
          <a:xfrm rot="21365388">
            <a:off x="8389772" y="1612845"/>
            <a:ext cx="1305282" cy="20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09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xmlns="" id="{E6D4D306-5BED-429D-827D-65056F5E0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95299"/>
            <a:ext cx="1137285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3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BA3D2EE9-36EF-4C94-827B-69D73EBB4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59" y="3249145"/>
            <a:ext cx="1600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endParaRPr kumimoji="0" lang="en-US" altLang="en-US" sz="30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8C2C3E-EA84-480F-ADB8-E4620DA1ECBE}"/>
              </a:ext>
            </a:extLst>
          </p:cNvPr>
          <p:cNvSpPr txBox="1"/>
          <p:nvPr/>
        </p:nvSpPr>
        <p:spPr>
          <a:xfrm>
            <a:off x="359080" y="4142477"/>
            <a:ext cx="123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7123A2-DE4D-4867-8AED-E26856B8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934" y="1249465"/>
            <a:ext cx="1220893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	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Quãng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đường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xe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lửa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từ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Hà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Nội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đến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Thành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phố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Hồ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Chí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Minh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dài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1 730 km.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Quãng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đường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xe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lửa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từ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à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Nội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đến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Nha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trang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dài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1315km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Tính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quãng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đường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xe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lửa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từ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Nha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Trang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đến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Thành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phố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Hồ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Chí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Minh?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99F5A60-A06F-414E-8980-156B168F8328}"/>
              </a:ext>
            </a:extLst>
          </p:cNvPr>
          <p:cNvGrpSpPr/>
          <p:nvPr/>
        </p:nvGrpSpPr>
        <p:grpSpPr>
          <a:xfrm>
            <a:off x="1619246" y="4232726"/>
            <a:ext cx="7970520" cy="432972"/>
            <a:chOff x="2423160" y="4160060"/>
            <a:chExt cx="7970520" cy="43297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CB677BB-94BA-472F-8F8C-BB7DCEEB50CD}"/>
                </a:ext>
              </a:extLst>
            </p:cNvPr>
            <p:cNvCxnSpPr>
              <a:cxnSpLocks/>
            </p:cNvCxnSpPr>
            <p:nvPr/>
          </p:nvCxnSpPr>
          <p:spPr>
            <a:xfrm>
              <a:off x="2423160" y="4419141"/>
              <a:ext cx="7970520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6561FF63-7998-4489-B371-097384DB6EA1}"/>
                </a:ext>
              </a:extLst>
            </p:cNvPr>
            <p:cNvCxnSpPr/>
            <p:nvPr/>
          </p:nvCxnSpPr>
          <p:spPr>
            <a:xfrm>
              <a:off x="2423160" y="4160061"/>
              <a:ext cx="0" cy="432971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60A42D8-B601-4826-9F38-93450103BBE6}"/>
                </a:ext>
              </a:extLst>
            </p:cNvPr>
            <p:cNvCxnSpPr/>
            <p:nvPr/>
          </p:nvCxnSpPr>
          <p:spPr>
            <a:xfrm>
              <a:off x="8397240" y="4160060"/>
              <a:ext cx="0" cy="432971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CF3E436-2B60-42AF-BA43-09653FD0AB14}"/>
              </a:ext>
            </a:extLst>
          </p:cNvPr>
          <p:cNvCxnSpPr/>
          <p:nvPr/>
        </p:nvCxnSpPr>
        <p:spPr>
          <a:xfrm>
            <a:off x="9589766" y="4232726"/>
            <a:ext cx="0" cy="43297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Left Brace 26">
            <a:extLst>
              <a:ext uri="{FF2B5EF4-FFF2-40B4-BE49-F238E27FC236}">
                <a16:creationId xmlns:a16="http://schemas.microsoft.com/office/drawing/2014/main" xmlns="" id="{9C09A05A-C474-45FE-A106-91D8B08725A0}"/>
              </a:ext>
            </a:extLst>
          </p:cNvPr>
          <p:cNvSpPr/>
          <p:nvPr/>
        </p:nvSpPr>
        <p:spPr>
          <a:xfrm rot="16200000">
            <a:off x="5149499" y="1104000"/>
            <a:ext cx="917626" cy="7909560"/>
          </a:xfrm>
          <a:prstGeom prst="leftBrace">
            <a:avLst>
              <a:gd name="adj1" fmla="val 25000"/>
              <a:gd name="adj2" fmla="val 53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xmlns="" id="{9EBB9BF6-8477-4A54-876F-A4918A79921A}"/>
              </a:ext>
            </a:extLst>
          </p:cNvPr>
          <p:cNvSpPr/>
          <p:nvPr/>
        </p:nvSpPr>
        <p:spPr>
          <a:xfrm rot="5400000">
            <a:off x="4321233" y="1028111"/>
            <a:ext cx="623442" cy="5905498"/>
          </a:xfrm>
          <a:prstGeom prst="leftBrace">
            <a:avLst>
              <a:gd name="adj1" fmla="val 25000"/>
              <a:gd name="adj2" fmla="val 534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xmlns="" id="{50B7AB1D-28A1-425F-B500-875B6757A8B0}"/>
              </a:ext>
            </a:extLst>
          </p:cNvPr>
          <p:cNvSpPr/>
          <p:nvPr/>
        </p:nvSpPr>
        <p:spPr>
          <a:xfrm rot="5400000">
            <a:off x="8286040" y="2979156"/>
            <a:ext cx="588141" cy="1965950"/>
          </a:xfrm>
          <a:prstGeom prst="leftBrace">
            <a:avLst>
              <a:gd name="adj1" fmla="val 8333"/>
              <a:gd name="adj2" fmla="val 515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02301A-75A1-4682-A6F3-2B11394EFC8A}"/>
              </a:ext>
            </a:extLst>
          </p:cNvPr>
          <p:cNvSpPr txBox="1"/>
          <p:nvPr/>
        </p:nvSpPr>
        <p:spPr>
          <a:xfrm>
            <a:off x="3634736" y="3019181"/>
            <a:ext cx="199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1315 km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418AE59-F482-4441-B2D2-467207F712CE}"/>
              </a:ext>
            </a:extLst>
          </p:cNvPr>
          <p:cNvSpPr txBox="1"/>
          <p:nvPr/>
        </p:nvSpPr>
        <p:spPr>
          <a:xfrm>
            <a:off x="5097782" y="5505531"/>
            <a:ext cx="199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1730km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44567A8-62A0-4AC6-96E3-A5B5DF25235A}"/>
              </a:ext>
            </a:extLst>
          </p:cNvPr>
          <p:cNvSpPr txBox="1"/>
          <p:nvPr/>
        </p:nvSpPr>
        <p:spPr>
          <a:xfrm>
            <a:off x="6283166" y="3380452"/>
            <a:ext cx="1885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B31528A-E03F-4C35-89B7-FA98D3836B47}"/>
              </a:ext>
            </a:extLst>
          </p:cNvPr>
          <p:cNvSpPr txBox="1"/>
          <p:nvPr/>
        </p:nvSpPr>
        <p:spPr>
          <a:xfrm>
            <a:off x="8075285" y="3175014"/>
            <a:ext cx="100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km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8C2C3E-EA84-480F-ADB8-E4620DA1ECBE}"/>
              </a:ext>
            </a:extLst>
          </p:cNvPr>
          <p:cNvSpPr txBox="1"/>
          <p:nvPr/>
        </p:nvSpPr>
        <p:spPr>
          <a:xfrm>
            <a:off x="9815651" y="4230197"/>
            <a:ext cx="228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TP.Hồ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ChíMinh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1275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30" grpId="0" animBg="1"/>
      <p:bldP spid="28" grpId="0" animBg="1"/>
      <p:bldP spid="29" grpId="0"/>
      <p:bldP spid="33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C125B6-593B-4A15-850E-82E874FCD288}"/>
              </a:ext>
            </a:extLst>
          </p:cNvPr>
          <p:cNvSpPr txBox="1"/>
          <p:nvPr/>
        </p:nvSpPr>
        <p:spPr>
          <a:xfrm>
            <a:off x="2346960" y="563880"/>
            <a:ext cx="637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340EE4-1F1F-4F02-A861-E3FA46A4A07E}"/>
              </a:ext>
            </a:extLst>
          </p:cNvPr>
          <p:cNvSpPr txBox="1"/>
          <p:nvPr/>
        </p:nvSpPr>
        <p:spPr>
          <a:xfrm>
            <a:off x="533400" y="1402080"/>
            <a:ext cx="11399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9915BF-19A5-43EB-B7D6-274A50F10591}"/>
              </a:ext>
            </a:extLst>
          </p:cNvPr>
          <p:cNvSpPr txBox="1"/>
          <p:nvPr/>
        </p:nvSpPr>
        <p:spPr>
          <a:xfrm>
            <a:off x="1402080" y="2971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1 730 – 1 315 = 415  (km)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0DB6BA-057F-4AC0-99C9-DC9ED398508F}"/>
              </a:ext>
            </a:extLst>
          </p:cNvPr>
          <p:cNvSpPr txBox="1"/>
          <p:nvPr/>
        </p:nvSpPr>
        <p:spPr>
          <a:xfrm>
            <a:off x="2346960" y="3916680"/>
            <a:ext cx="530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415 km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4BE2DC4-76B2-4F79-BDAA-B1D24F703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0" t="61832" r="480" b="8186"/>
          <a:stretch/>
        </p:blipFill>
        <p:spPr bwMode="auto">
          <a:xfrm>
            <a:off x="9652629" y="3992880"/>
            <a:ext cx="1927414" cy="23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201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7F3BE0-8D60-44D9-AE13-A3001A6FF3B0}"/>
              </a:ext>
            </a:extLst>
          </p:cNvPr>
          <p:cNvSpPr txBox="1"/>
          <p:nvPr/>
        </p:nvSpPr>
        <p:spPr>
          <a:xfrm>
            <a:off x="320040" y="331857"/>
            <a:ext cx="115519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2887D1-D518-4DAE-A81D-5E7E0582CECA}"/>
              </a:ext>
            </a:extLst>
          </p:cNvPr>
          <p:cNvSpPr txBox="1"/>
          <p:nvPr/>
        </p:nvSpPr>
        <p:spPr>
          <a:xfrm>
            <a:off x="0" y="950881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214 800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80 600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9693E77-8284-4D87-9A81-CF8469EBB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0" t="61832" r="480" b="8186"/>
          <a:stretch/>
        </p:blipFill>
        <p:spPr bwMode="auto">
          <a:xfrm>
            <a:off x="9807396" y="3873018"/>
            <a:ext cx="1927414" cy="23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95F5-D19A-4A79-8964-B0F5C29A7323}"/>
              </a:ext>
            </a:extLst>
          </p:cNvPr>
          <p:cNvSpPr txBox="1"/>
          <p:nvPr/>
        </p:nvSpPr>
        <p:spPr>
          <a:xfrm>
            <a:off x="320040" y="3512416"/>
            <a:ext cx="16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8ED73F1D-5C94-48DC-9881-BACB11D26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859" y="2501274"/>
            <a:ext cx="1600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endParaRPr kumimoji="0" lang="en-US" altLang="en-US" sz="3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9860D1-3B01-41EF-B035-83A37105C282}"/>
              </a:ext>
            </a:extLst>
          </p:cNvPr>
          <p:cNvSpPr txBox="1"/>
          <p:nvPr/>
        </p:nvSpPr>
        <p:spPr>
          <a:xfrm>
            <a:off x="320040" y="4706450"/>
            <a:ext cx="1927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DC6A706-CFD5-4166-9C46-75A70290EA0B}"/>
              </a:ext>
            </a:extLst>
          </p:cNvPr>
          <p:cNvCxnSpPr>
            <a:stCxn id="8" idx="3"/>
            <a:endCxn id="8" idx="3"/>
          </p:cNvCxnSpPr>
          <p:nvPr/>
        </p:nvCxnSpPr>
        <p:spPr>
          <a:xfrm>
            <a:off x="2247453" y="496806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C1C79C2E-2164-482C-BC9A-5B3F5DD21D59}"/>
              </a:ext>
            </a:extLst>
          </p:cNvPr>
          <p:cNvGrpSpPr/>
          <p:nvPr/>
        </p:nvGrpSpPr>
        <p:grpSpPr>
          <a:xfrm>
            <a:off x="6216051" y="4792134"/>
            <a:ext cx="1479310" cy="402164"/>
            <a:chOff x="6168827" y="5293056"/>
            <a:chExt cx="1330512" cy="2794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BB2FB6C1-4833-455E-876F-BCB673C0F0B5}"/>
                </a:ext>
              </a:extLst>
            </p:cNvPr>
            <p:cNvCxnSpPr>
              <a:cxnSpLocks/>
            </p:cNvCxnSpPr>
            <p:nvPr/>
          </p:nvCxnSpPr>
          <p:spPr>
            <a:xfrm>
              <a:off x="6168827" y="5440397"/>
              <a:ext cx="1330512" cy="0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03A90787-8B29-4357-BAFC-EFB7DCB29895}"/>
                </a:ext>
              </a:extLst>
            </p:cNvPr>
            <p:cNvCxnSpPr>
              <a:cxnSpLocks/>
            </p:cNvCxnSpPr>
            <p:nvPr/>
          </p:nvCxnSpPr>
          <p:spPr>
            <a:xfrm>
              <a:off x="7473555" y="5293056"/>
              <a:ext cx="0" cy="27940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>
            <a:extLst>
              <a:ext uri="{FF2B5EF4-FFF2-40B4-BE49-F238E27FC236}">
                <a16:creationId xmlns:a16="http://schemas.microsoft.com/office/drawing/2014/main" xmlns="" id="{30760A7F-333F-433F-AA86-537483B998BD}"/>
              </a:ext>
            </a:extLst>
          </p:cNvPr>
          <p:cNvSpPr/>
          <p:nvPr/>
        </p:nvSpPr>
        <p:spPr>
          <a:xfrm rot="16200000">
            <a:off x="6795321" y="3920761"/>
            <a:ext cx="292101" cy="1450643"/>
          </a:xfrm>
          <a:prstGeom prst="rightBrace">
            <a:avLst>
              <a:gd name="adj1" fmla="val 8333"/>
              <a:gd name="adj2" fmla="val 502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9503CD6-D1CB-4BDE-8E45-6E418AD45FE4}"/>
              </a:ext>
            </a:extLst>
          </p:cNvPr>
          <p:cNvSpPr txBox="1"/>
          <p:nvPr/>
        </p:nvSpPr>
        <p:spPr>
          <a:xfrm>
            <a:off x="6097710" y="4035636"/>
            <a:ext cx="171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80 600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xmlns="" id="{21B211EB-8C44-4F11-BB59-BEC05BE9EDE3}"/>
              </a:ext>
            </a:extLst>
          </p:cNvPr>
          <p:cNvSpPr/>
          <p:nvPr/>
        </p:nvSpPr>
        <p:spPr>
          <a:xfrm rot="16200000">
            <a:off x="4687077" y="873872"/>
            <a:ext cx="554037" cy="5228922"/>
          </a:xfrm>
          <a:prstGeom prst="rightBrace">
            <a:avLst>
              <a:gd name="adj1" fmla="val 8333"/>
              <a:gd name="adj2" fmla="val 5097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D8219F5-9012-4ACF-B68F-CBA64A1E42A0}"/>
              </a:ext>
            </a:extLst>
          </p:cNvPr>
          <p:cNvSpPr txBox="1"/>
          <p:nvPr/>
        </p:nvSpPr>
        <p:spPr>
          <a:xfrm>
            <a:off x="4168515" y="2688094"/>
            <a:ext cx="192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214 800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xmlns="" id="{4FFE7DFF-1150-4187-A271-219A967DCEDE}"/>
              </a:ext>
            </a:extLst>
          </p:cNvPr>
          <p:cNvSpPr/>
          <p:nvPr/>
        </p:nvSpPr>
        <p:spPr>
          <a:xfrm rot="16200000" flipH="1">
            <a:off x="4782641" y="2740033"/>
            <a:ext cx="475232" cy="5292877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ED60980-9005-4974-B141-8767BB2263C6}"/>
              </a:ext>
            </a:extLst>
          </p:cNvPr>
          <p:cNvSpPr txBox="1"/>
          <p:nvPr/>
        </p:nvSpPr>
        <p:spPr>
          <a:xfrm>
            <a:off x="4483380" y="5562461"/>
            <a:ext cx="109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xmlns="" id="{A2637698-F3C1-4BE0-BF3A-E1AF0FA2D0EC}"/>
              </a:ext>
            </a:extLst>
          </p:cNvPr>
          <p:cNvSpPr/>
          <p:nvPr/>
        </p:nvSpPr>
        <p:spPr>
          <a:xfrm>
            <a:off x="7599612" y="3700444"/>
            <a:ext cx="412648" cy="135748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E064AEA-C104-4EC2-B08D-0316DE95AEE8}"/>
              </a:ext>
            </a:extLst>
          </p:cNvPr>
          <p:cNvSpPr txBox="1"/>
          <p:nvPr/>
        </p:nvSpPr>
        <p:spPr>
          <a:xfrm>
            <a:off x="8220183" y="4169535"/>
            <a:ext cx="106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639FD12-A49B-4600-BAFC-C22A21EFEDC5}"/>
              </a:ext>
            </a:extLst>
          </p:cNvPr>
          <p:cNvGrpSpPr/>
          <p:nvPr/>
        </p:nvGrpSpPr>
        <p:grpSpPr>
          <a:xfrm>
            <a:off x="2349634" y="3634100"/>
            <a:ext cx="5253103" cy="358444"/>
            <a:chOff x="2273515" y="4315156"/>
            <a:chExt cx="5253103" cy="35844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2F24F10F-080D-4BC6-8967-8452E86558D8}"/>
                </a:ext>
              </a:extLst>
            </p:cNvPr>
            <p:cNvGrpSpPr/>
            <p:nvPr/>
          </p:nvGrpSpPr>
          <p:grpSpPr>
            <a:xfrm>
              <a:off x="2273515" y="4324351"/>
              <a:ext cx="5253103" cy="349249"/>
              <a:chOff x="2273515" y="4298287"/>
              <a:chExt cx="5253103" cy="34924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0686B444-71B5-4555-A52D-DC73BC0A23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7698" y="4420344"/>
                <a:ext cx="5228920" cy="47986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38CADAA4-84D3-4CFC-9D9B-7E5C61612407}"/>
                  </a:ext>
                </a:extLst>
              </p:cNvPr>
              <p:cNvGrpSpPr/>
              <p:nvPr/>
            </p:nvGrpSpPr>
            <p:grpSpPr>
              <a:xfrm>
                <a:off x="2273515" y="4298287"/>
                <a:ext cx="5219700" cy="349249"/>
                <a:chOff x="1959280" y="4210051"/>
                <a:chExt cx="5219700" cy="349249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xmlns="" id="{D6C8D64F-7F02-4CD2-8E6F-12D6034D3D36}"/>
                    </a:ext>
                  </a:extLst>
                </p:cNvPr>
                <p:cNvCxnSpPr/>
                <p:nvPr/>
              </p:nvCxnSpPr>
              <p:spPr>
                <a:xfrm>
                  <a:off x="1959280" y="4267200"/>
                  <a:ext cx="0" cy="29210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xmlns="" id="{CED8B8EA-705B-4024-BE60-2A5DCE842E17}"/>
                    </a:ext>
                  </a:extLst>
                </p:cNvPr>
                <p:cNvCxnSpPr/>
                <p:nvPr/>
              </p:nvCxnSpPr>
              <p:spPr>
                <a:xfrm>
                  <a:off x="7178980" y="4210051"/>
                  <a:ext cx="0" cy="29210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AA06435-698D-4555-A0B4-FAD8A8E649DB}"/>
                </a:ext>
              </a:extLst>
            </p:cNvPr>
            <p:cNvCxnSpPr>
              <a:cxnSpLocks/>
            </p:cNvCxnSpPr>
            <p:nvPr/>
          </p:nvCxnSpPr>
          <p:spPr>
            <a:xfrm>
              <a:off x="6121615" y="4315156"/>
              <a:ext cx="0" cy="27940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ABD50CC9-4C2B-4D72-9F3C-DCB3A248DB94}"/>
              </a:ext>
            </a:extLst>
          </p:cNvPr>
          <p:cNvGrpSpPr/>
          <p:nvPr/>
        </p:nvGrpSpPr>
        <p:grpSpPr>
          <a:xfrm>
            <a:off x="2373405" y="4838622"/>
            <a:ext cx="3822700" cy="294294"/>
            <a:chOff x="1470384" y="1875212"/>
            <a:chExt cx="3822700" cy="294294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A25A1F3C-DD39-4ACA-A11C-E0C71DA27B55}"/>
                </a:ext>
              </a:extLst>
            </p:cNvPr>
            <p:cNvCxnSpPr>
              <a:cxnSpLocks/>
            </p:cNvCxnSpPr>
            <p:nvPr/>
          </p:nvCxnSpPr>
          <p:spPr>
            <a:xfrm>
              <a:off x="5293084" y="1875212"/>
              <a:ext cx="0" cy="279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CC3E200-9D96-4392-9FDA-D1AE2223A69F}"/>
                </a:ext>
              </a:extLst>
            </p:cNvPr>
            <p:cNvGrpSpPr/>
            <p:nvPr/>
          </p:nvGrpSpPr>
          <p:grpSpPr>
            <a:xfrm>
              <a:off x="1470384" y="1890106"/>
              <a:ext cx="3822700" cy="279400"/>
              <a:chOff x="2067284" y="4963506"/>
              <a:chExt cx="3822700" cy="279400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C92577F9-9F37-4701-9E13-3D2F4D3A44D5}"/>
                  </a:ext>
                </a:extLst>
              </p:cNvPr>
              <p:cNvCxnSpPr/>
              <p:nvPr/>
            </p:nvCxnSpPr>
            <p:spPr>
              <a:xfrm>
                <a:off x="2067284" y="5103206"/>
                <a:ext cx="3822700" cy="0"/>
              </a:xfrm>
              <a:prstGeom prst="line">
                <a:avLst/>
              </a:prstGeom>
              <a:ln w="381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61D2ED6E-DD43-4704-AA96-DC942D0972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284" y="4963506"/>
                <a:ext cx="0" cy="279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486822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2A0C9C-A2EC-44E7-A0EE-840623A4F391}"/>
              </a:ext>
            </a:extLst>
          </p:cNvPr>
          <p:cNvSpPr txBox="1"/>
          <p:nvPr/>
        </p:nvSpPr>
        <p:spPr>
          <a:xfrm>
            <a:off x="2346960" y="563880"/>
            <a:ext cx="637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FC11CC-8632-4B8D-9A57-121A82211E13}"/>
              </a:ext>
            </a:extLst>
          </p:cNvPr>
          <p:cNvSpPr txBox="1"/>
          <p:nvPr/>
        </p:nvSpPr>
        <p:spPr>
          <a:xfrm>
            <a:off x="792480" y="1355913"/>
            <a:ext cx="1139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9D9670-00E1-419D-BC99-0C0B57254D58}"/>
              </a:ext>
            </a:extLst>
          </p:cNvPr>
          <p:cNvSpPr txBox="1"/>
          <p:nvPr/>
        </p:nvSpPr>
        <p:spPr>
          <a:xfrm>
            <a:off x="1402080" y="2063799"/>
            <a:ext cx="859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214 800 – 80 600 = 134 200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6D5F3A-3FAE-4314-90A8-EA74B0E96DD4}"/>
              </a:ext>
            </a:extLst>
          </p:cNvPr>
          <p:cNvSpPr txBox="1"/>
          <p:nvPr/>
        </p:nvSpPr>
        <p:spPr>
          <a:xfrm>
            <a:off x="746760" y="2788473"/>
            <a:ext cx="1139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D02A79-FCA9-44D4-ADD4-5464562836C0}"/>
              </a:ext>
            </a:extLst>
          </p:cNvPr>
          <p:cNvSpPr txBox="1"/>
          <p:nvPr/>
        </p:nvSpPr>
        <p:spPr>
          <a:xfrm>
            <a:off x="1295400" y="3542079"/>
            <a:ext cx="859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214 800 + 134 200 = 349 000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D398A0-93FE-4493-9D4B-77238EF12EB6}"/>
              </a:ext>
            </a:extLst>
          </p:cNvPr>
          <p:cNvSpPr txBox="1"/>
          <p:nvPr/>
        </p:nvSpPr>
        <p:spPr>
          <a:xfrm>
            <a:off x="1447800" y="4441239"/>
            <a:ext cx="859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349 000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5789E2C-2EC2-4AD1-8E77-E474196DF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0" t="61832" r="480" b="8186"/>
          <a:stretch/>
        </p:blipFill>
        <p:spPr bwMode="auto">
          <a:xfrm>
            <a:off x="9652629" y="3992880"/>
            <a:ext cx="1927414" cy="23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5549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/>
          <p:nvPr/>
        </p:nvSpPr>
        <p:spPr>
          <a:xfrm>
            <a:off x="5014675" y="1296234"/>
            <a:ext cx="1674495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1" indent="0" algn="ctr" defTabSz="1555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613422" y="1714501"/>
            <a:ext cx="871538" cy="4405313"/>
            <a:chOff x="1374772" y="1213680"/>
            <a:chExt cx="274322" cy="5187394"/>
          </a:xfrm>
        </p:grpSpPr>
        <p:sp>
          <p:nvSpPr>
            <p:cNvPr id="7" name="Pentagon 6"/>
            <p:cNvSpPr/>
            <p:nvPr/>
          </p:nvSpPr>
          <p:spPr>
            <a:xfrm rot="5400000">
              <a:off x="1103903" y="5857383"/>
              <a:ext cx="814561" cy="272823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4772" y="2007211"/>
              <a:ext cx="273572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-1" fmla="*/ 0 w 272825"/>
                <a:gd name="connsiteY0-2" fmla="*/ 0 h 3776662"/>
                <a:gd name="connsiteX1-3" fmla="*/ 272825 w 272825"/>
                <a:gd name="connsiteY1-4" fmla="*/ 0 h 3776662"/>
                <a:gd name="connsiteX2-5" fmla="*/ 272825 w 272825"/>
                <a:gd name="connsiteY2-6" fmla="*/ 3776662 h 3776662"/>
                <a:gd name="connsiteX3-7" fmla="*/ 0 w 272825"/>
                <a:gd name="connsiteY3-8" fmla="*/ 3776662 h 3776662"/>
                <a:gd name="connsiteX4-9" fmla="*/ 1 w 272825"/>
                <a:gd name="connsiteY4-10" fmla="*/ 3609974 h 3776662"/>
                <a:gd name="connsiteX5" fmla="*/ 0 w 272825"/>
                <a:gd name="connsiteY5" fmla="*/ 0 h 3776662"/>
                <a:gd name="connsiteX0-11" fmla="*/ 0 w 272825"/>
                <a:gd name="connsiteY0-12" fmla="*/ 0 h 3776662"/>
                <a:gd name="connsiteX1-13" fmla="*/ 272825 w 272825"/>
                <a:gd name="connsiteY1-14" fmla="*/ 0 h 3776662"/>
                <a:gd name="connsiteX2-15" fmla="*/ 272825 w 272825"/>
                <a:gd name="connsiteY2-16" fmla="*/ 3776662 h 3776662"/>
                <a:gd name="connsiteX3-17" fmla="*/ 57151 w 272825"/>
                <a:gd name="connsiteY3-18" fmla="*/ 3776661 h 3776662"/>
                <a:gd name="connsiteX4-19" fmla="*/ 0 w 272825"/>
                <a:gd name="connsiteY4-20" fmla="*/ 3776662 h 3776662"/>
                <a:gd name="connsiteX5-21" fmla="*/ 1 w 272825"/>
                <a:gd name="connsiteY5-22" fmla="*/ 3609974 h 3776662"/>
                <a:gd name="connsiteX6" fmla="*/ 0 w 272825"/>
                <a:gd name="connsiteY6" fmla="*/ 0 h 3776662"/>
                <a:gd name="connsiteX0-23" fmla="*/ 0 w 272825"/>
                <a:gd name="connsiteY0-24" fmla="*/ 0 h 3776662"/>
                <a:gd name="connsiteX1-25" fmla="*/ 272825 w 272825"/>
                <a:gd name="connsiteY1-26" fmla="*/ 0 h 3776662"/>
                <a:gd name="connsiteX2-27" fmla="*/ 272825 w 272825"/>
                <a:gd name="connsiteY2-28" fmla="*/ 3776662 h 3776662"/>
                <a:gd name="connsiteX3-29" fmla="*/ 166689 w 272825"/>
                <a:gd name="connsiteY3-30" fmla="*/ 3776661 h 3776662"/>
                <a:gd name="connsiteX4-31" fmla="*/ 57151 w 272825"/>
                <a:gd name="connsiteY4-32" fmla="*/ 3776661 h 3776662"/>
                <a:gd name="connsiteX5-33" fmla="*/ 0 w 272825"/>
                <a:gd name="connsiteY5-34" fmla="*/ 3776662 h 3776662"/>
                <a:gd name="connsiteX6-35" fmla="*/ 1 w 272825"/>
                <a:gd name="connsiteY6-36" fmla="*/ 3609974 h 3776662"/>
                <a:gd name="connsiteX7" fmla="*/ 0 w 272825"/>
                <a:gd name="connsiteY7" fmla="*/ 0 h 3776662"/>
                <a:gd name="connsiteX0-37" fmla="*/ 0 w 272825"/>
                <a:gd name="connsiteY0-38" fmla="*/ 0 h 3776662"/>
                <a:gd name="connsiteX1-39" fmla="*/ 272825 w 272825"/>
                <a:gd name="connsiteY1-40" fmla="*/ 0 h 3776662"/>
                <a:gd name="connsiteX2-41" fmla="*/ 272825 w 272825"/>
                <a:gd name="connsiteY2-42" fmla="*/ 3776662 h 3776662"/>
                <a:gd name="connsiteX3-43" fmla="*/ 166689 w 272825"/>
                <a:gd name="connsiteY3-44" fmla="*/ 3776661 h 3776662"/>
                <a:gd name="connsiteX4-45" fmla="*/ 107157 w 272825"/>
                <a:gd name="connsiteY4-46" fmla="*/ 3774280 h 3776662"/>
                <a:gd name="connsiteX5-47" fmla="*/ 57151 w 272825"/>
                <a:gd name="connsiteY5-48" fmla="*/ 3776661 h 3776662"/>
                <a:gd name="connsiteX6-49" fmla="*/ 0 w 272825"/>
                <a:gd name="connsiteY6-50" fmla="*/ 3776662 h 3776662"/>
                <a:gd name="connsiteX7-51" fmla="*/ 1 w 272825"/>
                <a:gd name="connsiteY7-52" fmla="*/ 3609974 h 3776662"/>
                <a:gd name="connsiteX8" fmla="*/ 0 w 272825"/>
                <a:gd name="connsiteY8" fmla="*/ 0 h 3776662"/>
                <a:gd name="connsiteX0-53" fmla="*/ 0 w 272825"/>
                <a:gd name="connsiteY0-54" fmla="*/ 0 h 3776662"/>
                <a:gd name="connsiteX1-55" fmla="*/ 272825 w 272825"/>
                <a:gd name="connsiteY1-56" fmla="*/ 0 h 3776662"/>
                <a:gd name="connsiteX2-57" fmla="*/ 272825 w 272825"/>
                <a:gd name="connsiteY2-58" fmla="*/ 3776662 h 3776662"/>
                <a:gd name="connsiteX3-59" fmla="*/ 221457 w 272825"/>
                <a:gd name="connsiteY3-60" fmla="*/ 3774280 h 3776662"/>
                <a:gd name="connsiteX4-61" fmla="*/ 166689 w 272825"/>
                <a:gd name="connsiteY4-62" fmla="*/ 3776661 h 3776662"/>
                <a:gd name="connsiteX5-63" fmla="*/ 107157 w 272825"/>
                <a:gd name="connsiteY5-64" fmla="*/ 3774280 h 3776662"/>
                <a:gd name="connsiteX6-65" fmla="*/ 57151 w 272825"/>
                <a:gd name="connsiteY6-66" fmla="*/ 3776661 h 3776662"/>
                <a:gd name="connsiteX7-67" fmla="*/ 0 w 272825"/>
                <a:gd name="connsiteY7-68" fmla="*/ 3776662 h 3776662"/>
                <a:gd name="connsiteX8-69" fmla="*/ 1 w 272825"/>
                <a:gd name="connsiteY8-70" fmla="*/ 3609974 h 3776662"/>
                <a:gd name="connsiteX9" fmla="*/ 0 w 272825"/>
                <a:gd name="connsiteY9" fmla="*/ 0 h 3776662"/>
                <a:gd name="connsiteX0-71" fmla="*/ 0 w 272825"/>
                <a:gd name="connsiteY0-72" fmla="*/ 0 h 3776662"/>
                <a:gd name="connsiteX1-73" fmla="*/ 272825 w 272825"/>
                <a:gd name="connsiteY1-74" fmla="*/ 0 h 3776662"/>
                <a:gd name="connsiteX2-75" fmla="*/ 272825 w 272825"/>
                <a:gd name="connsiteY2-76" fmla="*/ 3776662 h 3776662"/>
                <a:gd name="connsiteX3-77" fmla="*/ 252414 w 272825"/>
                <a:gd name="connsiteY3-78" fmla="*/ 3776661 h 3776662"/>
                <a:gd name="connsiteX4-79" fmla="*/ 221457 w 272825"/>
                <a:gd name="connsiteY4-80" fmla="*/ 3774280 h 3776662"/>
                <a:gd name="connsiteX5-81" fmla="*/ 166689 w 272825"/>
                <a:gd name="connsiteY5-82" fmla="*/ 3776661 h 3776662"/>
                <a:gd name="connsiteX6-83" fmla="*/ 107157 w 272825"/>
                <a:gd name="connsiteY6-84" fmla="*/ 3774280 h 3776662"/>
                <a:gd name="connsiteX7-85" fmla="*/ 57151 w 272825"/>
                <a:gd name="connsiteY7-86" fmla="*/ 3776661 h 3776662"/>
                <a:gd name="connsiteX8-87" fmla="*/ 0 w 272825"/>
                <a:gd name="connsiteY8-88" fmla="*/ 3776662 h 3776662"/>
                <a:gd name="connsiteX9-89" fmla="*/ 1 w 272825"/>
                <a:gd name="connsiteY9-90" fmla="*/ 3609974 h 3776662"/>
                <a:gd name="connsiteX10" fmla="*/ 0 w 272825"/>
                <a:gd name="connsiteY10" fmla="*/ 0 h 3776662"/>
                <a:gd name="connsiteX0-91" fmla="*/ 0 w 273845"/>
                <a:gd name="connsiteY0-92" fmla="*/ 0 h 3776662"/>
                <a:gd name="connsiteX1-93" fmla="*/ 272825 w 273845"/>
                <a:gd name="connsiteY1-94" fmla="*/ 0 h 3776662"/>
                <a:gd name="connsiteX2-95" fmla="*/ 273845 w 273845"/>
                <a:gd name="connsiteY2-96" fmla="*/ 3581399 h 3776662"/>
                <a:gd name="connsiteX3-97" fmla="*/ 272825 w 273845"/>
                <a:gd name="connsiteY3-98" fmla="*/ 3776662 h 3776662"/>
                <a:gd name="connsiteX4-99" fmla="*/ 252414 w 273845"/>
                <a:gd name="connsiteY4-100" fmla="*/ 3776661 h 3776662"/>
                <a:gd name="connsiteX5-101" fmla="*/ 221457 w 273845"/>
                <a:gd name="connsiteY5-102" fmla="*/ 3774280 h 3776662"/>
                <a:gd name="connsiteX6-103" fmla="*/ 166689 w 273845"/>
                <a:gd name="connsiteY6-104" fmla="*/ 3776661 h 3776662"/>
                <a:gd name="connsiteX7-105" fmla="*/ 107157 w 273845"/>
                <a:gd name="connsiteY7-106" fmla="*/ 3774280 h 3776662"/>
                <a:gd name="connsiteX8-107" fmla="*/ 57151 w 273845"/>
                <a:gd name="connsiteY8-108" fmla="*/ 3776661 h 3776662"/>
                <a:gd name="connsiteX9-109" fmla="*/ 0 w 273845"/>
                <a:gd name="connsiteY9-110" fmla="*/ 3776662 h 3776662"/>
                <a:gd name="connsiteX10-111" fmla="*/ 1 w 273845"/>
                <a:gd name="connsiteY10-112" fmla="*/ 3609974 h 3776662"/>
                <a:gd name="connsiteX11" fmla="*/ 0 w 273845"/>
                <a:gd name="connsiteY11" fmla="*/ 0 h 3776662"/>
                <a:gd name="connsiteX0-113" fmla="*/ 0 w 273845"/>
                <a:gd name="connsiteY0-114" fmla="*/ 0 h 3776662"/>
                <a:gd name="connsiteX1-115" fmla="*/ 272825 w 273845"/>
                <a:gd name="connsiteY1-116" fmla="*/ 0 h 3776662"/>
                <a:gd name="connsiteX2-117" fmla="*/ 273845 w 273845"/>
                <a:gd name="connsiteY2-118" fmla="*/ 3581399 h 3776662"/>
                <a:gd name="connsiteX3-119" fmla="*/ 252414 w 273845"/>
                <a:gd name="connsiteY3-120" fmla="*/ 3776661 h 3776662"/>
                <a:gd name="connsiteX4-121" fmla="*/ 221457 w 273845"/>
                <a:gd name="connsiteY4-122" fmla="*/ 3774280 h 3776662"/>
                <a:gd name="connsiteX5-123" fmla="*/ 166689 w 273845"/>
                <a:gd name="connsiteY5-124" fmla="*/ 3776661 h 3776662"/>
                <a:gd name="connsiteX6-125" fmla="*/ 107157 w 273845"/>
                <a:gd name="connsiteY6-126" fmla="*/ 3774280 h 3776662"/>
                <a:gd name="connsiteX7-127" fmla="*/ 57151 w 273845"/>
                <a:gd name="connsiteY7-128" fmla="*/ 3776661 h 3776662"/>
                <a:gd name="connsiteX8-129" fmla="*/ 0 w 273845"/>
                <a:gd name="connsiteY8-130" fmla="*/ 3776662 h 3776662"/>
                <a:gd name="connsiteX9-131" fmla="*/ 1 w 273845"/>
                <a:gd name="connsiteY9-132" fmla="*/ 3609974 h 3776662"/>
                <a:gd name="connsiteX10-133" fmla="*/ 0 w 273845"/>
                <a:gd name="connsiteY10-134" fmla="*/ 0 h 3776662"/>
                <a:gd name="connsiteX0-135" fmla="*/ 0 w 273845"/>
                <a:gd name="connsiteY0-136" fmla="*/ 0 h 3776661"/>
                <a:gd name="connsiteX1-137" fmla="*/ 272825 w 273845"/>
                <a:gd name="connsiteY1-138" fmla="*/ 0 h 3776661"/>
                <a:gd name="connsiteX2-139" fmla="*/ 273845 w 273845"/>
                <a:gd name="connsiteY2-140" fmla="*/ 3581399 h 3776661"/>
                <a:gd name="connsiteX3-141" fmla="*/ 252414 w 273845"/>
                <a:gd name="connsiteY3-142" fmla="*/ 3776661 h 3776661"/>
                <a:gd name="connsiteX4-143" fmla="*/ 221457 w 273845"/>
                <a:gd name="connsiteY4-144" fmla="*/ 3774280 h 3776661"/>
                <a:gd name="connsiteX5-145" fmla="*/ 166689 w 273845"/>
                <a:gd name="connsiteY5-146" fmla="*/ 3776661 h 3776661"/>
                <a:gd name="connsiteX6-147" fmla="*/ 107157 w 273845"/>
                <a:gd name="connsiteY6-148" fmla="*/ 3774280 h 3776661"/>
                <a:gd name="connsiteX7-149" fmla="*/ 57151 w 273845"/>
                <a:gd name="connsiteY7-150" fmla="*/ 3776661 h 3776661"/>
                <a:gd name="connsiteX8-151" fmla="*/ 1 w 273845"/>
                <a:gd name="connsiteY8-152" fmla="*/ 3609974 h 3776661"/>
                <a:gd name="connsiteX9-153" fmla="*/ 0 w 273845"/>
                <a:gd name="connsiteY9-154" fmla="*/ 0 h 3776661"/>
                <a:gd name="connsiteX0-155" fmla="*/ 0 w 273845"/>
                <a:gd name="connsiteY0-156" fmla="*/ 0 h 3776661"/>
                <a:gd name="connsiteX1-157" fmla="*/ 272825 w 273845"/>
                <a:gd name="connsiteY1-158" fmla="*/ 0 h 3776661"/>
                <a:gd name="connsiteX2-159" fmla="*/ 273845 w 273845"/>
                <a:gd name="connsiteY2-160" fmla="*/ 3581399 h 3776661"/>
                <a:gd name="connsiteX3-161" fmla="*/ 252414 w 273845"/>
                <a:gd name="connsiteY3-162" fmla="*/ 3776661 h 3776661"/>
                <a:gd name="connsiteX4-163" fmla="*/ 221457 w 273845"/>
                <a:gd name="connsiteY4-164" fmla="*/ 3774280 h 3776661"/>
                <a:gd name="connsiteX5-165" fmla="*/ 166689 w 273845"/>
                <a:gd name="connsiteY5-166" fmla="*/ 3776661 h 3776661"/>
                <a:gd name="connsiteX6-167" fmla="*/ 104776 w 273845"/>
                <a:gd name="connsiteY6-168" fmla="*/ 3664743 h 3776661"/>
                <a:gd name="connsiteX7-169" fmla="*/ 57151 w 273845"/>
                <a:gd name="connsiteY7-170" fmla="*/ 3776661 h 3776661"/>
                <a:gd name="connsiteX8-171" fmla="*/ 1 w 273845"/>
                <a:gd name="connsiteY8-172" fmla="*/ 3609974 h 3776661"/>
                <a:gd name="connsiteX9-173" fmla="*/ 0 w 273845"/>
                <a:gd name="connsiteY9-174" fmla="*/ 0 h 3776661"/>
                <a:gd name="connsiteX0-175" fmla="*/ 0 w 273845"/>
                <a:gd name="connsiteY0-176" fmla="*/ 0 h 3776661"/>
                <a:gd name="connsiteX1-177" fmla="*/ 272825 w 273845"/>
                <a:gd name="connsiteY1-178" fmla="*/ 0 h 3776661"/>
                <a:gd name="connsiteX2-179" fmla="*/ 273845 w 273845"/>
                <a:gd name="connsiteY2-180" fmla="*/ 3581399 h 3776661"/>
                <a:gd name="connsiteX3-181" fmla="*/ 252414 w 273845"/>
                <a:gd name="connsiteY3-182" fmla="*/ 3776661 h 3776661"/>
                <a:gd name="connsiteX4-183" fmla="*/ 221457 w 273845"/>
                <a:gd name="connsiteY4-184" fmla="*/ 3774280 h 3776661"/>
                <a:gd name="connsiteX5-185" fmla="*/ 166689 w 273845"/>
                <a:gd name="connsiteY5-186" fmla="*/ 3776661 h 3776661"/>
                <a:gd name="connsiteX6-187" fmla="*/ 104776 w 273845"/>
                <a:gd name="connsiteY6-188" fmla="*/ 3664743 h 3776661"/>
                <a:gd name="connsiteX7-189" fmla="*/ 57151 w 273845"/>
                <a:gd name="connsiteY7-190" fmla="*/ 3750467 h 3776661"/>
                <a:gd name="connsiteX8-191" fmla="*/ 1 w 273845"/>
                <a:gd name="connsiteY8-192" fmla="*/ 3609974 h 3776661"/>
                <a:gd name="connsiteX9-193" fmla="*/ 0 w 273845"/>
                <a:gd name="connsiteY9-194" fmla="*/ 0 h 3776661"/>
                <a:gd name="connsiteX0-195" fmla="*/ 0 w 273845"/>
                <a:gd name="connsiteY0-196" fmla="*/ 0 h 3776661"/>
                <a:gd name="connsiteX1-197" fmla="*/ 272825 w 273845"/>
                <a:gd name="connsiteY1-198" fmla="*/ 0 h 3776661"/>
                <a:gd name="connsiteX2-199" fmla="*/ 273845 w 273845"/>
                <a:gd name="connsiteY2-200" fmla="*/ 3581399 h 3776661"/>
                <a:gd name="connsiteX3-201" fmla="*/ 252414 w 273845"/>
                <a:gd name="connsiteY3-202" fmla="*/ 3776661 h 3776661"/>
                <a:gd name="connsiteX4-203" fmla="*/ 228601 w 273845"/>
                <a:gd name="connsiteY4-204" fmla="*/ 3629023 h 3776661"/>
                <a:gd name="connsiteX5-205" fmla="*/ 166689 w 273845"/>
                <a:gd name="connsiteY5-206" fmla="*/ 3776661 h 3776661"/>
                <a:gd name="connsiteX6-207" fmla="*/ 104776 w 273845"/>
                <a:gd name="connsiteY6-208" fmla="*/ 3664743 h 3776661"/>
                <a:gd name="connsiteX7-209" fmla="*/ 57151 w 273845"/>
                <a:gd name="connsiteY7-210" fmla="*/ 3750467 h 3776661"/>
                <a:gd name="connsiteX8-211" fmla="*/ 1 w 273845"/>
                <a:gd name="connsiteY8-212" fmla="*/ 3609974 h 3776661"/>
                <a:gd name="connsiteX9-213" fmla="*/ 0 w 273845"/>
                <a:gd name="connsiteY9-214" fmla="*/ 0 h 3776661"/>
                <a:gd name="connsiteX0-215" fmla="*/ 0 w 273845"/>
                <a:gd name="connsiteY0-216" fmla="*/ 0 h 3776661"/>
                <a:gd name="connsiteX1-217" fmla="*/ 272825 w 273845"/>
                <a:gd name="connsiteY1-218" fmla="*/ 0 h 3776661"/>
                <a:gd name="connsiteX2-219" fmla="*/ 273845 w 273845"/>
                <a:gd name="connsiteY2-220" fmla="*/ 3581399 h 3776661"/>
                <a:gd name="connsiteX3-221" fmla="*/ 250032 w 273845"/>
                <a:gd name="connsiteY3-222" fmla="*/ 3695699 h 3776661"/>
                <a:gd name="connsiteX4-223" fmla="*/ 228601 w 273845"/>
                <a:gd name="connsiteY4-224" fmla="*/ 3629023 h 3776661"/>
                <a:gd name="connsiteX5-225" fmla="*/ 166689 w 273845"/>
                <a:gd name="connsiteY5-226" fmla="*/ 3776661 h 3776661"/>
                <a:gd name="connsiteX6-227" fmla="*/ 104776 w 273845"/>
                <a:gd name="connsiteY6-228" fmla="*/ 3664743 h 3776661"/>
                <a:gd name="connsiteX7-229" fmla="*/ 57151 w 273845"/>
                <a:gd name="connsiteY7-230" fmla="*/ 3750467 h 3776661"/>
                <a:gd name="connsiteX8-231" fmla="*/ 1 w 273845"/>
                <a:gd name="connsiteY8-232" fmla="*/ 3609974 h 3776661"/>
                <a:gd name="connsiteX9-233" fmla="*/ 0 w 273845"/>
                <a:gd name="connsiteY9-234" fmla="*/ 0 h 3776661"/>
                <a:gd name="connsiteX0-235" fmla="*/ 0 w 273845"/>
                <a:gd name="connsiteY0-236" fmla="*/ 0 h 3776661"/>
                <a:gd name="connsiteX1-237" fmla="*/ 272825 w 273845"/>
                <a:gd name="connsiteY1-238" fmla="*/ 0 h 3776661"/>
                <a:gd name="connsiteX2-239" fmla="*/ 273845 w 273845"/>
                <a:gd name="connsiteY2-240" fmla="*/ 3581399 h 3776661"/>
                <a:gd name="connsiteX3-241" fmla="*/ 247651 w 273845"/>
                <a:gd name="connsiteY3-242" fmla="*/ 3702843 h 3776661"/>
                <a:gd name="connsiteX4-243" fmla="*/ 228601 w 273845"/>
                <a:gd name="connsiteY4-244" fmla="*/ 3629023 h 3776661"/>
                <a:gd name="connsiteX5-245" fmla="*/ 166689 w 273845"/>
                <a:gd name="connsiteY5-246" fmla="*/ 3776661 h 3776661"/>
                <a:gd name="connsiteX6-247" fmla="*/ 104776 w 273845"/>
                <a:gd name="connsiteY6-248" fmla="*/ 3664743 h 3776661"/>
                <a:gd name="connsiteX7-249" fmla="*/ 57151 w 273845"/>
                <a:gd name="connsiteY7-250" fmla="*/ 3750467 h 3776661"/>
                <a:gd name="connsiteX8-251" fmla="*/ 1 w 273845"/>
                <a:gd name="connsiteY8-252" fmla="*/ 3609974 h 3776661"/>
                <a:gd name="connsiteX9-253" fmla="*/ 0 w 273845"/>
                <a:gd name="connsiteY9-254" fmla="*/ 0 h 3776661"/>
                <a:gd name="connsiteX0-255" fmla="*/ 0 w 273845"/>
                <a:gd name="connsiteY0-256" fmla="*/ 0 h 3776661"/>
                <a:gd name="connsiteX1-257" fmla="*/ 272825 w 273845"/>
                <a:gd name="connsiteY1-258" fmla="*/ 0 h 3776661"/>
                <a:gd name="connsiteX2-259" fmla="*/ 273845 w 273845"/>
                <a:gd name="connsiteY2-260" fmla="*/ 3581399 h 3776661"/>
                <a:gd name="connsiteX3-261" fmla="*/ 247651 w 273845"/>
                <a:gd name="connsiteY3-262" fmla="*/ 3702843 h 3776661"/>
                <a:gd name="connsiteX4-263" fmla="*/ 228601 w 273845"/>
                <a:gd name="connsiteY4-264" fmla="*/ 3629023 h 3776661"/>
                <a:gd name="connsiteX5-265" fmla="*/ 166689 w 273845"/>
                <a:gd name="connsiteY5-266" fmla="*/ 3776661 h 3776661"/>
                <a:gd name="connsiteX6-267" fmla="*/ 104776 w 273845"/>
                <a:gd name="connsiteY6-268" fmla="*/ 3664743 h 3776661"/>
                <a:gd name="connsiteX7-269" fmla="*/ 57151 w 273845"/>
                <a:gd name="connsiteY7-270" fmla="*/ 3750467 h 3776661"/>
                <a:gd name="connsiteX8-271" fmla="*/ 1 w 273845"/>
                <a:gd name="connsiteY8-272" fmla="*/ 3609974 h 3776661"/>
                <a:gd name="connsiteX9-273" fmla="*/ 0 w 273845"/>
                <a:gd name="connsiteY9-274" fmla="*/ 0 h 3776661"/>
                <a:gd name="connsiteX0-275" fmla="*/ 0 w 273845"/>
                <a:gd name="connsiteY0-276" fmla="*/ 0 h 3776661"/>
                <a:gd name="connsiteX1-277" fmla="*/ 272825 w 273845"/>
                <a:gd name="connsiteY1-278" fmla="*/ 0 h 3776661"/>
                <a:gd name="connsiteX2-279" fmla="*/ 273845 w 273845"/>
                <a:gd name="connsiteY2-280" fmla="*/ 3581399 h 3776661"/>
                <a:gd name="connsiteX3-281" fmla="*/ 247651 w 273845"/>
                <a:gd name="connsiteY3-282" fmla="*/ 3702843 h 3776661"/>
                <a:gd name="connsiteX4-283" fmla="*/ 228601 w 273845"/>
                <a:gd name="connsiteY4-284" fmla="*/ 3629023 h 3776661"/>
                <a:gd name="connsiteX5-285" fmla="*/ 166689 w 273845"/>
                <a:gd name="connsiteY5-286" fmla="*/ 3776661 h 3776661"/>
                <a:gd name="connsiteX6-287" fmla="*/ 104776 w 273845"/>
                <a:gd name="connsiteY6-288" fmla="*/ 3664743 h 3776661"/>
                <a:gd name="connsiteX7-289" fmla="*/ 57151 w 273845"/>
                <a:gd name="connsiteY7-290" fmla="*/ 3750467 h 3776661"/>
                <a:gd name="connsiteX8-291" fmla="*/ 1 w 273845"/>
                <a:gd name="connsiteY8-292" fmla="*/ 3609974 h 3776661"/>
                <a:gd name="connsiteX9-293" fmla="*/ 0 w 273845"/>
                <a:gd name="connsiteY9-294" fmla="*/ 0 h 3776661"/>
                <a:gd name="connsiteX0-295" fmla="*/ 0 w 273845"/>
                <a:gd name="connsiteY0-296" fmla="*/ 0 h 3776661"/>
                <a:gd name="connsiteX1-297" fmla="*/ 272825 w 273845"/>
                <a:gd name="connsiteY1-298" fmla="*/ 0 h 3776661"/>
                <a:gd name="connsiteX2-299" fmla="*/ 273845 w 273845"/>
                <a:gd name="connsiteY2-300" fmla="*/ 3581399 h 3776661"/>
                <a:gd name="connsiteX3-301" fmla="*/ 247651 w 273845"/>
                <a:gd name="connsiteY3-302" fmla="*/ 3702843 h 3776661"/>
                <a:gd name="connsiteX4-303" fmla="*/ 228601 w 273845"/>
                <a:gd name="connsiteY4-304" fmla="*/ 3629023 h 3776661"/>
                <a:gd name="connsiteX5-305" fmla="*/ 166689 w 273845"/>
                <a:gd name="connsiteY5-306" fmla="*/ 3776661 h 3776661"/>
                <a:gd name="connsiteX6-307" fmla="*/ 104776 w 273845"/>
                <a:gd name="connsiteY6-308" fmla="*/ 3664743 h 3776661"/>
                <a:gd name="connsiteX7-309" fmla="*/ 57151 w 273845"/>
                <a:gd name="connsiteY7-310" fmla="*/ 3750467 h 3776661"/>
                <a:gd name="connsiteX8-311" fmla="*/ 1 w 273845"/>
                <a:gd name="connsiteY8-312" fmla="*/ 3609974 h 3776661"/>
                <a:gd name="connsiteX9-313" fmla="*/ 0 w 273845"/>
                <a:gd name="connsiteY9-314" fmla="*/ 0 h 3776661"/>
                <a:gd name="connsiteX0-315" fmla="*/ 0 w 273845"/>
                <a:gd name="connsiteY0-316" fmla="*/ 0 h 3776661"/>
                <a:gd name="connsiteX1-317" fmla="*/ 272825 w 273845"/>
                <a:gd name="connsiteY1-318" fmla="*/ 0 h 3776661"/>
                <a:gd name="connsiteX2-319" fmla="*/ 273845 w 273845"/>
                <a:gd name="connsiteY2-320" fmla="*/ 3581399 h 3776661"/>
                <a:gd name="connsiteX3-321" fmla="*/ 247651 w 273845"/>
                <a:gd name="connsiteY3-322" fmla="*/ 3702843 h 3776661"/>
                <a:gd name="connsiteX4-323" fmla="*/ 228601 w 273845"/>
                <a:gd name="connsiteY4-324" fmla="*/ 3629023 h 3776661"/>
                <a:gd name="connsiteX5-325" fmla="*/ 166689 w 273845"/>
                <a:gd name="connsiteY5-326" fmla="*/ 3776661 h 3776661"/>
                <a:gd name="connsiteX6-327" fmla="*/ 104776 w 273845"/>
                <a:gd name="connsiteY6-328" fmla="*/ 3664743 h 3776661"/>
                <a:gd name="connsiteX7-329" fmla="*/ 57151 w 273845"/>
                <a:gd name="connsiteY7-330" fmla="*/ 3750467 h 3776661"/>
                <a:gd name="connsiteX8-331" fmla="*/ 1 w 273845"/>
                <a:gd name="connsiteY8-332" fmla="*/ 3609974 h 3776661"/>
                <a:gd name="connsiteX9-333" fmla="*/ 0 w 273845"/>
                <a:gd name="connsiteY9-334" fmla="*/ 0 h 3776661"/>
                <a:gd name="connsiteX0-335" fmla="*/ 0 w 273845"/>
                <a:gd name="connsiteY0-336" fmla="*/ 0 h 3776661"/>
                <a:gd name="connsiteX1-337" fmla="*/ 272825 w 273845"/>
                <a:gd name="connsiteY1-338" fmla="*/ 0 h 3776661"/>
                <a:gd name="connsiteX2-339" fmla="*/ 273845 w 273845"/>
                <a:gd name="connsiteY2-340" fmla="*/ 3581399 h 3776661"/>
                <a:gd name="connsiteX3-341" fmla="*/ 247651 w 273845"/>
                <a:gd name="connsiteY3-342" fmla="*/ 3702843 h 3776661"/>
                <a:gd name="connsiteX4-343" fmla="*/ 228601 w 273845"/>
                <a:gd name="connsiteY4-344" fmla="*/ 3629023 h 3776661"/>
                <a:gd name="connsiteX5-345" fmla="*/ 166689 w 273845"/>
                <a:gd name="connsiteY5-346" fmla="*/ 3776661 h 3776661"/>
                <a:gd name="connsiteX6-347" fmla="*/ 104776 w 273845"/>
                <a:gd name="connsiteY6-348" fmla="*/ 3664743 h 3776661"/>
                <a:gd name="connsiteX7-349" fmla="*/ 57151 w 273845"/>
                <a:gd name="connsiteY7-350" fmla="*/ 3750467 h 3776661"/>
                <a:gd name="connsiteX8-351" fmla="*/ 1 w 273845"/>
                <a:gd name="connsiteY8-352" fmla="*/ 3609974 h 3776661"/>
                <a:gd name="connsiteX9-353" fmla="*/ 0 w 273845"/>
                <a:gd name="connsiteY9-354" fmla="*/ 0 h 3776661"/>
                <a:gd name="connsiteX0-355" fmla="*/ 0 w 273845"/>
                <a:gd name="connsiteY0-356" fmla="*/ 0 h 3776887"/>
                <a:gd name="connsiteX1-357" fmla="*/ 272825 w 273845"/>
                <a:gd name="connsiteY1-358" fmla="*/ 0 h 3776887"/>
                <a:gd name="connsiteX2-359" fmla="*/ 273845 w 273845"/>
                <a:gd name="connsiteY2-360" fmla="*/ 3581399 h 3776887"/>
                <a:gd name="connsiteX3-361" fmla="*/ 247651 w 273845"/>
                <a:gd name="connsiteY3-362" fmla="*/ 3702843 h 3776887"/>
                <a:gd name="connsiteX4-363" fmla="*/ 228601 w 273845"/>
                <a:gd name="connsiteY4-364" fmla="*/ 3629023 h 3776887"/>
                <a:gd name="connsiteX5-365" fmla="*/ 166689 w 273845"/>
                <a:gd name="connsiteY5-366" fmla="*/ 3776661 h 3776887"/>
                <a:gd name="connsiteX6-367" fmla="*/ 104776 w 273845"/>
                <a:gd name="connsiteY6-368" fmla="*/ 3664743 h 3776887"/>
                <a:gd name="connsiteX7-369" fmla="*/ 57151 w 273845"/>
                <a:gd name="connsiteY7-370" fmla="*/ 3750467 h 3776887"/>
                <a:gd name="connsiteX8-371" fmla="*/ 1 w 273845"/>
                <a:gd name="connsiteY8-372" fmla="*/ 3609974 h 3776887"/>
                <a:gd name="connsiteX9-373" fmla="*/ 0 w 273845"/>
                <a:gd name="connsiteY9-374" fmla="*/ 0 h 3776887"/>
                <a:gd name="connsiteX0-375" fmla="*/ 0 w 273845"/>
                <a:gd name="connsiteY0-376" fmla="*/ 0 h 3776887"/>
                <a:gd name="connsiteX1-377" fmla="*/ 272825 w 273845"/>
                <a:gd name="connsiteY1-378" fmla="*/ 0 h 3776887"/>
                <a:gd name="connsiteX2-379" fmla="*/ 273845 w 273845"/>
                <a:gd name="connsiteY2-380" fmla="*/ 3581399 h 3776887"/>
                <a:gd name="connsiteX3-381" fmla="*/ 247651 w 273845"/>
                <a:gd name="connsiteY3-382" fmla="*/ 3702843 h 3776887"/>
                <a:gd name="connsiteX4-383" fmla="*/ 228601 w 273845"/>
                <a:gd name="connsiteY4-384" fmla="*/ 3629023 h 3776887"/>
                <a:gd name="connsiteX5-385" fmla="*/ 166689 w 273845"/>
                <a:gd name="connsiteY5-386" fmla="*/ 3776661 h 3776887"/>
                <a:gd name="connsiteX6-387" fmla="*/ 104776 w 273845"/>
                <a:gd name="connsiteY6-388" fmla="*/ 3664743 h 3776887"/>
                <a:gd name="connsiteX7-389" fmla="*/ 57151 w 273845"/>
                <a:gd name="connsiteY7-390" fmla="*/ 3750467 h 3776887"/>
                <a:gd name="connsiteX8-391" fmla="*/ 1 w 273845"/>
                <a:gd name="connsiteY8-392" fmla="*/ 3609974 h 3776887"/>
                <a:gd name="connsiteX9-393" fmla="*/ 0 w 273845"/>
                <a:gd name="connsiteY9-394" fmla="*/ 0 h 3776887"/>
                <a:gd name="connsiteX0-395" fmla="*/ 0 w 273845"/>
                <a:gd name="connsiteY0-396" fmla="*/ 0 h 3776887"/>
                <a:gd name="connsiteX1-397" fmla="*/ 272825 w 273845"/>
                <a:gd name="connsiteY1-398" fmla="*/ 0 h 3776887"/>
                <a:gd name="connsiteX2-399" fmla="*/ 273845 w 273845"/>
                <a:gd name="connsiteY2-400" fmla="*/ 3581399 h 3776887"/>
                <a:gd name="connsiteX3-401" fmla="*/ 247651 w 273845"/>
                <a:gd name="connsiteY3-402" fmla="*/ 3702843 h 3776887"/>
                <a:gd name="connsiteX4-403" fmla="*/ 228601 w 273845"/>
                <a:gd name="connsiteY4-404" fmla="*/ 3629023 h 3776887"/>
                <a:gd name="connsiteX5-405" fmla="*/ 166689 w 273845"/>
                <a:gd name="connsiteY5-406" fmla="*/ 3776661 h 3776887"/>
                <a:gd name="connsiteX6-407" fmla="*/ 104776 w 273845"/>
                <a:gd name="connsiteY6-408" fmla="*/ 3664743 h 3776887"/>
                <a:gd name="connsiteX7-409" fmla="*/ 57151 w 273845"/>
                <a:gd name="connsiteY7-410" fmla="*/ 3750467 h 3776887"/>
                <a:gd name="connsiteX8-411" fmla="*/ 1 w 273845"/>
                <a:gd name="connsiteY8-412" fmla="*/ 3609974 h 3776887"/>
                <a:gd name="connsiteX9-413" fmla="*/ 0 w 273845"/>
                <a:gd name="connsiteY9-414" fmla="*/ 0 h 3776887"/>
                <a:gd name="connsiteX0-415" fmla="*/ 0 w 273845"/>
                <a:gd name="connsiteY0-416" fmla="*/ 0 h 3776859"/>
                <a:gd name="connsiteX1-417" fmla="*/ 272825 w 273845"/>
                <a:gd name="connsiteY1-418" fmla="*/ 0 h 3776859"/>
                <a:gd name="connsiteX2-419" fmla="*/ 273845 w 273845"/>
                <a:gd name="connsiteY2-420" fmla="*/ 3581399 h 3776859"/>
                <a:gd name="connsiteX3-421" fmla="*/ 247651 w 273845"/>
                <a:gd name="connsiteY3-422" fmla="*/ 3702843 h 3776859"/>
                <a:gd name="connsiteX4-423" fmla="*/ 223839 w 273845"/>
                <a:gd name="connsiteY4-424" fmla="*/ 3631404 h 3776859"/>
                <a:gd name="connsiteX5-425" fmla="*/ 166689 w 273845"/>
                <a:gd name="connsiteY5-426" fmla="*/ 3776661 h 3776859"/>
                <a:gd name="connsiteX6-427" fmla="*/ 104776 w 273845"/>
                <a:gd name="connsiteY6-428" fmla="*/ 3664743 h 3776859"/>
                <a:gd name="connsiteX7-429" fmla="*/ 57151 w 273845"/>
                <a:gd name="connsiteY7-430" fmla="*/ 3750467 h 3776859"/>
                <a:gd name="connsiteX8-431" fmla="*/ 1 w 273845"/>
                <a:gd name="connsiteY8-432" fmla="*/ 3609974 h 3776859"/>
                <a:gd name="connsiteX9-433" fmla="*/ 0 w 273845"/>
                <a:gd name="connsiteY9-434" fmla="*/ 0 h 3776859"/>
                <a:gd name="connsiteX0-435" fmla="*/ 0 w 273845"/>
                <a:gd name="connsiteY0-436" fmla="*/ 0 h 3776859"/>
                <a:gd name="connsiteX1-437" fmla="*/ 272825 w 273845"/>
                <a:gd name="connsiteY1-438" fmla="*/ 0 h 3776859"/>
                <a:gd name="connsiteX2-439" fmla="*/ 273845 w 273845"/>
                <a:gd name="connsiteY2-440" fmla="*/ 3581399 h 3776859"/>
                <a:gd name="connsiteX3-441" fmla="*/ 247651 w 273845"/>
                <a:gd name="connsiteY3-442" fmla="*/ 3702843 h 3776859"/>
                <a:gd name="connsiteX4-443" fmla="*/ 223839 w 273845"/>
                <a:gd name="connsiteY4-444" fmla="*/ 3631404 h 3776859"/>
                <a:gd name="connsiteX5-445" fmla="*/ 166689 w 273845"/>
                <a:gd name="connsiteY5-446" fmla="*/ 3776661 h 3776859"/>
                <a:gd name="connsiteX6-447" fmla="*/ 104776 w 273845"/>
                <a:gd name="connsiteY6-448" fmla="*/ 3664743 h 3776859"/>
                <a:gd name="connsiteX7-449" fmla="*/ 57151 w 273845"/>
                <a:gd name="connsiteY7-450" fmla="*/ 3750467 h 3776859"/>
                <a:gd name="connsiteX8-451" fmla="*/ 1 w 273845"/>
                <a:gd name="connsiteY8-452" fmla="*/ 3609974 h 3776859"/>
                <a:gd name="connsiteX9-453" fmla="*/ 0 w 273845"/>
                <a:gd name="connsiteY9-454" fmla="*/ 0 h 3776859"/>
                <a:gd name="connsiteX0-455" fmla="*/ 0 w 273894"/>
                <a:gd name="connsiteY0-456" fmla="*/ 0 h 3776859"/>
                <a:gd name="connsiteX1-457" fmla="*/ 272825 w 273894"/>
                <a:gd name="connsiteY1-458" fmla="*/ 0 h 3776859"/>
                <a:gd name="connsiteX2-459" fmla="*/ 273845 w 273894"/>
                <a:gd name="connsiteY2-460" fmla="*/ 3581399 h 3776859"/>
                <a:gd name="connsiteX3-461" fmla="*/ 247651 w 273894"/>
                <a:gd name="connsiteY3-462" fmla="*/ 3702843 h 3776859"/>
                <a:gd name="connsiteX4-463" fmla="*/ 223839 w 273894"/>
                <a:gd name="connsiteY4-464" fmla="*/ 3631404 h 3776859"/>
                <a:gd name="connsiteX5-465" fmla="*/ 166689 w 273894"/>
                <a:gd name="connsiteY5-466" fmla="*/ 3776661 h 3776859"/>
                <a:gd name="connsiteX6-467" fmla="*/ 104776 w 273894"/>
                <a:gd name="connsiteY6-468" fmla="*/ 3664743 h 3776859"/>
                <a:gd name="connsiteX7-469" fmla="*/ 57151 w 273894"/>
                <a:gd name="connsiteY7-470" fmla="*/ 3750467 h 3776859"/>
                <a:gd name="connsiteX8-471" fmla="*/ 1 w 273894"/>
                <a:gd name="connsiteY8-472" fmla="*/ 3609974 h 3776859"/>
                <a:gd name="connsiteX9-473" fmla="*/ 0 w 273894"/>
                <a:gd name="connsiteY9-474" fmla="*/ 0 h 3776859"/>
                <a:gd name="connsiteX0-475" fmla="*/ 0 w 273894"/>
                <a:gd name="connsiteY0-476" fmla="*/ 0 h 3776859"/>
                <a:gd name="connsiteX1-477" fmla="*/ 272825 w 273894"/>
                <a:gd name="connsiteY1-478" fmla="*/ 0 h 3776859"/>
                <a:gd name="connsiteX2-479" fmla="*/ 273845 w 273894"/>
                <a:gd name="connsiteY2-480" fmla="*/ 3581399 h 3776859"/>
                <a:gd name="connsiteX3-481" fmla="*/ 247651 w 273894"/>
                <a:gd name="connsiteY3-482" fmla="*/ 3702843 h 3776859"/>
                <a:gd name="connsiteX4-483" fmla="*/ 223839 w 273894"/>
                <a:gd name="connsiteY4-484" fmla="*/ 3631404 h 3776859"/>
                <a:gd name="connsiteX5-485" fmla="*/ 166689 w 273894"/>
                <a:gd name="connsiteY5-486" fmla="*/ 3776661 h 3776859"/>
                <a:gd name="connsiteX6-487" fmla="*/ 104776 w 273894"/>
                <a:gd name="connsiteY6-488" fmla="*/ 3664743 h 3776859"/>
                <a:gd name="connsiteX7-489" fmla="*/ 57151 w 273894"/>
                <a:gd name="connsiteY7-490" fmla="*/ 3750467 h 3776859"/>
                <a:gd name="connsiteX8-491" fmla="*/ 1 w 273894"/>
                <a:gd name="connsiteY8-492" fmla="*/ 3609974 h 3776859"/>
                <a:gd name="connsiteX9-493" fmla="*/ 0 w 273894"/>
                <a:gd name="connsiteY9-494" fmla="*/ 0 h 3776859"/>
                <a:gd name="connsiteX0-495" fmla="*/ 0 w 273845"/>
                <a:gd name="connsiteY0-496" fmla="*/ 0 h 3776859"/>
                <a:gd name="connsiteX1-497" fmla="*/ 272825 w 273845"/>
                <a:gd name="connsiteY1-498" fmla="*/ 0 h 3776859"/>
                <a:gd name="connsiteX2-499" fmla="*/ 273845 w 273845"/>
                <a:gd name="connsiteY2-500" fmla="*/ 3581399 h 3776859"/>
                <a:gd name="connsiteX3-501" fmla="*/ 247651 w 273845"/>
                <a:gd name="connsiteY3-502" fmla="*/ 3702843 h 3776859"/>
                <a:gd name="connsiteX4-503" fmla="*/ 223839 w 273845"/>
                <a:gd name="connsiteY4-504" fmla="*/ 3631404 h 3776859"/>
                <a:gd name="connsiteX5-505" fmla="*/ 166689 w 273845"/>
                <a:gd name="connsiteY5-506" fmla="*/ 3776661 h 3776859"/>
                <a:gd name="connsiteX6-507" fmla="*/ 104776 w 273845"/>
                <a:gd name="connsiteY6-508" fmla="*/ 3664743 h 3776859"/>
                <a:gd name="connsiteX7-509" fmla="*/ 57151 w 273845"/>
                <a:gd name="connsiteY7-510" fmla="*/ 3750467 h 3776859"/>
                <a:gd name="connsiteX8-511" fmla="*/ 1 w 273845"/>
                <a:gd name="connsiteY8-512" fmla="*/ 3609974 h 3776859"/>
                <a:gd name="connsiteX9-513" fmla="*/ 0 w 273845"/>
                <a:gd name="connsiteY9-514" fmla="*/ 0 h 3776859"/>
                <a:gd name="connsiteX0-515" fmla="*/ 0 w 273845"/>
                <a:gd name="connsiteY0-516" fmla="*/ 0 h 3776859"/>
                <a:gd name="connsiteX1-517" fmla="*/ 272825 w 273845"/>
                <a:gd name="connsiteY1-518" fmla="*/ 0 h 3776859"/>
                <a:gd name="connsiteX2-519" fmla="*/ 273845 w 273845"/>
                <a:gd name="connsiteY2-520" fmla="*/ 3581399 h 3776859"/>
                <a:gd name="connsiteX3-521" fmla="*/ 252414 w 273845"/>
                <a:gd name="connsiteY3-522" fmla="*/ 3702843 h 3776859"/>
                <a:gd name="connsiteX4-523" fmla="*/ 223839 w 273845"/>
                <a:gd name="connsiteY4-524" fmla="*/ 3631404 h 3776859"/>
                <a:gd name="connsiteX5-525" fmla="*/ 166689 w 273845"/>
                <a:gd name="connsiteY5-526" fmla="*/ 3776661 h 3776859"/>
                <a:gd name="connsiteX6-527" fmla="*/ 104776 w 273845"/>
                <a:gd name="connsiteY6-528" fmla="*/ 3664743 h 3776859"/>
                <a:gd name="connsiteX7-529" fmla="*/ 57151 w 273845"/>
                <a:gd name="connsiteY7-530" fmla="*/ 3750467 h 3776859"/>
                <a:gd name="connsiteX8-531" fmla="*/ 1 w 273845"/>
                <a:gd name="connsiteY8-532" fmla="*/ 3609974 h 3776859"/>
                <a:gd name="connsiteX9-533" fmla="*/ 0 w 273845"/>
                <a:gd name="connsiteY9-534" fmla="*/ 0 h 3776859"/>
                <a:gd name="connsiteX0-535" fmla="*/ 0 w 273845"/>
                <a:gd name="connsiteY0-536" fmla="*/ 0 h 3776859"/>
                <a:gd name="connsiteX1-537" fmla="*/ 272825 w 273845"/>
                <a:gd name="connsiteY1-538" fmla="*/ 0 h 3776859"/>
                <a:gd name="connsiteX2-539" fmla="*/ 273845 w 273845"/>
                <a:gd name="connsiteY2-540" fmla="*/ 3581399 h 3776859"/>
                <a:gd name="connsiteX3-541" fmla="*/ 252414 w 273845"/>
                <a:gd name="connsiteY3-542" fmla="*/ 3702843 h 3776859"/>
                <a:gd name="connsiteX4-543" fmla="*/ 223839 w 273845"/>
                <a:gd name="connsiteY4-544" fmla="*/ 3631404 h 3776859"/>
                <a:gd name="connsiteX5-545" fmla="*/ 166689 w 273845"/>
                <a:gd name="connsiteY5-546" fmla="*/ 3776661 h 3776859"/>
                <a:gd name="connsiteX6-547" fmla="*/ 104776 w 273845"/>
                <a:gd name="connsiteY6-548" fmla="*/ 3664743 h 3776859"/>
                <a:gd name="connsiteX7-549" fmla="*/ 57151 w 273845"/>
                <a:gd name="connsiteY7-550" fmla="*/ 3750467 h 3776859"/>
                <a:gd name="connsiteX8-551" fmla="*/ 1 w 273845"/>
                <a:gd name="connsiteY8-552" fmla="*/ 3609974 h 3776859"/>
                <a:gd name="connsiteX9-553" fmla="*/ 0 w 273845"/>
                <a:gd name="connsiteY9-554" fmla="*/ 0 h 3776859"/>
                <a:gd name="connsiteX0-555" fmla="*/ 0 w 273845"/>
                <a:gd name="connsiteY0-556" fmla="*/ 0 h 3776859"/>
                <a:gd name="connsiteX1-557" fmla="*/ 272825 w 273845"/>
                <a:gd name="connsiteY1-558" fmla="*/ 0 h 3776859"/>
                <a:gd name="connsiteX2-559" fmla="*/ 273845 w 273845"/>
                <a:gd name="connsiteY2-560" fmla="*/ 3581399 h 3776859"/>
                <a:gd name="connsiteX3-561" fmla="*/ 245270 w 273845"/>
                <a:gd name="connsiteY3-562" fmla="*/ 3702843 h 3776859"/>
                <a:gd name="connsiteX4-563" fmla="*/ 223839 w 273845"/>
                <a:gd name="connsiteY4-564" fmla="*/ 3631404 h 3776859"/>
                <a:gd name="connsiteX5-565" fmla="*/ 166689 w 273845"/>
                <a:gd name="connsiteY5-566" fmla="*/ 3776661 h 3776859"/>
                <a:gd name="connsiteX6-567" fmla="*/ 104776 w 273845"/>
                <a:gd name="connsiteY6-568" fmla="*/ 3664743 h 3776859"/>
                <a:gd name="connsiteX7-569" fmla="*/ 57151 w 273845"/>
                <a:gd name="connsiteY7-570" fmla="*/ 3750467 h 3776859"/>
                <a:gd name="connsiteX8-571" fmla="*/ 1 w 273845"/>
                <a:gd name="connsiteY8-572" fmla="*/ 3609974 h 3776859"/>
                <a:gd name="connsiteX9-573" fmla="*/ 0 w 273845"/>
                <a:gd name="connsiteY9-574" fmla="*/ 0 h 3776859"/>
                <a:gd name="connsiteX0-575" fmla="*/ 0 w 273845"/>
                <a:gd name="connsiteY0-576" fmla="*/ 0 h 3776859"/>
                <a:gd name="connsiteX1-577" fmla="*/ 272825 w 273845"/>
                <a:gd name="connsiteY1-578" fmla="*/ 0 h 3776859"/>
                <a:gd name="connsiteX2-579" fmla="*/ 273845 w 273845"/>
                <a:gd name="connsiteY2-580" fmla="*/ 3581399 h 3776859"/>
                <a:gd name="connsiteX3-581" fmla="*/ 245270 w 273845"/>
                <a:gd name="connsiteY3-582" fmla="*/ 3702843 h 3776859"/>
                <a:gd name="connsiteX4-583" fmla="*/ 223839 w 273845"/>
                <a:gd name="connsiteY4-584" fmla="*/ 3631404 h 3776859"/>
                <a:gd name="connsiteX5-585" fmla="*/ 166689 w 273845"/>
                <a:gd name="connsiteY5-586" fmla="*/ 3776661 h 3776859"/>
                <a:gd name="connsiteX6-587" fmla="*/ 104776 w 273845"/>
                <a:gd name="connsiteY6-588" fmla="*/ 3664743 h 3776859"/>
                <a:gd name="connsiteX7-589" fmla="*/ 57151 w 273845"/>
                <a:gd name="connsiteY7-590" fmla="*/ 3750467 h 3776859"/>
                <a:gd name="connsiteX8-591" fmla="*/ 1 w 273845"/>
                <a:gd name="connsiteY8-592" fmla="*/ 3609974 h 3776859"/>
                <a:gd name="connsiteX9-593" fmla="*/ 0 w 273845"/>
                <a:gd name="connsiteY9-594" fmla="*/ 0 h 3776859"/>
                <a:gd name="connsiteX0-595" fmla="*/ 0 w 273845"/>
                <a:gd name="connsiteY0-596" fmla="*/ 0 h 3776859"/>
                <a:gd name="connsiteX1-597" fmla="*/ 272825 w 273845"/>
                <a:gd name="connsiteY1-598" fmla="*/ 0 h 3776859"/>
                <a:gd name="connsiteX2-599" fmla="*/ 273845 w 273845"/>
                <a:gd name="connsiteY2-600" fmla="*/ 3581399 h 3776859"/>
                <a:gd name="connsiteX3-601" fmla="*/ 245270 w 273845"/>
                <a:gd name="connsiteY3-602" fmla="*/ 3702843 h 3776859"/>
                <a:gd name="connsiteX4-603" fmla="*/ 223839 w 273845"/>
                <a:gd name="connsiteY4-604" fmla="*/ 3631404 h 3776859"/>
                <a:gd name="connsiteX5-605" fmla="*/ 166689 w 273845"/>
                <a:gd name="connsiteY5-606" fmla="*/ 3776661 h 3776859"/>
                <a:gd name="connsiteX6-607" fmla="*/ 104776 w 273845"/>
                <a:gd name="connsiteY6-608" fmla="*/ 3664743 h 3776859"/>
                <a:gd name="connsiteX7-609" fmla="*/ 57151 w 273845"/>
                <a:gd name="connsiteY7-610" fmla="*/ 3750467 h 3776859"/>
                <a:gd name="connsiteX8-611" fmla="*/ 1 w 273845"/>
                <a:gd name="connsiteY8-612" fmla="*/ 3609974 h 3776859"/>
                <a:gd name="connsiteX9-613" fmla="*/ 0 w 273845"/>
                <a:gd name="connsiteY9-614" fmla="*/ 0 h 3776859"/>
                <a:gd name="connsiteX0-615" fmla="*/ 0 w 273845"/>
                <a:gd name="connsiteY0-616" fmla="*/ 0 h 3776859"/>
                <a:gd name="connsiteX1-617" fmla="*/ 272825 w 273845"/>
                <a:gd name="connsiteY1-618" fmla="*/ 0 h 3776859"/>
                <a:gd name="connsiteX2-619" fmla="*/ 273845 w 273845"/>
                <a:gd name="connsiteY2-620" fmla="*/ 3581399 h 3776859"/>
                <a:gd name="connsiteX3-621" fmla="*/ 245270 w 273845"/>
                <a:gd name="connsiteY3-622" fmla="*/ 3702843 h 3776859"/>
                <a:gd name="connsiteX4-623" fmla="*/ 223839 w 273845"/>
                <a:gd name="connsiteY4-624" fmla="*/ 3631404 h 3776859"/>
                <a:gd name="connsiteX5-625" fmla="*/ 166689 w 273845"/>
                <a:gd name="connsiteY5-626" fmla="*/ 3776661 h 3776859"/>
                <a:gd name="connsiteX6-627" fmla="*/ 104776 w 273845"/>
                <a:gd name="connsiteY6-628" fmla="*/ 3664743 h 3776859"/>
                <a:gd name="connsiteX7-629" fmla="*/ 57151 w 273845"/>
                <a:gd name="connsiteY7-630" fmla="*/ 3750467 h 3776859"/>
                <a:gd name="connsiteX8-631" fmla="*/ 1 w 273845"/>
                <a:gd name="connsiteY8-632" fmla="*/ 3609974 h 3776859"/>
                <a:gd name="connsiteX9-633" fmla="*/ 0 w 273845"/>
                <a:gd name="connsiteY9-634" fmla="*/ 0 h 3776859"/>
                <a:gd name="connsiteX0-635" fmla="*/ 0 w 273845"/>
                <a:gd name="connsiteY0-636" fmla="*/ 0 h 3776859"/>
                <a:gd name="connsiteX1-637" fmla="*/ 272825 w 273845"/>
                <a:gd name="connsiteY1-638" fmla="*/ 0 h 3776859"/>
                <a:gd name="connsiteX2-639" fmla="*/ 273845 w 273845"/>
                <a:gd name="connsiteY2-640" fmla="*/ 3581399 h 3776859"/>
                <a:gd name="connsiteX3-641" fmla="*/ 245270 w 273845"/>
                <a:gd name="connsiteY3-642" fmla="*/ 3702843 h 3776859"/>
                <a:gd name="connsiteX4-643" fmla="*/ 223839 w 273845"/>
                <a:gd name="connsiteY4-644" fmla="*/ 3631404 h 3776859"/>
                <a:gd name="connsiteX5-645" fmla="*/ 166689 w 273845"/>
                <a:gd name="connsiteY5-646" fmla="*/ 3776661 h 3776859"/>
                <a:gd name="connsiteX6-647" fmla="*/ 104776 w 273845"/>
                <a:gd name="connsiteY6-648" fmla="*/ 3664743 h 3776859"/>
                <a:gd name="connsiteX7-649" fmla="*/ 57151 w 273845"/>
                <a:gd name="connsiteY7-650" fmla="*/ 3750467 h 3776859"/>
                <a:gd name="connsiteX8-651" fmla="*/ 1 w 273845"/>
                <a:gd name="connsiteY8-652" fmla="*/ 3609974 h 3776859"/>
                <a:gd name="connsiteX9-653" fmla="*/ 0 w 273845"/>
                <a:gd name="connsiteY9-654" fmla="*/ 0 h 3776859"/>
                <a:gd name="connsiteX0-655" fmla="*/ 0 w 273845"/>
                <a:gd name="connsiteY0-656" fmla="*/ 0 h 3776859"/>
                <a:gd name="connsiteX1-657" fmla="*/ 272825 w 273845"/>
                <a:gd name="connsiteY1-658" fmla="*/ 0 h 3776859"/>
                <a:gd name="connsiteX2-659" fmla="*/ 273845 w 273845"/>
                <a:gd name="connsiteY2-660" fmla="*/ 3581399 h 3776859"/>
                <a:gd name="connsiteX3-661" fmla="*/ 245270 w 273845"/>
                <a:gd name="connsiteY3-662" fmla="*/ 3702843 h 3776859"/>
                <a:gd name="connsiteX4-663" fmla="*/ 223839 w 273845"/>
                <a:gd name="connsiteY4-664" fmla="*/ 3631404 h 3776859"/>
                <a:gd name="connsiteX5-665" fmla="*/ 166689 w 273845"/>
                <a:gd name="connsiteY5-666" fmla="*/ 3776661 h 3776859"/>
                <a:gd name="connsiteX6-667" fmla="*/ 104776 w 273845"/>
                <a:gd name="connsiteY6-668" fmla="*/ 3664743 h 3776859"/>
                <a:gd name="connsiteX7-669" fmla="*/ 57151 w 273845"/>
                <a:gd name="connsiteY7-670" fmla="*/ 3750467 h 3776859"/>
                <a:gd name="connsiteX8-671" fmla="*/ 1 w 273845"/>
                <a:gd name="connsiteY8-672" fmla="*/ 3609974 h 3776859"/>
                <a:gd name="connsiteX9-673" fmla="*/ 0 w 273845"/>
                <a:gd name="connsiteY9-674" fmla="*/ 0 h 3776859"/>
                <a:gd name="connsiteX0-675" fmla="*/ 0 w 273845"/>
                <a:gd name="connsiteY0-676" fmla="*/ 0 h 3776859"/>
                <a:gd name="connsiteX1-677" fmla="*/ 272825 w 273845"/>
                <a:gd name="connsiteY1-678" fmla="*/ 0 h 3776859"/>
                <a:gd name="connsiteX2-679" fmla="*/ 273845 w 273845"/>
                <a:gd name="connsiteY2-680" fmla="*/ 3581399 h 3776859"/>
                <a:gd name="connsiteX3-681" fmla="*/ 245270 w 273845"/>
                <a:gd name="connsiteY3-682" fmla="*/ 3702843 h 3776859"/>
                <a:gd name="connsiteX4-683" fmla="*/ 223839 w 273845"/>
                <a:gd name="connsiteY4-684" fmla="*/ 3631404 h 3776859"/>
                <a:gd name="connsiteX5-685" fmla="*/ 166689 w 273845"/>
                <a:gd name="connsiteY5-686" fmla="*/ 3776661 h 3776859"/>
                <a:gd name="connsiteX6-687" fmla="*/ 104776 w 273845"/>
                <a:gd name="connsiteY6-688" fmla="*/ 3664743 h 3776859"/>
                <a:gd name="connsiteX7-689" fmla="*/ 57151 w 273845"/>
                <a:gd name="connsiteY7-690" fmla="*/ 3750467 h 3776859"/>
                <a:gd name="connsiteX8-691" fmla="*/ 1 w 273845"/>
                <a:gd name="connsiteY8-692" fmla="*/ 3609974 h 3776859"/>
                <a:gd name="connsiteX9-693" fmla="*/ 0 w 273845"/>
                <a:gd name="connsiteY9-694" fmla="*/ 0 h 3776859"/>
                <a:gd name="connsiteX0-695" fmla="*/ 0 w 273845"/>
                <a:gd name="connsiteY0-696" fmla="*/ 0 h 3776859"/>
                <a:gd name="connsiteX1-697" fmla="*/ 272825 w 273845"/>
                <a:gd name="connsiteY1-698" fmla="*/ 0 h 3776859"/>
                <a:gd name="connsiteX2-699" fmla="*/ 273845 w 273845"/>
                <a:gd name="connsiteY2-700" fmla="*/ 3581399 h 3776859"/>
                <a:gd name="connsiteX3-701" fmla="*/ 245270 w 273845"/>
                <a:gd name="connsiteY3-702" fmla="*/ 3702843 h 3776859"/>
                <a:gd name="connsiteX4-703" fmla="*/ 223839 w 273845"/>
                <a:gd name="connsiteY4-704" fmla="*/ 3631404 h 3776859"/>
                <a:gd name="connsiteX5-705" fmla="*/ 166689 w 273845"/>
                <a:gd name="connsiteY5-706" fmla="*/ 3776661 h 3776859"/>
                <a:gd name="connsiteX6-707" fmla="*/ 104776 w 273845"/>
                <a:gd name="connsiteY6-708" fmla="*/ 3664743 h 3776859"/>
                <a:gd name="connsiteX7-709" fmla="*/ 57151 w 273845"/>
                <a:gd name="connsiteY7-710" fmla="*/ 3750467 h 3776859"/>
                <a:gd name="connsiteX8-711" fmla="*/ 1 w 273845"/>
                <a:gd name="connsiteY8-712" fmla="*/ 3609974 h 3776859"/>
                <a:gd name="connsiteX9-713" fmla="*/ 0 w 273845"/>
                <a:gd name="connsiteY9-714" fmla="*/ 0 h 3776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  <a:cxn ang="0">
                  <a:pos x="connsiteX9-89" y="connsiteY9-90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374772" y="1416970"/>
              <a:ext cx="272823" cy="590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405127" y="1213680"/>
              <a:ext cx="212112" cy="203290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 rot="5400000">
              <a:off x="1396734" y="6250647"/>
              <a:ext cx="228525" cy="72328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-1" fmla="*/ 0 w 226544"/>
                <a:gd name="connsiteY0-2" fmla="*/ 35306 h 70612"/>
                <a:gd name="connsiteX1-3" fmla="*/ 27685 w 226544"/>
                <a:gd name="connsiteY1-4" fmla="*/ 0 h 70612"/>
                <a:gd name="connsiteX2-5" fmla="*/ 226544 w 226544"/>
                <a:gd name="connsiteY2-6" fmla="*/ 35306 h 70612"/>
                <a:gd name="connsiteX3-7" fmla="*/ 27685 w 226544"/>
                <a:gd name="connsiteY3-8" fmla="*/ 70612 h 70612"/>
                <a:gd name="connsiteX4" fmla="*/ 0 w 226544"/>
                <a:gd name="connsiteY4" fmla="*/ 35306 h 70612"/>
                <a:gd name="connsiteX0-9" fmla="*/ 0 w 226544"/>
                <a:gd name="connsiteY0-10" fmla="*/ 35306 h 70612"/>
                <a:gd name="connsiteX1-11" fmla="*/ 27685 w 226544"/>
                <a:gd name="connsiteY1-12" fmla="*/ 0 h 70612"/>
                <a:gd name="connsiteX2-13" fmla="*/ 226544 w 226544"/>
                <a:gd name="connsiteY2-14" fmla="*/ 35306 h 70612"/>
                <a:gd name="connsiteX3-15" fmla="*/ 27685 w 226544"/>
                <a:gd name="connsiteY3-16" fmla="*/ 70612 h 70612"/>
                <a:gd name="connsiteX4-17" fmla="*/ 0 w 226544"/>
                <a:gd name="connsiteY4-18" fmla="*/ 35306 h 70612"/>
                <a:gd name="connsiteX0-19" fmla="*/ 0 w 226544"/>
                <a:gd name="connsiteY0-20" fmla="*/ 35306 h 70612"/>
                <a:gd name="connsiteX1-21" fmla="*/ 27685 w 226544"/>
                <a:gd name="connsiteY1-22" fmla="*/ 0 h 70612"/>
                <a:gd name="connsiteX2-23" fmla="*/ 226544 w 226544"/>
                <a:gd name="connsiteY2-24" fmla="*/ 35306 h 70612"/>
                <a:gd name="connsiteX3-25" fmla="*/ 27685 w 226544"/>
                <a:gd name="connsiteY3-26" fmla="*/ 70612 h 70612"/>
                <a:gd name="connsiteX4-27" fmla="*/ 0 w 226544"/>
                <a:gd name="connsiteY4-28" fmla="*/ 35306 h 70612"/>
                <a:gd name="connsiteX0-29" fmla="*/ 0 w 226544"/>
                <a:gd name="connsiteY0-30" fmla="*/ 35306 h 70612"/>
                <a:gd name="connsiteX1-31" fmla="*/ 27685 w 226544"/>
                <a:gd name="connsiteY1-32" fmla="*/ 0 h 70612"/>
                <a:gd name="connsiteX2-33" fmla="*/ 226544 w 226544"/>
                <a:gd name="connsiteY2-34" fmla="*/ 35306 h 70612"/>
                <a:gd name="connsiteX3-35" fmla="*/ 27685 w 226544"/>
                <a:gd name="connsiteY3-36" fmla="*/ 70612 h 70612"/>
                <a:gd name="connsiteX4-37" fmla="*/ 0 w 226544"/>
                <a:gd name="connsiteY4-38" fmla="*/ 35306 h 70612"/>
                <a:gd name="connsiteX0-39" fmla="*/ 0 w 226544"/>
                <a:gd name="connsiteY0-40" fmla="*/ 35306 h 70612"/>
                <a:gd name="connsiteX1-41" fmla="*/ 27685 w 226544"/>
                <a:gd name="connsiteY1-42" fmla="*/ 0 h 70612"/>
                <a:gd name="connsiteX2-43" fmla="*/ 226544 w 226544"/>
                <a:gd name="connsiteY2-44" fmla="*/ 35306 h 70612"/>
                <a:gd name="connsiteX3-45" fmla="*/ 27685 w 226544"/>
                <a:gd name="connsiteY3-46" fmla="*/ 70612 h 70612"/>
                <a:gd name="connsiteX4-47" fmla="*/ 0 w 226544"/>
                <a:gd name="connsiteY4-48" fmla="*/ 35306 h 70612"/>
                <a:gd name="connsiteX0-49" fmla="*/ 0 w 226544"/>
                <a:gd name="connsiteY0-50" fmla="*/ 35306 h 70612"/>
                <a:gd name="connsiteX1-51" fmla="*/ 27685 w 226544"/>
                <a:gd name="connsiteY1-52" fmla="*/ 0 h 70612"/>
                <a:gd name="connsiteX2-53" fmla="*/ 226544 w 226544"/>
                <a:gd name="connsiteY2-54" fmla="*/ 35306 h 70612"/>
                <a:gd name="connsiteX3-55" fmla="*/ 27685 w 226544"/>
                <a:gd name="connsiteY3-56" fmla="*/ 70612 h 70612"/>
                <a:gd name="connsiteX4-57" fmla="*/ 0 w 226544"/>
                <a:gd name="connsiteY4-58" fmla="*/ 35306 h 70612"/>
                <a:gd name="connsiteX0-59" fmla="*/ 0 w 226544"/>
                <a:gd name="connsiteY0-60" fmla="*/ 35306 h 70612"/>
                <a:gd name="connsiteX1-61" fmla="*/ 27685 w 226544"/>
                <a:gd name="connsiteY1-62" fmla="*/ 0 h 70612"/>
                <a:gd name="connsiteX2-63" fmla="*/ 226544 w 226544"/>
                <a:gd name="connsiteY2-64" fmla="*/ 35306 h 70612"/>
                <a:gd name="connsiteX3-65" fmla="*/ 27685 w 226544"/>
                <a:gd name="connsiteY3-66" fmla="*/ 70612 h 70612"/>
                <a:gd name="connsiteX4-67" fmla="*/ 0 w 226544"/>
                <a:gd name="connsiteY4-68" fmla="*/ 35306 h 70612"/>
                <a:gd name="connsiteX0-69" fmla="*/ 0 w 226544"/>
                <a:gd name="connsiteY0-70" fmla="*/ 35306 h 70612"/>
                <a:gd name="connsiteX1-71" fmla="*/ 27685 w 226544"/>
                <a:gd name="connsiteY1-72" fmla="*/ 0 h 70612"/>
                <a:gd name="connsiteX2-73" fmla="*/ 226544 w 226544"/>
                <a:gd name="connsiteY2-74" fmla="*/ 35306 h 70612"/>
                <a:gd name="connsiteX3-75" fmla="*/ 27685 w 226544"/>
                <a:gd name="connsiteY3-76" fmla="*/ 70612 h 70612"/>
                <a:gd name="connsiteX4-77" fmla="*/ 0 w 226544"/>
                <a:gd name="connsiteY4-78" fmla="*/ 35306 h 70612"/>
                <a:gd name="connsiteX0-79" fmla="*/ 0 w 226544"/>
                <a:gd name="connsiteY0-80" fmla="*/ 35306 h 70612"/>
                <a:gd name="connsiteX1-81" fmla="*/ 27685 w 226544"/>
                <a:gd name="connsiteY1-82" fmla="*/ 0 h 70612"/>
                <a:gd name="connsiteX2-83" fmla="*/ 226544 w 226544"/>
                <a:gd name="connsiteY2-84" fmla="*/ 35306 h 70612"/>
                <a:gd name="connsiteX3-85" fmla="*/ 27685 w 226544"/>
                <a:gd name="connsiteY3-86" fmla="*/ 70612 h 70612"/>
                <a:gd name="connsiteX4-87" fmla="*/ 0 w 226544"/>
                <a:gd name="connsiteY4-88" fmla="*/ 35306 h 70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4772" y="148707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374772" y="156277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1374772" y="1638486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1374772" y="1714194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1374772" y="1789902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1374772" y="1865610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1374772" y="1941318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987024" y="2468013"/>
            <a:ext cx="6217952" cy="727472"/>
            <a:chOff x="740867" y="1755042"/>
            <a:chExt cx="6194385" cy="787215"/>
          </a:xfrm>
        </p:grpSpPr>
        <p:sp>
          <p:nvSpPr>
            <p:cNvPr id="29" name="Trapezoid 28"/>
            <p:cNvSpPr/>
            <p:nvPr/>
          </p:nvSpPr>
          <p:spPr>
            <a:xfrm rot="16200000">
              <a:off x="397265" y="2098644"/>
              <a:ext cx="787215" cy="10001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809129" y="1836212"/>
              <a:ext cx="6126123" cy="644202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1027" y="1844209"/>
              <a:ext cx="1496289" cy="5483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44187" y="1888722"/>
              <a:ext cx="1681884" cy="499579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noProof="0" dirty="0" err="1" smtClean="0">
                  <a:solidFill>
                    <a:srgbClr val="2E2E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Xem</a:t>
              </a:r>
              <a:r>
                <a:rPr lang="en-US" sz="2400" b="1" noProof="0" dirty="0" smtClean="0">
                  <a:solidFill>
                    <a:srgbClr val="2E2E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noProof="0" dirty="0" err="1" smtClean="0">
                  <a:solidFill>
                    <a:srgbClr val="2E2E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lại</a:t>
              </a:r>
              <a:r>
                <a:rPr lang="en-US" sz="2400" b="1" noProof="0" dirty="0" smtClean="0">
                  <a:solidFill>
                    <a:srgbClr val="2E2E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noProof="0" dirty="0" err="1" smtClean="0">
                  <a:solidFill>
                    <a:srgbClr val="2E2E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30692" y="3421096"/>
            <a:ext cx="6588227" cy="632222"/>
            <a:chOff x="816491" y="3002117"/>
            <a:chExt cx="8101553" cy="647393"/>
          </a:xfrm>
        </p:grpSpPr>
        <p:sp>
          <p:nvSpPr>
            <p:cNvPr id="178" name="Pentagon 177"/>
            <p:cNvSpPr/>
            <p:nvPr/>
          </p:nvSpPr>
          <p:spPr>
            <a:xfrm>
              <a:off x="1673887" y="3002117"/>
              <a:ext cx="7244157" cy="647393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816491" y="3025901"/>
              <a:ext cx="1546538" cy="5188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499354" y="3053196"/>
              <a:ext cx="6164047" cy="47274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E2E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5095" y="3470977"/>
            <a:ext cx="5724330" cy="1674903"/>
            <a:chOff x="751023" y="3228512"/>
            <a:chExt cx="10836280" cy="1949664"/>
          </a:xfrm>
        </p:grpSpPr>
        <p:sp>
          <p:nvSpPr>
            <p:cNvPr id="182" name="Trapezoid 181"/>
            <p:cNvSpPr/>
            <p:nvPr/>
          </p:nvSpPr>
          <p:spPr>
            <a:xfrm rot="16200000">
              <a:off x="409525" y="4734588"/>
              <a:ext cx="787215" cy="99962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/>
            <p:cNvSpPr/>
            <p:nvPr/>
          </p:nvSpPr>
          <p:spPr>
            <a:xfrm>
              <a:off x="751023" y="4451943"/>
              <a:ext cx="10836280" cy="625060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Xem trước</a:t>
              </a:r>
              <a:r>
                <a:rPr kumimoji="0" lang="vi-VN" sz="27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tiếp theo.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51023" y="4470247"/>
              <a:ext cx="1990796" cy="589857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407405" y="3228512"/>
              <a:ext cx="7627113" cy="5373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dirty="0" smtClean="0">
                  <a:solidFill>
                    <a:srgbClr val="2E2E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bài tập trong vỡ bài tập.</a:t>
              </a:r>
              <a:endPara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2E2E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8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" y="627797"/>
            <a:ext cx="11032115" cy="577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2838451" y="2732088"/>
            <a:ext cx="6743700" cy="165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51" b="1">
                <a:solidFill>
                  <a:srgbClr val="000000"/>
                </a:solidFill>
                <a:latin typeface="Arial" panose="020B0604020202020204" pitchFamily="34" charset="0"/>
              </a:rPr>
              <a:t>TIẾT HỌC KẾT THÚC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051" b="1">
                <a:solidFill>
                  <a:srgbClr val="000000"/>
                </a:solidFill>
                <a:latin typeface="Arial" panose="020B0604020202020204" pitchFamily="34" charset="0"/>
              </a:rPr>
              <a:t>Xin 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7701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>
            <a:extLst>
              <a:ext uri="{FF2B5EF4-FFF2-40B4-BE49-F238E27FC236}">
                <a16:creationId xmlns:a16="http://schemas.microsoft.com/office/drawing/2014/main" xmlns="" id="{619B262D-297E-492B-BC7A-8FDF85D8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758826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a) 865279 - 450237 = ?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xmlns="" id="{D5A0BDFB-E980-4FE5-BA70-293B07FC8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266" y="756156"/>
            <a:ext cx="1452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865279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xmlns="" id="{D81A5ACB-C019-4B59-82B1-024BB749E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208" y="756156"/>
            <a:ext cx="1452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450237 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xmlns="" id="{A59573E7-8C23-49E3-9276-901FCDB7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2" y="1728789"/>
            <a:ext cx="477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Line 29">
            <a:extLst>
              <a:ext uri="{FF2B5EF4-FFF2-40B4-BE49-F238E27FC236}">
                <a16:creationId xmlns:a16="http://schemas.microsoft.com/office/drawing/2014/main" xmlns="" id="{C456C032-C13A-4F4D-8073-40A9CC0B3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590" y="2643188"/>
            <a:ext cx="1295400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03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0.00231 L 0.06237 0.09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2.22222E-6 L -0.06849 0.18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F15A4B-7920-4B1D-B88A-F82DA25E5693}"/>
              </a:ext>
            </a:extLst>
          </p:cNvPr>
          <p:cNvGrpSpPr/>
          <p:nvPr/>
        </p:nvGrpSpPr>
        <p:grpSpPr>
          <a:xfrm>
            <a:off x="1018845" y="1420040"/>
            <a:ext cx="1833391" cy="1289624"/>
            <a:chOff x="1331911" y="1271588"/>
            <a:chExt cx="1833391" cy="1289624"/>
          </a:xfrm>
        </p:grpSpPr>
        <p:sp>
          <p:nvSpPr>
            <p:cNvPr id="3" name="Text Box 18">
              <a:extLst>
                <a:ext uri="{FF2B5EF4-FFF2-40B4-BE49-F238E27FC236}">
                  <a16:creationId xmlns:a16="http://schemas.microsoft.com/office/drawing/2014/main" xmlns="" id="{758437AE-5EEA-48BA-A27A-30B04B275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588" y="1271588"/>
              <a:ext cx="15044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865279</a:t>
              </a:r>
            </a:p>
          </p:txBody>
        </p:sp>
        <p:sp>
          <p:nvSpPr>
            <p:cNvPr id="4" name="Text Box 19">
              <a:extLst>
                <a:ext uri="{FF2B5EF4-FFF2-40B4-BE49-F238E27FC236}">
                  <a16:creationId xmlns:a16="http://schemas.microsoft.com/office/drawing/2014/main" xmlns="" id="{38C830B4-13FC-48F6-89DD-916916D0B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911" y="1563688"/>
              <a:ext cx="5270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5" name="Text Box 19">
              <a:extLst>
                <a:ext uri="{FF2B5EF4-FFF2-40B4-BE49-F238E27FC236}">
                  <a16:creationId xmlns:a16="http://schemas.microsoft.com/office/drawing/2014/main" xmlns="" id="{C2411D7C-61FE-4A00-90A7-D2EE2FC11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588" y="1976437"/>
              <a:ext cx="151271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450237 </a:t>
              </a:r>
            </a:p>
          </p:txBody>
        </p:sp>
        <p:sp>
          <p:nvSpPr>
            <p:cNvPr id="6" name="Line 29">
              <a:extLst>
                <a:ext uri="{FF2B5EF4-FFF2-40B4-BE49-F238E27FC236}">
                  <a16:creationId xmlns:a16="http://schemas.microsoft.com/office/drawing/2014/main" xmlns="" id="{0953E3D1-0531-4015-AD94-4F1259B52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813" y="2560637"/>
              <a:ext cx="12954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</p:grpSp>
      <p:sp>
        <p:nvSpPr>
          <p:cNvPr id="9" name="Right Arrow 1">
            <a:extLst>
              <a:ext uri="{FF2B5EF4-FFF2-40B4-BE49-F238E27FC236}">
                <a16:creationId xmlns:a16="http://schemas.microsoft.com/office/drawing/2014/main" xmlns="" id="{12C04B09-1151-4ED1-9BFA-B1E1A048F2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43228" y="1677989"/>
            <a:ext cx="1028700" cy="384175"/>
          </a:xfrm>
          <a:prstGeom prst="rightArrow">
            <a:avLst>
              <a:gd name="adj1" fmla="val 50000"/>
              <a:gd name="adj2" fmla="val 49847"/>
            </a:avLst>
          </a:prstGeom>
          <a:solidFill>
            <a:srgbClr val="4F81BD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cs typeface="Arial" charset="0"/>
            </a:endParaRP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xmlns="" id="{A2821788-A4CE-41E5-9714-4CC5A9900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068490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Trừ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theo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thứ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tự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từ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phải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sang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trái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14" name="Text Box 33">
            <a:extLst>
              <a:ext uri="{FF2B5EF4-FFF2-40B4-BE49-F238E27FC236}">
                <a16:creationId xmlns:a16="http://schemas.microsoft.com/office/drawing/2014/main" xmlns="" id="{210B6601-9B08-41F6-8C31-FE52F138E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804" y="1896196"/>
            <a:ext cx="4762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9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7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2,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2.</a:t>
            </a:r>
          </a:p>
        </p:txBody>
      </p:sp>
      <p:sp>
        <p:nvSpPr>
          <p:cNvPr id="18" name="Text Box 36">
            <a:extLst>
              <a:ext uri="{FF2B5EF4-FFF2-40B4-BE49-F238E27FC236}">
                <a16:creationId xmlns:a16="http://schemas.microsoft.com/office/drawing/2014/main" xmlns="" id="{5B38344B-52D1-4248-97C7-A735C12F5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937" y="2619947"/>
            <a:ext cx="447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7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rừ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4,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4.</a:t>
            </a:r>
          </a:p>
        </p:txBody>
      </p:sp>
      <p:sp>
        <p:nvSpPr>
          <p:cNvPr id="22" name="Text Box 41">
            <a:extLst>
              <a:ext uri="{FF2B5EF4-FFF2-40B4-BE49-F238E27FC236}">
                <a16:creationId xmlns:a16="http://schemas.microsoft.com/office/drawing/2014/main" xmlns="" id="{72D1A66E-7278-4C13-8446-B7E761FA3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264" y="3305569"/>
            <a:ext cx="4710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0,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0.</a:t>
            </a:r>
          </a:p>
        </p:txBody>
      </p:sp>
      <p:sp>
        <p:nvSpPr>
          <p:cNvPr id="29" name="Text Box 44">
            <a:extLst>
              <a:ext uri="{FF2B5EF4-FFF2-40B4-BE49-F238E27FC236}">
                <a16:creationId xmlns:a16="http://schemas.microsoft.com/office/drawing/2014/main" xmlns="" id="{6D0B3E4A-B103-480D-85B6-A99B1ED67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264" y="4130100"/>
            <a:ext cx="4703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5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5,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5.</a:t>
            </a:r>
          </a:p>
        </p:txBody>
      </p:sp>
      <p:sp>
        <p:nvSpPr>
          <p:cNvPr id="37" name="Text Box 47">
            <a:extLst>
              <a:ext uri="{FF2B5EF4-FFF2-40B4-BE49-F238E27FC236}">
                <a16:creationId xmlns:a16="http://schemas.microsoft.com/office/drawing/2014/main" xmlns="" id="{15B3CAC9-A40D-4135-9283-179E56BBF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264" y="4821060"/>
            <a:ext cx="4852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kern="0" dirty="0">
                <a:solidFill>
                  <a:srgbClr val="002060"/>
                </a:solidFill>
                <a:latin typeface="Times New Roman" pitchFamily="18" charset="0"/>
              </a:rPr>
              <a:t>6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trừ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5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1,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1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260F5D-C52E-4580-B6A8-119FF3F590DD}"/>
              </a:ext>
            </a:extLst>
          </p:cNvPr>
          <p:cNvSpPr txBox="1"/>
          <p:nvPr/>
        </p:nvSpPr>
        <p:spPr>
          <a:xfrm>
            <a:off x="796201" y="588480"/>
            <a:ext cx="355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865279 - 450237 =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2C0471C-E359-463A-A77D-E50F4DE50CE0}"/>
              </a:ext>
            </a:extLst>
          </p:cNvPr>
          <p:cNvSpPr txBox="1"/>
          <p:nvPr/>
        </p:nvSpPr>
        <p:spPr>
          <a:xfrm>
            <a:off x="4149563" y="510593"/>
            <a:ext cx="71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32D99DA-F0C1-4FA7-A34E-570F7DE37B1C}"/>
              </a:ext>
            </a:extLst>
          </p:cNvPr>
          <p:cNvSpPr txBox="1"/>
          <p:nvPr/>
        </p:nvSpPr>
        <p:spPr>
          <a:xfrm>
            <a:off x="4031588" y="572148"/>
            <a:ext cx="1436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415042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7">
            <a:extLst>
              <a:ext uri="{FF2B5EF4-FFF2-40B4-BE49-F238E27FC236}">
                <a16:creationId xmlns:a16="http://schemas.microsoft.com/office/drawing/2014/main" xmlns="" id="{1F447B9B-5600-40B5-B5AF-E77EA33A3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179" y="510593"/>
            <a:ext cx="5406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*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Phép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trừ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không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nhớ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xmlns="" id="{E60D1560-2ABC-431B-A864-8F7E521E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243" y="1413269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xmlns="" id="{58D65047-18E4-426D-9E33-277D5C703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243" y="2114309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xmlns="" id="{73AFEDA8-43CC-441D-9C7B-D73A49D8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003" y="2754389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41" name="Text Box 18">
            <a:extLst>
              <a:ext uri="{FF2B5EF4-FFF2-40B4-BE49-F238E27FC236}">
                <a16:creationId xmlns:a16="http://schemas.microsoft.com/office/drawing/2014/main" xmlns="" id="{FAC55224-9C0B-45D2-99D5-9D2654B9A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883" y="1413269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42" name="Text Box 18">
            <a:extLst>
              <a:ext uri="{FF2B5EF4-FFF2-40B4-BE49-F238E27FC236}">
                <a16:creationId xmlns:a16="http://schemas.microsoft.com/office/drawing/2014/main" xmlns="" id="{7A1ECC04-697A-43FA-A48B-D7916A6C9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643" y="2754389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43" name="Text Box 18">
            <a:extLst>
              <a:ext uri="{FF2B5EF4-FFF2-40B4-BE49-F238E27FC236}">
                <a16:creationId xmlns:a16="http://schemas.microsoft.com/office/drawing/2014/main" xmlns="" id="{03631F29-8F2B-4517-B350-8E5B52298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360" y="2122564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xmlns="" id="{B21F2634-D61A-40DB-80A3-6DBFD2BC8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138" y="2123898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xmlns="" id="{6AB3653D-988A-4B66-883D-5A854B7E4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658" y="2763978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48" name="Text Box 18">
            <a:extLst>
              <a:ext uri="{FF2B5EF4-FFF2-40B4-BE49-F238E27FC236}">
                <a16:creationId xmlns:a16="http://schemas.microsoft.com/office/drawing/2014/main" xmlns="" id="{13746045-7069-4F93-97D4-9C2EF37DB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138" y="1422858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xmlns="" id="{D0BA8961-1CBB-45BE-99B0-FD81EEAC3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298" y="2763978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50" name="Text Box 18">
            <a:extLst>
              <a:ext uri="{FF2B5EF4-FFF2-40B4-BE49-F238E27FC236}">
                <a16:creationId xmlns:a16="http://schemas.microsoft.com/office/drawing/2014/main" xmlns="" id="{BDD57F97-840E-4A42-97A8-94DFE9D7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018" y="2123898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51" name="Text Box 18">
            <a:extLst>
              <a:ext uri="{FF2B5EF4-FFF2-40B4-BE49-F238E27FC236}">
                <a16:creationId xmlns:a16="http://schemas.microsoft.com/office/drawing/2014/main" xmlns="" id="{6371E162-7970-4722-ACAC-1336CDF9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60" y="1417320"/>
            <a:ext cx="440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52" name="Text Box 18">
            <a:extLst>
              <a:ext uri="{FF2B5EF4-FFF2-40B4-BE49-F238E27FC236}">
                <a16:creationId xmlns:a16="http://schemas.microsoft.com/office/drawing/2014/main" xmlns="" id="{EFC2C305-316C-499F-BD22-69312980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78" y="2779218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53" name="Text Box 18">
            <a:extLst>
              <a:ext uri="{FF2B5EF4-FFF2-40B4-BE49-F238E27FC236}">
                <a16:creationId xmlns:a16="http://schemas.microsoft.com/office/drawing/2014/main" xmlns="" id="{C0B0A228-072A-46EC-9A1A-AE9C9AAD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844" y="2108658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xmlns="" id="{96DD35A0-E2C7-404E-9DDA-F54AD119A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898" y="1422858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55" name="Text Box 18">
            <a:extLst>
              <a:ext uri="{FF2B5EF4-FFF2-40B4-BE49-F238E27FC236}">
                <a16:creationId xmlns:a16="http://schemas.microsoft.com/office/drawing/2014/main" xmlns="" id="{7C5B3FC7-E8B9-4919-AE21-50AA833D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640" y="2773680"/>
            <a:ext cx="470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56" name="Text Box 18">
            <a:extLst>
              <a:ext uri="{FF2B5EF4-FFF2-40B4-BE49-F238E27FC236}">
                <a16:creationId xmlns:a16="http://schemas.microsoft.com/office/drawing/2014/main" xmlns="" id="{40F7B962-42AD-49E5-8057-83295CCCA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538" y="2123898"/>
            <a:ext cx="403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57" name="Text Box 18">
            <a:extLst>
              <a:ext uri="{FF2B5EF4-FFF2-40B4-BE49-F238E27FC236}">
                <a16:creationId xmlns:a16="http://schemas.microsoft.com/office/drawing/2014/main" xmlns="" id="{BBF875B9-1243-4A5A-992C-1DD2AAE9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880" y="1417320"/>
            <a:ext cx="409883" cy="6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58" name="Text Box 47">
            <a:extLst>
              <a:ext uri="{FF2B5EF4-FFF2-40B4-BE49-F238E27FC236}">
                <a16:creationId xmlns:a16="http://schemas.microsoft.com/office/drawing/2014/main" xmlns="" id="{DD206BC2-D793-4491-8724-53F5C30C5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024" y="5613540"/>
            <a:ext cx="4852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8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trừ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4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4,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4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9968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4" grpId="0"/>
      <p:bldP spid="18" grpId="0"/>
      <p:bldP spid="22" grpId="0"/>
      <p:bldP spid="29" grpId="0"/>
      <p:bldP spid="37" grpId="0"/>
      <p:bldP spid="38" grpId="0"/>
      <p:bldP spid="44" grpId="0"/>
      <p:bldP spid="45" grpId="0"/>
      <p:bldP spid="33" grpId="0"/>
      <p:bldP spid="39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D837221B-C912-4EC3-B8E4-DDA186DA1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1062037"/>
            <a:ext cx="421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b) 647253 - 285749 = ?    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1498FF20-915A-4943-BC3E-312FEC874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1062037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285749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E1C4C4C6-1AE4-4EFE-910F-4F8FFDD49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1" y="1062037"/>
            <a:ext cx="1812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647253 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    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2231DD08-8ADA-4C96-993A-D0719E85F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28" y="2525717"/>
            <a:ext cx="542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xmlns="" id="{ECEBB7F1-1CDB-4626-88F1-390C8EB1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1" y="3609975"/>
            <a:ext cx="1295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80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00143 0.137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13438 0.278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D1587879-02B3-4FAD-BE41-C889E40D0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32" y="769136"/>
            <a:ext cx="4062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b) 647253 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285749 = 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51CE10FF-22BC-410A-8E10-1F9CAAF2E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1743075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647253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249D77B6-A24A-4462-B1A2-8D18020F4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2552700"/>
            <a:ext cx="1711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285749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CCD8ECED-CF1B-494E-81BF-FD9C54156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2" y="2124870"/>
            <a:ext cx="542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xmlns="" id="{1A4ADE8A-AD02-4065-A01D-10D975E0AD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3575" y="3132137"/>
            <a:ext cx="1366838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922AC463-7E28-45D1-BB02-1EC5927B4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57" y="1743069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42F1B230-BEE6-46C3-90EC-52C9B3C22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05" y="2547935"/>
            <a:ext cx="523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FD3EF0B5-0FB1-403F-BAF2-C773231EA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0" y="3035300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0" name="Text Box 36">
            <a:extLst>
              <a:ext uri="{FF2B5EF4-FFF2-40B4-BE49-F238E27FC236}">
                <a16:creationId xmlns:a16="http://schemas.microsoft.com/office/drawing/2014/main" xmlns="" id="{5DC0268D-7847-4751-82E2-B707C4ECD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1743069"/>
            <a:ext cx="5773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13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9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4,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4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nhớ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1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8F317593-4CAB-4AB1-9976-5A16211B1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79" y="1743070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DF1944AA-574D-4285-B013-0FE19A73F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2" y="2557461"/>
            <a:ext cx="476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076396C4-7247-487D-92FA-84E5F34B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64" y="3053555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xmlns="" id="{C1041B75-5B2C-4642-8D23-78960815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50" y="2464592"/>
            <a:ext cx="714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4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thêm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1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5, 5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trừ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5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0,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0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6964954D-7FF5-4303-AEAA-C1D53F6DE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18" y="1745455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EC30205A-1051-45B3-9963-960AA16B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18" y="2562225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88C0CEF6-E8D5-4915-9E4E-9BED4DB7E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0" y="3048000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xmlns="" id="{5439B48A-37AC-44C4-BD24-442C2E07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3043238"/>
            <a:ext cx="628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12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7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5,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5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nhớ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1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    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E9188399-7949-4291-8DDB-EFA029912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11" y="1743069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4C6482B5-0D45-43F9-82AD-F6AA7878787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38380" y="2557461"/>
            <a:ext cx="650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F6AADD3B-7230-4D7A-929F-D73540AC9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37" y="3047999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22" name="Text Box 45">
            <a:extLst>
              <a:ext uri="{FF2B5EF4-FFF2-40B4-BE49-F238E27FC236}">
                <a16:creationId xmlns:a16="http://schemas.microsoft.com/office/drawing/2014/main" xmlns="" id="{C8DDDF09-8A3F-4EF8-B3C1-D33C79D8E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3622675"/>
            <a:ext cx="7148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5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thêm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1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6, 7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trừ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6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1,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1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5192F246-3784-463F-9A40-2783D84E3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990" y="1760539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57362966-3662-45C0-B0BA-956098D4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14" y="2549523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200168D9-AE0B-4867-959E-FB3FEC3C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68" y="3049588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26" name="Text Box 48">
            <a:extLst>
              <a:ext uri="{FF2B5EF4-FFF2-40B4-BE49-F238E27FC236}">
                <a16:creationId xmlns:a16="http://schemas.microsoft.com/office/drawing/2014/main" xmlns="" id="{B949FB47-9FA0-43B9-9C9E-1075C4390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4212644"/>
            <a:ext cx="6308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14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trừ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8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6,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6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nhớ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1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xmlns="" id="{058A4968-C76E-4380-B16F-F8700C6CE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17" y="1743066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E0845633-14BB-4BC9-AB13-A2C9AE3CF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3" y="2560635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xmlns="" id="{67AAFC22-9F81-4AF6-A425-DF56DF7A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0" y="3049588"/>
            <a:ext cx="47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30" name="Text Box 51">
            <a:extLst>
              <a:ext uri="{FF2B5EF4-FFF2-40B4-BE49-F238E27FC236}">
                <a16:creationId xmlns:a16="http://schemas.microsoft.com/office/drawing/2014/main" xmlns="" id="{B6DDE3EB-8736-48D7-8145-947BBFCE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2" y="4793669"/>
            <a:ext cx="7148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thêm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3, 6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trừ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bằng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3,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3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BC5334D-05C1-49B0-B802-E9E5210B26F9}"/>
              </a:ext>
            </a:extLst>
          </p:cNvPr>
          <p:cNvSpPr txBox="1"/>
          <p:nvPr/>
        </p:nvSpPr>
        <p:spPr>
          <a:xfrm>
            <a:off x="4113211" y="696252"/>
            <a:ext cx="42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CC57F7C-6647-466D-9131-8B98930B3BA8}"/>
              </a:ext>
            </a:extLst>
          </p:cNvPr>
          <p:cNvSpPr txBox="1"/>
          <p:nvPr/>
        </p:nvSpPr>
        <p:spPr>
          <a:xfrm>
            <a:off x="4032250" y="694004"/>
            <a:ext cx="153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361504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47">
            <a:extLst>
              <a:ext uri="{FF2B5EF4-FFF2-40B4-BE49-F238E27FC236}">
                <a16:creationId xmlns:a16="http://schemas.microsoft.com/office/drawing/2014/main" xmlns="" id="{C651E57C-FA85-40D4-AD44-C138E39A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1" y="834153"/>
            <a:ext cx="4594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*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Phép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trừ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nhớ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4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EB3F08D-76FE-4E04-9A0A-9668FBBFD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67796" r="74963" b="-7863"/>
          <a:stretch/>
        </p:blipFill>
        <p:spPr bwMode="auto">
          <a:xfrm>
            <a:off x="43648" y="1171973"/>
            <a:ext cx="1461750" cy="278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A686FA78-86CC-4A81-8408-A0D2DAE46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73" y="2599505"/>
            <a:ext cx="421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b) 647253 - 285749 = ?  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B6B5125-3833-4F98-9D49-E46313F1E14C}"/>
              </a:ext>
            </a:extLst>
          </p:cNvPr>
          <p:cNvGrpSpPr/>
          <p:nvPr/>
        </p:nvGrpSpPr>
        <p:grpSpPr>
          <a:xfrm>
            <a:off x="1064068" y="3187852"/>
            <a:ext cx="2134283" cy="2168218"/>
            <a:chOff x="546098" y="1916995"/>
            <a:chExt cx="2134283" cy="2168218"/>
          </a:xfrm>
        </p:grpSpPr>
        <p:sp>
          <p:nvSpPr>
            <p:cNvPr id="5" name="Line 13">
              <a:extLst>
                <a:ext uri="{FF2B5EF4-FFF2-40B4-BE49-F238E27FC236}">
                  <a16:creationId xmlns:a16="http://schemas.microsoft.com/office/drawing/2014/main" xmlns="" id="{4CCE7594-A699-49D5-BFF0-FB3153E92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1" y="3414712"/>
              <a:ext cx="129540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FD1DCC9-179E-4D3F-BF47-D8C0B639A8AD}"/>
                </a:ext>
              </a:extLst>
            </p:cNvPr>
            <p:cNvGrpSpPr/>
            <p:nvPr/>
          </p:nvGrpSpPr>
          <p:grpSpPr>
            <a:xfrm>
              <a:off x="546098" y="1916995"/>
              <a:ext cx="2134283" cy="2168218"/>
              <a:chOff x="503236" y="2017008"/>
              <a:chExt cx="2134283" cy="2168218"/>
            </a:xfrm>
          </p:grpSpPr>
          <p:sp>
            <p:nvSpPr>
              <p:cNvPr id="2" name="Text Box 6">
                <a:extLst>
                  <a:ext uri="{FF2B5EF4-FFF2-40B4-BE49-F238E27FC236}">
                    <a16:creationId xmlns:a16="http://schemas.microsoft.com/office/drawing/2014/main" xmlns="" id="{61688F9F-5251-48E8-90C4-E0508CEAE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519" y="2017008"/>
                <a:ext cx="19050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rPr>
                  <a:t>647253</a:t>
                </a:r>
              </a:p>
            </p:txBody>
          </p:sp>
          <p:sp>
            <p:nvSpPr>
              <p:cNvPr id="3" name="Text Box 7">
                <a:extLst>
                  <a:ext uri="{FF2B5EF4-FFF2-40B4-BE49-F238E27FC236}">
                    <a16:creationId xmlns:a16="http://schemas.microsoft.com/office/drawing/2014/main" xmlns="" id="{A36187C5-7ADD-49D9-A610-215B6F5DF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699" y="2849563"/>
                <a:ext cx="171132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285749 </a:t>
                </a:r>
              </a:p>
            </p:txBody>
          </p:sp>
          <p:sp>
            <p:nvSpPr>
              <p:cNvPr id="4" name="Text Box 7">
                <a:extLst>
                  <a:ext uri="{FF2B5EF4-FFF2-40B4-BE49-F238E27FC236}">
                    <a16:creationId xmlns:a16="http://schemas.microsoft.com/office/drawing/2014/main" xmlns="" id="{B1F8D93E-F097-44C5-B6F1-D2D0D90B9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236" y="2323307"/>
                <a:ext cx="5429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5B9FB59-6CD4-4215-AD33-C5C890CF7160}"/>
                  </a:ext>
                </a:extLst>
              </p:cNvPr>
              <p:cNvSpPr txBox="1"/>
              <p:nvPr/>
            </p:nvSpPr>
            <p:spPr>
              <a:xfrm>
                <a:off x="774698" y="3600451"/>
                <a:ext cx="1538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361504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xmlns="" id="{2BF460AF-5F54-4626-B1D1-77B4D94F47A3}"/>
              </a:ext>
            </a:extLst>
          </p:cNvPr>
          <p:cNvSpPr/>
          <p:nvPr/>
        </p:nvSpPr>
        <p:spPr>
          <a:xfrm>
            <a:off x="1589704" y="-36910"/>
            <a:ext cx="6090621" cy="2252879"/>
          </a:xfrm>
          <a:prstGeom prst="cloudCallout">
            <a:avLst>
              <a:gd name="adj1" fmla="val -57511"/>
              <a:gd name="adj2" fmla="val 376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oogle Shape;730;p43">
            <a:extLst>
              <a:ext uri="{FF2B5EF4-FFF2-40B4-BE49-F238E27FC236}">
                <a16:creationId xmlns:a16="http://schemas.microsoft.com/office/drawing/2014/main" xmlns="" id="{96FFE25D-56D7-4B89-BE0A-8DB8B385CE36}"/>
              </a:ext>
            </a:extLst>
          </p:cNvPr>
          <p:cNvGrpSpPr/>
          <p:nvPr/>
        </p:nvGrpSpPr>
        <p:grpSpPr>
          <a:xfrm>
            <a:off x="9846311" y="527742"/>
            <a:ext cx="1909147" cy="3149123"/>
            <a:chOff x="5885161" y="728625"/>
            <a:chExt cx="2145411" cy="3693995"/>
          </a:xfrm>
        </p:grpSpPr>
        <p:sp>
          <p:nvSpPr>
            <p:cNvPr id="18" name="Google Shape;731;p43">
              <a:extLst>
                <a:ext uri="{FF2B5EF4-FFF2-40B4-BE49-F238E27FC236}">
                  <a16:creationId xmlns:a16="http://schemas.microsoft.com/office/drawing/2014/main" xmlns="" id="{FCAAE228-E3E2-4327-AF2C-AB9D1E69A725}"/>
                </a:ext>
              </a:extLst>
            </p:cNvPr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32;p43">
              <a:extLst>
                <a:ext uri="{FF2B5EF4-FFF2-40B4-BE49-F238E27FC236}">
                  <a16:creationId xmlns:a16="http://schemas.microsoft.com/office/drawing/2014/main" xmlns="" id="{C2E0C421-4FA5-470F-8771-6AADC0608988}"/>
                </a:ext>
              </a:extLst>
            </p:cNvPr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33;p43">
              <a:extLst>
                <a:ext uri="{FF2B5EF4-FFF2-40B4-BE49-F238E27FC236}">
                  <a16:creationId xmlns:a16="http://schemas.microsoft.com/office/drawing/2014/main" xmlns="" id="{7EA88997-09E2-4141-9476-D7C7DF0A0DB6}"/>
                </a:ext>
              </a:extLst>
            </p:cNvPr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34;p43">
              <a:extLst>
                <a:ext uri="{FF2B5EF4-FFF2-40B4-BE49-F238E27FC236}">
                  <a16:creationId xmlns:a16="http://schemas.microsoft.com/office/drawing/2014/main" xmlns="" id="{A2C7CEC4-F2D4-4CE4-9886-14579C1FC591}"/>
                </a:ext>
              </a:extLst>
            </p:cNvPr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735;p43">
              <a:extLst>
                <a:ext uri="{FF2B5EF4-FFF2-40B4-BE49-F238E27FC236}">
                  <a16:creationId xmlns:a16="http://schemas.microsoft.com/office/drawing/2014/main" xmlns="" id="{78CA2C83-FF10-412B-867B-5FBEA4590187}"/>
                </a:ext>
              </a:extLst>
            </p:cNvPr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736;p43">
              <a:extLst>
                <a:ext uri="{FF2B5EF4-FFF2-40B4-BE49-F238E27FC236}">
                  <a16:creationId xmlns:a16="http://schemas.microsoft.com/office/drawing/2014/main" xmlns="" id="{03952081-50FC-4ECE-9EA7-CDD1DFCE01B3}"/>
                </a:ext>
              </a:extLst>
            </p:cNvPr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37;p43">
              <a:extLst>
                <a:ext uri="{FF2B5EF4-FFF2-40B4-BE49-F238E27FC236}">
                  <a16:creationId xmlns:a16="http://schemas.microsoft.com/office/drawing/2014/main" xmlns="" id="{D3204006-FB0A-4A4C-988A-E7E722562607}"/>
                </a:ext>
              </a:extLst>
            </p:cNvPr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38;p43">
              <a:extLst>
                <a:ext uri="{FF2B5EF4-FFF2-40B4-BE49-F238E27FC236}">
                  <a16:creationId xmlns:a16="http://schemas.microsoft.com/office/drawing/2014/main" xmlns="" id="{D0BAD449-ED39-4FAC-9512-6D5249E55E89}"/>
                </a:ext>
              </a:extLst>
            </p:cNvPr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39;p43">
              <a:extLst>
                <a:ext uri="{FF2B5EF4-FFF2-40B4-BE49-F238E27FC236}">
                  <a16:creationId xmlns:a16="http://schemas.microsoft.com/office/drawing/2014/main" xmlns="" id="{221BB0CE-3079-4E73-AB12-0BA8C8B5E5B2}"/>
                </a:ext>
              </a:extLst>
            </p:cNvPr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740;p43">
              <a:extLst>
                <a:ext uri="{FF2B5EF4-FFF2-40B4-BE49-F238E27FC236}">
                  <a16:creationId xmlns:a16="http://schemas.microsoft.com/office/drawing/2014/main" xmlns="" id="{C19B225E-763D-4A94-903F-DD638D65FDDC}"/>
                </a:ext>
              </a:extLst>
            </p:cNvPr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741;p43">
              <a:extLst>
                <a:ext uri="{FF2B5EF4-FFF2-40B4-BE49-F238E27FC236}">
                  <a16:creationId xmlns:a16="http://schemas.microsoft.com/office/drawing/2014/main" xmlns="" id="{09166740-2DE9-48AA-85BA-9303735BB6F3}"/>
                </a:ext>
              </a:extLst>
            </p:cNvPr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742;p43">
              <a:extLst>
                <a:ext uri="{FF2B5EF4-FFF2-40B4-BE49-F238E27FC236}">
                  <a16:creationId xmlns:a16="http://schemas.microsoft.com/office/drawing/2014/main" xmlns="" id="{E52E8069-D5F6-472E-82E0-7855A4E1172E}"/>
                </a:ext>
              </a:extLst>
            </p:cNvPr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43;p43">
              <a:extLst>
                <a:ext uri="{FF2B5EF4-FFF2-40B4-BE49-F238E27FC236}">
                  <a16:creationId xmlns:a16="http://schemas.microsoft.com/office/drawing/2014/main" xmlns="" id="{58B2CD81-D175-4C12-9054-D20C620889D9}"/>
                </a:ext>
              </a:extLst>
            </p:cNvPr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44;p43">
              <a:extLst>
                <a:ext uri="{FF2B5EF4-FFF2-40B4-BE49-F238E27FC236}">
                  <a16:creationId xmlns:a16="http://schemas.microsoft.com/office/drawing/2014/main" xmlns="" id="{7860F483-ADC1-440E-BFAB-AC19523FB553}"/>
                </a:ext>
              </a:extLst>
            </p:cNvPr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45;p43">
              <a:extLst>
                <a:ext uri="{FF2B5EF4-FFF2-40B4-BE49-F238E27FC236}">
                  <a16:creationId xmlns:a16="http://schemas.microsoft.com/office/drawing/2014/main" xmlns="" id="{AFCAA0A9-589B-448E-A2B7-FDD58A7B670A}"/>
                </a:ext>
              </a:extLst>
            </p:cNvPr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46;p43">
              <a:extLst>
                <a:ext uri="{FF2B5EF4-FFF2-40B4-BE49-F238E27FC236}">
                  <a16:creationId xmlns:a16="http://schemas.microsoft.com/office/drawing/2014/main" xmlns="" id="{6017362D-02F3-42DD-B77C-7C40FC196865}"/>
                </a:ext>
              </a:extLst>
            </p:cNvPr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47;p43">
              <a:extLst>
                <a:ext uri="{FF2B5EF4-FFF2-40B4-BE49-F238E27FC236}">
                  <a16:creationId xmlns:a16="http://schemas.microsoft.com/office/drawing/2014/main" xmlns="" id="{B21CAE41-E460-4437-BF76-DF396611B931}"/>
                </a:ext>
              </a:extLst>
            </p:cNvPr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48;p43">
              <a:extLst>
                <a:ext uri="{FF2B5EF4-FFF2-40B4-BE49-F238E27FC236}">
                  <a16:creationId xmlns:a16="http://schemas.microsoft.com/office/drawing/2014/main" xmlns="" id="{A8A15AEB-FFF8-4116-BDBC-2613F1BEAFB4}"/>
                </a:ext>
              </a:extLst>
            </p:cNvPr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49;p43">
              <a:extLst>
                <a:ext uri="{FF2B5EF4-FFF2-40B4-BE49-F238E27FC236}">
                  <a16:creationId xmlns:a16="http://schemas.microsoft.com/office/drawing/2014/main" xmlns="" id="{39463184-C952-425E-9CF9-9F7A59320A71}"/>
                </a:ext>
              </a:extLst>
            </p:cNvPr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750;p43">
              <a:extLst>
                <a:ext uri="{FF2B5EF4-FFF2-40B4-BE49-F238E27FC236}">
                  <a16:creationId xmlns:a16="http://schemas.microsoft.com/office/drawing/2014/main" xmlns="" id="{A5B47119-C0F3-414E-8C41-59D301BD0B12}"/>
                </a:ext>
              </a:extLst>
            </p:cNvPr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51;p43">
              <a:extLst>
                <a:ext uri="{FF2B5EF4-FFF2-40B4-BE49-F238E27FC236}">
                  <a16:creationId xmlns:a16="http://schemas.microsoft.com/office/drawing/2014/main" xmlns="" id="{BD818418-FBC6-4A8E-A5AC-2122BE88B4F7}"/>
                </a:ext>
              </a:extLst>
            </p:cNvPr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52;p43">
              <a:extLst>
                <a:ext uri="{FF2B5EF4-FFF2-40B4-BE49-F238E27FC236}">
                  <a16:creationId xmlns:a16="http://schemas.microsoft.com/office/drawing/2014/main" xmlns="" id="{CEF95E8E-1DD0-46E9-9DAA-69C586B40357}"/>
                </a:ext>
              </a:extLst>
            </p:cNvPr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53;p43">
              <a:extLst>
                <a:ext uri="{FF2B5EF4-FFF2-40B4-BE49-F238E27FC236}">
                  <a16:creationId xmlns:a16="http://schemas.microsoft.com/office/drawing/2014/main" xmlns="" id="{5902594B-0316-4902-BA8E-7E4007B650D5}"/>
                </a:ext>
              </a:extLst>
            </p:cNvPr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54;p43">
              <a:extLst>
                <a:ext uri="{FF2B5EF4-FFF2-40B4-BE49-F238E27FC236}">
                  <a16:creationId xmlns:a16="http://schemas.microsoft.com/office/drawing/2014/main" xmlns="" id="{051B1109-E55F-4B3D-A251-E42A96C45142}"/>
                </a:ext>
              </a:extLst>
            </p:cNvPr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755;p43">
              <a:extLst>
                <a:ext uri="{FF2B5EF4-FFF2-40B4-BE49-F238E27FC236}">
                  <a16:creationId xmlns:a16="http://schemas.microsoft.com/office/drawing/2014/main" xmlns="" id="{A58DD854-29F2-4E86-B09B-BFBE3A6B447B}"/>
                </a:ext>
              </a:extLst>
            </p:cNvPr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756;p43">
              <a:extLst>
                <a:ext uri="{FF2B5EF4-FFF2-40B4-BE49-F238E27FC236}">
                  <a16:creationId xmlns:a16="http://schemas.microsoft.com/office/drawing/2014/main" xmlns="" id="{EC09F4B4-3F4A-43DB-8E8E-1F5DD594F1DC}"/>
                </a:ext>
              </a:extLst>
            </p:cNvPr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757;p43">
              <a:extLst>
                <a:ext uri="{FF2B5EF4-FFF2-40B4-BE49-F238E27FC236}">
                  <a16:creationId xmlns:a16="http://schemas.microsoft.com/office/drawing/2014/main" xmlns="" id="{6EDDFBB2-3E1A-4CDE-A01A-CDA21E5F3D84}"/>
                </a:ext>
              </a:extLst>
            </p:cNvPr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758;p43">
              <a:extLst>
                <a:ext uri="{FF2B5EF4-FFF2-40B4-BE49-F238E27FC236}">
                  <a16:creationId xmlns:a16="http://schemas.microsoft.com/office/drawing/2014/main" xmlns="" id="{FD65E108-9440-43AD-9574-79A37F626443}"/>
                </a:ext>
              </a:extLst>
            </p:cNvPr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59;p43">
              <a:extLst>
                <a:ext uri="{FF2B5EF4-FFF2-40B4-BE49-F238E27FC236}">
                  <a16:creationId xmlns:a16="http://schemas.microsoft.com/office/drawing/2014/main" xmlns="" id="{64FF3673-D46B-44D0-8D54-662D5ABC2D1E}"/>
                </a:ext>
              </a:extLst>
            </p:cNvPr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60;p43">
              <a:extLst>
                <a:ext uri="{FF2B5EF4-FFF2-40B4-BE49-F238E27FC236}">
                  <a16:creationId xmlns:a16="http://schemas.microsoft.com/office/drawing/2014/main" xmlns="" id="{DD2F50E6-6686-4C33-B36A-B24E59820652}"/>
                </a:ext>
              </a:extLst>
            </p:cNvPr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61;p43">
              <a:extLst>
                <a:ext uri="{FF2B5EF4-FFF2-40B4-BE49-F238E27FC236}">
                  <a16:creationId xmlns:a16="http://schemas.microsoft.com/office/drawing/2014/main" xmlns="" id="{8E628CE7-5740-4D65-98EA-C691C7047DF7}"/>
                </a:ext>
              </a:extLst>
            </p:cNvPr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62;p43">
              <a:extLst>
                <a:ext uri="{FF2B5EF4-FFF2-40B4-BE49-F238E27FC236}">
                  <a16:creationId xmlns:a16="http://schemas.microsoft.com/office/drawing/2014/main" xmlns="" id="{4C00B9E6-409D-4B00-A2F0-50B5C122082F}"/>
                </a:ext>
              </a:extLst>
            </p:cNvPr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63;p43">
              <a:extLst>
                <a:ext uri="{FF2B5EF4-FFF2-40B4-BE49-F238E27FC236}">
                  <a16:creationId xmlns:a16="http://schemas.microsoft.com/office/drawing/2014/main" xmlns="" id="{7C640F61-C2E1-47C5-B8E2-5BCEEA6EE03E}"/>
                </a:ext>
              </a:extLst>
            </p:cNvPr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64;p43">
              <a:extLst>
                <a:ext uri="{FF2B5EF4-FFF2-40B4-BE49-F238E27FC236}">
                  <a16:creationId xmlns:a16="http://schemas.microsoft.com/office/drawing/2014/main" xmlns="" id="{7C8FD958-2C6A-4A5A-936A-1A24E77C90A2}"/>
                </a:ext>
              </a:extLst>
            </p:cNvPr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65;p43">
              <a:extLst>
                <a:ext uri="{FF2B5EF4-FFF2-40B4-BE49-F238E27FC236}">
                  <a16:creationId xmlns:a16="http://schemas.microsoft.com/office/drawing/2014/main" xmlns="" id="{568C2EF9-D560-4C14-A97D-B2FA8CA7B95B}"/>
                </a:ext>
              </a:extLst>
            </p:cNvPr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66;p43">
              <a:extLst>
                <a:ext uri="{FF2B5EF4-FFF2-40B4-BE49-F238E27FC236}">
                  <a16:creationId xmlns:a16="http://schemas.microsoft.com/office/drawing/2014/main" xmlns="" id="{6A5B7726-07E2-4215-9230-84FFEC3AF8FE}"/>
                </a:ext>
              </a:extLst>
            </p:cNvPr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67;p43">
              <a:extLst>
                <a:ext uri="{FF2B5EF4-FFF2-40B4-BE49-F238E27FC236}">
                  <a16:creationId xmlns:a16="http://schemas.microsoft.com/office/drawing/2014/main" xmlns="" id="{D7A277AA-8D35-4C77-99E0-2810FE712292}"/>
                </a:ext>
              </a:extLst>
            </p:cNvPr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68;p43">
              <a:extLst>
                <a:ext uri="{FF2B5EF4-FFF2-40B4-BE49-F238E27FC236}">
                  <a16:creationId xmlns:a16="http://schemas.microsoft.com/office/drawing/2014/main" xmlns="" id="{F3B6C642-9EB2-4B86-82E2-FB3A5D6994D2}"/>
                </a:ext>
              </a:extLst>
            </p:cNvPr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769;p43">
              <a:extLst>
                <a:ext uri="{FF2B5EF4-FFF2-40B4-BE49-F238E27FC236}">
                  <a16:creationId xmlns:a16="http://schemas.microsoft.com/office/drawing/2014/main" xmlns="" id="{5C04404D-7ED5-4E1E-B8CE-DE307D93584D}"/>
                </a:ext>
              </a:extLst>
            </p:cNvPr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770;p43">
              <a:extLst>
                <a:ext uri="{FF2B5EF4-FFF2-40B4-BE49-F238E27FC236}">
                  <a16:creationId xmlns:a16="http://schemas.microsoft.com/office/drawing/2014/main" xmlns="" id="{AEEEC997-D7A8-4931-9B65-3C7DC05231CF}"/>
                </a:ext>
              </a:extLst>
            </p:cNvPr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771;p43">
              <a:extLst>
                <a:ext uri="{FF2B5EF4-FFF2-40B4-BE49-F238E27FC236}">
                  <a16:creationId xmlns:a16="http://schemas.microsoft.com/office/drawing/2014/main" xmlns="" id="{1B4A2CAC-29AD-4D33-9745-2A62AEAC2D0F}"/>
                </a:ext>
              </a:extLst>
            </p:cNvPr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772;p43">
              <a:extLst>
                <a:ext uri="{FF2B5EF4-FFF2-40B4-BE49-F238E27FC236}">
                  <a16:creationId xmlns:a16="http://schemas.microsoft.com/office/drawing/2014/main" xmlns="" id="{5108A322-7EE0-4CF8-8EFC-D81BFF2BCB76}"/>
                </a:ext>
              </a:extLst>
            </p:cNvPr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73;p43">
              <a:extLst>
                <a:ext uri="{FF2B5EF4-FFF2-40B4-BE49-F238E27FC236}">
                  <a16:creationId xmlns:a16="http://schemas.microsoft.com/office/drawing/2014/main" xmlns="" id="{490CF006-F623-4A90-8F12-34648A8865BB}"/>
                </a:ext>
              </a:extLst>
            </p:cNvPr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74;p43">
              <a:extLst>
                <a:ext uri="{FF2B5EF4-FFF2-40B4-BE49-F238E27FC236}">
                  <a16:creationId xmlns:a16="http://schemas.microsoft.com/office/drawing/2014/main" xmlns="" id="{B0142354-0EF3-4111-9102-C4AADAB4A803}"/>
                </a:ext>
              </a:extLst>
            </p:cNvPr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775;p43">
              <a:extLst>
                <a:ext uri="{FF2B5EF4-FFF2-40B4-BE49-F238E27FC236}">
                  <a16:creationId xmlns:a16="http://schemas.microsoft.com/office/drawing/2014/main" xmlns="" id="{3BA72735-3E6D-46F0-8006-89EFC7809F16}"/>
                </a:ext>
              </a:extLst>
            </p:cNvPr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776;p43">
              <a:extLst>
                <a:ext uri="{FF2B5EF4-FFF2-40B4-BE49-F238E27FC236}">
                  <a16:creationId xmlns:a16="http://schemas.microsoft.com/office/drawing/2014/main" xmlns="" id="{43AF6431-FE3D-4B01-9E0B-F8E1FA58FB0A}"/>
                </a:ext>
              </a:extLst>
            </p:cNvPr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777;p43">
              <a:extLst>
                <a:ext uri="{FF2B5EF4-FFF2-40B4-BE49-F238E27FC236}">
                  <a16:creationId xmlns:a16="http://schemas.microsoft.com/office/drawing/2014/main" xmlns="" id="{E0CB41B5-B743-4CF0-9226-D054F75F2C39}"/>
                </a:ext>
              </a:extLst>
            </p:cNvPr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778;p43">
              <a:extLst>
                <a:ext uri="{FF2B5EF4-FFF2-40B4-BE49-F238E27FC236}">
                  <a16:creationId xmlns:a16="http://schemas.microsoft.com/office/drawing/2014/main" xmlns="" id="{642B7147-7D58-4D35-9708-D0EA2927768C}"/>
                </a:ext>
              </a:extLst>
            </p:cNvPr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779;p43">
              <a:extLst>
                <a:ext uri="{FF2B5EF4-FFF2-40B4-BE49-F238E27FC236}">
                  <a16:creationId xmlns:a16="http://schemas.microsoft.com/office/drawing/2014/main" xmlns="" id="{666A29EA-7AC0-4A09-9500-2BC1FB1AC64B}"/>
                </a:ext>
              </a:extLst>
            </p:cNvPr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780;p43">
              <a:extLst>
                <a:ext uri="{FF2B5EF4-FFF2-40B4-BE49-F238E27FC236}">
                  <a16:creationId xmlns:a16="http://schemas.microsoft.com/office/drawing/2014/main" xmlns="" id="{A0F35AED-53CA-4E73-8B94-B906B42410C4}"/>
                </a:ext>
              </a:extLst>
            </p:cNvPr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781;p43">
              <a:extLst>
                <a:ext uri="{FF2B5EF4-FFF2-40B4-BE49-F238E27FC236}">
                  <a16:creationId xmlns:a16="http://schemas.microsoft.com/office/drawing/2014/main" xmlns="" id="{28FD1318-CA27-42F5-9157-B9B7E0BC08A5}"/>
                </a:ext>
              </a:extLst>
            </p:cNvPr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782;p43">
              <a:extLst>
                <a:ext uri="{FF2B5EF4-FFF2-40B4-BE49-F238E27FC236}">
                  <a16:creationId xmlns:a16="http://schemas.microsoft.com/office/drawing/2014/main" xmlns="" id="{A455CC8F-479E-40C5-8A59-DAFE0D8348C3}"/>
                </a:ext>
              </a:extLst>
            </p:cNvPr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83;p43">
              <a:extLst>
                <a:ext uri="{FF2B5EF4-FFF2-40B4-BE49-F238E27FC236}">
                  <a16:creationId xmlns:a16="http://schemas.microsoft.com/office/drawing/2014/main" xmlns="" id="{52DAC35A-B78B-44CF-A27E-9E6491A0DE8A}"/>
                </a:ext>
              </a:extLst>
            </p:cNvPr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84;p43">
              <a:extLst>
                <a:ext uri="{FF2B5EF4-FFF2-40B4-BE49-F238E27FC236}">
                  <a16:creationId xmlns:a16="http://schemas.microsoft.com/office/drawing/2014/main" xmlns="" id="{B7099939-ED80-4EE2-ABD3-AA49634E690B}"/>
                </a:ext>
              </a:extLst>
            </p:cNvPr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85;p43">
              <a:extLst>
                <a:ext uri="{FF2B5EF4-FFF2-40B4-BE49-F238E27FC236}">
                  <a16:creationId xmlns:a16="http://schemas.microsoft.com/office/drawing/2014/main" xmlns="" id="{45DAED76-F7DC-4608-BEF8-D31D3B016259}"/>
                </a:ext>
              </a:extLst>
            </p:cNvPr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86;p43">
              <a:extLst>
                <a:ext uri="{FF2B5EF4-FFF2-40B4-BE49-F238E27FC236}">
                  <a16:creationId xmlns:a16="http://schemas.microsoft.com/office/drawing/2014/main" xmlns="" id="{75F2C2EB-61D4-477F-B7DD-2A1CB4E64895}"/>
                </a:ext>
              </a:extLst>
            </p:cNvPr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87;p43">
              <a:extLst>
                <a:ext uri="{FF2B5EF4-FFF2-40B4-BE49-F238E27FC236}">
                  <a16:creationId xmlns:a16="http://schemas.microsoft.com/office/drawing/2014/main" xmlns="" id="{632782B4-C213-48A2-A75E-C158649B6226}"/>
                </a:ext>
              </a:extLst>
            </p:cNvPr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88;p43">
              <a:extLst>
                <a:ext uri="{FF2B5EF4-FFF2-40B4-BE49-F238E27FC236}">
                  <a16:creationId xmlns:a16="http://schemas.microsoft.com/office/drawing/2014/main" xmlns="" id="{2A0C3DE5-02F0-4D6D-A905-7503334CFA36}"/>
                </a:ext>
              </a:extLst>
            </p:cNvPr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89;p43">
              <a:extLst>
                <a:ext uri="{FF2B5EF4-FFF2-40B4-BE49-F238E27FC236}">
                  <a16:creationId xmlns:a16="http://schemas.microsoft.com/office/drawing/2014/main" xmlns="" id="{BC43023F-41DD-4D3E-A9C4-B9078D3276D9}"/>
                </a:ext>
              </a:extLst>
            </p:cNvPr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90;p43">
              <a:extLst>
                <a:ext uri="{FF2B5EF4-FFF2-40B4-BE49-F238E27FC236}">
                  <a16:creationId xmlns:a16="http://schemas.microsoft.com/office/drawing/2014/main" xmlns="" id="{1A0BDACE-01A5-4312-9654-5B9CACAF6EFD}"/>
                </a:ext>
              </a:extLst>
            </p:cNvPr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91;p43">
              <a:extLst>
                <a:ext uri="{FF2B5EF4-FFF2-40B4-BE49-F238E27FC236}">
                  <a16:creationId xmlns:a16="http://schemas.microsoft.com/office/drawing/2014/main" xmlns="" id="{9F184627-C7AF-4E3E-8B4E-E12588EB4505}"/>
                </a:ext>
              </a:extLst>
            </p:cNvPr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2;p43">
              <a:extLst>
                <a:ext uri="{FF2B5EF4-FFF2-40B4-BE49-F238E27FC236}">
                  <a16:creationId xmlns:a16="http://schemas.microsoft.com/office/drawing/2014/main" xmlns="" id="{5D2379EF-62B9-4268-A947-36B4B45C9A4F}"/>
                </a:ext>
              </a:extLst>
            </p:cNvPr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793;p43">
              <a:extLst>
                <a:ext uri="{FF2B5EF4-FFF2-40B4-BE49-F238E27FC236}">
                  <a16:creationId xmlns:a16="http://schemas.microsoft.com/office/drawing/2014/main" xmlns="" id="{E6DA2DCC-0E79-4F5D-BFCC-FDF2D1B021C7}"/>
                </a:ext>
              </a:extLst>
            </p:cNvPr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794;p43">
              <a:extLst>
                <a:ext uri="{FF2B5EF4-FFF2-40B4-BE49-F238E27FC236}">
                  <a16:creationId xmlns:a16="http://schemas.microsoft.com/office/drawing/2014/main" xmlns="" id="{075AE4EA-7E73-4C0B-A78F-05F0AAAEE283}"/>
                </a:ext>
              </a:extLst>
            </p:cNvPr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795;p43">
              <a:extLst>
                <a:ext uri="{FF2B5EF4-FFF2-40B4-BE49-F238E27FC236}">
                  <a16:creationId xmlns:a16="http://schemas.microsoft.com/office/drawing/2014/main" xmlns="" id="{13BF9373-8AAD-41AF-936A-BF42FFD3A011}"/>
                </a:ext>
              </a:extLst>
            </p:cNvPr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796;p43">
              <a:extLst>
                <a:ext uri="{FF2B5EF4-FFF2-40B4-BE49-F238E27FC236}">
                  <a16:creationId xmlns:a16="http://schemas.microsoft.com/office/drawing/2014/main" xmlns="" id="{26E5E7CE-2A91-445F-B5F1-9B86AE5BA2CD}"/>
                </a:ext>
              </a:extLst>
            </p:cNvPr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797;p43">
              <a:extLst>
                <a:ext uri="{FF2B5EF4-FFF2-40B4-BE49-F238E27FC236}">
                  <a16:creationId xmlns:a16="http://schemas.microsoft.com/office/drawing/2014/main" xmlns="" id="{1E1DC6A5-299C-42AA-8478-5D52EB1DF2AB}"/>
                </a:ext>
              </a:extLst>
            </p:cNvPr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798;p43">
              <a:extLst>
                <a:ext uri="{FF2B5EF4-FFF2-40B4-BE49-F238E27FC236}">
                  <a16:creationId xmlns:a16="http://schemas.microsoft.com/office/drawing/2014/main" xmlns="" id="{5BCB026D-6261-4738-A9DC-8FF7004A157A}"/>
                </a:ext>
              </a:extLst>
            </p:cNvPr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799;p43">
              <a:extLst>
                <a:ext uri="{FF2B5EF4-FFF2-40B4-BE49-F238E27FC236}">
                  <a16:creationId xmlns:a16="http://schemas.microsoft.com/office/drawing/2014/main" xmlns="" id="{0E34FF31-5C60-4B26-ACB3-FD840D96A6FE}"/>
                </a:ext>
              </a:extLst>
            </p:cNvPr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00;p43">
              <a:extLst>
                <a:ext uri="{FF2B5EF4-FFF2-40B4-BE49-F238E27FC236}">
                  <a16:creationId xmlns:a16="http://schemas.microsoft.com/office/drawing/2014/main" xmlns="" id="{3674D606-5B96-4F9E-9012-CE67C0C63644}"/>
                </a:ext>
              </a:extLst>
            </p:cNvPr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01;p43">
              <a:extLst>
                <a:ext uri="{FF2B5EF4-FFF2-40B4-BE49-F238E27FC236}">
                  <a16:creationId xmlns:a16="http://schemas.microsoft.com/office/drawing/2014/main" xmlns="" id="{80D38D0C-F8BC-43AF-984F-F48E6E126F21}"/>
                </a:ext>
              </a:extLst>
            </p:cNvPr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02;p43">
              <a:extLst>
                <a:ext uri="{FF2B5EF4-FFF2-40B4-BE49-F238E27FC236}">
                  <a16:creationId xmlns:a16="http://schemas.microsoft.com/office/drawing/2014/main" xmlns="" id="{2E3FAAD3-9B9E-4D84-9044-5540E7C2B066}"/>
                </a:ext>
              </a:extLst>
            </p:cNvPr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803;p43">
              <a:extLst>
                <a:ext uri="{FF2B5EF4-FFF2-40B4-BE49-F238E27FC236}">
                  <a16:creationId xmlns:a16="http://schemas.microsoft.com/office/drawing/2014/main" xmlns="" id="{B33CF50A-14A7-497D-B44C-4200482D70BB}"/>
                </a:ext>
              </a:extLst>
            </p:cNvPr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804;p43">
              <a:extLst>
                <a:ext uri="{FF2B5EF4-FFF2-40B4-BE49-F238E27FC236}">
                  <a16:creationId xmlns:a16="http://schemas.microsoft.com/office/drawing/2014/main" xmlns="" id="{AFA6705A-2A86-4067-872F-A74435BCCCFF}"/>
                </a:ext>
              </a:extLst>
            </p:cNvPr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805;p43">
              <a:extLst>
                <a:ext uri="{FF2B5EF4-FFF2-40B4-BE49-F238E27FC236}">
                  <a16:creationId xmlns:a16="http://schemas.microsoft.com/office/drawing/2014/main" xmlns="" id="{4842319E-9131-43F3-9E30-50F5A6FAF041}"/>
                </a:ext>
              </a:extLst>
            </p:cNvPr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806;p43">
              <a:extLst>
                <a:ext uri="{FF2B5EF4-FFF2-40B4-BE49-F238E27FC236}">
                  <a16:creationId xmlns:a16="http://schemas.microsoft.com/office/drawing/2014/main" xmlns="" id="{8CE5F82D-F361-4A4E-81BB-1E8F2F70BFB7}"/>
                </a:ext>
              </a:extLst>
            </p:cNvPr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807;p43">
              <a:extLst>
                <a:ext uri="{FF2B5EF4-FFF2-40B4-BE49-F238E27FC236}">
                  <a16:creationId xmlns:a16="http://schemas.microsoft.com/office/drawing/2014/main" xmlns="" id="{217EF3BE-5C60-420D-85BB-26C3C7A3CF32}"/>
                </a:ext>
              </a:extLst>
            </p:cNvPr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808;p43">
              <a:extLst>
                <a:ext uri="{FF2B5EF4-FFF2-40B4-BE49-F238E27FC236}">
                  <a16:creationId xmlns:a16="http://schemas.microsoft.com/office/drawing/2014/main" xmlns="" id="{36ABC97F-ABC8-4225-B2EB-DC36420DF4B9}"/>
                </a:ext>
              </a:extLst>
            </p:cNvPr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809;p43">
              <a:extLst>
                <a:ext uri="{FF2B5EF4-FFF2-40B4-BE49-F238E27FC236}">
                  <a16:creationId xmlns:a16="http://schemas.microsoft.com/office/drawing/2014/main" xmlns="" id="{E852E98A-D6CE-4E44-B796-0CD973426C29}"/>
                </a:ext>
              </a:extLst>
            </p:cNvPr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810;p43">
              <a:extLst>
                <a:ext uri="{FF2B5EF4-FFF2-40B4-BE49-F238E27FC236}">
                  <a16:creationId xmlns:a16="http://schemas.microsoft.com/office/drawing/2014/main" xmlns="" id="{A294F5EA-BE56-4EF1-A670-EF641D1B0C64}"/>
                </a:ext>
              </a:extLst>
            </p:cNvPr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811;p43">
              <a:extLst>
                <a:ext uri="{FF2B5EF4-FFF2-40B4-BE49-F238E27FC236}">
                  <a16:creationId xmlns:a16="http://schemas.microsoft.com/office/drawing/2014/main" xmlns="" id="{FA140786-EEE6-4FFB-A0AA-F10421E6176C}"/>
                </a:ext>
              </a:extLst>
            </p:cNvPr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812;p43">
              <a:extLst>
                <a:ext uri="{FF2B5EF4-FFF2-40B4-BE49-F238E27FC236}">
                  <a16:creationId xmlns:a16="http://schemas.microsoft.com/office/drawing/2014/main" xmlns="" id="{A9C173A2-3BB3-4CBB-834D-B3FACEA5D23C}"/>
                </a:ext>
              </a:extLst>
            </p:cNvPr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813;p43">
              <a:extLst>
                <a:ext uri="{FF2B5EF4-FFF2-40B4-BE49-F238E27FC236}">
                  <a16:creationId xmlns:a16="http://schemas.microsoft.com/office/drawing/2014/main" xmlns="" id="{B4240CA7-12E0-428E-BC03-77E590BF7EB3}"/>
                </a:ext>
              </a:extLst>
            </p:cNvPr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814;p43">
              <a:extLst>
                <a:ext uri="{FF2B5EF4-FFF2-40B4-BE49-F238E27FC236}">
                  <a16:creationId xmlns:a16="http://schemas.microsoft.com/office/drawing/2014/main" xmlns="" id="{73878A8F-8AD4-441D-A800-2AEE1EE69197}"/>
                </a:ext>
              </a:extLst>
            </p:cNvPr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815;p43">
              <a:extLst>
                <a:ext uri="{FF2B5EF4-FFF2-40B4-BE49-F238E27FC236}">
                  <a16:creationId xmlns:a16="http://schemas.microsoft.com/office/drawing/2014/main" xmlns="" id="{84254B2D-6E4B-4AD8-BBEA-EB79E4913F6F}"/>
                </a:ext>
              </a:extLst>
            </p:cNvPr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816;p43">
              <a:extLst>
                <a:ext uri="{FF2B5EF4-FFF2-40B4-BE49-F238E27FC236}">
                  <a16:creationId xmlns:a16="http://schemas.microsoft.com/office/drawing/2014/main" xmlns="" id="{42FB8C81-849A-4589-9F61-7D9879B6D75C}"/>
                </a:ext>
              </a:extLst>
            </p:cNvPr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817;p43">
              <a:extLst>
                <a:ext uri="{FF2B5EF4-FFF2-40B4-BE49-F238E27FC236}">
                  <a16:creationId xmlns:a16="http://schemas.microsoft.com/office/drawing/2014/main" xmlns="" id="{00777C4A-EE84-46B3-AF98-8AEEBD7AFA0C}"/>
                </a:ext>
              </a:extLst>
            </p:cNvPr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818;p43">
              <a:extLst>
                <a:ext uri="{FF2B5EF4-FFF2-40B4-BE49-F238E27FC236}">
                  <a16:creationId xmlns:a16="http://schemas.microsoft.com/office/drawing/2014/main" xmlns="" id="{E43737CD-CFC4-4A09-A06E-04D287EA6A84}"/>
                </a:ext>
              </a:extLst>
            </p:cNvPr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819;p43">
              <a:extLst>
                <a:ext uri="{FF2B5EF4-FFF2-40B4-BE49-F238E27FC236}">
                  <a16:creationId xmlns:a16="http://schemas.microsoft.com/office/drawing/2014/main" xmlns="" id="{012F6258-51D8-45A7-A4A0-984D8E4E5474}"/>
                </a:ext>
              </a:extLst>
            </p:cNvPr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820;p43">
              <a:extLst>
                <a:ext uri="{FF2B5EF4-FFF2-40B4-BE49-F238E27FC236}">
                  <a16:creationId xmlns:a16="http://schemas.microsoft.com/office/drawing/2014/main" xmlns="" id="{034E769C-D9D1-455B-ACF9-89B9F64B8676}"/>
                </a:ext>
              </a:extLst>
            </p:cNvPr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821;p43">
              <a:extLst>
                <a:ext uri="{FF2B5EF4-FFF2-40B4-BE49-F238E27FC236}">
                  <a16:creationId xmlns:a16="http://schemas.microsoft.com/office/drawing/2014/main" xmlns="" id="{9D3601E7-4516-4833-92EE-849F89D44F60}"/>
                </a:ext>
              </a:extLst>
            </p:cNvPr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822;p43">
              <a:extLst>
                <a:ext uri="{FF2B5EF4-FFF2-40B4-BE49-F238E27FC236}">
                  <a16:creationId xmlns:a16="http://schemas.microsoft.com/office/drawing/2014/main" xmlns="" id="{63565ADC-62C7-4FEA-A25F-DE6EB6785CE6}"/>
                </a:ext>
              </a:extLst>
            </p:cNvPr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823;p43">
              <a:extLst>
                <a:ext uri="{FF2B5EF4-FFF2-40B4-BE49-F238E27FC236}">
                  <a16:creationId xmlns:a16="http://schemas.microsoft.com/office/drawing/2014/main" xmlns="" id="{166C8658-1266-4304-B664-D9737A742D69}"/>
                </a:ext>
              </a:extLst>
            </p:cNvPr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824;p43">
              <a:extLst>
                <a:ext uri="{FF2B5EF4-FFF2-40B4-BE49-F238E27FC236}">
                  <a16:creationId xmlns:a16="http://schemas.microsoft.com/office/drawing/2014/main" xmlns="" id="{85A6476C-409C-46A8-B8B2-C77416FA097E}"/>
                </a:ext>
              </a:extLst>
            </p:cNvPr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825;p43">
              <a:extLst>
                <a:ext uri="{FF2B5EF4-FFF2-40B4-BE49-F238E27FC236}">
                  <a16:creationId xmlns:a16="http://schemas.microsoft.com/office/drawing/2014/main" xmlns="" id="{6E8DBF64-40C4-419D-859F-6CC9A70B4605}"/>
                </a:ext>
              </a:extLst>
            </p:cNvPr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826;p43">
              <a:extLst>
                <a:ext uri="{FF2B5EF4-FFF2-40B4-BE49-F238E27FC236}">
                  <a16:creationId xmlns:a16="http://schemas.microsoft.com/office/drawing/2014/main" xmlns="" id="{525B54E6-9425-41AE-93BC-216EB8CED819}"/>
                </a:ext>
              </a:extLst>
            </p:cNvPr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827;p43">
              <a:extLst>
                <a:ext uri="{FF2B5EF4-FFF2-40B4-BE49-F238E27FC236}">
                  <a16:creationId xmlns:a16="http://schemas.microsoft.com/office/drawing/2014/main" xmlns="" id="{89A09EC3-BA09-4D28-AFF4-081A1D08962C}"/>
                </a:ext>
              </a:extLst>
            </p:cNvPr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0582C54-D4BB-4C90-9640-6393B4B45F0D}"/>
              </a:ext>
            </a:extLst>
          </p:cNvPr>
          <p:cNvGrpSpPr/>
          <p:nvPr/>
        </p:nvGrpSpPr>
        <p:grpSpPr>
          <a:xfrm>
            <a:off x="4307361" y="2156271"/>
            <a:ext cx="6106071" cy="4075581"/>
            <a:chOff x="4638818" y="2782415"/>
            <a:chExt cx="6106071" cy="4075581"/>
          </a:xfrm>
        </p:grpSpPr>
        <p:sp>
          <p:nvSpPr>
            <p:cNvPr id="116" name="Flowchart: Alternate Process 115">
              <a:extLst>
                <a:ext uri="{FF2B5EF4-FFF2-40B4-BE49-F238E27FC236}">
                  <a16:creationId xmlns:a16="http://schemas.microsoft.com/office/drawing/2014/main" xmlns="" id="{F205C246-B7BB-4582-9589-5E99447C45AC}"/>
                </a:ext>
              </a:extLst>
            </p:cNvPr>
            <p:cNvSpPr/>
            <p:nvPr/>
          </p:nvSpPr>
          <p:spPr>
            <a:xfrm>
              <a:off x="4638818" y="2782415"/>
              <a:ext cx="6106071" cy="4075581"/>
            </a:xfrm>
            <a:prstGeom prst="flowChartAlternate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kumimoji="0" lang="en-US" alt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cột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“-”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gạch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ngang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xmlns="" id="{8B337468-199F-49F9-912A-8BAE4176D234}"/>
                </a:ext>
              </a:extLst>
            </p:cNvPr>
            <p:cNvSpPr/>
            <p:nvPr/>
          </p:nvSpPr>
          <p:spPr>
            <a:xfrm>
              <a:off x="4992671" y="6054182"/>
              <a:ext cx="531829" cy="2958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527538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6225552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 TẬP</a:t>
            </a:r>
            <a:endParaRPr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30" name="Google Shape;730;p43"/>
          <p:cNvGrpSpPr/>
          <p:nvPr/>
        </p:nvGrpSpPr>
        <p:grpSpPr>
          <a:xfrm>
            <a:off x="7542882" y="1073064"/>
            <a:ext cx="3204959" cy="5518336"/>
            <a:chOff x="5885161" y="728625"/>
            <a:chExt cx="2145411" cy="3693995"/>
          </a:xfrm>
        </p:grpSpPr>
        <p:sp>
          <p:nvSpPr>
            <p:cNvPr id="731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9" name="Google Shape;829;p43"/>
          <p:cNvGrpSpPr/>
          <p:nvPr/>
        </p:nvGrpSpPr>
        <p:grpSpPr>
          <a:xfrm>
            <a:off x="6865667" y="970483"/>
            <a:ext cx="1090152" cy="1274589"/>
            <a:chOff x="4786575" y="766525"/>
            <a:chExt cx="921775" cy="1077725"/>
          </a:xfrm>
        </p:grpSpPr>
        <p:sp>
          <p:nvSpPr>
            <p:cNvPr id="830" name="Google Shape;830;p43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35" name="Google Shape;835;p43">
            <a:hlinkClick r:id="rId3" action="ppaction://hlinksldjump"/>
          </p:cNvPr>
          <p:cNvSpPr/>
          <p:nvPr/>
        </p:nvSpPr>
        <p:spPr>
          <a:xfrm>
            <a:off x="1449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1</a:t>
            </a:r>
            <a:endParaRPr kumimoji="0" sz="33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6" name="Google Shape;836;p43">
            <a:hlinkClick r:id="rId4" action="ppaction://hlinksldjump"/>
          </p:cNvPr>
          <p:cNvSpPr/>
          <p:nvPr/>
        </p:nvSpPr>
        <p:spPr>
          <a:xfrm>
            <a:off x="2602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3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</a:t>
            </a:r>
            <a:endParaRPr kumimoji="0" sz="33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7" name="Google Shape;837;p43">
            <a:hlinkClick r:id="" action="ppaction://noaction"/>
          </p:cNvPr>
          <p:cNvSpPr/>
          <p:nvPr/>
        </p:nvSpPr>
        <p:spPr>
          <a:xfrm>
            <a:off x="3755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3</a:t>
            </a:r>
            <a:endParaRPr kumimoji="0" sz="33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8" name="Google Shape;838;p43">
            <a:hlinkClick r:id="rId4" action="ppaction://hlinksldjump"/>
          </p:cNvPr>
          <p:cNvSpPr/>
          <p:nvPr/>
        </p:nvSpPr>
        <p:spPr>
          <a:xfrm>
            <a:off x="4908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4</a:t>
            </a:r>
            <a:endParaRPr kumimoji="0" sz="33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9" name="Google Shape;839;p43">
            <a:hlinkClick r:id="rId5" action="ppaction://hlinksldjump"/>
          </p:cNvPr>
          <p:cNvSpPr/>
          <p:nvPr/>
        </p:nvSpPr>
        <p:spPr>
          <a:xfrm>
            <a:off x="729867" y="990233"/>
            <a:ext cx="462671" cy="455215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9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2">
            <a:extLst>
              <a:ext uri="{FF2B5EF4-FFF2-40B4-BE49-F238E27FC236}">
                <a16:creationId xmlns:a16="http://schemas.microsoft.com/office/drawing/2014/main" xmlns="" id="{C865B21A-D7FA-4D4C-881F-DC507DFF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4" y="212108"/>
            <a:ext cx="11934825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1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Đặt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tính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tính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E3775829-97DD-4532-8BA7-72657CE37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72" y="909176"/>
            <a:ext cx="45188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987864 - 783251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A8137DCE-7C67-44AE-B240-F357BBA4B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766" y="876178"/>
            <a:ext cx="412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b) 839084 - 246937 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451954B5-9E26-4DF6-9057-CC40C725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00" y="3344969"/>
            <a:ext cx="39274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969696 - 656565  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91E541B5-25DC-4E13-8129-6D3057C47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224" y="3306063"/>
            <a:ext cx="36173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628450 - 35813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5F793101-BA5D-41C6-86CD-AD575EDCB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1" y="1488614"/>
            <a:ext cx="17251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987864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2A703030-D108-42A3-B660-4E0A4D9F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1" y="2124861"/>
            <a:ext cx="190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783251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xmlns="" id="{0A5445E9-2005-4E50-9519-427D056D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0" y="1856576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xmlns="" id="{5C03678F-BAD5-40E2-AB8A-3656A6B10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4148" y="2756222"/>
            <a:ext cx="1334771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xmlns="" id="{34256E37-AB16-46DA-A6DA-A7F7027D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1" y="2798038"/>
            <a:ext cx="190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204613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7F007A3D-F36F-4777-8AAF-E4E05968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741" y="837975"/>
            <a:ext cx="2103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204613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xmlns="" id="{78AAD42D-CE3B-4EE6-B8D2-FD9C598A9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77" y="4091045"/>
            <a:ext cx="1957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969696</a:t>
            </a:r>
          </a:p>
        </p:txBody>
      </p:sp>
      <p:sp>
        <p:nvSpPr>
          <p:cNvPr id="15" name="Text Box 52">
            <a:extLst>
              <a:ext uri="{FF2B5EF4-FFF2-40B4-BE49-F238E27FC236}">
                <a16:creationId xmlns:a16="http://schemas.microsoft.com/office/drawing/2014/main" xmlns="" id="{2F0C3D8E-FDE3-4E31-98BF-8C13B0B32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77" y="4320040"/>
            <a:ext cx="502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8B4AFFFD-BC1F-4D81-AE9A-06B428589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76" y="4794272"/>
            <a:ext cx="1894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656565 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xmlns="" id="{50052221-A8C3-4370-98A9-EBE01C04FA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4276" y="5317066"/>
            <a:ext cx="1458124" cy="26841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xmlns="" id="{3E67B06A-01AC-4C11-8E47-B8A13344B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089" y="5378235"/>
            <a:ext cx="1819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313131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xmlns="" id="{D91D94F6-087A-4AB8-816F-7A6A60BF1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543" y="3344969"/>
            <a:ext cx="21881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313131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xmlns="" id="{AC9BCC70-22AA-40BE-B508-443826E2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540" y="1555507"/>
            <a:ext cx="1791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839084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xmlns="" id="{245DED24-2D82-4217-B1FB-429501C50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540" y="2229612"/>
            <a:ext cx="1791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246937 </a:t>
            </a:r>
          </a:p>
        </p:txBody>
      </p:sp>
      <p:sp>
        <p:nvSpPr>
          <p:cNvPr id="22" name="Text Box 52">
            <a:extLst>
              <a:ext uri="{FF2B5EF4-FFF2-40B4-BE49-F238E27FC236}">
                <a16:creationId xmlns:a16="http://schemas.microsoft.com/office/drawing/2014/main" xmlns="" id="{55E9B846-A545-43C8-A4CB-B293451B8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117" y="178878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xmlns="" id="{6FB8EF42-CFD9-48A5-B8E0-8D187C8F3D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5540" y="2756222"/>
            <a:ext cx="1448327" cy="14971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xmlns="" id="{DC80397E-A271-406F-A59D-B09C36F1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289" y="2829103"/>
            <a:ext cx="18232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592147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xmlns="" id="{3A66AB43-5928-482B-8675-605547E7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929" y="919994"/>
            <a:ext cx="21285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592147</a:t>
            </a: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xmlns="" id="{BA119CD8-2E00-43EB-9AFE-3845B0B65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941734"/>
            <a:ext cx="1861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628450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xmlns="" id="{C0A88B38-A052-4550-84FB-6A5CD0BD2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236" y="4615346"/>
            <a:ext cx="15202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35813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 Box 52">
            <a:extLst>
              <a:ext uri="{FF2B5EF4-FFF2-40B4-BE49-F238E27FC236}">
                <a16:creationId xmlns:a16="http://schemas.microsoft.com/office/drawing/2014/main" xmlns="" id="{AFC36AA2-DA0A-4176-A874-828E9448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3768" y="421194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xmlns="" id="{A9D82EA7-8C16-4AB4-B63C-E370896F9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3254" y="5158253"/>
            <a:ext cx="1605314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xmlns="" id="{F302037E-4DE4-45FA-9419-732DA9A1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254" y="5158253"/>
            <a:ext cx="1861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592637</a:t>
            </a: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xmlns="" id="{B3151F4C-DA51-402C-9809-73FD03290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7018" y="3344969"/>
            <a:ext cx="21758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 592637</a:t>
            </a:r>
          </a:p>
        </p:txBody>
      </p:sp>
    </p:spTree>
    <p:extLst>
      <p:ext uri="{BB962C8B-B14F-4D97-AF65-F5344CB8AC3E}">
        <p14:creationId xmlns:p14="http://schemas.microsoft.com/office/powerpoint/2010/main" val="28743120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xmlns="" id="{4C9764D9-0D29-4DDB-BA71-111D97B9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95299"/>
            <a:ext cx="1137285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2: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Tính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xmlns="" id="{48F1019B-1D9A-40AB-8C89-9DF7A2CB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40" y="1562038"/>
            <a:ext cx="39838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a) 48 600 – 9 455 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CC9BC190-0670-4470-A50B-62E4D6FC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284" y="1536672"/>
            <a:ext cx="1987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= 39145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DD23C4E4-528E-43CE-8298-DE06E90C4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921" y="2628633"/>
            <a:ext cx="3637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65 102 – 13 859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2A44DFC6-D7F8-4654-B6BB-A75C9455E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284" y="2656135"/>
            <a:ext cx="21447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= 51 243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EC51420F-68FC-4BCC-B1CC-6469409C9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101" y="3646927"/>
            <a:ext cx="40920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b) 80 000 – 48 765 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C462A10A-D0C2-4043-8B57-65800C97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71" y="4834738"/>
            <a:ext cx="4198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941 302 – 298 764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1E004A98-046E-4582-ADA5-235DEB74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049" y="3646927"/>
            <a:ext cx="21447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= 31 235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E99C47ED-A46F-4DE7-957A-7ED36F62A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721" y="4816971"/>
            <a:ext cx="23470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= 642 </a:t>
            </a:r>
            <a:r>
              <a:rPr lang="en-US" altLang="en-US" sz="4000" b="1" noProof="0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38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0B2C4BD-BA8F-4C6E-89D2-2C542ADE2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0" t="61832" r="480" b="8186"/>
          <a:stretch/>
        </p:blipFill>
        <p:spPr bwMode="auto">
          <a:xfrm>
            <a:off x="9652629" y="3992880"/>
            <a:ext cx="1927414" cy="23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009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"/>
      </a:majorFont>
      <a:minorFont>
        <a:latin typeface="Arial"/>
        <a:ea typeface="iekie dudu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gital Dots">
  <a:themeElements>
    <a:clrScheme name="Digital Dots 9">
      <a:dk1>
        <a:srgbClr val="000000"/>
      </a:dk1>
      <a:lt1>
        <a:srgbClr val="EAEAEA"/>
      </a:lt1>
      <a:dk2>
        <a:srgbClr val="000000"/>
      </a:dk2>
      <a:lt2>
        <a:srgbClr val="D1D1D1"/>
      </a:lt2>
      <a:accent1>
        <a:srgbClr val="CCECFF"/>
      </a:accent1>
      <a:accent2>
        <a:srgbClr val="B2B2B2"/>
      </a:accent2>
      <a:accent3>
        <a:srgbClr val="F3F3F3"/>
      </a:accent3>
      <a:accent4>
        <a:srgbClr val="000000"/>
      </a:accent4>
      <a:accent5>
        <a:srgbClr val="E2F4FF"/>
      </a:accent5>
      <a:accent6>
        <a:srgbClr val="A1A1A1"/>
      </a:accent6>
      <a:hlink>
        <a:srgbClr val="7200E4"/>
      </a:hlink>
      <a:folHlink>
        <a:srgbClr val="003399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10">
        <a:dk1>
          <a:srgbClr val="5B5B89"/>
        </a:dk1>
        <a:lt1>
          <a:srgbClr val="FFFFFF"/>
        </a:lt1>
        <a:dk2>
          <a:srgbClr val="9966FF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CAB8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11">
        <a:dk1>
          <a:srgbClr val="5B5B89"/>
        </a:dk1>
        <a:lt1>
          <a:srgbClr val="FFFFFF"/>
        </a:lt1>
        <a:dk2>
          <a:srgbClr val="9966FF"/>
        </a:dk2>
        <a:lt2>
          <a:srgbClr val="EFDFF5"/>
        </a:lt2>
        <a:accent1>
          <a:srgbClr val="6666FF"/>
        </a:accent1>
        <a:accent2>
          <a:srgbClr val="52527C"/>
        </a:accent2>
        <a:accent3>
          <a:srgbClr val="CAB8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572</Words>
  <Application>Microsoft Office PowerPoint</Application>
  <PresentationFormat>Custom</PresentationFormat>
  <Paragraphs>162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主题​​</vt:lpstr>
      <vt:lpstr>End of Course Jeopardy by Slidesgo</vt:lpstr>
      <vt:lpstr>3_Office Theme</vt:lpstr>
      <vt:lpstr>1_Digital Dots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MONG CM</cp:lastModifiedBy>
  <cp:revision>26</cp:revision>
  <dcterms:created xsi:type="dcterms:W3CDTF">2021-10-30T13:50:15Z</dcterms:created>
  <dcterms:modified xsi:type="dcterms:W3CDTF">2021-12-20T08:28:04Z</dcterms:modified>
</cp:coreProperties>
</file>