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827" r:id="rId2"/>
    <p:sldMasterId id="2147483840" r:id="rId3"/>
    <p:sldMasterId id="2147483858" r:id="rId4"/>
    <p:sldMasterId id="2147483887" r:id="rId5"/>
    <p:sldMasterId id="2147483905" r:id="rId6"/>
    <p:sldMasterId id="2147483918" r:id="rId7"/>
  </p:sldMasterIdLst>
  <p:notesMasterIdLst>
    <p:notesMasterId r:id="rId29"/>
  </p:notesMasterIdLst>
  <p:sldIdLst>
    <p:sldId id="259" r:id="rId8"/>
    <p:sldId id="270" r:id="rId9"/>
    <p:sldId id="294" r:id="rId10"/>
    <p:sldId id="269" r:id="rId11"/>
    <p:sldId id="268" r:id="rId12"/>
    <p:sldId id="282" r:id="rId13"/>
    <p:sldId id="283" r:id="rId14"/>
    <p:sldId id="275" r:id="rId15"/>
    <p:sldId id="285" r:id="rId16"/>
    <p:sldId id="276" r:id="rId17"/>
    <p:sldId id="278" r:id="rId18"/>
    <p:sldId id="279" r:id="rId19"/>
    <p:sldId id="295" r:id="rId20"/>
    <p:sldId id="296" r:id="rId21"/>
    <p:sldId id="288" r:id="rId22"/>
    <p:sldId id="289" r:id="rId23"/>
    <p:sldId id="290" r:id="rId24"/>
    <p:sldId id="291" r:id="rId25"/>
    <p:sldId id="292" r:id="rId26"/>
    <p:sldId id="293" r:id="rId27"/>
    <p:sldId id="297" r:id="rId28"/>
  </p:sldIdLst>
  <p:sldSz cx="12188825" cy="6858000"/>
  <p:notesSz cx="6858000" cy="9144000"/>
  <p:defaultTextStyle>
    <a:defPPr>
      <a:defRPr lang="en-US"/>
    </a:defPPr>
    <a:lvl1pPr marL="0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333CC"/>
    <a:srgbClr val="009900"/>
    <a:srgbClr val="333399"/>
    <a:srgbClr val="FF9900"/>
    <a:srgbClr val="00FF00"/>
    <a:srgbClr val="FF9999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18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2F86E-E0D8-4327-8232-B7F56AB4B2D7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BA81D-1895-4045-84F7-D8B570D6B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5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4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ec820c91b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ec820c91b1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64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ged5ef9ebbf_0_31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7" name="Google Shape;2507;ged5ef9ebbf_0_31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489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9" name="Google Shape;3029;gec820c91b1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0" name="Google Shape;3030;gec820c91b1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40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7A523-B234-AF4C-B250-3EE085C4F238}" type="slidenum">
              <a:rPr lang="x-none" smtClean="0">
                <a:solidFill>
                  <a:prstClr val="black"/>
                </a:solidFill>
              </a:rPr>
              <a:pPr/>
              <a:t>16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67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7A523-B234-AF4C-B250-3EE085C4F238}" type="slidenum">
              <a:rPr lang="x-none" smtClean="0">
                <a:solidFill>
                  <a:prstClr val="black"/>
                </a:solidFill>
              </a:rPr>
              <a:pPr/>
              <a:t>17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55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7A523-B234-AF4C-B250-3EE085C4F238}" type="slidenum">
              <a:rPr lang="x-none" smtClean="0">
                <a:solidFill>
                  <a:prstClr val="black"/>
                </a:solidFill>
              </a:rPr>
              <a:pPr/>
              <a:t>18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44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7A523-B234-AF4C-B250-3EE085C4F238}" type="slidenum">
              <a:rPr lang="x-none" smtClean="0">
                <a:solidFill>
                  <a:prstClr val="black"/>
                </a:solidFill>
              </a:rPr>
              <a:pPr/>
              <a:t>19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47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7A523-B234-AF4C-B250-3EE085C4F238}" type="slidenum">
              <a:rPr lang="x-none" smtClean="0">
                <a:solidFill>
                  <a:prstClr val="black"/>
                </a:solidFill>
              </a:rPr>
              <a:pPr/>
              <a:t>20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3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7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703" y="3602133"/>
            <a:ext cx="914161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1" indent="0" algn="ctr">
              <a:buNone/>
              <a:defRPr sz="2000"/>
            </a:lvl2pPr>
            <a:lvl3pPr marL="914323" indent="0" algn="ctr">
              <a:buNone/>
              <a:defRPr sz="1900"/>
            </a:lvl3pPr>
            <a:lvl4pPr marL="1371485" indent="0" algn="ctr">
              <a:buNone/>
              <a:defRPr sz="1600"/>
            </a:lvl4pPr>
            <a:lvl5pPr marL="1828648" indent="0" algn="ctr">
              <a:buNone/>
              <a:defRPr sz="1600"/>
            </a:lvl5pPr>
            <a:lvl6pPr marL="2285809" indent="0" algn="ctr">
              <a:buNone/>
              <a:defRPr sz="1600"/>
            </a:lvl6pPr>
            <a:lvl7pPr marL="2742971" indent="0" algn="ctr">
              <a:buNone/>
              <a:defRPr sz="1600"/>
            </a:lvl7pPr>
            <a:lvl8pPr marL="3200133" indent="0" algn="ctr">
              <a:buNone/>
              <a:defRPr sz="1600"/>
            </a:lvl8pPr>
            <a:lvl9pPr marL="365729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0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053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BA65AC-CB19-6243-84BA-8704D6FB5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2A3C87-E1C0-A040-A820-B73756D98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F402B9-BD02-AA42-8659-DD0B57380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BBC019-F4E8-2646-9265-55DF22C59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3E677-5592-8841-BA58-8AC931E4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673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2" y="274654"/>
            <a:ext cx="1096994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4FE74ED-4FD3-C149-8BB4-61B87B808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A267C45-2C0E-3B4D-83DC-AF67B12C8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4885D3B-AD9F-9341-81F7-EB0F4392D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13F49-02AE-124C-9776-C00B7A3503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3916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0" y="365223"/>
            <a:ext cx="262821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223"/>
            <a:ext cx="7732286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1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5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541" y="274836"/>
            <a:ext cx="1096994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A301-88B4-4958-880C-6900DE57D4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78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91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10" y="2130532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F1880-F279-4AED-949E-9454AC0EBD9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01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3363-FDD4-4298-B136-41E1E52392E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09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05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E2D0-B6C2-4568-84A3-2F1161F11B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60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801" y="1600206"/>
            <a:ext cx="675464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9637" y="1600206"/>
            <a:ext cx="675464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9D84-6D48-43D2-BA00-09D620B51E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18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9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89" y="1535117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89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5" y="1535117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5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E4A9-08E8-4E3E-A8AC-B229414E56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0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84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CCBFC-6EE3-4A6B-9B5D-CCBDB3AEA1B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4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AE9B-809D-4E4D-B77E-1DEE21B193F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02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9" y="273145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1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9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7E74-1EEF-421E-A2E6-951D2EF917C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87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43" y="4800697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43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43" y="5367437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5887E-D576-4B3B-81F7-E707E7D1CC1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30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902C-E9FA-4C07-AD16-4D61B135995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51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46171" y="274735"/>
            <a:ext cx="342810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1803" y="274735"/>
            <a:ext cx="1008117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0667D-35A7-42B5-B12E-8D05607E1D8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28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926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44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44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30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823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548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3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2" y="1709938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2" y="4589661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90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23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41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12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12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55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06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1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510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1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09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1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510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1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39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68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3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96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3"/>
          <p:cNvGrpSpPr/>
          <p:nvPr/>
        </p:nvGrpSpPr>
        <p:grpSpPr>
          <a:xfrm>
            <a:off x="-11488" y="-829"/>
            <a:ext cx="12198683" cy="6860229"/>
            <a:chOff x="-8650" y="-622"/>
            <a:chExt cx="9151396" cy="5145172"/>
          </a:xfrm>
        </p:grpSpPr>
        <p:sp>
          <p:nvSpPr>
            <p:cNvPr id="56" name="Google Shape;56;p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959791" y="2972496"/>
            <a:ext cx="10269325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title" idx="2" hasCustomPrompt="1"/>
          </p:nvPr>
        </p:nvSpPr>
        <p:spPr>
          <a:xfrm>
            <a:off x="3994360" y="919632"/>
            <a:ext cx="4200106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3"/>
          <p:cNvSpPr txBox="1">
            <a:spLocks noGrp="1"/>
          </p:cNvSpPr>
          <p:nvPr>
            <p:ph type="subTitle" idx="1"/>
          </p:nvPr>
        </p:nvSpPr>
        <p:spPr>
          <a:xfrm>
            <a:off x="2990821" y="5399977"/>
            <a:ext cx="6613477" cy="640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1224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22"/>
          <p:cNvGrpSpPr/>
          <p:nvPr/>
        </p:nvGrpSpPr>
        <p:grpSpPr>
          <a:xfrm>
            <a:off x="-11488" y="-829"/>
            <a:ext cx="12198683" cy="6860229"/>
            <a:chOff x="-8650" y="-622"/>
            <a:chExt cx="9151396" cy="5145172"/>
          </a:xfrm>
        </p:grpSpPr>
        <p:sp>
          <p:nvSpPr>
            <p:cNvPr id="856" name="Google Shape;856;p22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57" name="Google Shape;857;p22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58" name="Google Shape;858;p22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8" name="Google Shape;878;p22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9" name="Google Shape;879;p22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6" name="Google Shape;886;p22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7" name="Google Shape;887;p22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8" name="Google Shape;888;p22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9" name="Google Shape;889;p22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0" name="Google Shape;890;p22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1" name="Google Shape;891;p22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2" name="Google Shape;892;p22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3" name="Google Shape;893;p22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4" name="Google Shape;894;p22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898" name="Google Shape;898;p22"/>
          <p:cNvSpPr txBox="1">
            <a:spLocks noGrp="1"/>
          </p:cNvSpPr>
          <p:nvPr>
            <p:ph type="subTitle" idx="1"/>
          </p:nvPr>
        </p:nvSpPr>
        <p:spPr>
          <a:xfrm>
            <a:off x="2513986" y="4244933"/>
            <a:ext cx="7160935" cy="1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22"/>
          <p:cNvSpPr txBox="1">
            <a:spLocks noGrp="1"/>
          </p:cNvSpPr>
          <p:nvPr>
            <p:ph type="title"/>
          </p:nvPr>
        </p:nvSpPr>
        <p:spPr>
          <a:xfrm>
            <a:off x="1898106" y="1387333"/>
            <a:ext cx="8392614" cy="28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598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80" y="1825625"/>
            <a:ext cx="5180251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25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"/>
          <p:cNvGrpSpPr/>
          <p:nvPr/>
        </p:nvGrpSpPr>
        <p:grpSpPr>
          <a:xfrm>
            <a:off x="-11488" y="-829"/>
            <a:ext cx="12198683" cy="6860229"/>
            <a:chOff x="-8650" y="-622"/>
            <a:chExt cx="9151396" cy="5145172"/>
          </a:xfrm>
        </p:grpSpPr>
        <p:sp>
          <p:nvSpPr>
            <p:cNvPr id="103" name="Google Shape;103;p4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959791" y="1536633"/>
            <a:ext cx="10269325" cy="460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900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959791" y="710567"/>
            <a:ext cx="10269325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4979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13"/>
          <p:cNvGrpSpPr/>
          <p:nvPr/>
        </p:nvGrpSpPr>
        <p:grpSpPr>
          <a:xfrm>
            <a:off x="-11488" y="-829"/>
            <a:ext cx="12198683" cy="6860229"/>
            <a:chOff x="-8650" y="-622"/>
            <a:chExt cx="9151396" cy="5145172"/>
          </a:xfrm>
        </p:grpSpPr>
        <p:sp>
          <p:nvSpPr>
            <p:cNvPr id="432" name="Google Shape;432;p1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4" name="Google Shape;474;p13"/>
          <p:cNvSpPr txBox="1">
            <a:spLocks noGrp="1"/>
          </p:cNvSpPr>
          <p:nvPr>
            <p:ph type="title"/>
          </p:nvPr>
        </p:nvSpPr>
        <p:spPr>
          <a:xfrm>
            <a:off x="959791" y="2323700"/>
            <a:ext cx="3114389" cy="703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2" hasCustomPrompt="1"/>
          </p:nvPr>
        </p:nvSpPr>
        <p:spPr>
          <a:xfrm>
            <a:off x="1667007" y="1532800"/>
            <a:ext cx="1699957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1"/>
          </p:nvPr>
        </p:nvSpPr>
        <p:spPr>
          <a:xfrm>
            <a:off x="959791" y="3105733"/>
            <a:ext cx="3114389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3"/>
          </p:nvPr>
        </p:nvSpPr>
        <p:spPr>
          <a:xfrm>
            <a:off x="4537259" y="2323700"/>
            <a:ext cx="3114389" cy="703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4" hasCustomPrompt="1"/>
          </p:nvPr>
        </p:nvSpPr>
        <p:spPr>
          <a:xfrm>
            <a:off x="5244475" y="1532800"/>
            <a:ext cx="1699957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5"/>
          </p:nvPr>
        </p:nvSpPr>
        <p:spPr>
          <a:xfrm>
            <a:off x="4537259" y="3105733"/>
            <a:ext cx="3114389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6"/>
          </p:nvPr>
        </p:nvSpPr>
        <p:spPr>
          <a:xfrm>
            <a:off x="8114686" y="2323700"/>
            <a:ext cx="3114389" cy="703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7" hasCustomPrompt="1"/>
          </p:nvPr>
        </p:nvSpPr>
        <p:spPr>
          <a:xfrm>
            <a:off x="8821902" y="1532800"/>
            <a:ext cx="1699957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8"/>
          </p:nvPr>
        </p:nvSpPr>
        <p:spPr>
          <a:xfrm>
            <a:off x="8114686" y="3105733"/>
            <a:ext cx="3114389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9"/>
          </p:nvPr>
        </p:nvSpPr>
        <p:spPr>
          <a:xfrm>
            <a:off x="2748525" y="4727733"/>
            <a:ext cx="3114389" cy="7036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3" hasCustomPrompt="1"/>
          </p:nvPr>
        </p:nvSpPr>
        <p:spPr>
          <a:xfrm>
            <a:off x="3455741" y="3936833"/>
            <a:ext cx="1699957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14"/>
          </p:nvPr>
        </p:nvSpPr>
        <p:spPr>
          <a:xfrm>
            <a:off x="2748525" y="5509767"/>
            <a:ext cx="3114389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15"/>
          </p:nvPr>
        </p:nvSpPr>
        <p:spPr>
          <a:xfrm>
            <a:off x="6325952" y="4727733"/>
            <a:ext cx="3114389" cy="703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16" hasCustomPrompt="1"/>
          </p:nvPr>
        </p:nvSpPr>
        <p:spPr>
          <a:xfrm>
            <a:off x="7033168" y="3936833"/>
            <a:ext cx="1699957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17"/>
          </p:nvPr>
        </p:nvSpPr>
        <p:spPr>
          <a:xfrm>
            <a:off x="6325952" y="5509767"/>
            <a:ext cx="3114389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18"/>
          </p:nvPr>
        </p:nvSpPr>
        <p:spPr>
          <a:xfrm>
            <a:off x="959791" y="710567"/>
            <a:ext cx="10269325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749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8"/>
          <p:cNvGrpSpPr/>
          <p:nvPr/>
        </p:nvGrpSpPr>
        <p:grpSpPr>
          <a:xfrm>
            <a:off x="-11488" y="-829"/>
            <a:ext cx="12198683" cy="6860229"/>
            <a:chOff x="-8650" y="-622"/>
            <a:chExt cx="9151396" cy="5145172"/>
          </a:xfrm>
        </p:grpSpPr>
        <p:sp>
          <p:nvSpPr>
            <p:cNvPr id="291" name="Google Shape;291;p8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333" name="Google Shape;333;p8"/>
          <p:cNvSpPr txBox="1">
            <a:spLocks noGrp="1"/>
          </p:cNvSpPr>
          <p:nvPr>
            <p:ph type="title"/>
          </p:nvPr>
        </p:nvSpPr>
        <p:spPr>
          <a:xfrm>
            <a:off x="1850359" y="1742800"/>
            <a:ext cx="8488189" cy="337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2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0656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4"/>
          <p:cNvGrpSpPr/>
          <p:nvPr/>
        </p:nvGrpSpPr>
        <p:grpSpPr>
          <a:xfrm>
            <a:off x="-11488" y="-829"/>
            <a:ext cx="12198683" cy="6860229"/>
            <a:chOff x="-8650" y="-622"/>
            <a:chExt cx="9151396" cy="5145172"/>
          </a:xfrm>
        </p:grpSpPr>
        <p:sp>
          <p:nvSpPr>
            <p:cNvPr id="492" name="Google Shape;492;p14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534" name="Google Shape;534;p14"/>
          <p:cNvSpPr txBox="1">
            <a:spLocks noGrp="1"/>
          </p:cNvSpPr>
          <p:nvPr>
            <p:ph type="title"/>
          </p:nvPr>
        </p:nvSpPr>
        <p:spPr>
          <a:xfrm>
            <a:off x="3100567" y="4361084"/>
            <a:ext cx="6083615" cy="70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35" name="Google Shape;535;p14"/>
          <p:cNvSpPr txBox="1">
            <a:spLocks noGrp="1"/>
          </p:cNvSpPr>
          <p:nvPr>
            <p:ph type="subTitle" idx="1"/>
          </p:nvPr>
        </p:nvSpPr>
        <p:spPr>
          <a:xfrm>
            <a:off x="1943694" y="1731217"/>
            <a:ext cx="8301438" cy="221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044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37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37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26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05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80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534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17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16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44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05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05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563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2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20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3" indent="0">
              <a:buNone/>
              <a:defRPr sz="1900" b="1"/>
            </a:lvl3pPr>
            <a:lvl4pPr marL="1371485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09" indent="0">
              <a:buNone/>
              <a:defRPr sz="1600" b="1"/>
            </a:lvl6pPr>
            <a:lvl7pPr marL="2742971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20" y="2505075"/>
            <a:ext cx="5156443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3" indent="0">
              <a:buNone/>
              <a:defRPr sz="1900" b="1"/>
            </a:lvl3pPr>
            <a:lvl4pPr marL="1371485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09" indent="0">
              <a:buNone/>
              <a:defRPr sz="1600" b="1"/>
            </a:lvl6pPr>
            <a:lvl7pPr marL="2742971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92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26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04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9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04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690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04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9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04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744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097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3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48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3"/>
          <p:cNvGrpSpPr/>
          <p:nvPr/>
        </p:nvGrpSpPr>
        <p:grpSpPr>
          <a:xfrm>
            <a:off x="-11495" y="-829"/>
            <a:ext cx="12198683" cy="6860229"/>
            <a:chOff x="-8650" y="-622"/>
            <a:chExt cx="9151396" cy="5145172"/>
          </a:xfrm>
        </p:grpSpPr>
        <p:sp>
          <p:nvSpPr>
            <p:cNvPr id="56" name="Google Shape;56;p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959784" y="2972496"/>
            <a:ext cx="10269325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title" idx="2" hasCustomPrompt="1"/>
          </p:nvPr>
        </p:nvSpPr>
        <p:spPr>
          <a:xfrm>
            <a:off x="3994360" y="919632"/>
            <a:ext cx="4200106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3"/>
          <p:cNvSpPr txBox="1">
            <a:spLocks noGrp="1"/>
          </p:cNvSpPr>
          <p:nvPr>
            <p:ph type="subTitle" idx="1"/>
          </p:nvPr>
        </p:nvSpPr>
        <p:spPr>
          <a:xfrm>
            <a:off x="2990821" y="5399977"/>
            <a:ext cx="6613477" cy="640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841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22"/>
          <p:cNvGrpSpPr/>
          <p:nvPr/>
        </p:nvGrpSpPr>
        <p:grpSpPr>
          <a:xfrm>
            <a:off x="-11495" y="-829"/>
            <a:ext cx="12198683" cy="6860229"/>
            <a:chOff x="-8650" y="-622"/>
            <a:chExt cx="9151396" cy="5145172"/>
          </a:xfrm>
        </p:grpSpPr>
        <p:sp>
          <p:nvSpPr>
            <p:cNvPr id="856" name="Google Shape;856;p22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57" name="Google Shape;857;p22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58" name="Google Shape;858;p22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8" name="Google Shape;878;p22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9" name="Google Shape;879;p22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6" name="Google Shape;886;p22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7" name="Google Shape;887;p22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8" name="Google Shape;888;p22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9" name="Google Shape;889;p22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0" name="Google Shape;890;p22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1" name="Google Shape;891;p22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2" name="Google Shape;892;p22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3" name="Google Shape;893;p22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4" name="Google Shape;894;p22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898" name="Google Shape;898;p22"/>
          <p:cNvSpPr txBox="1">
            <a:spLocks noGrp="1"/>
          </p:cNvSpPr>
          <p:nvPr>
            <p:ph type="subTitle" idx="1"/>
          </p:nvPr>
        </p:nvSpPr>
        <p:spPr>
          <a:xfrm>
            <a:off x="2513979" y="4244933"/>
            <a:ext cx="7160935" cy="1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22"/>
          <p:cNvSpPr txBox="1">
            <a:spLocks noGrp="1"/>
          </p:cNvSpPr>
          <p:nvPr>
            <p:ph type="title"/>
          </p:nvPr>
        </p:nvSpPr>
        <p:spPr>
          <a:xfrm>
            <a:off x="1898106" y="1387333"/>
            <a:ext cx="8392614" cy="28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7077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"/>
          <p:cNvGrpSpPr/>
          <p:nvPr/>
        </p:nvGrpSpPr>
        <p:grpSpPr>
          <a:xfrm>
            <a:off x="-11495" y="-829"/>
            <a:ext cx="12198683" cy="6860229"/>
            <a:chOff x="-8650" y="-622"/>
            <a:chExt cx="9151396" cy="5145172"/>
          </a:xfrm>
        </p:grpSpPr>
        <p:sp>
          <p:nvSpPr>
            <p:cNvPr id="103" name="Google Shape;103;p4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959784" y="1536633"/>
            <a:ext cx="10269325" cy="460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900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959784" y="710567"/>
            <a:ext cx="10269325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6197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13"/>
          <p:cNvGrpSpPr/>
          <p:nvPr/>
        </p:nvGrpSpPr>
        <p:grpSpPr>
          <a:xfrm>
            <a:off x="-11495" y="-829"/>
            <a:ext cx="12198683" cy="6860229"/>
            <a:chOff x="-8650" y="-622"/>
            <a:chExt cx="9151396" cy="5145172"/>
          </a:xfrm>
        </p:grpSpPr>
        <p:sp>
          <p:nvSpPr>
            <p:cNvPr id="432" name="Google Shape;432;p1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4" name="Google Shape;474;p13"/>
          <p:cNvSpPr txBox="1">
            <a:spLocks noGrp="1"/>
          </p:cNvSpPr>
          <p:nvPr>
            <p:ph type="title"/>
          </p:nvPr>
        </p:nvSpPr>
        <p:spPr>
          <a:xfrm>
            <a:off x="959784" y="2323700"/>
            <a:ext cx="3114389" cy="703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2" hasCustomPrompt="1"/>
          </p:nvPr>
        </p:nvSpPr>
        <p:spPr>
          <a:xfrm>
            <a:off x="1667000" y="1532800"/>
            <a:ext cx="1699957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1"/>
          </p:nvPr>
        </p:nvSpPr>
        <p:spPr>
          <a:xfrm>
            <a:off x="959784" y="3105733"/>
            <a:ext cx="3114389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3"/>
          </p:nvPr>
        </p:nvSpPr>
        <p:spPr>
          <a:xfrm>
            <a:off x="4537252" y="2323700"/>
            <a:ext cx="3114389" cy="703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4" hasCustomPrompt="1"/>
          </p:nvPr>
        </p:nvSpPr>
        <p:spPr>
          <a:xfrm>
            <a:off x="5244468" y="1532800"/>
            <a:ext cx="1699957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5"/>
          </p:nvPr>
        </p:nvSpPr>
        <p:spPr>
          <a:xfrm>
            <a:off x="4537252" y="3105733"/>
            <a:ext cx="3114389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6"/>
          </p:nvPr>
        </p:nvSpPr>
        <p:spPr>
          <a:xfrm>
            <a:off x="8114686" y="2323700"/>
            <a:ext cx="3114389" cy="703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7" hasCustomPrompt="1"/>
          </p:nvPr>
        </p:nvSpPr>
        <p:spPr>
          <a:xfrm>
            <a:off x="8821902" y="1532800"/>
            <a:ext cx="1699957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8"/>
          </p:nvPr>
        </p:nvSpPr>
        <p:spPr>
          <a:xfrm>
            <a:off x="8114686" y="3105733"/>
            <a:ext cx="3114389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9"/>
          </p:nvPr>
        </p:nvSpPr>
        <p:spPr>
          <a:xfrm>
            <a:off x="2748518" y="4727733"/>
            <a:ext cx="3114389" cy="7036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3" hasCustomPrompt="1"/>
          </p:nvPr>
        </p:nvSpPr>
        <p:spPr>
          <a:xfrm>
            <a:off x="3455734" y="3936833"/>
            <a:ext cx="1699957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14"/>
          </p:nvPr>
        </p:nvSpPr>
        <p:spPr>
          <a:xfrm>
            <a:off x="2748518" y="5509767"/>
            <a:ext cx="3114389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15"/>
          </p:nvPr>
        </p:nvSpPr>
        <p:spPr>
          <a:xfrm>
            <a:off x="6325952" y="4727733"/>
            <a:ext cx="3114389" cy="703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16" hasCustomPrompt="1"/>
          </p:nvPr>
        </p:nvSpPr>
        <p:spPr>
          <a:xfrm>
            <a:off x="7033168" y="3936833"/>
            <a:ext cx="1699957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17"/>
          </p:nvPr>
        </p:nvSpPr>
        <p:spPr>
          <a:xfrm>
            <a:off x="6325952" y="5509767"/>
            <a:ext cx="3114389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18"/>
          </p:nvPr>
        </p:nvSpPr>
        <p:spPr>
          <a:xfrm>
            <a:off x="959784" y="710567"/>
            <a:ext cx="10269325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20250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8"/>
          <p:cNvGrpSpPr/>
          <p:nvPr/>
        </p:nvGrpSpPr>
        <p:grpSpPr>
          <a:xfrm>
            <a:off x="-11495" y="-829"/>
            <a:ext cx="12198683" cy="6860229"/>
            <a:chOff x="-8650" y="-622"/>
            <a:chExt cx="9151396" cy="5145172"/>
          </a:xfrm>
        </p:grpSpPr>
        <p:sp>
          <p:nvSpPr>
            <p:cNvPr id="291" name="Google Shape;291;p8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333" name="Google Shape;333;p8"/>
          <p:cNvSpPr txBox="1">
            <a:spLocks noGrp="1"/>
          </p:cNvSpPr>
          <p:nvPr>
            <p:ph type="title"/>
          </p:nvPr>
        </p:nvSpPr>
        <p:spPr>
          <a:xfrm>
            <a:off x="1850352" y="1742800"/>
            <a:ext cx="8488189" cy="337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2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214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317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4"/>
          <p:cNvGrpSpPr/>
          <p:nvPr/>
        </p:nvGrpSpPr>
        <p:grpSpPr>
          <a:xfrm>
            <a:off x="-11495" y="-829"/>
            <a:ext cx="12198683" cy="6860229"/>
            <a:chOff x="-8650" y="-622"/>
            <a:chExt cx="9151396" cy="5145172"/>
          </a:xfrm>
        </p:grpSpPr>
        <p:sp>
          <p:nvSpPr>
            <p:cNvPr id="492" name="Google Shape;492;p14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534" name="Google Shape;534;p14"/>
          <p:cNvSpPr txBox="1">
            <a:spLocks noGrp="1"/>
          </p:cNvSpPr>
          <p:nvPr>
            <p:ph type="title"/>
          </p:nvPr>
        </p:nvSpPr>
        <p:spPr>
          <a:xfrm>
            <a:off x="3100560" y="4361084"/>
            <a:ext cx="6083615" cy="70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35" name="Google Shape;535;p14"/>
          <p:cNvSpPr txBox="1">
            <a:spLocks noGrp="1"/>
          </p:cNvSpPr>
          <p:nvPr>
            <p:ph type="subTitle" idx="1"/>
          </p:nvPr>
        </p:nvSpPr>
        <p:spPr>
          <a:xfrm>
            <a:off x="1943694" y="1731217"/>
            <a:ext cx="8301438" cy="221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3610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30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30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2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91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95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520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572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09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011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98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98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112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759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74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97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82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97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03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97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82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97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9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198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268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3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81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3"/>
          <p:cNvGrpSpPr/>
          <p:nvPr/>
        </p:nvGrpSpPr>
        <p:grpSpPr>
          <a:xfrm>
            <a:off x="-11502" y="-829"/>
            <a:ext cx="12198683" cy="6860229"/>
            <a:chOff x="-8650" y="-622"/>
            <a:chExt cx="9151396" cy="5145172"/>
          </a:xfrm>
        </p:grpSpPr>
        <p:sp>
          <p:nvSpPr>
            <p:cNvPr id="56" name="Google Shape;56;p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959777" y="2972496"/>
            <a:ext cx="10269325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title" idx="2" hasCustomPrompt="1"/>
          </p:nvPr>
        </p:nvSpPr>
        <p:spPr>
          <a:xfrm>
            <a:off x="3994360" y="919632"/>
            <a:ext cx="4200106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3"/>
          <p:cNvSpPr txBox="1">
            <a:spLocks noGrp="1"/>
          </p:cNvSpPr>
          <p:nvPr>
            <p:ph type="subTitle" idx="1"/>
          </p:nvPr>
        </p:nvSpPr>
        <p:spPr>
          <a:xfrm>
            <a:off x="2990821" y="5399977"/>
            <a:ext cx="6613477" cy="640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1581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22"/>
          <p:cNvGrpSpPr/>
          <p:nvPr/>
        </p:nvGrpSpPr>
        <p:grpSpPr>
          <a:xfrm>
            <a:off x="-11502" y="-829"/>
            <a:ext cx="12198683" cy="6860229"/>
            <a:chOff x="-8650" y="-622"/>
            <a:chExt cx="9151396" cy="5145172"/>
          </a:xfrm>
        </p:grpSpPr>
        <p:sp>
          <p:nvSpPr>
            <p:cNvPr id="856" name="Google Shape;856;p22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57" name="Google Shape;857;p22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58" name="Google Shape;858;p22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8" name="Google Shape;878;p22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79" name="Google Shape;879;p22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6" name="Google Shape;886;p22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7" name="Google Shape;887;p22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8" name="Google Shape;888;p22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89" name="Google Shape;889;p22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0" name="Google Shape;890;p22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1" name="Google Shape;891;p22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2" name="Google Shape;892;p22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3" name="Google Shape;893;p22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4" name="Google Shape;894;p22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898" name="Google Shape;898;p22"/>
          <p:cNvSpPr txBox="1">
            <a:spLocks noGrp="1"/>
          </p:cNvSpPr>
          <p:nvPr>
            <p:ph type="subTitle" idx="1"/>
          </p:nvPr>
        </p:nvSpPr>
        <p:spPr>
          <a:xfrm>
            <a:off x="2513972" y="4244933"/>
            <a:ext cx="7160935" cy="1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22"/>
          <p:cNvSpPr txBox="1">
            <a:spLocks noGrp="1"/>
          </p:cNvSpPr>
          <p:nvPr>
            <p:ph type="title"/>
          </p:nvPr>
        </p:nvSpPr>
        <p:spPr>
          <a:xfrm>
            <a:off x="1898106" y="1387333"/>
            <a:ext cx="8392614" cy="28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02602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"/>
          <p:cNvGrpSpPr/>
          <p:nvPr/>
        </p:nvGrpSpPr>
        <p:grpSpPr>
          <a:xfrm>
            <a:off x="-11502" y="-829"/>
            <a:ext cx="12198683" cy="6860229"/>
            <a:chOff x="-8650" y="-622"/>
            <a:chExt cx="9151396" cy="5145172"/>
          </a:xfrm>
        </p:grpSpPr>
        <p:sp>
          <p:nvSpPr>
            <p:cNvPr id="103" name="Google Shape;103;p4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959777" y="1536633"/>
            <a:ext cx="10269325" cy="460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900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959777" y="710567"/>
            <a:ext cx="10269325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3170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13"/>
          <p:cNvGrpSpPr/>
          <p:nvPr/>
        </p:nvGrpSpPr>
        <p:grpSpPr>
          <a:xfrm>
            <a:off x="-11502" y="-829"/>
            <a:ext cx="12198683" cy="6860229"/>
            <a:chOff x="-8650" y="-622"/>
            <a:chExt cx="9151396" cy="5145172"/>
          </a:xfrm>
        </p:grpSpPr>
        <p:sp>
          <p:nvSpPr>
            <p:cNvPr id="432" name="Google Shape;432;p1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4" name="Google Shape;474;p13"/>
          <p:cNvSpPr txBox="1">
            <a:spLocks noGrp="1"/>
          </p:cNvSpPr>
          <p:nvPr>
            <p:ph type="title"/>
          </p:nvPr>
        </p:nvSpPr>
        <p:spPr>
          <a:xfrm>
            <a:off x="959777" y="2323700"/>
            <a:ext cx="3114389" cy="703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2" hasCustomPrompt="1"/>
          </p:nvPr>
        </p:nvSpPr>
        <p:spPr>
          <a:xfrm>
            <a:off x="1666993" y="1532800"/>
            <a:ext cx="1699957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1"/>
          </p:nvPr>
        </p:nvSpPr>
        <p:spPr>
          <a:xfrm>
            <a:off x="959777" y="3105733"/>
            <a:ext cx="3114389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3"/>
          </p:nvPr>
        </p:nvSpPr>
        <p:spPr>
          <a:xfrm>
            <a:off x="4537245" y="2323700"/>
            <a:ext cx="3114389" cy="703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4" hasCustomPrompt="1"/>
          </p:nvPr>
        </p:nvSpPr>
        <p:spPr>
          <a:xfrm>
            <a:off x="5244461" y="1532800"/>
            <a:ext cx="1699957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5"/>
          </p:nvPr>
        </p:nvSpPr>
        <p:spPr>
          <a:xfrm>
            <a:off x="4537245" y="3105733"/>
            <a:ext cx="3114389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6"/>
          </p:nvPr>
        </p:nvSpPr>
        <p:spPr>
          <a:xfrm>
            <a:off x="8114686" y="2323700"/>
            <a:ext cx="3114389" cy="703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7" hasCustomPrompt="1"/>
          </p:nvPr>
        </p:nvSpPr>
        <p:spPr>
          <a:xfrm>
            <a:off x="8821902" y="1532800"/>
            <a:ext cx="1699957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8"/>
          </p:nvPr>
        </p:nvSpPr>
        <p:spPr>
          <a:xfrm>
            <a:off x="8114686" y="3105733"/>
            <a:ext cx="3114389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9"/>
          </p:nvPr>
        </p:nvSpPr>
        <p:spPr>
          <a:xfrm>
            <a:off x="2748511" y="4727733"/>
            <a:ext cx="3114389" cy="7036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3" hasCustomPrompt="1"/>
          </p:nvPr>
        </p:nvSpPr>
        <p:spPr>
          <a:xfrm>
            <a:off x="3455727" y="3936833"/>
            <a:ext cx="1699957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14"/>
          </p:nvPr>
        </p:nvSpPr>
        <p:spPr>
          <a:xfrm>
            <a:off x="2748511" y="5509767"/>
            <a:ext cx="3114389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15"/>
          </p:nvPr>
        </p:nvSpPr>
        <p:spPr>
          <a:xfrm>
            <a:off x="6325952" y="4727733"/>
            <a:ext cx="3114389" cy="703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16" hasCustomPrompt="1"/>
          </p:nvPr>
        </p:nvSpPr>
        <p:spPr>
          <a:xfrm>
            <a:off x="7033168" y="3936833"/>
            <a:ext cx="1699957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17"/>
          </p:nvPr>
        </p:nvSpPr>
        <p:spPr>
          <a:xfrm>
            <a:off x="6325952" y="5509767"/>
            <a:ext cx="3114389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18"/>
          </p:nvPr>
        </p:nvSpPr>
        <p:spPr>
          <a:xfrm>
            <a:off x="959777" y="710567"/>
            <a:ext cx="10269325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0804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8"/>
          <p:cNvGrpSpPr/>
          <p:nvPr/>
        </p:nvGrpSpPr>
        <p:grpSpPr>
          <a:xfrm>
            <a:off x="-11502" y="-829"/>
            <a:ext cx="12198683" cy="6860229"/>
            <a:chOff x="-8650" y="-622"/>
            <a:chExt cx="9151396" cy="5145172"/>
          </a:xfrm>
        </p:grpSpPr>
        <p:sp>
          <p:nvSpPr>
            <p:cNvPr id="291" name="Google Shape;291;p8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333" name="Google Shape;333;p8"/>
          <p:cNvSpPr txBox="1">
            <a:spLocks noGrp="1"/>
          </p:cNvSpPr>
          <p:nvPr>
            <p:ph type="title"/>
          </p:nvPr>
        </p:nvSpPr>
        <p:spPr>
          <a:xfrm>
            <a:off x="1850345" y="1742800"/>
            <a:ext cx="8488189" cy="337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2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1016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4"/>
          <p:cNvGrpSpPr/>
          <p:nvPr/>
        </p:nvGrpSpPr>
        <p:grpSpPr>
          <a:xfrm>
            <a:off x="-11502" y="-829"/>
            <a:ext cx="12198683" cy="6860229"/>
            <a:chOff x="-8650" y="-622"/>
            <a:chExt cx="9151396" cy="5145172"/>
          </a:xfrm>
        </p:grpSpPr>
        <p:sp>
          <p:nvSpPr>
            <p:cNvPr id="492" name="Google Shape;492;p14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534" name="Google Shape;534;p14"/>
          <p:cNvSpPr txBox="1">
            <a:spLocks noGrp="1"/>
          </p:cNvSpPr>
          <p:nvPr>
            <p:ph type="title"/>
          </p:nvPr>
        </p:nvSpPr>
        <p:spPr>
          <a:xfrm>
            <a:off x="3100553" y="4361084"/>
            <a:ext cx="6083615" cy="70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35" name="Google Shape;535;p14"/>
          <p:cNvSpPr txBox="1">
            <a:spLocks noGrp="1"/>
          </p:cNvSpPr>
          <p:nvPr>
            <p:ph type="subTitle" idx="1"/>
          </p:nvPr>
        </p:nvSpPr>
        <p:spPr>
          <a:xfrm>
            <a:off x="1943694" y="1731217"/>
            <a:ext cx="8301438" cy="221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1905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05D4A-2896-9A44-A2FF-9E3C15A9D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18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500CC2-5BDD-AE47-9DA7-79215D4B7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18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B97ABF-270B-E542-8310-7F1D5CEF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CBCE77-2E14-1B4A-982F-6C96425C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E7022D-7EB9-F949-B355-A48F00FA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023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73BC0-06F1-2D4C-B217-7489F8567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AAB7C0-BC8D-994A-B496-F40FFD200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964804-CF65-D444-8A42-7BE18214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D5075A-58BD-454B-9AB3-32DD68A3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92E3A2-33D2-2A49-8A1E-47908373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3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68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625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68" y="2057402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1" indent="0">
              <a:buNone/>
              <a:defRPr sz="1500"/>
            </a:lvl2pPr>
            <a:lvl3pPr marL="914323" indent="0">
              <a:buNone/>
              <a:defRPr sz="1200"/>
            </a:lvl3pPr>
            <a:lvl4pPr marL="1371485" indent="0">
              <a:buNone/>
              <a:defRPr sz="1100"/>
            </a:lvl4pPr>
            <a:lvl5pPr marL="1828648" indent="0">
              <a:buNone/>
              <a:defRPr sz="1100"/>
            </a:lvl5pPr>
            <a:lvl6pPr marL="2285809" indent="0">
              <a:buNone/>
              <a:defRPr sz="1100"/>
            </a:lvl6pPr>
            <a:lvl7pPr marL="2742971" indent="0">
              <a:buNone/>
              <a:defRPr sz="1100"/>
            </a:lvl7pPr>
            <a:lvl8pPr marL="3200133" indent="0">
              <a:buNone/>
              <a:defRPr sz="1100"/>
            </a:lvl8pPr>
            <a:lvl9pPr marL="3657296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027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3F59DC-6CAB-2445-A084-50145185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6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2EB322-41DB-774E-9F9D-C4985A27F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94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94BCD7-7D9A-5A4B-8EFF-2DAFF4B9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A6CF27-2098-814F-A257-61E7459A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DE554-2874-304E-8375-5E3FA580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337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9F7F9-C202-884A-83F9-BD20EACA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CEF6E-DE1B-1042-986F-B0CB9A025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97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6EAF7B-F68F-BC4A-966B-C0CFE4F8E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3837AC-6EE6-AE40-9EF8-1C8BB2B1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E1F9E7-F1C0-2F48-A9FE-6A4CE8E8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83FED3-2F70-094C-832E-30D33F96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64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1011E-0CBA-A949-A8A8-CACBB51E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ABBBCA-DDB3-5843-B4DF-CE060B8EB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85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33E8CB-2AEE-3F40-9AAA-BB989BAAB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85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532C28-31F5-114D-8EB1-0945E3727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B5D0BF-75B9-2C46-8A08-863FDE112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110610-8311-274B-846A-8B9B83EA4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199B2A-80A8-0F40-94C0-FC8D8305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D56F45-7F35-6D4B-935E-2CFDE17B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490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51196-2325-424A-B942-D6941679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AEC1F5-E0DF-BA44-BB17-1193EF86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F2C739-6D31-504D-8D0E-09350CDCB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BDE096-1D78-454A-A461-6ACCA788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244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C83477-9ED9-0646-93ED-3DAA0F02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5E803C-F36A-9541-A6C9-C8224B8E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B58CE0-3C0F-254A-8710-E40DBCFE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346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C143D-9930-A14D-B2A1-6291BFBF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5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F6117-CA39-E745-9089-64C0627DA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5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897949-4024-AA49-ABF7-538E0D009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85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1970BB-071E-3B44-9D6F-BCA48068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5DF702-DACF-3F48-876D-16C732D8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6CD357-9FB1-5B45-A4B2-C167A857C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41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C2900C-6198-5A44-B657-1A476253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5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074F83-880D-9949-8075-232D0C646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5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280AAF-EC2A-2A44-B6AE-E9F12B75F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85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F71C05-115D-B94E-AA53-239DEB64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EBAF6C-DDC6-0340-AF6A-1832541A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D99EC3-9157-C847-8EEF-7504F565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235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568C1-1DD5-1D49-B30F-9A252E2D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9CD0A4-9BA1-CB4E-9A74-AD05ADD27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403C2-149A-4742-A726-A387DD3F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9C643E-6049-D744-9A25-5360FFE7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A9E3A0-C40F-9549-A9F2-A64EC86D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709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BA65AC-CB19-6243-84BA-8704D6FB5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2A3C87-E1C0-A040-A820-B73756D98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F402B9-BD02-AA42-8659-DD0B57380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BBC019-F4E8-2646-9265-55DF22C59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3E677-5592-8841-BA58-8AC931E4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07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56" y="274682"/>
            <a:ext cx="1096994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4FE74ED-4FD3-C149-8BB4-61B87B808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A267C45-2C0E-3B4D-83DC-AF67B12C8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4885D3B-AD9F-9341-81F7-EB0F4392D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13F49-02AE-124C-9776-C00B7A3503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8705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68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625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1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8" indent="0">
              <a:buNone/>
              <a:defRPr sz="2000"/>
            </a:lvl5pPr>
            <a:lvl6pPr marL="2285809" indent="0">
              <a:buNone/>
              <a:defRPr sz="2000"/>
            </a:lvl6pPr>
            <a:lvl7pPr marL="2742971" indent="0">
              <a:buNone/>
              <a:defRPr sz="2000"/>
            </a:lvl7pPr>
            <a:lvl8pPr marL="3200133" indent="0">
              <a:buNone/>
              <a:defRPr sz="2000"/>
            </a:lvl8pPr>
            <a:lvl9pPr marL="365729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68" y="2057402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1" indent="0">
              <a:buNone/>
              <a:defRPr sz="1500"/>
            </a:lvl2pPr>
            <a:lvl3pPr marL="914323" indent="0">
              <a:buNone/>
              <a:defRPr sz="1200"/>
            </a:lvl3pPr>
            <a:lvl4pPr marL="1371485" indent="0">
              <a:buNone/>
              <a:defRPr sz="1100"/>
            </a:lvl4pPr>
            <a:lvl5pPr marL="1828648" indent="0">
              <a:buNone/>
              <a:defRPr sz="1100"/>
            </a:lvl5pPr>
            <a:lvl6pPr marL="2285809" indent="0">
              <a:buNone/>
              <a:defRPr sz="1100"/>
            </a:lvl6pPr>
            <a:lvl7pPr marL="2742971" indent="0">
              <a:buNone/>
              <a:defRPr sz="1100"/>
            </a:lvl7pPr>
            <a:lvl8pPr marL="3200133" indent="0">
              <a:buNone/>
              <a:defRPr sz="1100"/>
            </a:lvl8pPr>
            <a:lvl9pPr marL="3657296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375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05D4A-2896-9A44-A2FF-9E3C15A9D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4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500CC2-5BDD-AE47-9DA7-79215D4B7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4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B97ABF-270B-E542-8310-7F1D5CEF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CBCE77-2E14-1B4A-982F-6C96425C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E7022D-7EB9-F949-B355-A48F00FA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01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73BC0-06F1-2D4C-B217-7489F8567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AAB7C0-BC8D-994A-B496-F40FFD200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964804-CF65-D444-8A42-7BE18214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D5075A-58BD-454B-9AB3-32DD68A3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92E3A2-33D2-2A49-8A1E-47908373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43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3F59DC-6CAB-2445-A084-50145185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41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2EB322-41DB-774E-9F9D-C4985A27F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6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94BCD7-7D9A-5A4B-8EFF-2DAFF4B9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A6CF27-2098-814F-A257-61E7459A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DE554-2874-304E-8375-5E3FA580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737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9F7F9-C202-884A-83F9-BD20EACA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CEF6E-DE1B-1042-986F-B0CB9A025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3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6EAF7B-F68F-BC4A-966B-C0CFE4F8E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3837AC-6EE6-AE40-9EF8-1C8BB2B1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E1F9E7-F1C0-2F48-A9FE-6A4CE8E8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83FED3-2F70-094C-832E-30D33F96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338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1011E-0CBA-A949-A8A8-CACBB51E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8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ABBBCA-DDB3-5843-B4DF-CE060B8EB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33E8CB-2AEE-3F40-9AAA-BB989BAAB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532C28-31F5-114D-8EB1-0945E3727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B5D0BF-75B9-2C46-8A08-863FDE112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110610-8311-274B-846A-8B9B83EA4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199B2A-80A8-0F40-94C0-FC8D8305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D56F45-7F35-6D4B-935E-2CFDE17B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16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51196-2325-424A-B942-D6941679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AEC1F5-E0DF-BA44-BB17-1193EF86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F2C739-6D31-504D-8D0E-09350CDCB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BDE096-1D78-454A-A461-6ACCA788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660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C83477-9ED9-0646-93ED-3DAA0F02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5E803C-F36A-9541-A6C9-C8224B8E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B58CE0-3C0F-254A-8710-E40DBCFE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830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C143D-9930-A14D-B2A1-6291BFBF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F6117-CA39-E745-9089-64C0627DA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897949-4024-AA49-ABF7-538E0D009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1970BB-071E-3B44-9D6F-BCA48068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5DF702-DACF-3F48-876D-16C732D8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6CD357-9FB1-5B45-A4B2-C167A857C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690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C2900C-6198-5A44-B657-1A476253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074F83-880D-9949-8075-232D0C646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280AAF-EC2A-2A44-B6AE-E9F12B75F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F71C05-115D-B94E-AA53-239DEB64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EBAF6C-DDC6-0340-AF6A-1832541A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D99EC3-9157-C847-8EEF-7504F565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481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568C1-1DD5-1D49-B30F-9A252E2D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9CD0A4-9BA1-CB4E-9A74-AD05ADD27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403C2-149A-4742-A726-A387DD3F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9C643E-6049-D744-9A25-5360FFE7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A9E3A0-C40F-9549-A9F2-A64EC86D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1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432" tIns="45717" rIns="91432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548"/>
            <a:ext cx="2742486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864D-D5D0-4EA3-964C-E02D1314D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548"/>
            <a:ext cx="4113728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548"/>
            <a:ext cx="2742486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B475-8579-4651-8534-04E6A9BD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0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defTabSz="9143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1" indent="-228581" algn="l" defTabSz="9143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89" y="275167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89" y="1600205"/>
            <a:ext cx="10969943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447"/>
            <a:ext cx="2844059" cy="366183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63" y="6356447"/>
            <a:ext cx="3859795" cy="366183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73" y="6356447"/>
            <a:ext cx="2844059" cy="366183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54E6B65-7E03-4BD8-B814-E48C7B866481}" type="slidenum">
              <a:rPr lang="en-US" altLang="en-US"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8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49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98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48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97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20" indent="-45712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435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435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435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5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42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42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42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0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40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407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40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1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9D3474-5057-CE48-ABDD-DD6AC762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881D1D-6D58-3749-BD3A-9380E682F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A68F6D-5B49-C64C-94C2-EE8550E6D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8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400"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95F5F-B7D1-5845-854F-21FD2FCA5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8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8B2146-F960-F842-A0D0-E5606EEED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8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9D3474-5057-CE48-ABDD-DD6AC762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881D1D-6D58-3749-BD3A-9380E682F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A68F6D-5B49-C64C-94C2-EE8550E6D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FAB6C4-11D5-1248-82F6-03057B3196D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400"/>
              <a:t>22/10/2022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95F5F-B7D1-5845-854F-21FD2FCA5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8B2146-F960-F842-A0D0-E5606EEED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D98B9F-B55F-B44E-96F5-A4613E16A4A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6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90.xml"/><Relationship Id="rId7" Type="http://schemas.microsoft.com/office/2007/relationships/hdphoto" Target="../media/hdphoto1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7.xml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90.xml"/><Relationship Id="rId7" Type="http://schemas.microsoft.com/office/2007/relationships/hdphoto" Target="../media/hdphoto1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9.xml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3711741"/>
            <a:ext cx="4563344" cy="3629630"/>
          </a:xfrm>
          <a:prstGeom prst="ellipse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799046" y="-304800"/>
            <a:ext cx="6274707" cy="2363471"/>
            <a:chOff x="7742" y="617"/>
            <a:chExt cx="9884" cy="3722"/>
          </a:xfrm>
        </p:grpSpPr>
        <p:pic>
          <p:nvPicPr>
            <p:cNvPr id="6" name="图片 5" descr="317bb1fc8d85c3cf0cc20b70fb72da9d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08" y="1864"/>
              <a:ext cx="1718" cy="2475"/>
            </a:xfrm>
            <a:prstGeom prst="rect">
              <a:avLst/>
            </a:prstGeom>
          </p:spPr>
        </p:pic>
        <p:pic>
          <p:nvPicPr>
            <p:cNvPr id="4" name="图片 3" descr="dbbdf7ebe7fa68866d08b93311b004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33" y="617"/>
              <a:ext cx="3843" cy="24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7742" y="1441"/>
              <a:ext cx="8357" cy="21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50000"/>
                </a:lnSpc>
              </a:pPr>
              <a:r>
                <a:rPr lang="zh-CN" altLang="en-US" sz="8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ea typeface="字体管家棉花糖" panose="00020600040101010101" charset="-122"/>
                  <a:cs typeface="Times New Roman" pitchFamily="18" charset="0"/>
                </a:rPr>
                <a:t>目</a:t>
              </a:r>
              <a:endParaRPr lang="en-US" altLang="zh-C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endParaRPr>
            </a:p>
            <a:p>
              <a:pPr algn="ctr">
                <a:lnSpc>
                  <a:spcPct val="50000"/>
                </a:lnSpc>
              </a:pPr>
              <a:endParaRPr lang="en-US" altLang="zh-C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endParaRPr>
            </a:p>
            <a:p>
              <a:pPr algn="ctr">
                <a:lnSpc>
                  <a:spcPct val="50000"/>
                </a:lnSpc>
              </a:pPr>
              <a:r>
                <a:rPr lang="en-US" altLang="zh-CN" sz="4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ea typeface="字体管家棉花糖" panose="00020600040101010101" charset="-122"/>
                  <a:cs typeface="Times New Roman" pitchFamily="18" charset="0"/>
                </a:rPr>
                <a:t>HOẠT ĐỘNG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61935" y="1741372"/>
            <a:ext cx="5484970" cy="1180465"/>
            <a:chOff x="7379" y="3318"/>
            <a:chExt cx="8640" cy="1859"/>
          </a:xfrm>
          <a:solidFill>
            <a:srgbClr val="CCFF99"/>
          </a:solidFill>
        </p:grpSpPr>
        <p:grpSp>
          <p:nvGrpSpPr>
            <p:cNvPr id="11" name="组合 10"/>
            <p:cNvGrpSpPr/>
            <p:nvPr/>
          </p:nvGrpSpPr>
          <p:grpSpPr>
            <a:xfrm>
              <a:off x="7770" y="3574"/>
              <a:ext cx="8249" cy="1603"/>
              <a:chOff x="7770" y="3574"/>
              <a:chExt cx="8249" cy="1603"/>
            </a:xfrm>
            <a:grpFill/>
          </p:grpSpPr>
          <p:sp>
            <p:nvSpPr>
              <p:cNvPr id="9" name="云形 8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770" y="3815"/>
                <a:ext cx="7620" cy="11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Khởi</a:t>
                </a:r>
                <a:r>
                  <a:rPr lang="en-US" altLang="zh-CN" sz="4000" b="1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động</a:t>
                </a:r>
                <a:endParaRPr lang="zh-CN" altLang="en-US" sz="4000" b="1" spc="300" dirty="0">
                  <a:solidFill>
                    <a:srgbClr val="2E7E38"/>
                  </a:solidFill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2" name=" 212"/>
            <p:cNvSpPr/>
            <p:nvPr/>
          </p:nvSpPr>
          <p:spPr>
            <a:xfrm rot="20940000">
              <a:off x="7379" y="3318"/>
              <a:ext cx="1169" cy="1045"/>
            </a:xfrm>
            <a:prstGeom prst="hear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74385" y="2997450"/>
            <a:ext cx="5372606" cy="1236980"/>
            <a:chOff x="7556" y="3229"/>
            <a:chExt cx="8463" cy="1948"/>
          </a:xfrm>
          <a:solidFill>
            <a:srgbClr val="FFFF99"/>
          </a:solidFill>
        </p:grpSpPr>
        <p:grpSp>
          <p:nvGrpSpPr>
            <p:cNvPr id="20" name="组合 19"/>
            <p:cNvGrpSpPr/>
            <p:nvPr/>
          </p:nvGrpSpPr>
          <p:grpSpPr>
            <a:xfrm>
              <a:off x="7770" y="3574"/>
              <a:ext cx="8249" cy="1603"/>
              <a:chOff x="7770" y="3574"/>
              <a:chExt cx="8249" cy="1603"/>
            </a:xfrm>
            <a:grpFill/>
          </p:grpSpPr>
          <p:sp>
            <p:nvSpPr>
              <p:cNvPr id="21" name="云形 20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770" y="3815"/>
                <a:ext cx="7620" cy="11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Luyện</a:t>
                </a:r>
                <a:r>
                  <a:rPr lang="en-US" altLang="zh-CN" sz="4000" b="1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tập</a:t>
                </a:r>
                <a:endParaRPr lang="zh-CN" altLang="en-US" sz="4000" b="1" spc="300" dirty="0">
                  <a:solidFill>
                    <a:srgbClr val="2E7E38"/>
                  </a:solidFill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 212"/>
            <p:cNvSpPr/>
            <p:nvPr/>
          </p:nvSpPr>
          <p:spPr>
            <a:xfrm rot="20940000">
              <a:off x="7556" y="3229"/>
              <a:ext cx="1169" cy="1045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07136" y="4340526"/>
            <a:ext cx="5362448" cy="1032511"/>
            <a:chOff x="7572" y="3551"/>
            <a:chExt cx="8447" cy="1626"/>
          </a:xfrm>
          <a:solidFill>
            <a:srgbClr val="FF9999"/>
          </a:solidFill>
        </p:grpSpPr>
        <p:grpSp>
          <p:nvGrpSpPr>
            <p:cNvPr id="25" name="组合 24"/>
            <p:cNvGrpSpPr/>
            <p:nvPr/>
          </p:nvGrpSpPr>
          <p:grpSpPr>
            <a:xfrm>
              <a:off x="7639" y="3574"/>
              <a:ext cx="8380" cy="1603"/>
              <a:chOff x="7639" y="3574"/>
              <a:chExt cx="8380" cy="1603"/>
            </a:xfrm>
            <a:grpFill/>
          </p:grpSpPr>
          <p:sp>
            <p:nvSpPr>
              <p:cNvPr id="26" name="云形 25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639" y="3878"/>
                <a:ext cx="7620" cy="11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Vận</a:t>
                </a:r>
                <a:r>
                  <a:rPr lang="en-US" altLang="zh-CN" sz="4000" b="1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dụng</a:t>
                </a:r>
                <a:endParaRPr lang="zh-CN" altLang="en-US" sz="4000" b="1" spc="300" dirty="0">
                  <a:solidFill>
                    <a:srgbClr val="2E7E38"/>
                  </a:solidFill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 212"/>
            <p:cNvSpPr/>
            <p:nvPr/>
          </p:nvSpPr>
          <p:spPr>
            <a:xfrm rot="20940000">
              <a:off x="7572" y="3551"/>
              <a:ext cx="1169" cy="1045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99" y="-25136"/>
            <a:ext cx="5359848" cy="32541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888573-AA4B-4710-A685-9810E0C07FCF}"/>
              </a:ext>
            </a:extLst>
          </p:cNvPr>
          <p:cNvSpPr/>
          <p:nvPr/>
        </p:nvSpPr>
        <p:spPr>
          <a:xfrm>
            <a:off x="586427" y="1794834"/>
            <a:ext cx="1644986" cy="4001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32" tIns="45717" rIns="91432" bIns="45717">
            <a:spAutoFit/>
          </a:bodyPr>
          <a:lstStyle/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1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2054" y="2789281"/>
            <a:ext cx="1046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808" y="1934936"/>
            <a:ext cx="11286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1812" y="2667000"/>
            <a:ext cx="112776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861" y="4343400"/>
            <a:ext cx="10737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619" y="5405758"/>
            <a:ext cx="106936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9496" y="5405758"/>
            <a:ext cx="11209916" cy="135493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79840" y="34648"/>
            <a:ext cx="8534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eaLnBrk="1" hangingPunct="1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116046" y="1091598"/>
            <a:ext cx="4978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a) 96 + 78 + </a:t>
            </a:r>
            <a:r>
              <a:rPr lang="en-US" altLang="vi-VN" sz="36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en-US" altLang="vi-VN" sz="3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spcBef>
                <a:spcPct val="50000"/>
              </a:spcBef>
            </a:pPr>
            <a:endParaRPr lang="en-US" altLang="vi-VN" sz="3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496A41-6271-6E42-A3CD-7D33C3B4857A}"/>
              </a:ext>
            </a:extLst>
          </p:cNvPr>
          <p:cNvSpPr txBox="1"/>
          <p:nvPr/>
        </p:nvSpPr>
        <p:spPr>
          <a:xfrm>
            <a:off x="1923378" y="1803697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+ </a:t>
            </a:r>
            <a:r>
              <a:rPr lang="x-none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x-none" sz="3600" b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600" b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endParaRPr lang="x-none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556B0A-894C-9847-A74D-41B91390919B}"/>
              </a:ext>
            </a:extLst>
          </p:cNvPr>
          <p:cNvSpPr txBox="1"/>
          <p:nvPr/>
        </p:nvSpPr>
        <p:spPr>
          <a:xfrm>
            <a:off x="1647824" y="1752600"/>
            <a:ext cx="55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x-none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A91DE3-3430-CE44-9097-247031EC79FD}"/>
              </a:ext>
            </a:extLst>
          </p:cNvPr>
          <p:cNvSpPr txBox="1"/>
          <p:nvPr/>
        </p:nvSpPr>
        <p:spPr>
          <a:xfrm>
            <a:off x="3122612" y="1778298"/>
            <a:ext cx="47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0D913A-8470-1443-8B0D-194C1807EEEC}"/>
              </a:ext>
            </a:extLst>
          </p:cNvPr>
          <p:cNvSpPr txBox="1"/>
          <p:nvPr/>
        </p:nvSpPr>
        <p:spPr>
          <a:xfrm>
            <a:off x="1190624" y="2438468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x-none" sz="36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x-none" sz="3600" b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600" b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endParaRPr lang="x-none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58A4BD-A684-3E42-89A5-4563D9F3DB07}"/>
              </a:ext>
            </a:extLst>
          </p:cNvPr>
          <p:cNvSpPr txBox="1"/>
          <p:nvPr/>
        </p:nvSpPr>
        <p:spPr>
          <a:xfrm>
            <a:off x="1190624" y="2971868"/>
            <a:ext cx="294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x-none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6779" y="1855891"/>
            <a:ext cx="55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en-US" sz="3600"/>
          </a:p>
        </p:txBody>
      </p:sp>
      <p:sp>
        <p:nvSpPr>
          <p:cNvPr id="11" name="Rectangle 10"/>
          <p:cNvSpPr/>
          <p:nvPr/>
        </p:nvSpPr>
        <p:spPr>
          <a:xfrm>
            <a:off x="989012" y="3810006"/>
            <a:ext cx="3249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vi-VN" sz="36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67 </a:t>
            </a:r>
            <a:r>
              <a:rPr lang="en-US" altLang="vi-VN" sz="36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+ 21 + 79</a:t>
            </a:r>
            <a:endParaRPr lang="en-US" altLang="vi-VN" sz="3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3058" y="4517954"/>
            <a:ext cx="3589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vi-VN" sz="36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= 67 </a:t>
            </a:r>
            <a:r>
              <a:rPr lang="en-US" altLang="vi-VN" sz="36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( 21 </a:t>
            </a: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79) </a:t>
            </a:r>
            <a:endParaRPr lang="en-US" alt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3024" y="5225840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vi-VN" sz="36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= 67 </a:t>
            </a:r>
            <a:r>
              <a:rPr lang="en-US" altLang="vi-VN" sz="36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36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altLang="vi-VN" sz="3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43058" y="5933726"/>
            <a:ext cx="1370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vi-VN" sz="36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= 167 </a:t>
            </a:r>
            <a:endParaRPr lang="en-US" altLang="vi-VN" sz="3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094412" y="990600"/>
            <a:ext cx="0" cy="56509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246846" y="1032876"/>
            <a:ext cx="5791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b) 789 + 285 </a:t>
            </a:r>
            <a:r>
              <a:rPr lang="en-US" altLang="vi-VN" sz="36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36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altLang="vi-VN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99246" y="3849472"/>
            <a:ext cx="3480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vi-VN" sz="36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448 + 594 +52</a:t>
            </a:r>
            <a:endParaRPr lang="en-US" altLang="vi-VN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1612" y="1600202"/>
            <a:ext cx="3820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vi-VN" sz="36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= 789 </a:t>
            </a:r>
            <a:r>
              <a:rPr lang="en-US" altLang="vi-VN" sz="36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( 285 </a:t>
            </a: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15)</a:t>
            </a:r>
            <a:endParaRPr lang="en-US" alt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51612" y="2209868"/>
            <a:ext cx="2441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vi-VN" sz="36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= 789 </a:t>
            </a:r>
            <a:r>
              <a:rPr lang="en-US" altLang="vi-VN" sz="36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36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endParaRPr lang="en-US" altLang="vi-VN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1646" y="2858937"/>
            <a:ext cx="148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vi-VN" sz="36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= 1089</a:t>
            </a:r>
            <a:endParaRPr lang="en-US" altLang="vi-VN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27812" y="4554084"/>
            <a:ext cx="3704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vi-VN" sz="36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(448 + 52) </a:t>
            </a:r>
            <a:r>
              <a:rPr lang="en-US" altLang="vi-VN" sz="36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+ 594</a:t>
            </a:r>
            <a:endParaRPr lang="en-US" altLang="vi-VN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7812" y="5261970"/>
            <a:ext cx="2441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vi-VN" sz="36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= 500 + 594</a:t>
            </a:r>
            <a:endParaRPr lang="en-US" altLang="vi-VN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7846" y="5969856"/>
            <a:ext cx="148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vi-VN" sz="36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= 1094</a:t>
            </a:r>
            <a:endParaRPr lang="en-US" altLang="vi-VN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2894012" y="228600"/>
            <a:ext cx="8827292" cy="748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267" b="1" i="1" smtClean="0">
                <a:solidFill>
                  <a:srgbClr val="3333CC"/>
                </a:solidFill>
                <a:latin typeface="Times New Roman" pitchFamily="18" charset="0"/>
              </a:rPr>
              <a:t>Tính </a:t>
            </a:r>
            <a:r>
              <a:rPr lang="en-US" altLang="vi-VN" sz="4267" b="1" i="1" dirty="0" err="1">
                <a:solidFill>
                  <a:srgbClr val="3333CC"/>
                </a:solidFill>
                <a:latin typeface="Times New Roman" pitchFamily="18" charset="0"/>
              </a:rPr>
              <a:t>bằng</a:t>
            </a:r>
            <a:r>
              <a:rPr lang="en-US" altLang="vi-VN" sz="4267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altLang="vi-VN" sz="4267" b="1" i="1" dirty="0" err="1">
                <a:solidFill>
                  <a:srgbClr val="3333CC"/>
                </a:solidFill>
                <a:latin typeface="Times New Roman" pitchFamily="18" charset="0"/>
              </a:rPr>
              <a:t>cách</a:t>
            </a:r>
            <a:r>
              <a:rPr lang="en-US" altLang="vi-VN" sz="4267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altLang="vi-VN" sz="4267" b="1" i="1" dirty="0" err="1">
                <a:solidFill>
                  <a:srgbClr val="3333CC"/>
                </a:solidFill>
                <a:latin typeface="Times New Roman" pitchFamily="18" charset="0"/>
              </a:rPr>
              <a:t>thuận</a:t>
            </a:r>
            <a:r>
              <a:rPr lang="en-US" altLang="vi-VN" sz="4267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altLang="vi-VN" sz="4267" b="1" i="1" dirty="0" err="1">
                <a:solidFill>
                  <a:srgbClr val="3333CC"/>
                </a:solidFill>
                <a:latin typeface="Times New Roman" pitchFamily="18" charset="0"/>
              </a:rPr>
              <a:t>tiện</a:t>
            </a:r>
            <a:r>
              <a:rPr lang="en-US" altLang="vi-VN" sz="4267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altLang="vi-VN" sz="4267" b="1" i="1" dirty="0" err="1">
                <a:solidFill>
                  <a:srgbClr val="3333CC"/>
                </a:solidFill>
                <a:latin typeface="Times New Roman" pitchFamily="18" charset="0"/>
              </a:rPr>
              <a:t>nhất</a:t>
            </a:r>
            <a:r>
              <a:rPr lang="en-US" altLang="vi-VN" sz="4267" b="1" i="1" dirty="0">
                <a:solidFill>
                  <a:srgbClr val="3333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65212" y="260194"/>
            <a:ext cx="1676400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600" b="1" smtClean="0">
                <a:latin typeface="Times New Roman" pitchFamily="18" charset="0"/>
              </a:rPr>
              <a:t>Bài 2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27465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625" y="2354373"/>
            <a:ext cx="17526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Bài 3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0917" y="234333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x:</a:t>
            </a:r>
            <a:endParaRPr lang="en-US" sz="40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812" y="31475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a) X – 306 = 504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6412" y="31475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 X + 254 = 680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5812" y="3701191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X  = 504 + 306</a:t>
            </a:r>
            <a:endParaRPr lang="en-US" sz="40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2718" y="4305613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  = 810</a:t>
            </a:r>
            <a:endParaRPr lang="en-US" sz="40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5212" y="36576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X = 680 - 254</a:t>
            </a:r>
            <a:endParaRPr lang="en-US" sz="4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5212" y="4366219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X  = 426</a:t>
            </a:r>
            <a:endParaRPr lang="en-US" sz="4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012" y="4984041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0017" y="5230262"/>
            <a:ext cx="5562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SHCB):</a:t>
            </a:r>
          </a:p>
          <a:p>
            <a:r>
              <a:rPr lang="en-US" sz="36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SHCB =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9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531937" y="331788"/>
            <a:ext cx="8915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</a:t>
            </a:r>
            <a:r>
              <a:rPr lang="vi-VN" alt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Bài 4:</a:t>
            </a:r>
            <a:r>
              <a:rPr lang="en-US" altLang="en-US" sz="2800">
                <a:latin typeface="Times New Roman" panose="02020603050405020304" pitchFamily="18" charset="0"/>
              </a:rPr>
              <a:t> Một xã có 5256 người. Sau một năm số dân tăng thêm 79 người. Sau một năm nữa số dân lại tăng thêm 71 người. Hỏi:</a:t>
            </a: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4008437" y="838200"/>
            <a:ext cx="1981200" cy="0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>
            <a:off x="2208212" y="12192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2208212" y="170815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2484437" y="2185988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4570412" y="12192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7161213" y="2193926"/>
            <a:ext cx="1323975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6261101" y="838200"/>
            <a:ext cx="2573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751012" y="3751264"/>
            <a:ext cx="8763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Sau hai năm số dân của xã đó tăng thêm</a:t>
            </a:r>
            <a:r>
              <a:rPr lang="vi-VN" altLang="en-US" sz="2800">
                <a:latin typeface="Times New Roman" panose="02020603050405020304" pitchFamily="18" charset="0"/>
              </a:rPr>
              <a:t> số người</a:t>
            </a:r>
            <a:r>
              <a:rPr lang="en-US" altLang="en-US" sz="2800">
                <a:latin typeface="Times New Roman" panose="02020603050405020304" pitchFamily="18" charset="0"/>
              </a:rPr>
              <a:t> là:                          </a:t>
            </a:r>
          </a:p>
        </p:txBody>
      </p:sp>
      <p:sp>
        <p:nvSpPr>
          <p:cNvPr id="11275" name="Rectangle 1"/>
          <p:cNvSpPr>
            <a:spLocks noChangeArrowheads="1"/>
          </p:cNvSpPr>
          <p:nvPr/>
        </p:nvSpPr>
        <p:spPr bwMode="auto">
          <a:xfrm>
            <a:off x="2005012" y="1719264"/>
            <a:ext cx="8610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vi-VN" altLang="en-US"/>
              <a:t> </a:t>
            </a:r>
            <a:r>
              <a:rPr lang="en-US" altLang="en-US"/>
              <a:t>Sau hai năm số dân của xã đó tăng thêm bao nhiêu người?</a:t>
            </a: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2005012" y="2616201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/>
              <a:t>b) </a:t>
            </a:r>
            <a:r>
              <a:rPr lang="en-US" altLang="en-US"/>
              <a:t>Sau hai năm số dân của xã đó </a:t>
            </a:r>
            <a:r>
              <a:rPr lang="vi-VN" altLang="en-US"/>
              <a:t>có </a:t>
            </a:r>
            <a:r>
              <a:rPr lang="en-US" altLang="en-US"/>
              <a:t>bao nhiêu người?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2522537" y="3071813"/>
            <a:ext cx="190500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6999287" y="3098801"/>
            <a:ext cx="4953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80013" y="3255964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u="sng">
                <a:solidFill>
                  <a:srgbClr val="FF0000"/>
                </a:solidFill>
              </a:rPr>
              <a:t>Bài giải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67451" y="5883275"/>
            <a:ext cx="3641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Đáp số: </a:t>
            </a:r>
            <a:r>
              <a:rPr lang="vi-VN" altLang="en-US"/>
              <a:t>a) </a:t>
            </a:r>
            <a:r>
              <a:rPr lang="en-US" altLang="en-US"/>
              <a:t>150 người. </a:t>
            </a:r>
            <a:endParaRPr lang="vi-VN" altLang="en-US"/>
          </a:p>
          <a:p>
            <a:pPr eaLnBrk="1" hangingPunct="1"/>
            <a:r>
              <a:rPr lang="vi-VN" altLang="en-US"/>
              <a:t>              b) 5400 người.</a:t>
            </a: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79926" y="4260850"/>
            <a:ext cx="3343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79 + 71= 150( người)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809750" y="4754564"/>
            <a:ext cx="876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</a:rPr>
              <a:t>b) </a:t>
            </a:r>
            <a:r>
              <a:rPr lang="en-US" altLang="en-US" sz="2800">
                <a:latin typeface="Times New Roman" panose="02020603050405020304" pitchFamily="18" charset="0"/>
              </a:rPr>
              <a:t>Sau hai năm số dân của xã đó </a:t>
            </a:r>
            <a:r>
              <a:rPr lang="vi-VN" altLang="en-US" sz="2800">
                <a:latin typeface="Times New Roman" panose="02020603050405020304" pitchFamily="18" charset="0"/>
              </a:rPr>
              <a:t>có số người </a:t>
            </a:r>
            <a:r>
              <a:rPr lang="en-US" altLang="en-US" sz="2800">
                <a:latin typeface="Times New Roman" panose="02020603050405020304" pitchFamily="18" charset="0"/>
              </a:rPr>
              <a:t>là:                          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19613" y="5319714"/>
            <a:ext cx="4151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/>
              <a:t>5256</a:t>
            </a:r>
            <a:r>
              <a:rPr lang="en-US" altLang="en-US"/>
              <a:t> + </a:t>
            </a:r>
            <a:r>
              <a:rPr lang="vi-VN" altLang="en-US"/>
              <a:t>150 </a:t>
            </a:r>
            <a:r>
              <a:rPr lang="en-US" altLang="en-US"/>
              <a:t>= </a:t>
            </a:r>
            <a:r>
              <a:rPr lang="vi-VN" altLang="en-US"/>
              <a:t>540</a:t>
            </a:r>
            <a:r>
              <a:rPr lang="en-US" altLang="en-US"/>
              <a:t>0( người)</a:t>
            </a:r>
          </a:p>
        </p:txBody>
      </p:sp>
    </p:spTree>
    <p:extLst>
      <p:ext uri="{BB962C8B-B14F-4D97-AF65-F5344CB8AC3E}">
        <p14:creationId xmlns:p14="http://schemas.microsoft.com/office/powerpoint/2010/main" val="39363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  <p:bldP spid="67602" grpId="0" animBg="1"/>
      <p:bldP spid="67603" grpId="0" animBg="1"/>
      <p:bldP spid="67604" grpId="0" animBg="1"/>
      <p:bldP spid="67605" grpId="0" animBg="1"/>
      <p:bldP spid="67606" grpId="0" animBg="1"/>
      <p:bldP spid="19" grpId="0" animBg="1"/>
      <p:bldP spid="20" grpId="0"/>
      <p:bldP spid="18" grpId="0" animBg="1"/>
      <p:bldP spid="21" grpId="0" animBg="1"/>
      <p:bldP spid="3" grpId="0"/>
      <p:bldP spid="4" grpId="0"/>
      <p:bldP spid="5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1522412" y="3617914"/>
            <a:ext cx="937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Áp dụng công thức trên để tính chu vi hình chữ nhật, biết: </a:t>
            </a:r>
            <a:endParaRPr lang="vi-VN" sz="3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a)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vi-VN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16 </a:t>
            </a:r>
            <a:r>
              <a:rPr lang="vi-VN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cm;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 = 12 </a:t>
            </a:r>
            <a:r>
              <a:rPr lang="vi-VN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vi-VN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    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b)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= 45 m; b = 15 m.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1503362" y="657225"/>
            <a:ext cx="5181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Bài</a:t>
            </a:r>
            <a:r>
              <a:rPr lang="en-US" sz="30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 5</a:t>
            </a:r>
            <a:r>
              <a:rPr 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nhật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a,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rộng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b. 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1522412" y="309403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(a + b) x 2         ( a, b cùng một đơn vị đo) 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1503362" y="515143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Chu vi hình chữ nhật là: ( 16 + 12 ) x 2 = 56 (cm)</a:t>
            </a:r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1331912" y="5791200"/>
            <a:ext cx="9753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Chu vi hình chữ nhật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: ( 45 + 15 ) x 2 = 120 (m) </a:t>
            </a: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6915150" y="946150"/>
            <a:ext cx="3200400" cy="13716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8245475" y="425451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10133012" y="1371600"/>
            <a:ext cx="311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1522412" y="1649413"/>
            <a:ext cx="52578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Gọi P là chu vi của hình chữ nhật. Ta có công thức tính chu vi hình chữ nhật là: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18802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5" grpId="0"/>
      <p:bldP spid="60436" grpId="0"/>
      <p:bldP spid="60440" grpId="0"/>
      <p:bldP spid="60442" grpId="0"/>
      <p:bldP spid="60443" grpId="0"/>
      <p:bldP spid="60444" grpId="0" animBg="1"/>
      <p:bldP spid="60445" grpId="0"/>
      <p:bldP spid="60446" grpId="0"/>
      <p:bldP spid="604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p51"/>
          <p:cNvSpPr/>
          <p:nvPr/>
        </p:nvSpPr>
        <p:spPr>
          <a:xfrm>
            <a:off x="1169300" y="1181076"/>
            <a:ext cx="9850285" cy="4495855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grpSp>
        <p:nvGrpSpPr>
          <p:cNvPr id="3033" name="Google Shape;3033;p51"/>
          <p:cNvGrpSpPr/>
          <p:nvPr/>
        </p:nvGrpSpPr>
        <p:grpSpPr>
          <a:xfrm>
            <a:off x="1047599" y="979372"/>
            <a:ext cx="10093630" cy="4899263"/>
            <a:chOff x="2244650" y="589875"/>
            <a:chExt cx="2753525" cy="1155450"/>
          </a:xfrm>
        </p:grpSpPr>
        <p:sp>
          <p:nvSpPr>
            <p:cNvPr id="3034" name="Google Shape;3034;p51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3035" name="Google Shape;3035;p51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3036" name="Google Shape;3036;p51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3037" name="Google Shape;3037;p51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3038" name="Google Shape;3038;p51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3039" name="Google Shape;3039;p51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3040" name="Google Shape;3040;p51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3041" name="Google Shape;3041;p51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3042" name="Google Shape;3042;p51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3043" name="Google Shape;3043;p51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3044" name="Google Shape;3044;p51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3045" name="Google Shape;3045;p51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3046" name="Google Shape;3046;p51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3047" name="Google Shape;3047;p51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</p:grpSp>
      <p:sp>
        <p:nvSpPr>
          <p:cNvPr id="3048" name="Google Shape;3048;p51"/>
          <p:cNvSpPr txBox="1">
            <a:spLocks noGrp="1"/>
          </p:cNvSpPr>
          <p:nvPr>
            <p:ph type="title"/>
          </p:nvPr>
        </p:nvSpPr>
        <p:spPr>
          <a:xfrm>
            <a:off x="2775140" y="2970309"/>
            <a:ext cx="6889388" cy="1168786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-US" sz="1080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sz="10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49" name="Google Shape;3049;p51"/>
          <p:cNvGrpSpPr/>
          <p:nvPr/>
        </p:nvGrpSpPr>
        <p:grpSpPr>
          <a:xfrm>
            <a:off x="276169" y="300857"/>
            <a:ext cx="11577241" cy="6157657"/>
            <a:chOff x="207157" y="225598"/>
            <a:chExt cx="8685193" cy="4618243"/>
          </a:xfrm>
        </p:grpSpPr>
        <p:sp>
          <p:nvSpPr>
            <p:cNvPr id="3050" name="Google Shape;3050;p51"/>
            <p:cNvSpPr/>
            <p:nvPr/>
          </p:nvSpPr>
          <p:spPr>
            <a:xfrm rot="-959967">
              <a:off x="1551164" y="266052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51" name="Google Shape;3051;p51"/>
            <p:cNvSpPr/>
            <p:nvPr/>
          </p:nvSpPr>
          <p:spPr>
            <a:xfrm rot="-959967">
              <a:off x="8103439" y="394577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52" name="Google Shape;3052;p51"/>
            <p:cNvSpPr/>
            <p:nvPr/>
          </p:nvSpPr>
          <p:spPr>
            <a:xfrm rot="-397278">
              <a:off x="8519344" y="93708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53" name="Google Shape;3053;p51"/>
            <p:cNvSpPr/>
            <p:nvPr/>
          </p:nvSpPr>
          <p:spPr>
            <a:xfrm rot="-397324">
              <a:off x="224419" y="3121864"/>
              <a:ext cx="322653" cy="31806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54" name="Google Shape;3054;p51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55" name="Google Shape;3055;p51"/>
            <p:cNvSpPr/>
            <p:nvPr/>
          </p:nvSpPr>
          <p:spPr>
            <a:xfrm>
              <a:off x="660050" y="44551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56" name="Google Shape;3056;p51"/>
            <p:cNvSpPr/>
            <p:nvPr/>
          </p:nvSpPr>
          <p:spPr>
            <a:xfrm>
              <a:off x="2791025" y="467878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57" name="Google Shape;3057;p51"/>
            <p:cNvSpPr/>
            <p:nvPr/>
          </p:nvSpPr>
          <p:spPr>
            <a:xfrm>
              <a:off x="4076900" y="3541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58" name="Google Shape;3058;p51"/>
            <p:cNvSpPr/>
            <p:nvPr/>
          </p:nvSpPr>
          <p:spPr>
            <a:xfrm>
              <a:off x="6477200" y="582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59" name="Google Shape;3059;p51"/>
            <p:cNvSpPr/>
            <p:nvPr/>
          </p:nvSpPr>
          <p:spPr>
            <a:xfrm>
              <a:off x="8782250" y="16971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60" name="Google Shape;3060;p51"/>
            <p:cNvSpPr/>
            <p:nvPr/>
          </p:nvSpPr>
          <p:spPr>
            <a:xfrm>
              <a:off x="8579675" y="33473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61" name="Google Shape;3061;p51"/>
            <p:cNvSpPr/>
            <p:nvPr/>
          </p:nvSpPr>
          <p:spPr>
            <a:xfrm>
              <a:off x="6477200" y="46787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62" name="Google Shape;3062;p51"/>
            <p:cNvSpPr/>
            <p:nvPr/>
          </p:nvSpPr>
          <p:spPr>
            <a:xfrm rot="-397278">
              <a:off x="5011844" y="4634743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063" name="Google Shape;3063;p51"/>
          <p:cNvGrpSpPr/>
          <p:nvPr/>
        </p:nvGrpSpPr>
        <p:grpSpPr>
          <a:xfrm rot="2450672">
            <a:off x="529375" y="655914"/>
            <a:ext cx="1107852" cy="1130683"/>
            <a:chOff x="2997875" y="3624050"/>
            <a:chExt cx="1748875" cy="1784450"/>
          </a:xfrm>
        </p:grpSpPr>
        <p:sp>
          <p:nvSpPr>
            <p:cNvPr id="3064" name="Google Shape;3064;p51"/>
            <p:cNvSpPr/>
            <p:nvPr/>
          </p:nvSpPr>
          <p:spPr>
            <a:xfrm>
              <a:off x="4310200" y="3861000"/>
              <a:ext cx="168225" cy="292750"/>
            </a:xfrm>
            <a:custGeom>
              <a:avLst/>
              <a:gdLst/>
              <a:ahLst/>
              <a:cxnLst/>
              <a:rect l="l" t="t" r="r" b="b"/>
              <a:pathLst>
                <a:path w="6729" h="11710" extrusionOk="0">
                  <a:moveTo>
                    <a:pt x="4852" y="1"/>
                  </a:moveTo>
                  <a:cubicBezTo>
                    <a:pt x="4150" y="1"/>
                    <a:pt x="3713" y="711"/>
                    <a:pt x="3602" y="1364"/>
                  </a:cubicBezTo>
                  <a:cubicBezTo>
                    <a:pt x="3422" y="2424"/>
                    <a:pt x="3672" y="3497"/>
                    <a:pt x="3740" y="4554"/>
                  </a:cubicBezTo>
                  <a:cubicBezTo>
                    <a:pt x="3874" y="6638"/>
                    <a:pt x="2706" y="8552"/>
                    <a:pt x="618" y="9081"/>
                  </a:cubicBezTo>
                  <a:cubicBezTo>
                    <a:pt x="0" y="9238"/>
                    <a:pt x="195" y="10132"/>
                    <a:pt x="756" y="10132"/>
                  </a:cubicBezTo>
                  <a:cubicBezTo>
                    <a:pt x="787" y="10132"/>
                    <a:pt x="819" y="10129"/>
                    <a:pt x="852" y="10124"/>
                  </a:cubicBezTo>
                  <a:cubicBezTo>
                    <a:pt x="1206" y="10819"/>
                    <a:pt x="1806" y="11709"/>
                    <a:pt x="2642" y="11709"/>
                  </a:cubicBezTo>
                  <a:cubicBezTo>
                    <a:pt x="2679" y="11709"/>
                    <a:pt x="2717" y="11707"/>
                    <a:pt x="2756" y="11704"/>
                  </a:cubicBezTo>
                  <a:cubicBezTo>
                    <a:pt x="3543" y="11627"/>
                    <a:pt x="4325" y="10900"/>
                    <a:pt x="4829" y="10338"/>
                  </a:cubicBezTo>
                  <a:cubicBezTo>
                    <a:pt x="6073" y="8950"/>
                    <a:pt x="6654" y="7115"/>
                    <a:pt x="6699" y="5271"/>
                  </a:cubicBezTo>
                  <a:cubicBezTo>
                    <a:pt x="6728" y="4143"/>
                    <a:pt x="6566" y="3009"/>
                    <a:pt x="6313" y="1912"/>
                  </a:cubicBezTo>
                  <a:cubicBezTo>
                    <a:pt x="6147" y="1194"/>
                    <a:pt x="5934" y="205"/>
                    <a:pt x="5085" y="26"/>
                  </a:cubicBezTo>
                  <a:cubicBezTo>
                    <a:pt x="5004" y="9"/>
                    <a:pt x="4926" y="1"/>
                    <a:pt x="4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65" name="Google Shape;3065;p51"/>
            <p:cNvSpPr/>
            <p:nvPr/>
          </p:nvSpPr>
          <p:spPr>
            <a:xfrm>
              <a:off x="4455025" y="4092125"/>
              <a:ext cx="279175" cy="261125"/>
            </a:xfrm>
            <a:custGeom>
              <a:avLst/>
              <a:gdLst/>
              <a:ahLst/>
              <a:cxnLst/>
              <a:rect l="l" t="t" r="r" b="b"/>
              <a:pathLst>
                <a:path w="11167" h="10445" extrusionOk="0">
                  <a:moveTo>
                    <a:pt x="9785" y="0"/>
                  </a:moveTo>
                  <a:cubicBezTo>
                    <a:pt x="9022" y="0"/>
                    <a:pt x="8478" y="1021"/>
                    <a:pt x="8257" y="1628"/>
                  </a:cubicBezTo>
                  <a:cubicBezTo>
                    <a:pt x="7949" y="2473"/>
                    <a:pt x="7923" y="3390"/>
                    <a:pt x="7683" y="4253"/>
                  </a:cubicBezTo>
                  <a:cubicBezTo>
                    <a:pt x="7313" y="5580"/>
                    <a:pt x="6199" y="6132"/>
                    <a:pt x="4984" y="6581"/>
                  </a:cubicBezTo>
                  <a:cubicBezTo>
                    <a:pt x="3606" y="7089"/>
                    <a:pt x="2157" y="7384"/>
                    <a:pt x="689" y="7454"/>
                  </a:cubicBezTo>
                  <a:cubicBezTo>
                    <a:pt x="14" y="7487"/>
                    <a:pt x="0" y="8525"/>
                    <a:pt x="658" y="8525"/>
                  </a:cubicBezTo>
                  <a:cubicBezTo>
                    <a:pt x="668" y="8525"/>
                    <a:pt x="679" y="8525"/>
                    <a:pt x="689" y="8524"/>
                  </a:cubicBezTo>
                  <a:lnTo>
                    <a:pt x="728" y="8522"/>
                  </a:lnTo>
                  <a:lnTo>
                    <a:pt x="728" y="8522"/>
                  </a:lnTo>
                  <a:cubicBezTo>
                    <a:pt x="454" y="9489"/>
                    <a:pt x="1297" y="10320"/>
                    <a:pt x="2222" y="10427"/>
                  </a:cubicBezTo>
                  <a:cubicBezTo>
                    <a:pt x="2322" y="10439"/>
                    <a:pt x="2422" y="10444"/>
                    <a:pt x="2522" y="10444"/>
                  </a:cubicBezTo>
                  <a:cubicBezTo>
                    <a:pt x="3008" y="10444"/>
                    <a:pt x="3494" y="10320"/>
                    <a:pt x="3966" y="10213"/>
                  </a:cubicBezTo>
                  <a:cubicBezTo>
                    <a:pt x="4586" y="10070"/>
                    <a:pt x="5204" y="9913"/>
                    <a:pt x="5812" y="9722"/>
                  </a:cubicBezTo>
                  <a:cubicBezTo>
                    <a:pt x="7890" y="9068"/>
                    <a:pt x="10066" y="8053"/>
                    <a:pt x="10739" y="5812"/>
                  </a:cubicBezTo>
                  <a:cubicBezTo>
                    <a:pt x="11045" y="4794"/>
                    <a:pt x="11167" y="3628"/>
                    <a:pt x="11164" y="2567"/>
                  </a:cubicBezTo>
                  <a:cubicBezTo>
                    <a:pt x="11161" y="1777"/>
                    <a:pt x="10946" y="234"/>
                    <a:pt x="9976" y="21"/>
                  </a:cubicBezTo>
                  <a:cubicBezTo>
                    <a:pt x="9911" y="7"/>
                    <a:pt x="9847" y="0"/>
                    <a:pt x="9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66" name="Google Shape;3066;p51"/>
            <p:cNvSpPr/>
            <p:nvPr/>
          </p:nvSpPr>
          <p:spPr>
            <a:xfrm>
              <a:off x="4486825" y="4676975"/>
              <a:ext cx="259925" cy="142550"/>
            </a:xfrm>
            <a:custGeom>
              <a:avLst/>
              <a:gdLst/>
              <a:ahLst/>
              <a:cxnLst/>
              <a:rect l="l" t="t" r="r" b="b"/>
              <a:pathLst>
                <a:path w="10397" h="5702" extrusionOk="0">
                  <a:moveTo>
                    <a:pt x="9071" y="0"/>
                  </a:moveTo>
                  <a:cubicBezTo>
                    <a:pt x="8999" y="0"/>
                    <a:pt x="8924" y="8"/>
                    <a:pt x="8847" y="25"/>
                  </a:cubicBezTo>
                  <a:cubicBezTo>
                    <a:pt x="8492" y="103"/>
                    <a:pt x="8246" y="352"/>
                    <a:pt x="7991" y="595"/>
                  </a:cubicBezTo>
                  <a:cubicBezTo>
                    <a:pt x="7661" y="912"/>
                    <a:pt x="7333" y="1228"/>
                    <a:pt x="6988" y="1526"/>
                  </a:cubicBezTo>
                  <a:cubicBezTo>
                    <a:pt x="6262" y="2147"/>
                    <a:pt x="5425" y="2681"/>
                    <a:pt x="4440" y="2683"/>
                  </a:cubicBezTo>
                  <a:cubicBezTo>
                    <a:pt x="4433" y="2683"/>
                    <a:pt x="4427" y="2683"/>
                    <a:pt x="4420" y="2683"/>
                  </a:cubicBezTo>
                  <a:cubicBezTo>
                    <a:pt x="3295" y="2683"/>
                    <a:pt x="2128" y="2361"/>
                    <a:pt x="1025" y="2173"/>
                  </a:cubicBezTo>
                  <a:cubicBezTo>
                    <a:pt x="990" y="2167"/>
                    <a:pt x="956" y="2164"/>
                    <a:pt x="923" y="2164"/>
                  </a:cubicBezTo>
                  <a:cubicBezTo>
                    <a:pt x="453" y="2164"/>
                    <a:pt x="213" y="2736"/>
                    <a:pt x="440" y="3037"/>
                  </a:cubicBezTo>
                  <a:cubicBezTo>
                    <a:pt x="334" y="3378"/>
                    <a:pt x="55" y="3611"/>
                    <a:pt x="27" y="3993"/>
                  </a:cubicBezTo>
                  <a:cubicBezTo>
                    <a:pt x="1" y="4360"/>
                    <a:pt x="174" y="4699"/>
                    <a:pt x="505" y="4865"/>
                  </a:cubicBezTo>
                  <a:cubicBezTo>
                    <a:pt x="866" y="5047"/>
                    <a:pt x="1329" y="5098"/>
                    <a:pt x="1720" y="5196"/>
                  </a:cubicBezTo>
                  <a:cubicBezTo>
                    <a:pt x="2201" y="5317"/>
                    <a:pt x="2683" y="5445"/>
                    <a:pt x="3170" y="5543"/>
                  </a:cubicBezTo>
                  <a:cubicBezTo>
                    <a:pt x="3688" y="5647"/>
                    <a:pt x="4211" y="5702"/>
                    <a:pt x="4731" y="5702"/>
                  </a:cubicBezTo>
                  <a:cubicBezTo>
                    <a:pt x="5770" y="5702"/>
                    <a:pt x="6796" y="5482"/>
                    <a:pt x="7739" y="4987"/>
                  </a:cubicBezTo>
                  <a:cubicBezTo>
                    <a:pt x="9050" y="4298"/>
                    <a:pt x="10396" y="2828"/>
                    <a:pt x="10235" y="1237"/>
                  </a:cubicBezTo>
                  <a:cubicBezTo>
                    <a:pt x="10172" y="622"/>
                    <a:pt x="9715" y="0"/>
                    <a:pt x="9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67" name="Google Shape;3067;p51"/>
            <p:cNvSpPr/>
            <p:nvPr/>
          </p:nvSpPr>
          <p:spPr>
            <a:xfrm>
              <a:off x="4363550" y="4983075"/>
              <a:ext cx="241075" cy="119825"/>
            </a:xfrm>
            <a:custGeom>
              <a:avLst/>
              <a:gdLst/>
              <a:ahLst/>
              <a:cxnLst/>
              <a:rect l="l" t="t" r="r" b="b"/>
              <a:pathLst>
                <a:path w="9643" h="4793" extrusionOk="0">
                  <a:moveTo>
                    <a:pt x="8667" y="1"/>
                  </a:moveTo>
                  <a:cubicBezTo>
                    <a:pt x="7898" y="1"/>
                    <a:pt x="6794" y="738"/>
                    <a:pt x="6371" y="1041"/>
                  </a:cubicBezTo>
                  <a:cubicBezTo>
                    <a:pt x="5895" y="1383"/>
                    <a:pt x="5495" y="1633"/>
                    <a:pt x="5003" y="1633"/>
                  </a:cubicBezTo>
                  <a:cubicBezTo>
                    <a:pt x="4815" y="1633"/>
                    <a:pt x="4613" y="1596"/>
                    <a:pt x="4388" y="1514"/>
                  </a:cubicBezTo>
                  <a:cubicBezTo>
                    <a:pt x="3364" y="1137"/>
                    <a:pt x="2370" y="660"/>
                    <a:pt x="1393" y="176"/>
                  </a:cubicBezTo>
                  <a:cubicBezTo>
                    <a:pt x="1308" y="133"/>
                    <a:pt x="1224" y="114"/>
                    <a:pt x="1145" y="114"/>
                  </a:cubicBezTo>
                  <a:cubicBezTo>
                    <a:pt x="1026" y="114"/>
                    <a:pt x="918" y="156"/>
                    <a:pt x="828" y="222"/>
                  </a:cubicBezTo>
                  <a:cubicBezTo>
                    <a:pt x="716" y="234"/>
                    <a:pt x="610" y="280"/>
                    <a:pt x="527" y="356"/>
                  </a:cubicBezTo>
                  <a:cubicBezTo>
                    <a:pt x="0" y="807"/>
                    <a:pt x="50" y="1604"/>
                    <a:pt x="491" y="2099"/>
                  </a:cubicBezTo>
                  <a:cubicBezTo>
                    <a:pt x="1014" y="2683"/>
                    <a:pt x="1895" y="3017"/>
                    <a:pt x="2574" y="3382"/>
                  </a:cubicBezTo>
                  <a:cubicBezTo>
                    <a:pt x="3372" y="3811"/>
                    <a:pt x="4172" y="4282"/>
                    <a:pt x="5009" y="4633"/>
                  </a:cubicBezTo>
                  <a:cubicBezTo>
                    <a:pt x="5268" y="4742"/>
                    <a:pt x="5522" y="4792"/>
                    <a:pt x="5771" y="4792"/>
                  </a:cubicBezTo>
                  <a:cubicBezTo>
                    <a:pt x="6248" y="4792"/>
                    <a:pt x="6702" y="4605"/>
                    <a:pt x="7124" y="4288"/>
                  </a:cubicBezTo>
                  <a:cubicBezTo>
                    <a:pt x="8133" y="3532"/>
                    <a:pt x="9643" y="2192"/>
                    <a:pt x="9453" y="767"/>
                  </a:cubicBezTo>
                  <a:cubicBezTo>
                    <a:pt x="9378" y="201"/>
                    <a:pt x="9068" y="1"/>
                    <a:pt x="8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68" name="Google Shape;3068;p51"/>
            <p:cNvSpPr/>
            <p:nvPr/>
          </p:nvSpPr>
          <p:spPr>
            <a:xfrm>
              <a:off x="3266200" y="3861000"/>
              <a:ext cx="168225" cy="292750"/>
            </a:xfrm>
            <a:custGeom>
              <a:avLst/>
              <a:gdLst/>
              <a:ahLst/>
              <a:cxnLst/>
              <a:rect l="l" t="t" r="r" b="b"/>
              <a:pathLst>
                <a:path w="6729" h="11710" extrusionOk="0">
                  <a:moveTo>
                    <a:pt x="1876" y="1"/>
                  </a:moveTo>
                  <a:cubicBezTo>
                    <a:pt x="1801" y="1"/>
                    <a:pt x="1724" y="9"/>
                    <a:pt x="1643" y="26"/>
                  </a:cubicBezTo>
                  <a:cubicBezTo>
                    <a:pt x="795" y="205"/>
                    <a:pt x="582" y="1194"/>
                    <a:pt x="416" y="1912"/>
                  </a:cubicBezTo>
                  <a:cubicBezTo>
                    <a:pt x="162" y="3009"/>
                    <a:pt x="1" y="4143"/>
                    <a:pt x="28" y="5271"/>
                  </a:cubicBezTo>
                  <a:cubicBezTo>
                    <a:pt x="75" y="7115"/>
                    <a:pt x="656" y="8950"/>
                    <a:pt x="1898" y="10338"/>
                  </a:cubicBezTo>
                  <a:cubicBezTo>
                    <a:pt x="2404" y="10900"/>
                    <a:pt x="3184" y="11627"/>
                    <a:pt x="3973" y="11704"/>
                  </a:cubicBezTo>
                  <a:cubicBezTo>
                    <a:pt x="4012" y="11707"/>
                    <a:pt x="4050" y="11709"/>
                    <a:pt x="4087" y="11709"/>
                  </a:cubicBezTo>
                  <a:cubicBezTo>
                    <a:pt x="4922" y="11709"/>
                    <a:pt x="5521" y="10819"/>
                    <a:pt x="5876" y="10124"/>
                  </a:cubicBezTo>
                  <a:cubicBezTo>
                    <a:pt x="5909" y="10129"/>
                    <a:pt x="5941" y="10132"/>
                    <a:pt x="5971" y="10132"/>
                  </a:cubicBezTo>
                  <a:cubicBezTo>
                    <a:pt x="6534" y="10132"/>
                    <a:pt x="6729" y="9238"/>
                    <a:pt x="6111" y="9081"/>
                  </a:cubicBezTo>
                  <a:cubicBezTo>
                    <a:pt x="4023" y="8552"/>
                    <a:pt x="2855" y="6638"/>
                    <a:pt x="2989" y="4554"/>
                  </a:cubicBezTo>
                  <a:cubicBezTo>
                    <a:pt x="3056" y="3497"/>
                    <a:pt x="3307" y="2424"/>
                    <a:pt x="3127" y="1364"/>
                  </a:cubicBezTo>
                  <a:cubicBezTo>
                    <a:pt x="3016" y="711"/>
                    <a:pt x="2578" y="1"/>
                    <a:pt x="1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69" name="Google Shape;3069;p51"/>
            <p:cNvSpPr/>
            <p:nvPr/>
          </p:nvSpPr>
          <p:spPr>
            <a:xfrm>
              <a:off x="3010375" y="4092125"/>
              <a:ext cx="279225" cy="261125"/>
            </a:xfrm>
            <a:custGeom>
              <a:avLst/>
              <a:gdLst/>
              <a:ahLst/>
              <a:cxnLst/>
              <a:rect l="l" t="t" r="r" b="b"/>
              <a:pathLst>
                <a:path w="11169" h="10445" extrusionOk="0">
                  <a:moveTo>
                    <a:pt x="1383" y="0"/>
                  </a:moveTo>
                  <a:cubicBezTo>
                    <a:pt x="1321" y="0"/>
                    <a:pt x="1257" y="7"/>
                    <a:pt x="1192" y="21"/>
                  </a:cubicBezTo>
                  <a:cubicBezTo>
                    <a:pt x="222" y="234"/>
                    <a:pt x="8" y="1777"/>
                    <a:pt x="5" y="2567"/>
                  </a:cubicBezTo>
                  <a:cubicBezTo>
                    <a:pt x="1" y="3628"/>
                    <a:pt x="123" y="4794"/>
                    <a:pt x="428" y="5812"/>
                  </a:cubicBezTo>
                  <a:cubicBezTo>
                    <a:pt x="1103" y="8053"/>
                    <a:pt x="3279" y="9068"/>
                    <a:pt x="5356" y="9722"/>
                  </a:cubicBezTo>
                  <a:cubicBezTo>
                    <a:pt x="5965" y="9913"/>
                    <a:pt x="6581" y="10070"/>
                    <a:pt x="7202" y="10213"/>
                  </a:cubicBezTo>
                  <a:cubicBezTo>
                    <a:pt x="7674" y="10320"/>
                    <a:pt x="8159" y="10444"/>
                    <a:pt x="8646" y="10444"/>
                  </a:cubicBezTo>
                  <a:cubicBezTo>
                    <a:pt x="8747" y="10444"/>
                    <a:pt x="8847" y="10439"/>
                    <a:pt x="8947" y="10427"/>
                  </a:cubicBezTo>
                  <a:cubicBezTo>
                    <a:pt x="9871" y="10320"/>
                    <a:pt x="10714" y="9489"/>
                    <a:pt x="10440" y="8522"/>
                  </a:cubicBezTo>
                  <a:lnTo>
                    <a:pt x="10440" y="8522"/>
                  </a:lnTo>
                  <a:lnTo>
                    <a:pt x="10478" y="8524"/>
                  </a:lnTo>
                  <a:cubicBezTo>
                    <a:pt x="10489" y="8525"/>
                    <a:pt x="10499" y="8525"/>
                    <a:pt x="10509" y="8525"/>
                  </a:cubicBezTo>
                  <a:cubicBezTo>
                    <a:pt x="11169" y="8525"/>
                    <a:pt x="11155" y="7487"/>
                    <a:pt x="10478" y="7454"/>
                  </a:cubicBezTo>
                  <a:cubicBezTo>
                    <a:pt x="9011" y="7384"/>
                    <a:pt x="7563" y="7089"/>
                    <a:pt x="6185" y="6581"/>
                  </a:cubicBezTo>
                  <a:cubicBezTo>
                    <a:pt x="4968" y="6132"/>
                    <a:pt x="3854" y="5580"/>
                    <a:pt x="3485" y="4253"/>
                  </a:cubicBezTo>
                  <a:cubicBezTo>
                    <a:pt x="3244" y="3390"/>
                    <a:pt x="3219" y="2473"/>
                    <a:pt x="2911" y="1628"/>
                  </a:cubicBezTo>
                  <a:cubicBezTo>
                    <a:pt x="2691" y="1021"/>
                    <a:pt x="2146" y="0"/>
                    <a:pt x="13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0" name="Google Shape;3070;p51"/>
            <p:cNvSpPr/>
            <p:nvPr/>
          </p:nvSpPr>
          <p:spPr>
            <a:xfrm>
              <a:off x="2997875" y="4676975"/>
              <a:ext cx="259925" cy="142550"/>
            </a:xfrm>
            <a:custGeom>
              <a:avLst/>
              <a:gdLst/>
              <a:ahLst/>
              <a:cxnLst/>
              <a:rect l="l" t="t" r="r" b="b"/>
              <a:pathLst>
                <a:path w="10397" h="5702" extrusionOk="0">
                  <a:moveTo>
                    <a:pt x="1325" y="0"/>
                  </a:moveTo>
                  <a:cubicBezTo>
                    <a:pt x="682" y="0"/>
                    <a:pt x="225" y="622"/>
                    <a:pt x="162" y="1237"/>
                  </a:cubicBezTo>
                  <a:cubicBezTo>
                    <a:pt x="1" y="2828"/>
                    <a:pt x="1347" y="4298"/>
                    <a:pt x="2658" y="4987"/>
                  </a:cubicBezTo>
                  <a:cubicBezTo>
                    <a:pt x="3601" y="5482"/>
                    <a:pt x="4627" y="5702"/>
                    <a:pt x="5666" y="5702"/>
                  </a:cubicBezTo>
                  <a:cubicBezTo>
                    <a:pt x="6186" y="5702"/>
                    <a:pt x="6709" y="5647"/>
                    <a:pt x="7227" y="5543"/>
                  </a:cubicBezTo>
                  <a:cubicBezTo>
                    <a:pt x="7714" y="5445"/>
                    <a:pt x="8196" y="5317"/>
                    <a:pt x="8679" y="5196"/>
                  </a:cubicBezTo>
                  <a:cubicBezTo>
                    <a:pt x="9068" y="5098"/>
                    <a:pt x="9531" y="5047"/>
                    <a:pt x="9892" y="4865"/>
                  </a:cubicBezTo>
                  <a:cubicBezTo>
                    <a:pt x="10224" y="4699"/>
                    <a:pt x="10396" y="4360"/>
                    <a:pt x="10370" y="3993"/>
                  </a:cubicBezTo>
                  <a:cubicBezTo>
                    <a:pt x="10343" y="3611"/>
                    <a:pt x="10063" y="3378"/>
                    <a:pt x="9957" y="3037"/>
                  </a:cubicBezTo>
                  <a:cubicBezTo>
                    <a:pt x="10184" y="2736"/>
                    <a:pt x="9944" y="2164"/>
                    <a:pt x="9474" y="2164"/>
                  </a:cubicBezTo>
                  <a:cubicBezTo>
                    <a:pt x="9441" y="2164"/>
                    <a:pt x="9407" y="2167"/>
                    <a:pt x="9372" y="2173"/>
                  </a:cubicBezTo>
                  <a:cubicBezTo>
                    <a:pt x="8269" y="2361"/>
                    <a:pt x="7102" y="2683"/>
                    <a:pt x="5977" y="2683"/>
                  </a:cubicBezTo>
                  <a:cubicBezTo>
                    <a:pt x="5970" y="2683"/>
                    <a:pt x="5964" y="2683"/>
                    <a:pt x="5957" y="2683"/>
                  </a:cubicBezTo>
                  <a:cubicBezTo>
                    <a:pt x="4972" y="2681"/>
                    <a:pt x="4133" y="2147"/>
                    <a:pt x="3409" y="1526"/>
                  </a:cubicBezTo>
                  <a:cubicBezTo>
                    <a:pt x="3063" y="1228"/>
                    <a:pt x="2735" y="912"/>
                    <a:pt x="2405" y="595"/>
                  </a:cubicBezTo>
                  <a:cubicBezTo>
                    <a:pt x="2151" y="352"/>
                    <a:pt x="1905" y="103"/>
                    <a:pt x="1549" y="25"/>
                  </a:cubicBezTo>
                  <a:cubicBezTo>
                    <a:pt x="1472" y="8"/>
                    <a:pt x="1397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1" name="Google Shape;3071;p51"/>
            <p:cNvSpPr/>
            <p:nvPr/>
          </p:nvSpPr>
          <p:spPr>
            <a:xfrm>
              <a:off x="3139975" y="4983075"/>
              <a:ext cx="241100" cy="119825"/>
            </a:xfrm>
            <a:custGeom>
              <a:avLst/>
              <a:gdLst/>
              <a:ahLst/>
              <a:cxnLst/>
              <a:rect l="l" t="t" r="r" b="b"/>
              <a:pathLst>
                <a:path w="9644" h="4793" extrusionOk="0">
                  <a:moveTo>
                    <a:pt x="976" y="1"/>
                  </a:moveTo>
                  <a:cubicBezTo>
                    <a:pt x="575" y="1"/>
                    <a:pt x="265" y="201"/>
                    <a:pt x="189" y="767"/>
                  </a:cubicBezTo>
                  <a:cubicBezTo>
                    <a:pt x="0" y="2192"/>
                    <a:pt x="1510" y="3532"/>
                    <a:pt x="2520" y="4288"/>
                  </a:cubicBezTo>
                  <a:cubicBezTo>
                    <a:pt x="2942" y="4605"/>
                    <a:pt x="3395" y="4792"/>
                    <a:pt x="3873" y="4792"/>
                  </a:cubicBezTo>
                  <a:cubicBezTo>
                    <a:pt x="4121" y="4792"/>
                    <a:pt x="4376" y="4742"/>
                    <a:pt x="4635" y="4633"/>
                  </a:cubicBezTo>
                  <a:cubicBezTo>
                    <a:pt x="5470" y="4282"/>
                    <a:pt x="6272" y="3811"/>
                    <a:pt x="7070" y="3382"/>
                  </a:cubicBezTo>
                  <a:cubicBezTo>
                    <a:pt x="7748" y="3017"/>
                    <a:pt x="8630" y="2683"/>
                    <a:pt x="9152" y="2099"/>
                  </a:cubicBezTo>
                  <a:cubicBezTo>
                    <a:pt x="9592" y="1604"/>
                    <a:pt x="9644" y="807"/>
                    <a:pt x="9117" y="356"/>
                  </a:cubicBezTo>
                  <a:cubicBezTo>
                    <a:pt x="9033" y="280"/>
                    <a:pt x="8928" y="234"/>
                    <a:pt x="8816" y="222"/>
                  </a:cubicBezTo>
                  <a:cubicBezTo>
                    <a:pt x="8726" y="156"/>
                    <a:pt x="8617" y="114"/>
                    <a:pt x="8499" y="114"/>
                  </a:cubicBezTo>
                  <a:cubicBezTo>
                    <a:pt x="8419" y="114"/>
                    <a:pt x="8335" y="133"/>
                    <a:pt x="8249" y="176"/>
                  </a:cubicBezTo>
                  <a:cubicBezTo>
                    <a:pt x="7274" y="660"/>
                    <a:pt x="6279" y="1137"/>
                    <a:pt x="5256" y="1514"/>
                  </a:cubicBezTo>
                  <a:cubicBezTo>
                    <a:pt x="5031" y="1596"/>
                    <a:pt x="4829" y="1633"/>
                    <a:pt x="4640" y="1633"/>
                  </a:cubicBezTo>
                  <a:cubicBezTo>
                    <a:pt x="4149" y="1633"/>
                    <a:pt x="3747" y="1383"/>
                    <a:pt x="3271" y="1041"/>
                  </a:cubicBezTo>
                  <a:cubicBezTo>
                    <a:pt x="2849" y="738"/>
                    <a:pt x="1745" y="1"/>
                    <a:pt x="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2" name="Google Shape;3072;p51"/>
            <p:cNvSpPr/>
            <p:nvPr/>
          </p:nvSpPr>
          <p:spPr>
            <a:xfrm>
              <a:off x="3535250" y="3624050"/>
              <a:ext cx="688450" cy="493100"/>
            </a:xfrm>
            <a:custGeom>
              <a:avLst/>
              <a:gdLst/>
              <a:ahLst/>
              <a:cxnLst/>
              <a:rect l="l" t="t" r="r" b="b"/>
              <a:pathLst>
                <a:path w="27538" h="19724" extrusionOk="0">
                  <a:moveTo>
                    <a:pt x="13237" y="1"/>
                  </a:moveTo>
                  <a:cubicBezTo>
                    <a:pt x="10420" y="1"/>
                    <a:pt x="7666" y="789"/>
                    <a:pt x="5435" y="2569"/>
                  </a:cubicBezTo>
                  <a:cubicBezTo>
                    <a:pt x="3487" y="4124"/>
                    <a:pt x="2172" y="6778"/>
                    <a:pt x="1316" y="9116"/>
                  </a:cubicBezTo>
                  <a:cubicBezTo>
                    <a:pt x="253" y="12019"/>
                    <a:pt x="1" y="15271"/>
                    <a:pt x="83" y="18338"/>
                  </a:cubicBezTo>
                  <a:cubicBezTo>
                    <a:pt x="88" y="18560"/>
                    <a:pt x="204" y="18710"/>
                    <a:pt x="357" y="18789"/>
                  </a:cubicBezTo>
                  <a:cubicBezTo>
                    <a:pt x="37" y="19066"/>
                    <a:pt x="273" y="19724"/>
                    <a:pt x="776" y="19724"/>
                  </a:cubicBezTo>
                  <a:cubicBezTo>
                    <a:pt x="810" y="19724"/>
                    <a:pt x="845" y="19721"/>
                    <a:pt x="882" y="19714"/>
                  </a:cubicBezTo>
                  <a:cubicBezTo>
                    <a:pt x="3757" y="19205"/>
                    <a:pt x="6662" y="18878"/>
                    <a:pt x="9580" y="18735"/>
                  </a:cubicBezTo>
                  <a:cubicBezTo>
                    <a:pt x="10589" y="18686"/>
                    <a:pt x="11596" y="18665"/>
                    <a:pt x="12602" y="18665"/>
                  </a:cubicBezTo>
                  <a:cubicBezTo>
                    <a:pt x="14430" y="18665"/>
                    <a:pt x="16255" y="18732"/>
                    <a:pt x="18085" y="18810"/>
                  </a:cubicBezTo>
                  <a:cubicBezTo>
                    <a:pt x="18931" y="18846"/>
                    <a:pt x="19777" y="18875"/>
                    <a:pt x="20623" y="18875"/>
                  </a:cubicBezTo>
                  <a:cubicBezTo>
                    <a:pt x="21167" y="18875"/>
                    <a:pt x="21711" y="18863"/>
                    <a:pt x="22254" y="18833"/>
                  </a:cubicBezTo>
                  <a:cubicBezTo>
                    <a:pt x="23589" y="18760"/>
                    <a:pt x="25073" y="18650"/>
                    <a:pt x="26340" y="18187"/>
                  </a:cubicBezTo>
                  <a:cubicBezTo>
                    <a:pt x="27537" y="17749"/>
                    <a:pt x="27132" y="16157"/>
                    <a:pt x="27085" y="15171"/>
                  </a:cubicBezTo>
                  <a:cubicBezTo>
                    <a:pt x="27016" y="13719"/>
                    <a:pt x="26938" y="12262"/>
                    <a:pt x="26788" y="10815"/>
                  </a:cubicBezTo>
                  <a:cubicBezTo>
                    <a:pt x="26660" y="9562"/>
                    <a:pt x="26439" y="8330"/>
                    <a:pt x="25919" y="7176"/>
                  </a:cubicBezTo>
                  <a:cubicBezTo>
                    <a:pt x="25416" y="6060"/>
                    <a:pt x="24665" y="5057"/>
                    <a:pt x="23808" y="4187"/>
                  </a:cubicBezTo>
                  <a:cubicBezTo>
                    <a:pt x="22225" y="2577"/>
                    <a:pt x="20218" y="1403"/>
                    <a:pt x="18064" y="743"/>
                  </a:cubicBezTo>
                  <a:cubicBezTo>
                    <a:pt x="16493" y="261"/>
                    <a:pt x="14854" y="1"/>
                    <a:pt x="13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3" name="Google Shape;3073;p51"/>
            <p:cNvSpPr/>
            <p:nvPr/>
          </p:nvSpPr>
          <p:spPr>
            <a:xfrm>
              <a:off x="3988300" y="3698850"/>
              <a:ext cx="79325" cy="54450"/>
            </a:xfrm>
            <a:custGeom>
              <a:avLst/>
              <a:gdLst/>
              <a:ahLst/>
              <a:cxnLst/>
              <a:rect l="l" t="t" r="r" b="b"/>
              <a:pathLst>
                <a:path w="3173" h="2178" extrusionOk="0">
                  <a:moveTo>
                    <a:pt x="1594" y="1"/>
                  </a:moveTo>
                  <a:cubicBezTo>
                    <a:pt x="1381" y="1"/>
                    <a:pt x="1172" y="64"/>
                    <a:pt x="994" y="183"/>
                  </a:cubicBezTo>
                  <a:cubicBezTo>
                    <a:pt x="773" y="216"/>
                    <a:pt x="564" y="307"/>
                    <a:pt x="387" y="511"/>
                  </a:cubicBezTo>
                  <a:cubicBezTo>
                    <a:pt x="0" y="953"/>
                    <a:pt x="170" y="1634"/>
                    <a:pt x="642" y="1943"/>
                  </a:cubicBezTo>
                  <a:cubicBezTo>
                    <a:pt x="891" y="2106"/>
                    <a:pt x="1226" y="2178"/>
                    <a:pt x="1560" y="2178"/>
                  </a:cubicBezTo>
                  <a:cubicBezTo>
                    <a:pt x="1832" y="2178"/>
                    <a:pt x="2102" y="2130"/>
                    <a:pt x="2324" y="2047"/>
                  </a:cubicBezTo>
                  <a:cubicBezTo>
                    <a:pt x="2815" y="1863"/>
                    <a:pt x="3172" y="1333"/>
                    <a:pt x="2987" y="807"/>
                  </a:cubicBezTo>
                  <a:cubicBezTo>
                    <a:pt x="2815" y="314"/>
                    <a:pt x="2167" y="40"/>
                    <a:pt x="1681" y="4"/>
                  </a:cubicBezTo>
                  <a:cubicBezTo>
                    <a:pt x="1652" y="2"/>
                    <a:pt x="1623" y="1"/>
                    <a:pt x="1594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4" name="Google Shape;3074;p51"/>
            <p:cNvSpPr/>
            <p:nvPr/>
          </p:nvSpPr>
          <p:spPr>
            <a:xfrm>
              <a:off x="3684025" y="3701125"/>
              <a:ext cx="71700" cy="48425"/>
            </a:xfrm>
            <a:custGeom>
              <a:avLst/>
              <a:gdLst/>
              <a:ahLst/>
              <a:cxnLst/>
              <a:rect l="l" t="t" r="r" b="b"/>
              <a:pathLst>
                <a:path w="2868" h="1937" extrusionOk="0">
                  <a:moveTo>
                    <a:pt x="1286" y="1"/>
                  </a:moveTo>
                  <a:cubicBezTo>
                    <a:pt x="778" y="1"/>
                    <a:pt x="262" y="234"/>
                    <a:pt x="118" y="760"/>
                  </a:cubicBezTo>
                  <a:cubicBezTo>
                    <a:pt x="0" y="1191"/>
                    <a:pt x="227" y="1584"/>
                    <a:pt x="594" y="1763"/>
                  </a:cubicBezTo>
                  <a:cubicBezTo>
                    <a:pt x="780" y="1882"/>
                    <a:pt x="1004" y="1936"/>
                    <a:pt x="1230" y="1936"/>
                  </a:cubicBezTo>
                  <a:cubicBezTo>
                    <a:pt x="1536" y="1936"/>
                    <a:pt x="1848" y="1837"/>
                    <a:pt x="2084" y="1660"/>
                  </a:cubicBezTo>
                  <a:cubicBezTo>
                    <a:pt x="2161" y="1622"/>
                    <a:pt x="2235" y="1578"/>
                    <a:pt x="2307" y="1529"/>
                  </a:cubicBezTo>
                  <a:cubicBezTo>
                    <a:pt x="2868" y="1129"/>
                    <a:pt x="2611" y="339"/>
                    <a:pt x="2014" y="141"/>
                  </a:cubicBezTo>
                  <a:cubicBezTo>
                    <a:pt x="2000" y="136"/>
                    <a:pt x="1984" y="132"/>
                    <a:pt x="1968" y="128"/>
                  </a:cubicBezTo>
                  <a:cubicBezTo>
                    <a:pt x="1761" y="36"/>
                    <a:pt x="1518" y="2"/>
                    <a:pt x="1290" y="1"/>
                  </a:cubicBezTo>
                  <a:cubicBezTo>
                    <a:pt x="1289" y="1"/>
                    <a:pt x="1288" y="1"/>
                    <a:pt x="1286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5" name="Google Shape;3075;p51"/>
            <p:cNvSpPr/>
            <p:nvPr/>
          </p:nvSpPr>
          <p:spPr>
            <a:xfrm>
              <a:off x="3799125" y="3689425"/>
              <a:ext cx="126800" cy="83050"/>
            </a:xfrm>
            <a:custGeom>
              <a:avLst/>
              <a:gdLst/>
              <a:ahLst/>
              <a:cxnLst/>
              <a:rect l="l" t="t" r="r" b="b"/>
              <a:pathLst>
                <a:path w="5072" h="3322" extrusionOk="0">
                  <a:moveTo>
                    <a:pt x="2504" y="1"/>
                  </a:moveTo>
                  <a:cubicBezTo>
                    <a:pt x="1033" y="1"/>
                    <a:pt x="0" y="1456"/>
                    <a:pt x="202" y="2850"/>
                  </a:cubicBezTo>
                  <a:cubicBezTo>
                    <a:pt x="242" y="3121"/>
                    <a:pt x="430" y="3238"/>
                    <a:pt x="635" y="3238"/>
                  </a:cubicBezTo>
                  <a:cubicBezTo>
                    <a:pt x="944" y="3238"/>
                    <a:pt x="1294" y="2972"/>
                    <a:pt x="1234" y="2566"/>
                  </a:cubicBezTo>
                  <a:cubicBezTo>
                    <a:pt x="1131" y="1845"/>
                    <a:pt x="1785" y="1072"/>
                    <a:pt x="2516" y="1072"/>
                  </a:cubicBezTo>
                  <a:cubicBezTo>
                    <a:pt x="2551" y="1072"/>
                    <a:pt x="2587" y="1074"/>
                    <a:pt x="2622" y="1077"/>
                  </a:cubicBezTo>
                  <a:cubicBezTo>
                    <a:pt x="3350" y="1154"/>
                    <a:pt x="3907" y="1943"/>
                    <a:pt x="3768" y="2652"/>
                  </a:cubicBezTo>
                  <a:cubicBezTo>
                    <a:pt x="3689" y="3056"/>
                    <a:pt x="4030" y="3322"/>
                    <a:pt x="4344" y="3322"/>
                  </a:cubicBezTo>
                  <a:cubicBezTo>
                    <a:pt x="4552" y="3322"/>
                    <a:pt x="4747" y="3206"/>
                    <a:pt x="4801" y="2936"/>
                  </a:cubicBezTo>
                  <a:cubicBezTo>
                    <a:pt x="5072" y="1556"/>
                    <a:pt x="4083" y="83"/>
                    <a:pt x="2624" y="4"/>
                  </a:cubicBezTo>
                  <a:cubicBezTo>
                    <a:pt x="2583" y="2"/>
                    <a:pt x="2543" y="1"/>
                    <a:pt x="2504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6" name="Google Shape;3076;p51"/>
            <p:cNvSpPr/>
            <p:nvPr/>
          </p:nvSpPr>
          <p:spPr>
            <a:xfrm>
              <a:off x="3627225" y="5025100"/>
              <a:ext cx="535700" cy="383400"/>
            </a:xfrm>
            <a:custGeom>
              <a:avLst/>
              <a:gdLst/>
              <a:ahLst/>
              <a:cxnLst/>
              <a:rect l="l" t="t" r="r" b="b"/>
              <a:pathLst>
                <a:path w="21428" h="15336" extrusionOk="0">
                  <a:moveTo>
                    <a:pt x="10346" y="1"/>
                  </a:moveTo>
                  <a:cubicBezTo>
                    <a:pt x="10216" y="1"/>
                    <a:pt x="10084" y="4"/>
                    <a:pt x="9952" y="10"/>
                  </a:cubicBezTo>
                  <a:cubicBezTo>
                    <a:pt x="7995" y="99"/>
                    <a:pt x="6290" y="969"/>
                    <a:pt x="4773" y="2160"/>
                  </a:cubicBezTo>
                  <a:cubicBezTo>
                    <a:pt x="3315" y="3304"/>
                    <a:pt x="1908" y="4660"/>
                    <a:pt x="1322" y="6465"/>
                  </a:cubicBezTo>
                  <a:cubicBezTo>
                    <a:pt x="1318" y="6478"/>
                    <a:pt x="1314" y="6491"/>
                    <a:pt x="1312" y="6504"/>
                  </a:cubicBezTo>
                  <a:lnTo>
                    <a:pt x="1099" y="6557"/>
                  </a:lnTo>
                  <a:lnTo>
                    <a:pt x="1093" y="6559"/>
                  </a:lnTo>
                  <a:cubicBezTo>
                    <a:pt x="994" y="6486"/>
                    <a:pt x="879" y="6454"/>
                    <a:pt x="766" y="6454"/>
                  </a:cubicBezTo>
                  <a:cubicBezTo>
                    <a:pt x="376" y="6454"/>
                    <a:pt x="0" y="6833"/>
                    <a:pt x="293" y="7222"/>
                  </a:cubicBezTo>
                  <a:cubicBezTo>
                    <a:pt x="1379" y="8667"/>
                    <a:pt x="2566" y="10031"/>
                    <a:pt x="3871" y="11283"/>
                  </a:cubicBezTo>
                  <a:cubicBezTo>
                    <a:pt x="5109" y="12471"/>
                    <a:pt x="6446" y="13671"/>
                    <a:pt x="7966" y="14488"/>
                  </a:cubicBezTo>
                  <a:cubicBezTo>
                    <a:pt x="8940" y="15010"/>
                    <a:pt x="10004" y="15336"/>
                    <a:pt x="11079" y="15336"/>
                  </a:cubicBezTo>
                  <a:cubicBezTo>
                    <a:pt x="11635" y="15336"/>
                    <a:pt x="12195" y="15249"/>
                    <a:pt x="12746" y="15057"/>
                  </a:cubicBezTo>
                  <a:cubicBezTo>
                    <a:pt x="14297" y="14517"/>
                    <a:pt x="15555" y="13399"/>
                    <a:pt x="16686" y="12245"/>
                  </a:cubicBezTo>
                  <a:cubicBezTo>
                    <a:pt x="17992" y="10908"/>
                    <a:pt x="19201" y="9479"/>
                    <a:pt x="20301" y="7969"/>
                  </a:cubicBezTo>
                  <a:cubicBezTo>
                    <a:pt x="20718" y="7399"/>
                    <a:pt x="21428" y="6670"/>
                    <a:pt x="21065" y="5908"/>
                  </a:cubicBezTo>
                  <a:cubicBezTo>
                    <a:pt x="20910" y="5583"/>
                    <a:pt x="20614" y="5357"/>
                    <a:pt x="20352" y="5124"/>
                  </a:cubicBezTo>
                  <a:cubicBezTo>
                    <a:pt x="20000" y="4813"/>
                    <a:pt x="19648" y="4504"/>
                    <a:pt x="19291" y="4198"/>
                  </a:cubicBezTo>
                  <a:cubicBezTo>
                    <a:pt x="16769" y="2044"/>
                    <a:pt x="13782" y="1"/>
                    <a:pt x="10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7" name="Google Shape;3077;p51"/>
            <p:cNvSpPr/>
            <p:nvPr/>
          </p:nvSpPr>
          <p:spPr>
            <a:xfrm>
              <a:off x="3169750" y="3940275"/>
              <a:ext cx="714975" cy="1298500"/>
            </a:xfrm>
            <a:custGeom>
              <a:avLst/>
              <a:gdLst/>
              <a:ahLst/>
              <a:cxnLst/>
              <a:rect l="l" t="t" r="r" b="b"/>
              <a:pathLst>
                <a:path w="28599" h="51940" extrusionOk="0">
                  <a:moveTo>
                    <a:pt x="24529" y="1"/>
                  </a:moveTo>
                  <a:cubicBezTo>
                    <a:pt x="24513" y="1"/>
                    <a:pt x="24495" y="1"/>
                    <a:pt x="24477" y="3"/>
                  </a:cubicBezTo>
                  <a:cubicBezTo>
                    <a:pt x="19195" y="450"/>
                    <a:pt x="14110" y="2411"/>
                    <a:pt x="9922" y="5665"/>
                  </a:cubicBezTo>
                  <a:cubicBezTo>
                    <a:pt x="7802" y="7314"/>
                    <a:pt x="5944" y="9286"/>
                    <a:pt x="4625" y="11636"/>
                  </a:cubicBezTo>
                  <a:cubicBezTo>
                    <a:pt x="3382" y="13847"/>
                    <a:pt x="2607" y="16297"/>
                    <a:pt x="2152" y="18784"/>
                  </a:cubicBezTo>
                  <a:lnTo>
                    <a:pt x="2152" y="18787"/>
                  </a:lnTo>
                  <a:cubicBezTo>
                    <a:pt x="1970" y="19547"/>
                    <a:pt x="1820" y="20314"/>
                    <a:pt x="1700" y="21081"/>
                  </a:cubicBezTo>
                  <a:cubicBezTo>
                    <a:pt x="0" y="31979"/>
                    <a:pt x="4508" y="44346"/>
                    <a:pt x="14075" y="50345"/>
                  </a:cubicBezTo>
                  <a:cubicBezTo>
                    <a:pt x="15249" y="51080"/>
                    <a:pt x="16608" y="51940"/>
                    <a:pt x="18036" y="51940"/>
                  </a:cubicBezTo>
                  <a:cubicBezTo>
                    <a:pt x="18202" y="51940"/>
                    <a:pt x="18368" y="51928"/>
                    <a:pt x="18536" y="51904"/>
                  </a:cubicBezTo>
                  <a:cubicBezTo>
                    <a:pt x="19337" y="51784"/>
                    <a:pt x="20101" y="51463"/>
                    <a:pt x="20858" y="51186"/>
                  </a:cubicBezTo>
                  <a:cubicBezTo>
                    <a:pt x="21662" y="50893"/>
                    <a:pt x="22460" y="50583"/>
                    <a:pt x="23234" y="50219"/>
                  </a:cubicBezTo>
                  <a:cubicBezTo>
                    <a:pt x="25946" y="48942"/>
                    <a:pt x="28496" y="46640"/>
                    <a:pt x="28561" y="43432"/>
                  </a:cubicBezTo>
                  <a:cubicBezTo>
                    <a:pt x="28564" y="43297"/>
                    <a:pt x="28525" y="43189"/>
                    <a:pt x="28460" y="43108"/>
                  </a:cubicBezTo>
                  <a:cubicBezTo>
                    <a:pt x="28496" y="32597"/>
                    <a:pt x="28532" y="22088"/>
                    <a:pt x="28568" y="11579"/>
                  </a:cubicBezTo>
                  <a:lnTo>
                    <a:pt x="28598" y="2626"/>
                  </a:lnTo>
                  <a:cubicBezTo>
                    <a:pt x="28598" y="2390"/>
                    <a:pt x="28474" y="2235"/>
                    <a:pt x="28310" y="2160"/>
                  </a:cubicBezTo>
                  <a:cubicBezTo>
                    <a:pt x="28108" y="1494"/>
                    <a:pt x="27672" y="927"/>
                    <a:pt x="27034" y="589"/>
                  </a:cubicBezTo>
                  <a:cubicBezTo>
                    <a:pt x="27029" y="587"/>
                    <a:pt x="27023" y="585"/>
                    <a:pt x="27018" y="583"/>
                  </a:cubicBezTo>
                  <a:cubicBezTo>
                    <a:pt x="26677" y="366"/>
                    <a:pt x="26282" y="191"/>
                    <a:pt x="25888" y="122"/>
                  </a:cubicBezTo>
                  <a:cubicBezTo>
                    <a:pt x="25766" y="100"/>
                    <a:pt x="25643" y="88"/>
                    <a:pt x="25521" y="88"/>
                  </a:cubicBezTo>
                  <a:cubicBezTo>
                    <a:pt x="25406" y="88"/>
                    <a:pt x="25292" y="98"/>
                    <a:pt x="25179" y="122"/>
                  </a:cubicBezTo>
                  <a:cubicBezTo>
                    <a:pt x="25089" y="139"/>
                    <a:pt x="24992" y="158"/>
                    <a:pt x="24906" y="196"/>
                  </a:cubicBezTo>
                  <a:cubicBezTo>
                    <a:pt x="24831" y="81"/>
                    <a:pt x="24707" y="1"/>
                    <a:pt x="24529" y="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8" name="Google Shape;3078;p51"/>
            <p:cNvSpPr/>
            <p:nvPr/>
          </p:nvSpPr>
          <p:spPr>
            <a:xfrm>
              <a:off x="3631675" y="4057025"/>
              <a:ext cx="214825" cy="295275"/>
            </a:xfrm>
            <a:custGeom>
              <a:avLst/>
              <a:gdLst/>
              <a:ahLst/>
              <a:cxnLst/>
              <a:rect l="l" t="t" r="r" b="b"/>
              <a:pathLst>
                <a:path w="8593" h="11811" extrusionOk="0">
                  <a:moveTo>
                    <a:pt x="4031" y="1"/>
                  </a:moveTo>
                  <a:cubicBezTo>
                    <a:pt x="3522" y="1"/>
                    <a:pt x="3016" y="115"/>
                    <a:pt x="2561" y="363"/>
                  </a:cubicBezTo>
                  <a:cubicBezTo>
                    <a:pt x="779" y="981"/>
                    <a:pt x="68" y="3188"/>
                    <a:pt x="39" y="5010"/>
                  </a:cubicBezTo>
                  <a:cubicBezTo>
                    <a:pt x="1" y="7388"/>
                    <a:pt x="500" y="9862"/>
                    <a:pt x="2655" y="11211"/>
                  </a:cubicBezTo>
                  <a:cubicBezTo>
                    <a:pt x="3233" y="11572"/>
                    <a:pt x="3866" y="11811"/>
                    <a:pt x="4499" y="11811"/>
                  </a:cubicBezTo>
                  <a:cubicBezTo>
                    <a:pt x="4934" y="11811"/>
                    <a:pt x="5369" y="11698"/>
                    <a:pt x="5785" y="11434"/>
                  </a:cubicBezTo>
                  <a:cubicBezTo>
                    <a:pt x="6633" y="10897"/>
                    <a:pt x="7288" y="10085"/>
                    <a:pt x="7697" y="9173"/>
                  </a:cubicBezTo>
                  <a:cubicBezTo>
                    <a:pt x="8553" y="7265"/>
                    <a:pt x="8593" y="4872"/>
                    <a:pt x="7833" y="2924"/>
                  </a:cubicBezTo>
                  <a:cubicBezTo>
                    <a:pt x="7390" y="1789"/>
                    <a:pt x="6624" y="790"/>
                    <a:pt x="5480" y="303"/>
                  </a:cubicBezTo>
                  <a:cubicBezTo>
                    <a:pt x="5021" y="107"/>
                    <a:pt x="4524" y="1"/>
                    <a:pt x="4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9" name="Google Shape;3079;p51"/>
            <p:cNvSpPr/>
            <p:nvPr/>
          </p:nvSpPr>
          <p:spPr>
            <a:xfrm>
              <a:off x="3434975" y="4129700"/>
              <a:ext cx="125300" cy="115425"/>
            </a:xfrm>
            <a:custGeom>
              <a:avLst/>
              <a:gdLst/>
              <a:ahLst/>
              <a:cxnLst/>
              <a:rect l="l" t="t" r="r" b="b"/>
              <a:pathLst>
                <a:path w="5012" h="4617" extrusionOk="0">
                  <a:moveTo>
                    <a:pt x="2435" y="0"/>
                  </a:moveTo>
                  <a:cubicBezTo>
                    <a:pt x="1914" y="0"/>
                    <a:pt x="1392" y="186"/>
                    <a:pt x="975" y="581"/>
                  </a:cubicBezTo>
                  <a:cubicBezTo>
                    <a:pt x="1" y="1501"/>
                    <a:pt x="88" y="3013"/>
                    <a:pt x="1024" y="3920"/>
                  </a:cubicBezTo>
                  <a:cubicBezTo>
                    <a:pt x="1070" y="3965"/>
                    <a:pt x="1123" y="4002"/>
                    <a:pt x="1183" y="4028"/>
                  </a:cubicBezTo>
                  <a:cubicBezTo>
                    <a:pt x="1511" y="4382"/>
                    <a:pt x="1960" y="4617"/>
                    <a:pt x="2453" y="4617"/>
                  </a:cubicBezTo>
                  <a:cubicBezTo>
                    <a:pt x="2480" y="4617"/>
                    <a:pt x="2507" y="4616"/>
                    <a:pt x="2535" y="4614"/>
                  </a:cubicBezTo>
                  <a:cubicBezTo>
                    <a:pt x="2834" y="4597"/>
                    <a:pt x="3122" y="4498"/>
                    <a:pt x="3369" y="4326"/>
                  </a:cubicBezTo>
                  <a:cubicBezTo>
                    <a:pt x="3490" y="4285"/>
                    <a:pt x="3608" y="4233"/>
                    <a:pt x="3721" y="4170"/>
                  </a:cubicBezTo>
                  <a:cubicBezTo>
                    <a:pt x="4892" y="3495"/>
                    <a:pt x="5012" y="1992"/>
                    <a:pt x="4274" y="954"/>
                  </a:cubicBezTo>
                  <a:cubicBezTo>
                    <a:pt x="3835" y="338"/>
                    <a:pt x="3136" y="0"/>
                    <a:pt x="2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0" name="Google Shape;3080;p51"/>
            <p:cNvSpPr/>
            <p:nvPr/>
          </p:nvSpPr>
          <p:spPr>
            <a:xfrm>
              <a:off x="3430375" y="4382225"/>
              <a:ext cx="272300" cy="266950"/>
            </a:xfrm>
            <a:custGeom>
              <a:avLst/>
              <a:gdLst/>
              <a:ahLst/>
              <a:cxnLst/>
              <a:rect l="l" t="t" r="r" b="b"/>
              <a:pathLst>
                <a:path w="10892" h="10678" extrusionOk="0">
                  <a:moveTo>
                    <a:pt x="5203" y="1"/>
                  </a:moveTo>
                  <a:cubicBezTo>
                    <a:pt x="5185" y="1"/>
                    <a:pt x="5168" y="2"/>
                    <a:pt x="5151" y="4"/>
                  </a:cubicBezTo>
                  <a:cubicBezTo>
                    <a:pt x="293" y="394"/>
                    <a:pt x="1" y="7415"/>
                    <a:pt x="3392" y="9862"/>
                  </a:cubicBezTo>
                  <a:cubicBezTo>
                    <a:pt x="4174" y="10425"/>
                    <a:pt x="5157" y="10677"/>
                    <a:pt x="6121" y="10677"/>
                  </a:cubicBezTo>
                  <a:cubicBezTo>
                    <a:pt x="6300" y="10677"/>
                    <a:pt x="6477" y="10669"/>
                    <a:pt x="6653" y="10652"/>
                  </a:cubicBezTo>
                  <a:cubicBezTo>
                    <a:pt x="7792" y="10541"/>
                    <a:pt x="8642" y="9995"/>
                    <a:pt x="9322" y="9089"/>
                  </a:cubicBezTo>
                  <a:cubicBezTo>
                    <a:pt x="10591" y="7394"/>
                    <a:pt x="10891" y="5040"/>
                    <a:pt x="10005" y="3109"/>
                  </a:cubicBezTo>
                  <a:cubicBezTo>
                    <a:pt x="9458" y="1920"/>
                    <a:pt x="8463" y="1020"/>
                    <a:pt x="7292" y="525"/>
                  </a:cubicBezTo>
                  <a:cubicBezTo>
                    <a:pt x="6858" y="213"/>
                    <a:pt x="6363" y="15"/>
                    <a:pt x="5852" y="15"/>
                  </a:cubicBezTo>
                  <a:cubicBezTo>
                    <a:pt x="5714" y="15"/>
                    <a:pt x="5574" y="30"/>
                    <a:pt x="5434" y="61"/>
                  </a:cubicBezTo>
                  <a:cubicBezTo>
                    <a:pt x="5363" y="21"/>
                    <a:pt x="5283" y="1"/>
                    <a:pt x="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1" name="Google Shape;3081;p51"/>
            <p:cNvSpPr/>
            <p:nvPr/>
          </p:nvSpPr>
          <p:spPr>
            <a:xfrm>
              <a:off x="3274050" y="4530200"/>
              <a:ext cx="107025" cy="105000"/>
            </a:xfrm>
            <a:custGeom>
              <a:avLst/>
              <a:gdLst/>
              <a:ahLst/>
              <a:cxnLst/>
              <a:rect l="l" t="t" r="r" b="b"/>
              <a:pathLst>
                <a:path w="4281" h="4200" extrusionOk="0">
                  <a:moveTo>
                    <a:pt x="1916" y="0"/>
                  </a:moveTo>
                  <a:cubicBezTo>
                    <a:pt x="861" y="0"/>
                    <a:pt x="319" y="872"/>
                    <a:pt x="293" y="1794"/>
                  </a:cubicBezTo>
                  <a:cubicBezTo>
                    <a:pt x="0" y="2573"/>
                    <a:pt x="453" y="3538"/>
                    <a:pt x="1249" y="3957"/>
                  </a:cubicBezTo>
                  <a:cubicBezTo>
                    <a:pt x="1561" y="4122"/>
                    <a:pt x="1900" y="4200"/>
                    <a:pt x="2231" y="4200"/>
                  </a:cubicBezTo>
                  <a:cubicBezTo>
                    <a:pt x="3129" y="4200"/>
                    <a:pt x="3977" y="3629"/>
                    <a:pt x="4108" y="2647"/>
                  </a:cubicBezTo>
                  <a:cubicBezTo>
                    <a:pt x="4281" y="1344"/>
                    <a:pt x="3344" y="38"/>
                    <a:pt x="1968" y="1"/>
                  </a:cubicBezTo>
                  <a:cubicBezTo>
                    <a:pt x="1950" y="0"/>
                    <a:pt x="1933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2" name="Google Shape;3082;p51"/>
            <p:cNvSpPr/>
            <p:nvPr/>
          </p:nvSpPr>
          <p:spPr>
            <a:xfrm>
              <a:off x="3404725" y="4762625"/>
              <a:ext cx="235525" cy="264725"/>
            </a:xfrm>
            <a:custGeom>
              <a:avLst/>
              <a:gdLst/>
              <a:ahLst/>
              <a:cxnLst/>
              <a:rect l="l" t="t" r="r" b="b"/>
              <a:pathLst>
                <a:path w="9421" h="10589" extrusionOk="0">
                  <a:moveTo>
                    <a:pt x="4233" y="0"/>
                  </a:moveTo>
                  <a:cubicBezTo>
                    <a:pt x="2615" y="0"/>
                    <a:pt x="1026" y="1002"/>
                    <a:pt x="416" y="2695"/>
                  </a:cubicBezTo>
                  <a:cubicBezTo>
                    <a:pt x="390" y="2763"/>
                    <a:pt x="379" y="2834"/>
                    <a:pt x="383" y="2907"/>
                  </a:cubicBezTo>
                  <a:cubicBezTo>
                    <a:pt x="220" y="3393"/>
                    <a:pt x="134" y="3906"/>
                    <a:pt x="107" y="4417"/>
                  </a:cubicBezTo>
                  <a:cubicBezTo>
                    <a:pt x="0" y="6380"/>
                    <a:pt x="750" y="8500"/>
                    <a:pt x="2374" y="9686"/>
                  </a:cubicBezTo>
                  <a:cubicBezTo>
                    <a:pt x="3126" y="10235"/>
                    <a:pt x="4157" y="10589"/>
                    <a:pt x="5151" y="10589"/>
                  </a:cubicBezTo>
                  <a:cubicBezTo>
                    <a:pt x="6104" y="10589"/>
                    <a:pt x="7023" y="10265"/>
                    <a:pt x="7633" y="9478"/>
                  </a:cubicBezTo>
                  <a:cubicBezTo>
                    <a:pt x="7634" y="9475"/>
                    <a:pt x="7635" y="9474"/>
                    <a:pt x="7637" y="9472"/>
                  </a:cubicBezTo>
                  <a:cubicBezTo>
                    <a:pt x="7667" y="9444"/>
                    <a:pt x="7695" y="9412"/>
                    <a:pt x="7719" y="9378"/>
                  </a:cubicBezTo>
                  <a:cubicBezTo>
                    <a:pt x="9420" y="6984"/>
                    <a:pt x="9048" y="3178"/>
                    <a:pt x="6942" y="1117"/>
                  </a:cubicBezTo>
                  <a:cubicBezTo>
                    <a:pt x="6160" y="351"/>
                    <a:pt x="5191" y="0"/>
                    <a:pt x="4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3" name="Google Shape;3083;p51"/>
            <p:cNvSpPr/>
            <p:nvPr/>
          </p:nvSpPr>
          <p:spPr>
            <a:xfrm>
              <a:off x="3720150" y="4568725"/>
              <a:ext cx="176700" cy="401900"/>
            </a:xfrm>
            <a:custGeom>
              <a:avLst/>
              <a:gdLst/>
              <a:ahLst/>
              <a:cxnLst/>
              <a:rect l="l" t="t" r="r" b="b"/>
              <a:pathLst>
                <a:path w="7068" h="16076" extrusionOk="0">
                  <a:moveTo>
                    <a:pt x="5508" y="0"/>
                  </a:moveTo>
                  <a:cubicBezTo>
                    <a:pt x="4501" y="0"/>
                    <a:pt x="3610" y="759"/>
                    <a:pt x="2939" y="1433"/>
                  </a:cubicBezTo>
                  <a:cubicBezTo>
                    <a:pt x="2149" y="2231"/>
                    <a:pt x="1511" y="3168"/>
                    <a:pt x="1060" y="4196"/>
                  </a:cubicBezTo>
                  <a:cubicBezTo>
                    <a:pt x="180" y="6196"/>
                    <a:pt x="0" y="8466"/>
                    <a:pt x="674" y="10557"/>
                  </a:cubicBezTo>
                  <a:cubicBezTo>
                    <a:pt x="1429" y="12906"/>
                    <a:pt x="3131" y="14914"/>
                    <a:pt x="5346" y="16009"/>
                  </a:cubicBezTo>
                  <a:cubicBezTo>
                    <a:pt x="5422" y="16049"/>
                    <a:pt x="5507" y="16070"/>
                    <a:pt x="5592" y="16070"/>
                  </a:cubicBezTo>
                  <a:cubicBezTo>
                    <a:pt x="5641" y="16070"/>
                    <a:pt x="5691" y="16063"/>
                    <a:pt x="5739" y="16049"/>
                  </a:cubicBezTo>
                  <a:cubicBezTo>
                    <a:pt x="5796" y="16067"/>
                    <a:pt x="5857" y="16075"/>
                    <a:pt x="5918" y="16075"/>
                  </a:cubicBezTo>
                  <a:cubicBezTo>
                    <a:pt x="6186" y="16075"/>
                    <a:pt x="6463" y="15904"/>
                    <a:pt x="6481" y="15560"/>
                  </a:cubicBezTo>
                  <a:cubicBezTo>
                    <a:pt x="6634" y="12607"/>
                    <a:pt x="6766" y="9652"/>
                    <a:pt x="6881" y="6697"/>
                  </a:cubicBezTo>
                  <a:cubicBezTo>
                    <a:pt x="6937" y="5255"/>
                    <a:pt x="6987" y="3812"/>
                    <a:pt x="7035" y="2370"/>
                  </a:cubicBezTo>
                  <a:cubicBezTo>
                    <a:pt x="7068" y="1354"/>
                    <a:pt x="6927" y="99"/>
                    <a:pt x="5653" y="5"/>
                  </a:cubicBezTo>
                  <a:cubicBezTo>
                    <a:pt x="5604" y="2"/>
                    <a:pt x="5556" y="0"/>
                    <a:pt x="5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4" name="Google Shape;3084;p51"/>
            <p:cNvSpPr/>
            <p:nvPr/>
          </p:nvSpPr>
          <p:spPr>
            <a:xfrm>
              <a:off x="3876100" y="3940275"/>
              <a:ext cx="715000" cy="1298500"/>
            </a:xfrm>
            <a:custGeom>
              <a:avLst/>
              <a:gdLst/>
              <a:ahLst/>
              <a:cxnLst/>
              <a:rect l="l" t="t" r="r" b="b"/>
              <a:pathLst>
                <a:path w="28600" h="51940" extrusionOk="0">
                  <a:moveTo>
                    <a:pt x="4070" y="1"/>
                  </a:moveTo>
                  <a:cubicBezTo>
                    <a:pt x="3893" y="1"/>
                    <a:pt x="3768" y="81"/>
                    <a:pt x="3692" y="196"/>
                  </a:cubicBezTo>
                  <a:cubicBezTo>
                    <a:pt x="3607" y="158"/>
                    <a:pt x="3511" y="139"/>
                    <a:pt x="3421" y="122"/>
                  </a:cubicBezTo>
                  <a:cubicBezTo>
                    <a:pt x="3307" y="98"/>
                    <a:pt x="3193" y="88"/>
                    <a:pt x="3079" y="88"/>
                  </a:cubicBezTo>
                  <a:cubicBezTo>
                    <a:pt x="2956" y="88"/>
                    <a:pt x="2833" y="100"/>
                    <a:pt x="2711" y="122"/>
                  </a:cubicBezTo>
                  <a:cubicBezTo>
                    <a:pt x="2317" y="191"/>
                    <a:pt x="1921" y="366"/>
                    <a:pt x="1580" y="583"/>
                  </a:cubicBezTo>
                  <a:cubicBezTo>
                    <a:pt x="1576" y="585"/>
                    <a:pt x="1571" y="587"/>
                    <a:pt x="1565" y="589"/>
                  </a:cubicBezTo>
                  <a:cubicBezTo>
                    <a:pt x="928" y="927"/>
                    <a:pt x="491" y="1494"/>
                    <a:pt x="290" y="2160"/>
                  </a:cubicBezTo>
                  <a:cubicBezTo>
                    <a:pt x="126" y="2235"/>
                    <a:pt x="0" y="2390"/>
                    <a:pt x="1" y="2626"/>
                  </a:cubicBezTo>
                  <a:lnTo>
                    <a:pt x="32" y="11579"/>
                  </a:lnTo>
                  <a:cubicBezTo>
                    <a:pt x="67" y="22088"/>
                    <a:pt x="103" y="32597"/>
                    <a:pt x="139" y="43108"/>
                  </a:cubicBezTo>
                  <a:cubicBezTo>
                    <a:pt x="74" y="43189"/>
                    <a:pt x="36" y="43297"/>
                    <a:pt x="38" y="43432"/>
                  </a:cubicBezTo>
                  <a:cubicBezTo>
                    <a:pt x="102" y="46640"/>
                    <a:pt x="2653" y="48942"/>
                    <a:pt x="5366" y="50219"/>
                  </a:cubicBezTo>
                  <a:cubicBezTo>
                    <a:pt x="6139" y="50583"/>
                    <a:pt x="6938" y="50893"/>
                    <a:pt x="7741" y="51186"/>
                  </a:cubicBezTo>
                  <a:cubicBezTo>
                    <a:pt x="8498" y="51463"/>
                    <a:pt x="9263" y="51784"/>
                    <a:pt x="10063" y="51904"/>
                  </a:cubicBezTo>
                  <a:cubicBezTo>
                    <a:pt x="10231" y="51928"/>
                    <a:pt x="10398" y="51940"/>
                    <a:pt x="10563" y="51940"/>
                  </a:cubicBezTo>
                  <a:cubicBezTo>
                    <a:pt x="11990" y="51940"/>
                    <a:pt x="13350" y="51080"/>
                    <a:pt x="14523" y="50345"/>
                  </a:cubicBezTo>
                  <a:cubicBezTo>
                    <a:pt x="24091" y="44346"/>
                    <a:pt x="28599" y="31979"/>
                    <a:pt x="26899" y="21081"/>
                  </a:cubicBezTo>
                  <a:cubicBezTo>
                    <a:pt x="26780" y="20314"/>
                    <a:pt x="26629" y="19547"/>
                    <a:pt x="26446" y="18787"/>
                  </a:cubicBezTo>
                  <a:lnTo>
                    <a:pt x="26446" y="18784"/>
                  </a:lnTo>
                  <a:cubicBezTo>
                    <a:pt x="25993" y="16297"/>
                    <a:pt x="25216" y="13847"/>
                    <a:pt x="23975" y="11636"/>
                  </a:cubicBezTo>
                  <a:cubicBezTo>
                    <a:pt x="22655" y="9286"/>
                    <a:pt x="20797" y="7314"/>
                    <a:pt x="18678" y="5665"/>
                  </a:cubicBezTo>
                  <a:cubicBezTo>
                    <a:pt x="14490" y="2411"/>
                    <a:pt x="9404" y="450"/>
                    <a:pt x="4122" y="3"/>
                  </a:cubicBezTo>
                  <a:cubicBezTo>
                    <a:pt x="4104" y="1"/>
                    <a:pt x="4087" y="1"/>
                    <a:pt x="4070" y="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5" name="Google Shape;3085;p51"/>
            <p:cNvSpPr/>
            <p:nvPr/>
          </p:nvSpPr>
          <p:spPr>
            <a:xfrm>
              <a:off x="3914325" y="4057025"/>
              <a:ext cx="214825" cy="295275"/>
            </a:xfrm>
            <a:custGeom>
              <a:avLst/>
              <a:gdLst/>
              <a:ahLst/>
              <a:cxnLst/>
              <a:rect l="l" t="t" r="r" b="b"/>
              <a:pathLst>
                <a:path w="8593" h="11811" extrusionOk="0">
                  <a:moveTo>
                    <a:pt x="4561" y="1"/>
                  </a:moveTo>
                  <a:cubicBezTo>
                    <a:pt x="4068" y="1"/>
                    <a:pt x="3571" y="107"/>
                    <a:pt x="3112" y="303"/>
                  </a:cubicBezTo>
                  <a:cubicBezTo>
                    <a:pt x="1970" y="790"/>
                    <a:pt x="1204" y="1789"/>
                    <a:pt x="760" y="2924"/>
                  </a:cubicBezTo>
                  <a:cubicBezTo>
                    <a:pt x="1" y="4872"/>
                    <a:pt x="40" y="7265"/>
                    <a:pt x="897" y="9173"/>
                  </a:cubicBezTo>
                  <a:cubicBezTo>
                    <a:pt x="1305" y="10085"/>
                    <a:pt x="1959" y="10897"/>
                    <a:pt x="2809" y="11434"/>
                  </a:cubicBezTo>
                  <a:cubicBezTo>
                    <a:pt x="3225" y="11698"/>
                    <a:pt x="3660" y="11811"/>
                    <a:pt x="4095" y="11811"/>
                  </a:cubicBezTo>
                  <a:cubicBezTo>
                    <a:pt x="4727" y="11811"/>
                    <a:pt x="5360" y="11572"/>
                    <a:pt x="5938" y="11211"/>
                  </a:cubicBezTo>
                  <a:cubicBezTo>
                    <a:pt x="8094" y="9862"/>
                    <a:pt x="8593" y="7388"/>
                    <a:pt x="8554" y="5010"/>
                  </a:cubicBezTo>
                  <a:cubicBezTo>
                    <a:pt x="8525" y="3188"/>
                    <a:pt x="7813" y="981"/>
                    <a:pt x="6032" y="363"/>
                  </a:cubicBezTo>
                  <a:cubicBezTo>
                    <a:pt x="5577" y="115"/>
                    <a:pt x="5071" y="1"/>
                    <a:pt x="4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6" name="Google Shape;3086;p51"/>
            <p:cNvSpPr/>
            <p:nvPr/>
          </p:nvSpPr>
          <p:spPr>
            <a:xfrm>
              <a:off x="4200575" y="4129700"/>
              <a:ext cx="125275" cy="115425"/>
            </a:xfrm>
            <a:custGeom>
              <a:avLst/>
              <a:gdLst/>
              <a:ahLst/>
              <a:cxnLst/>
              <a:rect l="l" t="t" r="r" b="b"/>
              <a:pathLst>
                <a:path w="5011" h="4617" extrusionOk="0">
                  <a:moveTo>
                    <a:pt x="2576" y="0"/>
                  </a:moveTo>
                  <a:cubicBezTo>
                    <a:pt x="1874" y="0"/>
                    <a:pt x="1175" y="338"/>
                    <a:pt x="736" y="954"/>
                  </a:cubicBezTo>
                  <a:cubicBezTo>
                    <a:pt x="1" y="1992"/>
                    <a:pt x="120" y="3495"/>
                    <a:pt x="1291" y="4170"/>
                  </a:cubicBezTo>
                  <a:cubicBezTo>
                    <a:pt x="1402" y="4233"/>
                    <a:pt x="1520" y="4285"/>
                    <a:pt x="1642" y="4326"/>
                  </a:cubicBezTo>
                  <a:cubicBezTo>
                    <a:pt x="1888" y="4498"/>
                    <a:pt x="2177" y="4597"/>
                    <a:pt x="2477" y="4614"/>
                  </a:cubicBezTo>
                  <a:cubicBezTo>
                    <a:pt x="2504" y="4616"/>
                    <a:pt x="2531" y="4617"/>
                    <a:pt x="2559" y="4617"/>
                  </a:cubicBezTo>
                  <a:cubicBezTo>
                    <a:pt x="3052" y="4617"/>
                    <a:pt x="3499" y="4382"/>
                    <a:pt x="3829" y="4028"/>
                  </a:cubicBezTo>
                  <a:cubicBezTo>
                    <a:pt x="3887" y="4002"/>
                    <a:pt x="3940" y="3965"/>
                    <a:pt x="3986" y="3920"/>
                  </a:cubicBezTo>
                  <a:cubicBezTo>
                    <a:pt x="4922" y="3013"/>
                    <a:pt x="5011" y="1501"/>
                    <a:pt x="4037" y="581"/>
                  </a:cubicBezTo>
                  <a:cubicBezTo>
                    <a:pt x="3618" y="186"/>
                    <a:pt x="3096" y="0"/>
                    <a:pt x="2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7" name="Google Shape;3087;p51"/>
            <p:cNvSpPr/>
            <p:nvPr/>
          </p:nvSpPr>
          <p:spPr>
            <a:xfrm>
              <a:off x="4058125" y="4382225"/>
              <a:ext cx="272325" cy="266950"/>
            </a:xfrm>
            <a:custGeom>
              <a:avLst/>
              <a:gdLst/>
              <a:ahLst/>
              <a:cxnLst/>
              <a:rect l="l" t="t" r="r" b="b"/>
              <a:pathLst>
                <a:path w="10893" h="10678" extrusionOk="0">
                  <a:moveTo>
                    <a:pt x="5691" y="1"/>
                  </a:moveTo>
                  <a:cubicBezTo>
                    <a:pt x="5610" y="1"/>
                    <a:pt x="5530" y="21"/>
                    <a:pt x="5458" y="61"/>
                  </a:cubicBezTo>
                  <a:cubicBezTo>
                    <a:pt x="5318" y="30"/>
                    <a:pt x="5178" y="15"/>
                    <a:pt x="5040" y="15"/>
                  </a:cubicBezTo>
                  <a:cubicBezTo>
                    <a:pt x="4530" y="15"/>
                    <a:pt x="4035" y="213"/>
                    <a:pt x="3601" y="525"/>
                  </a:cubicBezTo>
                  <a:cubicBezTo>
                    <a:pt x="2430" y="1020"/>
                    <a:pt x="1434" y="1920"/>
                    <a:pt x="889" y="3109"/>
                  </a:cubicBezTo>
                  <a:cubicBezTo>
                    <a:pt x="1" y="5040"/>
                    <a:pt x="303" y="7394"/>
                    <a:pt x="1572" y="9089"/>
                  </a:cubicBezTo>
                  <a:cubicBezTo>
                    <a:pt x="2252" y="9995"/>
                    <a:pt x="3101" y="10541"/>
                    <a:pt x="4241" y="10652"/>
                  </a:cubicBezTo>
                  <a:cubicBezTo>
                    <a:pt x="4416" y="10669"/>
                    <a:pt x="4594" y="10677"/>
                    <a:pt x="4772" y="10677"/>
                  </a:cubicBezTo>
                  <a:cubicBezTo>
                    <a:pt x="5736" y="10677"/>
                    <a:pt x="6719" y="10425"/>
                    <a:pt x="7501" y="9862"/>
                  </a:cubicBezTo>
                  <a:cubicBezTo>
                    <a:pt x="10892" y="7415"/>
                    <a:pt x="10600" y="394"/>
                    <a:pt x="5742" y="4"/>
                  </a:cubicBezTo>
                  <a:cubicBezTo>
                    <a:pt x="5725" y="2"/>
                    <a:pt x="5708" y="1"/>
                    <a:pt x="5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8" name="Google Shape;3088;p51"/>
            <p:cNvSpPr/>
            <p:nvPr/>
          </p:nvSpPr>
          <p:spPr>
            <a:xfrm>
              <a:off x="4379750" y="4530200"/>
              <a:ext cx="107050" cy="105000"/>
            </a:xfrm>
            <a:custGeom>
              <a:avLst/>
              <a:gdLst/>
              <a:ahLst/>
              <a:cxnLst/>
              <a:rect l="l" t="t" r="r" b="b"/>
              <a:pathLst>
                <a:path w="4282" h="4200" extrusionOk="0">
                  <a:moveTo>
                    <a:pt x="2365" y="0"/>
                  </a:moveTo>
                  <a:cubicBezTo>
                    <a:pt x="2348" y="0"/>
                    <a:pt x="2331" y="0"/>
                    <a:pt x="2313" y="1"/>
                  </a:cubicBezTo>
                  <a:cubicBezTo>
                    <a:pt x="936" y="38"/>
                    <a:pt x="0" y="1344"/>
                    <a:pt x="174" y="2647"/>
                  </a:cubicBezTo>
                  <a:cubicBezTo>
                    <a:pt x="303" y="3629"/>
                    <a:pt x="1151" y="4200"/>
                    <a:pt x="2049" y="4200"/>
                  </a:cubicBezTo>
                  <a:cubicBezTo>
                    <a:pt x="2380" y="4200"/>
                    <a:pt x="2719" y="4122"/>
                    <a:pt x="3031" y="3957"/>
                  </a:cubicBezTo>
                  <a:cubicBezTo>
                    <a:pt x="3829" y="3538"/>
                    <a:pt x="4281" y="2573"/>
                    <a:pt x="3989" y="1794"/>
                  </a:cubicBezTo>
                  <a:cubicBezTo>
                    <a:pt x="3961" y="872"/>
                    <a:pt x="3420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9" name="Google Shape;3089;p51"/>
            <p:cNvSpPr/>
            <p:nvPr/>
          </p:nvSpPr>
          <p:spPr>
            <a:xfrm>
              <a:off x="4120600" y="4762625"/>
              <a:ext cx="235475" cy="264725"/>
            </a:xfrm>
            <a:custGeom>
              <a:avLst/>
              <a:gdLst/>
              <a:ahLst/>
              <a:cxnLst/>
              <a:rect l="l" t="t" r="r" b="b"/>
              <a:pathLst>
                <a:path w="9419" h="10589" extrusionOk="0">
                  <a:moveTo>
                    <a:pt x="5186" y="0"/>
                  </a:moveTo>
                  <a:cubicBezTo>
                    <a:pt x="4228" y="0"/>
                    <a:pt x="3260" y="351"/>
                    <a:pt x="2479" y="1117"/>
                  </a:cubicBezTo>
                  <a:cubicBezTo>
                    <a:pt x="372" y="3178"/>
                    <a:pt x="0" y="6984"/>
                    <a:pt x="1700" y="9378"/>
                  </a:cubicBezTo>
                  <a:cubicBezTo>
                    <a:pt x="1726" y="9412"/>
                    <a:pt x="1753" y="9444"/>
                    <a:pt x="1784" y="9472"/>
                  </a:cubicBezTo>
                  <a:cubicBezTo>
                    <a:pt x="1785" y="9474"/>
                    <a:pt x="1787" y="9475"/>
                    <a:pt x="1788" y="9478"/>
                  </a:cubicBezTo>
                  <a:cubicBezTo>
                    <a:pt x="2398" y="10265"/>
                    <a:pt x="3317" y="10589"/>
                    <a:pt x="4269" y="10589"/>
                  </a:cubicBezTo>
                  <a:cubicBezTo>
                    <a:pt x="5264" y="10589"/>
                    <a:pt x="6294" y="10235"/>
                    <a:pt x="7046" y="9686"/>
                  </a:cubicBezTo>
                  <a:cubicBezTo>
                    <a:pt x="8670" y="8500"/>
                    <a:pt x="9419" y="6380"/>
                    <a:pt x="9313" y="4417"/>
                  </a:cubicBezTo>
                  <a:cubicBezTo>
                    <a:pt x="9285" y="3906"/>
                    <a:pt x="9201" y="3393"/>
                    <a:pt x="9038" y="2907"/>
                  </a:cubicBezTo>
                  <a:cubicBezTo>
                    <a:pt x="9042" y="2834"/>
                    <a:pt x="9030" y="2763"/>
                    <a:pt x="9005" y="2695"/>
                  </a:cubicBezTo>
                  <a:cubicBezTo>
                    <a:pt x="8395" y="1002"/>
                    <a:pt x="6805" y="0"/>
                    <a:pt x="5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90" name="Google Shape;3090;p51"/>
            <p:cNvSpPr/>
            <p:nvPr/>
          </p:nvSpPr>
          <p:spPr>
            <a:xfrm>
              <a:off x="3863975" y="4568725"/>
              <a:ext cx="176725" cy="401900"/>
            </a:xfrm>
            <a:custGeom>
              <a:avLst/>
              <a:gdLst/>
              <a:ahLst/>
              <a:cxnLst/>
              <a:rect l="l" t="t" r="r" b="b"/>
              <a:pathLst>
                <a:path w="7069" h="16076" extrusionOk="0">
                  <a:moveTo>
                    <a:pt x="1561" y="0"/>
                  </a:moveTo>
                  <a:cubicBezTo>
                    <a:pt x="1512" y="0"/>
                    <a:pt x="1464" y="2"/>
                    <a:pt x="1415" y="5"/>
                  </a:cubicBezTo>
                  <a:cubicBezTo>
                    <a:pt x="141" y="99"/>
                    <a:pt x="1" y="1354"/>
                    <a:pt x="34" y="2370"/>
                  </a:cubicBezTo>
                  <a:cubicBezTo>
                    <a:pt x="80" y="3812"/>
                    <a:pt x="132" y="5255"/>
                    <a:pt x="187" y="6697"/>
                  </a:cubicBezTo>
                  <a:cubicBezTo>
                    <a:pt x="302" y="9652"/>
                    <a:pt x="436" y="12607"/>
                    <a:pt x="587" y="15560"/>
                  </a:cubicBezTo>
                  <a:cubicBezTo>
                    <a:pt x="605" y="15904"/>
                    <a:pt x="882" y="16075"/>
                    <a:pt x="1150" y="16075"/>
                  </a:cubicBezTo>
                  <a:cubicBezTo>
                    <a:pt x="1211" y="16075"/>
                    <a:pt x="1272" y="16067"/>
                    <a:pt x="1329" y="16049"/>
                  </a:cubicBezTo>
                  <a:cubicBezTo>
                    <a:pt x="1377" y="16063"/>
                    <a:pt x="1427" y="16070"/>
                    <a:pt x="1476" y="16070"/>
                  </a:cubicBezTo>
                  <a:cubicBezTo>
                    <a:pt x="1562" y="16070"/>
                    <a:pt x="1647" y="16049"/>
                    <a:pt x="1724" y="16009"/>
                  </a:cubicBezTo>
                  <a:cubicBezTo>
                    <a:pt x="3937" y="14914"/>
                    <a:pt x="5639" y="12906"/>
                    <a:pt x="6396" y="10557"/>
                  </a:cubicBezTo>
                  <a:cubicBezTo>
                    <a:pt x="7068" y="8466"/>
                    <a:pt x="6890" y="6196"/>
                    <a:pt x="6008" y="4196"/>
                  </a:cubicBezTo>
                  <a:cubicBezTo>
                    <a:pt x="5557" y="3168"/>
                    <a:pt x="4919" y="2231"/>
                    <a:pt x="4129" y="1433"/>
                  </a:cubicBezTo>
                  <a:cubicBezTo>
                    <a:pt x="3459" y="759"/>
                    <a:pt x="2568" y="0"/>
                    <a:pt x="1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91" name="Google Shape;3091;p51"/>
            <p:cNvSpPr/>
            <p:nvPr/>
          </p:nvSpPr>
          <p:spPr>
            <a:xfrm>
              <a:off x="3641600" y="3983400"/>
              <a:ext cx="495050" cy="1417075"/>
            </a:xfrm>
            <a:custGeom>
              <a:avLst/>
              <a:gdLst/>
              <a:ahLst/>
              <a:cxnLst/>
              <a:rect l="l" t="t" r="r" b="b"/>
              <a:pathLst>
                <a:path w="19802" h="56683" extrusionOk="0">
                  <a:moveTo>
                    <a:pt x="9596" y="0"/>
                  </a:moveTo>
                  <a:cubicBezTo>
                    <a:pt x="9589" y="0"/>
                    <a:pt x="9582" y="1"/>
                    <a:pt x="9575" y="1"/>
                  </a:cubicBezTo>
                  <a:cubicBezTo>
                    <a:pt x="9295" y="13"/>
                    <a:pt x="9024" y="236"/>
                    <a:pt x="9039" y="535"/>
                  </a:cubicBezTo>
                  <a:cubicBezTo>
                    <a:pt x="9044" y="637"/>
                    <a:pt x="9043" y="738"/>
                    <a:pt x="9035" y="838"/>
                  </a:cubicBezTo>
                  <a:cubicBezTo>
                    <a:pt x="9035" y="854"/>
                    <a:pt x="9032" y="870"/>
                    <a:pt x="9031" y="886"/>
                  </a:cubicBezTo>
                  <a:cubicBezTo>
                    <a:pt x="9020" y="938"/>
                    <a:pt x="9011" y="989"/>
                    <a:pt x="8999" y="1041"/>
                  </a:cubicBezTo>
                  <a:cubicBezTo>
                    <a:pt x="9012" y="1172"/>
                    <a:pt x="9008" y="1304"/>
                    <a:pt x="8988" y="1434"/>
                  </a:cubicBezTo>
                  <a:lnTo>
                    <a:pt x="8988" y="43028"/>
                  </a:lnTo>
                  <a:cubicBezTo>
                    <a:pt x="7246" y="46288"/>
                    <a:pt x="3875" y="48071"/>
                    <a:pt x="565" y="49393"/>
                  </a:cubicBezTo>
                  <a:cubicBezTo>
                    <a:pt x="1" y="49617"/>
                    <a:pt x="158" y="50465"/>
                    <a:pt x="654" y="50465"/>
                  </a:cubicBezTo>
                  <a:cubicBezTo>
                    <a:pt x="714" y="50465"/>
                    <a:pt x="780" y="50452"/>
                    <a:pt x="849" y="50425"/>
                  </a:cubicBezTo>
                  <a:cubicBezTo>
                    <a:pt x="3938" y="49193"/>
                    <a:pt x="7066" y="47589"/>
                    <a:pt x="9068" y="44899"/>
                  </a:cubicBezTo>
                  <a:cubicBezTo>
                    <a:pt x="9581" y="48638"/>
                    <a:pt x="9936" y="52394"/>
                    <a:pt x="10129" y="56166"/>
                  </a:cubicBezTo>
                  <a:cubicBezTo>
                    <a:pt x="10147" y="56510"/>
                    <a:pt x="10425" y="56682"/>
                    <a:pt x="10693" y="56682"/>
                  </a:cubicBezTo>
                  <a:cubicBezTo>
                    <a:pt x="10961" y="56682"/>
                    <a:pt x="11219" y="56511"/>
                    <a:pt x="11201" y="56166"/>
                  </a:cubicBezTo>
                  <a:cubicBezTo>
                    <a:pt x="11012" y="52538"/>
                    <a:pt x="10678" y="48923"/>
                    <a:pt x="10198" y="45320"/>
                  </a:cubicBezTo>
                  <a:lnTo>
                    <a:pt x="10198" y="45320"/>
                  </a:lnTo>
                  <a:cubicBezTo>
                    <a:pt x="12513" y="47985"/>
                    <a:pt x="15528" y="49973"/>
                    <a:pt x="18919" y="51035"/>
                  </a:cubicBezTo>
                  <a:cubicBezTo>
                    <a:pt x="18979" y="51053"/>
                    <a:pt x="19035" y="51062"/>
                    <a:pt x="19088" y="51062"/>
                  </a:cubicBezTo>
                  <a:cubicBezTo>
                    <a:pt x="19621" y="51062"/>
                    <a:pt x="19801" y="50189"/>
                    <a:pt x="19204" y="50003"/>
                  </a:cubicBezTo>
                  <a:cubicBezTo>
                    <a:pt x="15574" y="48867"/>
                    <a:pt x="12349" y="46577"/>
                    <a:pt x="10105" y="43504"/>
                  </a:cubicBezTo>
                  <a:cubicBezTo>
                    <a:pt x="10084" y="43475"/>
                    <a:pt x="10060" y="43447"/>
                    <a:pt x="10034" y="43422"/>
                  </a:cubicBezTo>
                  <a:cubicBezTo>
                    <a:pt x="10051" y="43368"/>
                    <a:pt x="10059" y="43312"/>
                    <a:pt x="10059" y="43255"/>
                  </a:cubicBezTo>
                  <a:lnTo>
                    <a:pt x="10059" y="1435"/>
                  </a:lnTo>
                  <a:cubicBezTo>
                    <a:pt x="10059" y="1385"/>
                    <a:pt x="10052" y="1335"/>
                    <a:pt x="10040" y="1286"/>
                  </a:cubicBezTo>
                  <a:cubicBezTo>
                    <a:pt x="10096" y="1040"/>
                    <a:pt x="10120" y="788"/>
                    <a:pt x="10109" y="535"/>
                  </a:cubicBezTo>
                  <a:cubicBezTo>
                    <a:pt x="10096" y="263"/>
                    <a:pt x="9883" y="0"/>
                    <a:pt x="9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92" name="Google Shape;3092;p51"/>
            <p:cNvSpPr/>
            <p:nvPr/>
          </p:nvSpPr>
          <p:spPr>
            <a:xfrm>
              <a:off x="3730425" y="3794325"/>
              <a:ext cx="123600" cy="108175"/>
            </a:xfrm>
            <a:custGeom>
              <a:avLst/>
              <a:gdLst/>
              <a:ahLst/>
              <a:cxnLst/>
              <a:rect l="l" t="t" r="r" b="b"/>
              <a:pathLst>
                <a:path w="4944" h="4327" extrusionOk="0">
                  <a:moveTo>
                    <a:pt x="2401" y="1"/>
                  </a:moveTo>
                  <a:cubicBezTo>
                    <a:pt x="1756" y="1"/>
                    <a:pt x="1128" y="283"/>
                    <a:pt x="715" y="823"/>
                  </a:cubicBezTo>
                  <a:cubicBezTo>
                    <a:pt x="1" y="1760"/>
                    <a:pt x="206" y="3120"/>
                    <a:pt x="1176" y="3860"/>
                  </a:cubicBezTo>
                  <a:cubicBezTo>
                    <a:pt x="1587" y="4174"/>
                    <a:pt x="2069" y="4326"/>
                    <a:pt x="2542" y="4326"/>
                  </a:cubicBezTo>
                  <a:cubicBezTo>
                    <a:pt x="3187" y="4326"/>
                    <a:pt x="3815" y="4044"/>
                    <a:pt x="4227" y="3504"/>
                  </a:cubicBezTo>
                  <a:cubicBezTo>
                    <a:pt x="4943" y="2567"/>
                    <a:pt x="4737" y="1207"/>
                    <a:pt x="3768" y="467"/>
                  </a:cubicBezTo>
                  <a:cubicBezTo>
                    <a:pt x="3357" y="153"/>
                    <a:pt x="2875" y="1"/>
                    <a:pt x="2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93" name="Google Shape;3093;p51"/>
            <p:cNvSpPr/>
            <p:nvPr/>
          </p:nvSpPr>
          <p:spPr>
            <a:xfrm>
              <a:off x="3748325" y="3810475"/>
              <a:ext cx="79550" cy="69600"/>
            </a:xfrm>
            <a:custGeom>
              <a:avLst/>
              <a:gdLst/>
              <a:ahLst/>
              <a:cxnLst/>
              <a:rect l="l" t="t" r="r" b="b"/>
              <a:pathLst>
                <a:path w="3182" h="2784" extrusionOk="0">
                  <a:moveTo>
                    <a:pt x="1545" y="0"/>
                  </a:moveTo>
                  <a:cubicBezTo>
                    <a:pt x="1131" y="0"/>
                    <a:pt x="726" y="182"/>
                    <a:pt x="461" y="529"/>
                  </a:cubicBezTo>
                  <a:cubicBezTo>
                    <a:pt x="1" y="1131"/>
                    <a:pt x="133" y="2007"/>
                    <a:pt x="758" y="2484"/>
                  </a:cubicBezTo>
                  <a:cubicBezTo>
                    <a:pt x="1021" y="2685"/>
                    <a:pt x="1331" y="2783"/>
                    <a:pt x="1636" y="2783"/>
                  </a:cubicBezTo>
                  <a:cubicBezTo>
                    <a:pt x="2051" y="2783"/>
                    <a:pt x="2456" y="2602"/>
                    <a:pt x="2721" y="2255"/>
                  </a:cubicBezTo>
                  <a:cubicBezTo>
                    <a:pt x="3182" y="1651"/>
                    <a:pt x="3048" y="777"/>
                    <a:pt x="2425" y="300"/>
                  </a:cubicBezTo>
                  <a:cubicBezTo>
                    <a:pt x="2160" y="98"/>
                    <a:pt x="1850" y="0"/>
                    <a:pt x="154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94" name="Google Shape;3094;p51"/>
            <p:cNvSpPr/>
            <p:nvPr/>
          </p:nvSpPr>
          <p:spPr>
            <a:xfrm>
              <a:off x="3792850" y="3836175"/>
              <a:ext cx="25675" cy="22400"/>
            </a:xfrm>
            <a:custGeom>
              <a:avLst/>
              <a:gdLst/>
              <a:ahLst/>
              <a:cxnLst/>
              <a:rect l="l" t="t" r="r" b="b"/>
              <a:pathLst>
                <a:path w="1027" h="896" extrusionOk="0">
                  <a:moveTo>
                    <a:pt x="499" y="0"/>
                  </a:moveTo>
                  <a:cubicBezTo>
                    <a:pt x="366" y="0"/>
                    <a:pt x="236" y="58"/>
                    <a:pt x="150" y="169"/>
                  </a:cubicBezTo>
                  <a:cubicBezTo>
                    <a:pt x="1" y="364"/>
                    <a:pt x="44" y="646"/>
                    <a:pt x="246" y="799"/>
                  </a:cubicBezTo>
                  <a:cubicBezTo>
                    <a:pt x="331" y="864"/>
                    <a:pt x="430" y="896"/>
                    <a:pt x="528" y="896"/>
                  </a:cubicBezTo>
                  <a:cubicBezTo>
                    <a:pt x="662" y="896"/>
                    <a:pt x="792" y="837"/>
                    <a:pt x="878" y="725"/>
                  </a:cubicBezTo>
                  <a:cubicBezTo>
                    <a:pt x="1026" y="532"/>
                    <a:pt x="983" y="250"/>
                    <a:pt x="781" y="97"/>
                  </a:cubicBezTo>
                  <a:cubicBezTo>
                    <a:pt x="697" y="32"/>
                    <a:pt x="597" y="0"/>
                    <a:pt x="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95" name="Google Shape;3095;p51"/>
            <p:cNvSpPr/>
            <p:nvPr/>
          </p:nvSpPr>
          <p:spPr>
            <a:xfrm>
              <a:off x="3887600" y="3795875"/>
              <a:ext cx="123575" cy="108175"/>
            </a:xfrm>
            <a:custGeom>
              <a:avLst/>
              <a:gdLst/>
              <a:ahLst/>
              <a:cxnLst/>
              <a:rect l="l" t="t" r="r" b="b"/>
              <a:pathLst>
                <a:path w="4943" h="4327" extrusionOk="0">
                  <a:moveTo>
                    <a:pt x="2400" y="1"/>
                  </a:moveTo>
                  <a:cubicBezTo>
                    <a:pt x="1756" y="1"/>
                    <a:pt x="1128" y="283"/>
                    <a:pt x="715" y="823"/>
                  </a:cubicBezTo>
                  <a:cubicBezTo>
                    <a:pt x="1" y="1760"/>
                    <a:pt x="206" y="3119"/>
                    <a:pt x="1176" y="3860"/>
                  </a:cubicBezTo>
                  <a:cubicBezTo>
                    <a:pt x="1586" y="4174"/>
                    <a:pt x="2068" y="4326"/>
                    <a:pt x="2541" y="4326"/>
                  </a:cubicBezTo>
                  <a:cubicBezTo>
                    <a:pt x="3186" y="4326"/>
                    <a:pt x="3814" y="4044"/>
                    <a:pt x="4227" y="3504"/>
                  </a:cubicBezTo>
                  <a:cubicBezTo>
                    <a:pt x="4943" y="2567"/>
                    <a:pt x="4738" y="1207"/>
                    <a:pt x="3766" y="467"/>
                  </a:cubicBezTo>
                  <a:cubicBezTo>
                    <a:pt x="3356" y="153"/>
                    <a:pt x="2874" y="1"/>
                    <a:pt x="2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96" name="Google Shape;3096;p51"/>
            <p:cNvSpPr/>
            <p:nvPr/>
          </p:nvSpPr>
          <p:spPr>
            <a:xfrm>
              <a:off x="3905500" y="3812025"/>
              <a:ext cx="79525" cy="69600"/>
            </a:xfrm>
            <a:custGeom>
              <a:avLst/>
              <a:gdLst/>
              <a:ahLst/>
              <a:cxnLst/>
              <a:rect l="l" t="t" r="r" b="b"/>
              <a:pathLst>
                <a:path w="3181" h="2784" extrusionOk="0">
                  <a:moveTo>
                    <a:pt x="1545" y="1"/>
                  </a:moveTo>
                  <a:cubicBezTo>
                    <a:pt x="1130" y="1"/>
                    <a:pt x="726" y="182"/>
                    <a:pt x="461" y="529"/>
                  </a:cubicBezTo>
                  <a:cubicBezTo>
                    <a:pt x="0" y="1131"/>
                    <a:pt x="133" y="2007"/>
                    <a:pt x="757" y="2484"/>
                  </a:cubicBezTo>
                  <a:cubicBezTo>
                    <a:pt x="1021" y="2686"/>
                    <a:pt x="1331" y="2783"/>
                    <a:pt x="1635" y="2783"/>
                  </a:cubicBezTo>
                  <a:cubicBezTo>
                    <a:pt x="2050" y="2783"/>
                    <a:pt x="2454" y="2602"/>
                    <a:pt x="2720" y="2255"/>
                  </a:cubicBezTo>
                  <a:cubicBezTo>
                    <a:pt x="3180" y="1652"/>
                    <a:pt x="3048" y="777"/>
                    <a:pt x="2425" y="300"/>
                  </a:cubicBezTo>
                  <a:cubicBezTo>
                    <a:pt x="2160" y="99"/>
                    <a:pt x="1850" y="1"/>
                    <a:pt x="154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97" name="Google Shape;3097;p51"/>
            <p:cNvSpPr/>
            <p:nvPr/>
          </p:nvSpPr>
          <p:spPr>
            <a:xfrm>
              <a:off x="3950025" y="3837725"/>
              <a:ext cx="25625" cy="22425"/>
            </a:xfrm>
            <a:custGeom>
              <a:avLst/>
              <a:gdLst/>
              <a:ahLst/>
              <a:cxnLst/>
              <a:rect l="l" t="t" r="r" b="b"/>
              <a:pathLst>
                <a:path w="1025" h="897" extrusionOk="0">
                  <a:moveTo>
                    <a:pt x="498" y="0"/>
                  </a:moveTo>
                  <a:cubicBezTo>
                    <a:pt x="364" y="0"/>
                    <a:pt x="234" y="58"/>
                    <a:pt x="149" y="170"/>
                  </a:cubicBezTo>
                  <a:cubicBezTo>
                    <a:pt x="0" y="364"/>
                    <a:pt x="44" y="646"/>
                    <a:pt x="245" y="799"/>
                  </a:cubicBezTo>
                  <a:cubicBezTo>
                    <a:pt x="330" y="864"/>
                    <a:pt x="430" y="896"/>
                    <a:pt x="528" y="896"/>
                  </a:cubicBezTo>
                  <a:cubicBezTo>
                    <a:pt x="661" y="896"/>
                    <a:pt x="791" y="838"/>
                    <a:pt x="876" y="725"/>
                  </a:cubicBezTo>
                  <a:cubicBezTo>
                    <a:pt x="1025" y="532"/>
                    <a:pt x="984" y="250"/>
                    <a:pt x="781" y="97"/>
                  </a:cubicBezTo>
                  <a:cubicBezTo>
                    <a:pt x="696" y="32"/>
                    <a:pt x="596" y="0"/>
                    <a:pt x="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098" name="Google Shape;3098;p51"/>
          <p:cNvGrpSpPr/>
          <p:nvPr/>
        </p:nvGrpSpPr>
        <p:grpSpPr>
          <a:xfrm>
            <a:off x="10425114" y="5380749"/>
            <a:ext cx="1230674" cy="965164"/>
            <a:chOff x="7602588" y="1339900"/>
            <a:chExt cx="1119629" cy="877848"/>
          </a:xfrm>
        </p:grpSpPr>
        <p:sp>
          <p:nvSpPr>
            <p:cNvPr id="3099" name="Google Shape;3099;p51"/>
            <p:cNvSpPr/>
            <p:nvPr/>
          </p:nvSpPr>
          <p:spPr>
            <a:xfrm>
              <a:off x="8449727" y="1670770"/>
              <a:ext cx="272490" cy="322259"/>
            </a:xfrm>
            <a:custGeom>
              <a:avLst/>
              <a:gdLst/>
              <a:ahLst/>
              <a:cxnLst/>
              <a:rect l="l" t="t" r="r" b="b"/>
              <a:pathLst>
                <a:path w="7824" h="9253" extrusionOk="0">
                  <a:moveTo>
                    <a:pt x="2725" y="1"/>
                  </a:moveTo>
                  <a:cubicBezTo>
                    <a:pt x="2593" y="1"/>
                    <a:pt x="2454" y="21"/>
                    <a:pt x="2311" y="63"/>
                  </a:cubicBezTo>
                  <a:cubicBezTo>
                    <a:pt x="133" y="701"/>
                    <a:pt x="1" y="5376"/>
                    <a:pt x="1" y="5376"/>
                  </a:cubicBezTo>
                  <a:lnTo>
                    <a:pt x="2400" y="9091"/>
                  </a:lnTo>
                  <a:cubicBezTo>
                    <a:pt x="2400" y="9091"/>
                    <a:pt x="3437" y="9253"/>
                    <a:pt x="4572" y="9253"/>
                  </a:cubicBezTo>
                  <a:cubicBezTo>
                    <a:pt x="6108" y="9253"/>
                    <a:pt x="7824" y="8957"/>
                    <a:pt x="7394" y="7566"/>
                  </a:cubicBezTo>
                  <a:cubicBezTo>
                    <a:pt x="7009" y="6321"/>
                    <a:pt x="5809" y="6018"/>
                    <a:pt x="4734" y="6018"/>
                  </a:cubicBezTo>
                  <a:cubicBezTo>
                    <a:pt x="3720" y="6018"/>
                    <a:pt x="2817" y="6288"/>
                    <a:pt x="2817" y="6288"/>
                  </a:cubicBezTo>
                  <a:cubicBezTo>
                    <a:pt x="5284" y="4027"/>
                    <a:pt x="4601" y="1"/>
                    <a:pt x="2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0" name="Google Shape;3100;p51"/>
            <p:cNvSpPr/>
            <p:nvPr/>
          </p:nvSpPr>
          <p:spPr>
            <a:xfrm>
              <a:off x="8034499" y="1892313"/>
              <a:ext cx="311602" cy="325428"/>
            </a:xfrm>
            <a:custGeom>
              <a:avLst/>
              <a:gdLst/>
              <a:ahLst/>
              <a:cxnLst/>
              <a:rect l="l" t="t" r="r" b="b"/>
              <a:pathLst>
                <a:path w="8947" h="9344" extrusionOk="0">
                  <a:moveTo>
                    <a:pt x="2982" y="1"/>
                  </a:moveTo>
                  <a:cubicBezTo>
                    <a:pt x="2457" y="1"/>
                    <a:pt x="1971" y="122"/>
                    <a:pt x="1587" y="431"/>
                  </a:cubicBezTo>
                  <a:cubicBezTo>
                    <a:pt x="0" y="1709"/>
                    <a:pt x="2327" y="4521"/>
                    <a:pt x="5346" y="4521"/>
                  </a:cubicBezTo>
                  <a:cubicBezTo>
                    <a:pt x="5692" y="4521"/>
                    <a:pt x="6048" y="4484"/>
                    <a:pt x="6408" y="4404"/>
                  </a:cubicBezTo>
                  <a:lnTo>
                    <a:pt x="6408" y="4404"/>
                  </a:lnTo>
                  <a:cubicBezTo>
                    <a:pt x="6408" y="4404"/>
                    <a:pt x="3283" y="6892"/>
                    <a:pt x="4841" y="8888"/>
                  </a:cubicBezTo>
                  <a:cubicBezTo>
                    <a:pt x="5091" y="9209"/>
                    <a:pt x="5367" y="9343"/>
                    <a:pt x="5653" y="9343"/>
                  </a:cubicBezTo>
                  <a:cubicBezTo>
                    <a:pt x="7151" y="9343"/>
                    <a:pt x="8947" y="5661"/>
                    <a:pt x="8947" y="5661"/>
                  </a:cubicBezTo>
                  <a:lnTo>
                    <a:pt x="7268" y="1570"/>
                  </a:lnTo>
                  <a:cubicBezTo>
                    <a:pt x="7268" y="1570"/>
                    <a:pt x="4871" y="1"/>
                    <a:pt x="2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1" name="Google Shape;3101;p51"/>
            <p:cNvSpPr/>
            <p:nvPr/>
          </p:nvSpPr>
          <p:spPr>
            <a:xfrm>
              <a:off x="8178237" y="1731929"/>
              <a:ext cx="95776" cy="50256"/>
            </a:xfrm>
            <a:custGeom>
              <a:avLst/>
              <a:gdLst/>
              <a:ahLst/>
              <a:cxnLst/>
              <a:rect l="l" t="t" r="r" b="b"/>
              <a:pathLst>
                <a:path w="2750" h="1443" extrusionOk="0">
                  <a:moveTo>
                    <a:pt x="312" y="1"/>
                  </a:moveTo>
                  <a:cubicBezTo>
                    <a:pt x="198" y="1"/>
                    <a:pt x="93" y="70"/>
                    <a:pt x="50" y="179"/>
                  </a:cubicBezTo>
                  <a:cubicBezTo>
                    <a:pt x="0" y="302"/>
                    <a:pt x="43" y="442"/>
                    <a:pt x="152" y="518"/>
                  </a:cubicBezTo>
                  <a:cubicBezTo>
                    <a:pt x="200" y="551"/>
                    <a:pt x="256" y="567"/>
                    <a:pt x="312" y="567"/>
                  </a:cubicBezTo>
                  <a:cubicBezTo>
                    <a:pt x="382" y="567"/>
                    <a:pt x="451" y="541"/>
                    <a:pt x="505" y="491"/>
                  </a:cubicBezTo>
                  <a:lnTo>
                    <a:pt x="2507" y="1442"/>
                  </a:lnTo>
                  <a:lnTo>
                    <a:pt x="2750" y="1162"/>
                  </a:lnTo>
                  <a:lnTo>
                    <a:pt x="596" y="265"/>
                  </a:lnTo>
                  <a:cubicBezTo>
                    <a:pt x="587" y="133"/>
                    <a:pt x="488" y="25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2" name="Google Shape;3102;p51"/>
            <p:cNvSpPr/>
            <p:nvPr/>
          </p:nvSpPr>
          <p:spPr>
            <a:xfrm>
              <a:off x="8313616" y="1651231"/>
              <a:ext cx="21280" cy="99920"/>
            </a:xfrm>
            <a:custGeom>
              <a:avLst/>
              <a:gdLst/>
              <a:ahLst/>
              <a:cxnLst/>
              <a:rect l="l" t="t" r="r" b="b"/>
              <a:pathLst>
                <a:path w="611" h="2869" extrusionOk="0">
                  <a:moveTo>
                    <a:pt x="308" y="0"/>
                  </a:moveTo>
                  <a:cubicBezTo>
                    <a:pt x="180" y="0"/>
                    <a:pt x="66" y="87"/>
                    <a:pt x="34" y="212"/>
                  </a:cubicBezTo>
                  <a:cubicBezTo>
                    <a:pt x="1" y="340"/>
                    <a:pt x="60" y="474"/>
                    <a:pt x="178" y="535"/>
                  </a:cubicBezTo>
                  <a:lnTo>
                    <a:pt x="135" y="2868"/>
                  </a:lnTo>
                  <a:lnTo>
                    <a:pt x="489" y="2759"/>
                  </a:lnTo>
                  <a:lnTo>
                    <a:pt x="421" y="543"/>
                  </a:lnTo>
                  <a:cubicBezTo>
                    <a:pt x="542" y="490"/>
                    <a:pt x="611" y="360"/>
                    <a:pt x="587" y="230"/>
                  </a:cubicBezTo>
                  <a:cubicBezTo>
                    <a:pt x="562" y="101"/>
                    <a:pt x="450" y="5"/>
                    <a:pt x="318" y="1"/>
                  </a:cubicBezTo>
                  <a:cubicBezTo>
                    <a:pt x="315" y="0"/>
                    <a:pt x="31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3" name="Google Shape;3103;p51"/>
            <p:cNvSpPr/>
            <p:nvPr/>
          </p:nvSpPr>
          <p:spPr>
            <a:xfrm>
              <a:off x="8206169" y="1736700"/>
              <a:ext cx="437294" cy="448892"/>
            </a:xfrm>
            <a:custGeom>
              <a:avLst/>
              <a:gdLst/>
              <a:ahLst/>
              <a:cxnLst/>
              <a:rect l="l" t="t" r="r" b="b"/>
              <a:pathLst>
                <a:path w="12556" h="12889" extrusionOk="0">
                  <a:moveTo>
                    <a:pt x="4026" y="0"/>
                  </a:moveTo>
                  <a:cubicBezTo>
                    <a:pt x="3211" y="0"/>
                    <a:pt x="2452" y="345"/>
                    <a:pt x="1772" y="1051"/>
                  </a:cubicBezTo>
                  <a:cubicBezTo>
                    <a:pt x="1" y="2890"/>
                    <a:pt x="1209" y="6703"/>
                    <a:pt x="1843" y="8336"/>
                  </a:cubicBezTo>
                  <a:cubicBezTo>
                    <a:pt x="2028" y="8813"/>
                    <a:pt x="2166" y="9103"/>
                    <a:pt x="2166" y="9103"/>
                  </a:cubicBezTo>
                  <a:cubicBezTo>
                    <a:pt x="2345" y="9673"/>
                    <a:pt x="2551" y="10162"/>
                    <a:pt x="2773" y="10581"/>
                  </a:cubicBezTo>
                  <a:cubicBezTo>
                    <a:pt x="3013" y="11031"/>
                    <a:pt x="3272" y="11400"/>
                    <a:pt x="3543" y="11699"/>
                  </a:cubicBezTo>
                  <a:cubicBezTo>
                    <a:pt x="4373" y="12615"/>
                    <a:pt x="5317" y="12888"/>
                    <a:pt x="6132" y="12888"/>
                  </a:cubicBezTo>
                  <a:cubicBezTo>
                    <a:pt x="6868" y="12888"/>
                    <a:pt x="7498" y="12665"/>
                    <a:pt x="7843" y="12491"/>
                  </a:cubicBezTo>
                  <a:cubicBezTo>
                    <a:pt x="8690" y="12069"/>
                    <a:pt x="12556" y="11009"/>
                    <a:pt x="11351" y="7319"/>
                  </a:cubicBezTo>
                  <a:cubicBezTo>
                    <a:pt x="11241" y="6970"/>
                    <a:pt x="11081" y="6601"/>
                    <a:pt x="10870" y="6207"/>
                  </a:cubicBezTo>
                  <a:cubicBezTo>
                    <a:pt x="10757" y="5991"/>
                    <a:pt x="10628" y="5769"/>
                    <a:pt x="10483" y="5538"/>
                  </a:cubicBezTo>
                  <a:cubicBezTo>
                    <a:pt x="10234" y="5145"/>
                    <a:pt x="9984" y="4769"/>
                    <a:pt x="9737" y="4418"/>
                  </a:cubicBezTo>
                  <a:lnTo>
                    <a:pt x="9735" y="4418"/>
                  </a:lnTo>
                  <a:cubicBezTo>
                    <a:pt x="7709" y="1526"/>
                    <a:pt x="5741" y="0"/>
                    <a:pt x="40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4" name="Google Shape;3104;p51"/>
            <p:cNvSpPr/>
            <p:nvPr/>
          </p:nvSpPr>
          <p:spPr>
            <a:xfrm>
              <a:off x="8206169" y="1736665"/>
              <a:ext cx="339046" cy="290357"/>
            </a:xfrm>
            <a:custGeom>
              <a:avLst/>
              <a:gdLst/>
              <a:ahLst/>
              <a:cxnLst/>
              <a:rect l="l" t="t" r="r" b="b"/>
              <a:pathLst>
                <a:path w="9735" h="8337" extrusionOk="0">
                  <a:moveTo>
                    <a:pt x="4027" y="1"/>
                  </a:moveTo>
                  <a:cubicBezTo>
                    <a:pt x="3211" y="1"/>
                    <a:pt x="2453" y="345"/>
                    <a:pt x="1772" y="1052"/>
                  </a:cubicBezTo>
                  <a:cubicBezTo>
                    <a:pt x="1" y="2891"/>
                    <a:pt x="1209" y="6704"/>
                    <a:pt x="1843" y="8337"/>
                  </a:cubicBezTo>
                  <a:cubicBezTo>
                    <a:pt x="3263" y="7435"/>
                    <a:pt x="6781" y="5317"/>
                    <a:pt x="9735" y="4419"/>
                  </a:cubicBezTo>
                  <a:cubicBezTo>
                    <a:pt x="7709" y="1527"/>
                    <a:pt x="5742" y="1"/>
                    <a:pt x="4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5" name="Google Shape;3105;p51"/>
            <p:cNvSpPr/>
            <p:nvPr/>
          </p:nvSpPr>
          <p:spPr>
            <a:xfrm>
              <a:off x="8302750" y="1952880"/>
              <a:ext cx="298820" cy="191307"/>
            </a:xfrm>
            <a:custGeom>
              <a:avLst/>
              <a:gdLst/>
              <a:ahLst/>
              <a:cxnLst/>
              <a:rect l="l" t="t" r="r" b="b"/>
              <a:pathLst>
                <a:path w="8580" h="5493" extrusionOk="0">
                  <a:moveTo>
                    <a:pt x="8099" y="0"/>
                  </a:moveTo>
                  <a:cubicBezTo>
                    <a:pt x="5323" y="847"/>
                    <a:pt x="1546" y="3314"/>
                    <a:pt x="0" y="4374"/>
                  </a:cubicBezTo>
                  <a:cubicBezTo>
                    <a:pt x="240" y="4824"/>
                    <a:pt x="499" y="5193"/>
                    <a:pt x="770" y="5492"/>
                  </a:cubicBezTo>
                  <a:cubicBezTo>
                    <a:pt x="2653" y="4032"/>
                    <a:pt x="6558" y="2079"/>
                    <a:pt x="8579" y="1112"/>
                  </a:cubicBezTo>
                  <a:cubicBezTo>
                    <a:pt x="8468" y="765"/>
                    <a:pt x="8308" y="394"/>
                    <a:pt x="8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6" name="Google Shape;3106;p51"/>
            <p:cNvSpPr/>
            <p:nvPr/>
          </p:nvSpPr>
          <p:spPr>
            <a:xfrm>
              <a:off x="8480898" y="2131480"/>
              <a:ext cx="82715" cy="86268"/>
            </a:xfrm>
            <a:custGeom>
              <a:avLst/>
              <a:gdLst/>
              <a:ahLst/>
              <a:cxnLst/>
              <a:rect l="l" t="t" r="r" b="b"/>
              <a:pathLst>
                <a:path w="2375" h="2477" extrusionOk="0">
                  <a:moveTo>
                    <a:pt x="1024" y="1"/>
                  </a:moveTo>
                  <a:lnTo>
                    <a:pt x="1" y="527"/>
                  </a:lnTo>
                  <a:cubicBezTo>
                    <a:pt x="1" y="527"/>
                    <a:pt x="1683" y="2410"/>
                    <a:pt x="2047" y="2475"/>
                  </a:cubicBezTo>
                  <a:cubicBezTo>
                    <a:pt x="2051" y="2476"/>
                    <a:pt x="2056" y="2477"/>
                    <a:pt x="2060" y="2477"/>
                  </a:cubicBezTo>
                  <a:cubicBezTo>
                    <a:pt x="2375" y="2477"/>
                    <a:pt x="1024" y="1"/>
                    <a:pt x="10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7" name="Google Shape;3107;p51"/>
            <p:cNvSpPr/>
            <p:nvPr/>
          </p:nvSpPr>
          <p:spPr>
            <a:xfrm>
              <a:off x="8331065" y="1772330"/>
              <a:ext cx="98875" cy="102358"/>
            </a:xfrm>
            <a:custGeom>
              <a:avLst/>
              <a:gdLst/>
              <a:ahLst/>
              <a:cxnLst/>
              <a:rect l="l" t="t" r="r" b="b"/>
              <a:pathLst>
                <a:path w="2839" h="2939" extrusionOk="0">
                  <a:moveTo>
                    <a:pt x="1420" y="0"/>
                  </a:moveTo>
                  <a:cubicBezTo>
                    <a:pt x="636" y="0"/>
                    <a:pt x="1" y="658"/>
                    <a:pt x="1" y="1469"/>
                  </a:cubicBezTo>
                  <a:cubicBezTo>
                    <a:pt x="1" y="2281"/>
                    <a:pt x="636" y="2938"/>
                    <a:pt x="1420" y="2938"/>
                  </a:cubicBezTo>
                  <a:cubicBezTo>
                    <a:pt x="2203" y="2938"/>
                    <a:pt x="2839" y="2281"/>
                    <a:pt x="2839" y="1469"/>
                  </a:cubicBezTo>
                  <a:cubicBezTo>
                    <a:pt x="2839" y="658"/>
                    <a:pt x="2203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8" name="Google Shape;3108;p51"/>
            <p:cNvSpPr/>
            <p:nvPr/>
          </p:nvSpPr>
          <p:spPr>
            <a:xfrm>
              <a:off x="8357152" y="1789430"/>
              <a:ext cx="63630" cy="65824"/>
            </a:xfrm>
            <a:custGeom>
              <a:avLst/>
              <a:gdLst/>
              <a:ahLst/>
              <a:cxnLst/>
              <a:rect l="l" t="t" r="r" b="b"/>
              <a:pathLst>
                <a:path w="1827" h="1890" extrusionOk="0">
                  <a:moveTo>
                    <a:pt x="913" y="0"/>
                  </a:moveTo>
                  <a:cubicBezTo>
                    <a:pt x="409" y="0"/>
                    <a:pt x="0" y="423"/>
                    <a:pt x="0" y="945"/>
                  </a:cubicBezTo>
                  <a:cubicBezTo>
                    <a:pt x="0" y="1467"/>
                    <a:pt x="409" y="1890"/>
                    <a:pt x="913" y="1890"/>
                  </a:cubicBezTo>
                  <a:cubicBezTo>
                    <a:pt x="1417" y="1890"/>
                    <a:pt x="1826" y="1467"/>
                    <a:pt x="1826" y="945"/>
                  </a:cubicBezTo>
                  <a:cubicBezTo>
                    <a:pt x="1826" y="423"/>
                    <a:pt x="1417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9" name="Google Shape;3109;p51"/>
            <p:cNvSpPr/>
            <p:nvPr/>
          </p:nvSpPr>
          <p:spPr>
            <a:xfrm>
              <a:off x="8387035" y="1797580"/>
              <a:ext cx="20548" cy="21245"/>
            </a:xfrm>
            <a:custGeom>
              <a:avLst/>
              <a:gdLst/>
              <a:ahLst/>
              <a:cxnLst/>
              <a:rect l="l" t="t" r="r" b="b"/>
              <a:pathLst>
                <a:path w="590" h="610" extrusionOk="0">
                  <a:moveTo>
                    <a:pt x="295" y="1"/>
                  </a:moveTo>
                  <a:cubicBezTo>
                    <a:pt x="132" y="1"/>
                    <a:pt x="1" y="137"/>
                    <a:pt x="1" y="305"/>
                  </a:cubicBezTo>
                  <a:cubicBezTo>
                    <a:pt x="1" y="473"/>
                    <a:pt x="132" y="610"/>
                    <a:pt x="295" y="610"/>
                  </a:cubicBezTo>
                  <a:cubicBezTo>
                    <a:pt x="457" y="610"/>
                    <a:pt x="589" y="473"/>
                    <a:pt x="589" y="305"/>
                  </a:cubicBezTo>
                  <a:cubicBezTo>
                    <a:pt x="589" y="137"/>
                    <a:pt x="457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10" name="Google Shape;3110;p51"/>
            <p:cNvSpPr/>
            <p:nvPr/>
          </p:nvSpPr>
          <p:spPr>
            <a:xfrm>
              <a:off x="8238456" y="1833453"/>
              <a:ext cx="90377" cy="93512"/>
            </a:xfrm>
            <a:custGeom>
              <a:avLst/>
              <a:gdLst/>
              <a:ahLst/>
              <a:cxnLst/>
              <a:rect l="l" t="t" r="r" b="b"/>
              <a:pathLst>
                <a:path w="2595" h="2685" extrusionOk="0">
                  <a:moveTo>
                    <a:pt x="1297" y="1"/>
                  </a:moveTo>
                  <a:cubicBezTo>
                    <a:pt x="581" y="1"/>
                    <a:pt x="0" y="602"/>
                    <a:pt x="0" y="1343"/>
                  </a:cubicBezTo>
                  <a:cubicBezTo>
                    <a:pt x="0" y="2083"/>
                    <a:pt x="581" y="2684"/>
                    <a:pt x="1297" y="2684"/>
                  </a:cubicBezTo>
                  <a:cubicBezTo>
                    <a:pt x="2014" y="2684"/>
                    <a:pt x="2594" y="2083"/>
                    <a:pt x="2594" y="1343"/>
                  </a:cubicBezTo>
                  <a:cubicBezTo>
                    <a:pt x="2594" y="602"/>
                    <a:pt x="2014" y="1"/>
                    <a:pt x="1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11" name="Google Shape;3111;p51"/>
            <p:cNvSpPr/>
            <p:nvPr/>
          </p:nvSpPr>
          <p:spPr>
            <a:xfrm>
              <a:off x="8262244" y="1849057"/>
              <a:ext cx="58162" cy="60217"/>
            </a:xfrm>
            <a:custGeom>
              <a:avLst/>
              <a:gdLst/>
              <a:ahLst/>
              <a:cxnLst/>
              <a:rect l="l" t="t" r="r" b="b"/>
              <a:pathLst>
                <a:path w="1670" h="1729" extrusionOk="0">
                  <a:moveTo>
                    <a:pt x="835" y="1"/>
                  </a:moveTo>
                  <a:cubicBezTo>
                    <a:pt x="375" y="1"/>
                    <a:pt x="1" y="387"/>
                    <a:pt x="1" y="864"/>
                  </a:cubicBezTo>
                  <a:cubicBezTo>
                    <a:pt x="1" y="1341"/>
                    <a:pt x="375" y="1728"/>
                    <a:pt x="835" y="1728"/>
                  </a:cubicBezTo>
                  <a:cubicBezTo>
                    <a:pt x="1296" y="1728"/>
                    <a:pt x="1670" y="1341"/>
                    <a:pt x="1670" y="864"/>
                  </a:cubicBezTo>
                  <a:cubicBezTo>
                    <a:pt x="1670" y="387"/>
                    <a:pt x="1296" y="1"/>
                    <a:pt x="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12" name="Google Shape;3112;p51"/>
            <p:cNvSpPr/>
            <p:nvPr/>
          </p:nvSpPr>
          <p:spPr>
            <a:xfrm>
              <a:off x="8289619" y="1856545"/>
              <a:ext cx="18702" cy="19434"/>
            </a:xfrm>
            <a:custGeom>
              <a:avLst/>
              <a:gdLst/>
              <a:ahLst/>
              <a:cxnLst/>
              <a:rect l="l" t="t" r="r" b="b"/>
              <a:pathLst>
                <a:path w="537" h="558" extrusionOk="0">
                  <a:moveTo>
                    <a:pt x="268" y="1"/>
                  </a:moveTo>
                  <a:cubicBezTo>
                    <a:pt x="120" y="1"/>
                    <a:pt x="0" y="125"/>
                    <a:pt x="0" y="279"/>
                  </a:cubicBezTo>
                  <a:cubicBezTo>
                    <a:pt x="0" y="432"/>
                    <a:pt x="120" y="557"/>
                    <a:pt x="268" y="557"/>
                  </a:cubicBezTo>
                  <a:cubicBezTo>
                    <a:pt x="416" y="557"/>
                    <a:pt x="537" y="432"/>
                    <a:pt x="537" y="279"/>
                  </a:cubicBezTo>
                  <a:cubicBezTo>
                    <a:pt x="537" y="125"/>
                    <a:pt x="416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13" name="Google Shape;3113;p51"/>
            <p:cNvSpPr/>
            <p:nvPr/>
          </p:nvSpPr>
          <p:spPr>
            <a:xfrm>
              <a:off x="8331065" y="1881865"/>
              <a:ext cx="68262" cy="50778"/>
            </a:xfrm>
            <a:custGeom>
              <a:avLst/>
              <a:gdLst/>
              <a:ahLst/>
              <a:cxnLst/>
              <a:rect l="l" t="t" r="r" b="b"/>
              <a:pathLst>
                <a:path w="1960" h="1458" extrusionOk="0">
                  <a:moveTo>
                    <a:pt x="1705" y="0"/>
                  </a:moveTo>
                  <a:lnTo>
                    <a:pt x="1" y="854"/>
                  </a:lnTo>
                  <a:cubicBezTo>
                    <a:pt x="1" y="854"/>
                    <a:pt x="596" y="1458"/>
                    <a:pt x="1108" y="1458"/>
                  </a:cubicBezTo>
                  <a:cubicBezTo>
                    <a:pt x="1218" y="1458"/>
                    <a:pt x="1325" y="1429"/>
                    <a:pt x="1420" y="1361"/>
                  </a:cubicBezTo>
                  <a:cubicBezTo>
                    <a:pt x="1959" y="976"/>
                    <a:pt x="1705" y="0"/>
                    <a:pt x="1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3114" name="Google Shape;3114;p51"/>
            <p:cNvGrpSpPr/>
            <p:nvPr/>
          </p:nvGrpSpPr>
          <p:grpSpPr>
            <a:xfrm>
              <a:off x="7602588" y="1339900"/>
              <a:ext cx="624227" cy="536530"/>
              <a:chOff x="7602588" y="1339900"/>
              <a:chExt cx="624227" cy="536530"/>
            </a:xfrm>
          </p:grpSpPr>
          <p:sp>
            <p:nvSpPr>
              <p:cNvPr id="3115" name="Google Shape;3115;p51"/>
              <p:cNvSpPr/>
              <p:nvPr/>
            </p:nvSpPr>
            <p:spPr>
              <a:xfrm>
                <a:off x="7602588" y="1382809"/>
                <a:ext cx="205134" cy="301049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644" extrusionOk="0">
                    <a:moveTo>
                      <a:pt x="2662" y="0"/>
                    </a:moveTo>
                    <a:cubicBezTo>
                      <a:pt x="691" y="0"/>
                      <a:pt x="880" y="3990"/>
                      <a:pt x="3677" y="5463"/>
                    </a:cubicBezTo>
                    <a:cubicBezTo>
                      <a:pt x="3677" y="5463"/>
                      <a:pt x="3646" y="5462"/>
                      <a:pt x="3590" y="5462"/>
                    </a:cubicBezTo>
                    <a:cubicBezTo>
                      <a:pt x="3043" y="5462"/>
                      <a:pt x="121" y="5557"/>
                      <a:pt x="35" y="7595"/>
                    </a:cubicBezTo>
                    <a:cubicBezTo>
                      <a:pt x="1" y="8387"/>
                      <a:pt x="566" y="8643"/>
                      <a:pt x="1312" y="8643"/>
                    </a:cubicBezTo>
                    <a:cubicBezTo>
                      <a:pt x="2685" y="8643"/>
                      <a:pt x="4670" y="7775"/>
                      <a:pt x="4670" y="7775"/>
                    </a:cubicBezTo>
                    <a:lnTo>
                      <a:pt x="5890" y="4042"/>
                    </a:lnTo>
                    <a:cubicBezTo>
                      <a:pt x="5890" y="4042"/>
                      <a:pt x="4720" y="56"/>
                      <a:pt x="2703" y="1"/>
                    </a:cubicBezTo>
                    <a:cubicBezTo>
                      <a:pt x="2690" y="0"/>
                      <a:pt x="2676" y="0"/>
                      <a:pt x="26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16" name="Google Shape;3116;p51"/>
              <p:cNvSpPr/>
              <p:nvPr/>
            </p:nvSpPr>
            <p:spPr>
              <a:xfrm>
                <a:off x="7983649" y="1502270"/>
                <a:ext cx="243166" cy="304532"/>
              </a:xfrm>
              <a:custGeom>
                <a:avLst/>
                <a:gdLst/>
                <a:ahLst/>
                <a:cxnLst/>
                <a:rect l="l" t="t" r="r" b="b"/>
                <a:pathLst>
                  <a:path w="6982" h="8744" extrusionOk="0">
                    <a:moveTo>
                      <a:pt x="4458" y="0"/>
                    </a:moveTo>
                    <a:cubicBezTo>
                      <a:pt x="2684" y="0"/>
                      <a:pt x="517" y="2403"/>
                      <a:pt x="517" y="2403"/>
                    </a:cubicBezTo>
                    <a:lnTo>
                      <a:pt x="0" y="6296"/>
                    </a:lnTo>
                    <a:cubicBezTo>
                      <a:pt x="0" y="6296"/>
                      <a:pt x="2108" y="8744"/>
                      <a:pt x="3428" y="8744"/>
                    </a:cubicBezTo>
                    <a:cubicBezTo>
                      <a:pt x="3777" y="8744"/>
                      <a:pt x="4071" y="8573"/>
                      <a:pt x="4256" y="8141"/>
                    </a:cubicBezTo>
                    <a:cubicBezTo>
                      <a:pt x="5145" y="6073"/>
                      <a:pt x="1898" y="4641"/>
                      <a:pt x="1898" y="4641"/>
                    </a:cubicBezTo>
                    <a:cubicBezTo>
                      <a:pt x="5077" y="4525"/>
                      <a:pt x="6982" y="963"/>
                      <a:pt x="5140" y="140"/>
                    </a:cubicBezTo>
                    <a:cubicBezTo>
                      <a:pt x="4924" y="43"/>
                      <a:pt x="4694" y="0"/>
                      <a:pt x="44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17" name="Google Shape;3117;p51"/>
              <p:cNvSpPr/>
              <p:nvPr/>
            </p:nvSpPr>
            <p:spPr>
              <a:xfrm>
                <a:off x="7973862" y="1378594"/>
                <a:ext cx="75541" cy="60739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744" extrusionOk="0">
                    <a:moveTo>
                      <a:pt x="1896" y="1"/>
                    </a:moveTo>
                    <a:cubicBezTo>
                      <a:pt x="1862" y="1"/>
                      <a:pt x="1827" y="7"/>
                      <a:pt x="1795" y="22"/>
                    </a:cubicBezTo>
                    <a:cubicBezTo>
                      <a:pt x="1687" y="69"/>
                      <a:pt x="1626" y="185"/>
                      <a:pt x="1649" y="301"/>
                    </a:cubicBezTo>
                    <a:lnTo>
                      <a:pt x="1" y="1557"/>
                    </a:lnTo>
                    <a:lnTo>
                      <a:pt x="272" y="1744"/>
                    </a:lnTo>
                    <a:lnTo>
                      <a:pt x="1778" y="475"/>
                    </a:lnTo>
                    <a:cubicBezTo>
                      <a:pt x="1815" y="495"/>
                      <a:pt x="1855" y="504"/>
                      <a:pt x="1896" y="504"/>
                    </a:cubicBezTo>
                    <a:cubicBezTo>
                      <a:pt x="1967" y="504"/>
                      <a:pt x="2038" y="474"/>
                      <a:pt x="2087" y="417"/>
                    </a:cubicBezTo>
                    <a:cubicBezTo>
                      <a:pt x="2164" y="328"/>
                      <a:pt x="2168" y="198"/>
                      <a:pt x="2098" y="102"/>
                    </a:cubicBezTo>
                    <a:cubicBezTo>
                      <a:pt x="2050" y="37"/>
                      <a:pt x="1974" y="1"/>
                      <a:pt x="18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18" name="Google Shape;3118;p51"/>
              <p:cNvSpPr/>
              <p:nvPr/>
            </p:nvSpPr>
            <p:spPr>
              <a:xfrm>
                <a:off x="7896403" y="1339900"/>
                <a:ext cx="34619" cy="8473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433" extrusionOk="0">
                    <a:moveTo>
                      <a:pt x="260" y="1"/>
                    </a:moveTo>
                    <a:cubicBezTo>
                      <a:pt x="236" y="1"/>
                      <a:pt x="212" y="4"/>
                      <a:pt x="188" y="11"/>
                    </a:cubicBezTo>
                    <a:cubicBezTo>
                      <a:pt x="75" y="44"/>
                      <a:pt x="1" y="152"/>
                      <a:pt x="9" y="270"/>
                    </a:cubicBezTo>
                    <a:cubicBezTo>
                      <a:pt x="17" y="387"/>
                      <a:pt x="105" y="483"/>
                      <a:pt x="222" y="501"/>
                    </a:cubicBezTo>
                    <a:lnTo>
                      <a:pt x="665" y="2419"/>
                    </a:lnTo>
                    <a:lnTo>
                      <a:pt x="994" y="2433"/>
                    </a:lnTo>
                    <a:lnTo>
                      <a:pt x="429" y="439"/>
                    </a:lnTo>
                    <a:cubicBezTo>
                      <a:pt x="517" y="359"/>
                      <a:pt x="537" y="231"/>
                      <a:pt x="480" y="128"/>
                    </a:cubicBezTo>
                    <a:cubicBezTo>
                      <a:pt x="434" y="48"/>
                      <a:pt x="349" y="1"/>
                      <a:pt x="2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19" name="Google Shape;3119;p51"/>
              <p:cNvSpPr/>
              <p:nvPr/>
            </p:nvSpPr>
            <p:spPr>
              <a:xfrm>
                <a:off x="7735146" y="1415721"/>
                <a:ext cx="311671" cy="408979"/>
              </a:xfrm>
              <a:custGeom>
                <a:avLst/>
                <a:gdLst/>
                <a:ahLst/>
                <a:cxnLst/>
                <a:rect l="l" t="t" r="r" b="b"/>
                <a:pathLst>
                  <a:path w="8949" h="11743" extrusionOk="0">
                    <a:moveTo>
                      <a:pt x="5466" y="0"/>
                    </a:moveTo>
                    <a:cubicBezTo>
                      <a:pt x="3747" y="0"/>
                      <a:pt x="2172" y="1813"/>
                      <a:pt x="933" y="5168"/>
                    </a:cubicBezTo>
                    <a:lnTo>
                      <a:pt x="931" y="5169"/>
                    </a:lnTo>
                    <a:cubicBezTo>
                      <a:pt x="799" y="5527"/>
                      <a:pt x="669" y="5906"/>
                      <a:pt x="543" y="6300"/>
                    </a:cubicBezTo>
                    <a:cubicBezTo>
                      <a:pt x="472" y="6533"/>
                      <a:pt x="411" y="6752"/>
                      <a:pt x="362" y="6963"/>
                    </a:cubicBezTo>
                    <a:cubicBezTo>
                      <a:pt x="271" y="7349"/>
                      <a:pt x="217" y="7703"/>
                      <a:pt x="201" y="8026"/>
                    </a:cubicBezTo>
                    <a:cubicBezTo>
                      <a:pt x="1" y="11469"/>
                      <a:pt x="3561" y="11505"/>
                      <a:pt x="4384" y="11676"/>
                    </a:cubicBezTo>
                    <a:cubicBezTo>
                      <a:pt x="4553" y="11712"/>
                      <a:pt x="4787" y="11743"/>
                      <a:pt x="5058" y="11743"/>
                    </a:cubicBezTo>
                    <a:cubicBezTo>
                      <a:pt x="5923" y="11743"/>
                      <a:pt x="7165" y="11435"/>
                      <a:pt x="7898" y="10023"/>
                    </a:cubicBezTo>
                    <a:cubicBezTo>
                      <a:pt x="8064" y="9706"/>
                      <a:pt x="8203" y="9330"/>
                      <a:pt x="8308" y="8889"/>
                    </a:cubicBezTo>
                    <a:cubicBezTo>
                      <a:pt x="8403" y="8479"/>
                      <a:pt x="8470" y="8011"/>
                      <a:pt x="8494" y="7481"/>
                    </a:cubicBezTo>
                    <a:cubicBezTo>
                      <a:pt x="8494" y="7481"/>
                      <a:pt x="8548" y="7200"/>
                      <a:pt x="8598" y="6749"/>
                    </a:cubicBezTo>
                    <a:cubicBezTo>
                      <a:pt x="8774" y="5203"/>
                      <a:pt x="8949" y="1653"/>
                      <a:pt x="7012" y="475"/>
                    </a:cubicBezTo>
                    <a:cubicBezTo>
                      <a:pt x="6488" y="156"/>
                      <a:pt x="5971" y="0"/>
                      <a:pt x="54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20" name="Google Shape;3120;p51"/>
              <p:cNvSpPr/>
              <p:nvPr/>
            </p:nvSpPr>
            <p:spPr>
              <a:xfrm>
                <a:off x="7767641" y="1415721"/>
                <a:ext cx="279177" cy="235051"/>
              </a:xfrm>
              <a:custGeom>
                <a:avLst/>
                <a:gdLst/>
                <a:ahLst/>
                <a:cxnLst/>
                <a:rect l="l" t="t" r="r" b="b"/>
                <a:pathLst>
                  <a:path w="8016" h="6749" extrusionOk="0">
                    <a:moveTo>
                      <a:pt x="4533" y="0"/>
                    </a:moveTo>
                    <a:cubicBezTo>
                      <a:pt x="2814" y="0"/>
                      <a:pt x="1239" y="1813"/>
                      <a:pt x="0" y="5168"/>
                    </a:cubicBezTo>
                    <a:cubicBezTo>
                      <a:pt x="2741" y="5273"/>
                      <a:pt x="6241" y="6295"/>
                      <a:pt x="7665" y="6749"/>
                    </a:cubicBezTo>
                    <a:cubicBezTo>
                      <a:pt x="7841" y="5203"/>
                      <a:pt x="8016" y="1655"/>
                      <a:pt x="6079" y="475"/>
                    </a:cubicBezTo>
                    <a:cubicBezTo>
                      <a:pt x="5555" y="156"/>
                      <a:pt x="5038" y="0"/>
                      <a:pt x="4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21" name="Google Shape;3121;p51"/>
              <p:cNvSpPr/>
              <p:nvPr/>
            </p:nvSpPr>
            <p:spPr>
              <a:xfrm>
                <a:off x="7742112" y="1658232"/>
                <a:ext cx="282381" cy="106607"/>
              </a:xfrm>
              <a:custGeom>
                <a:avLst/>
                <a:gdLst/>
                <a:ahLst/>
                <a:cxnLst/>
                <a:rect l="l" t="t" r="r" b="b"/>
                <a:pathLst>
                  <a:path w="8108" h="3061" extrusionOk="0">
                    <a:moveTo>
                      <a:pt x="162" y="1"/>
                    </a:moveTo>
                    <a:cubicBezTo>
                      <a:pt x="71" y="386"/>
                      <a:pt x="17" y="740"/>
                      <a:pt x="1" y="1064"/>
                    </a:cubicBezTo>
                    <a:cubicBezTo>
                      <a:pt x="1955" y="1437"/>
                      <a:pt x="5751" y="2232"/>
                      <a:pt x="7698" y="3060"/>
                    </a:cubicBezTo>
                    <a:cubicBezTo>
                      <a:pt x="7864" y="2743"/>
                      <a:pt x="8003" y="2367"/>
                      <a:pt x="8108" y="1926"/>
                    </a:cubicBezTo>
                    <a:cubicBezTo>
                      <a:pt x="6540" y="1365"/>
                      <a:pt x="2738" y="100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22" name="Google Shape;3122;p51"/>
              <p:cNvSpPr/>
              <p:nvPr/>
            </p:nvSpPr>
            <p:spPr>
              <a:xfrm>
                <a:off x="7814660" y="1794097"/>
                <a:ext cx="55097" cy="82332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2364" extrusionOk="0">
                    <a:moveTo>
                      <a:pt x="582" y="1"/>
                    </a:moveTo>
                    <a:cubicBezTo>
                      <a:pt x="582" y="1"/>
                      <a:pt x="0" y="2364"/>
                      <a:pt x="242" y="2364"/>
                    </a:cubicBezTo>
                    <a:cubicBezTo>
                      <a:pt x="248" y="2364"/>
                      <a:pt x="256" y="2362"/>
                      <a:pt x="264" y="2358"/>
                    </a:cubicBezTo>
                    <a:cubicBezTo>
                      <a:pt x="560" y="2219"/>
                      <a:pt x="1581" y="221"/>
                      <a:pt x="1581" y="221"/>
                    </a:cubicBez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23" name="Google Shape;3123;p51"/>
              <p:cNvSpPr/>
              <p:nvPr/>
            </p:nvSpPr>
            <p:spPr>
              <a:xfrm>
                <a:off x="7898597" y="1553224"/>
                <a:ext cx="57779" cy="39564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136" extrusionOk="0">
                    <a:moveTo>
                      <a:pt x="1" y="1"/>
                    </a:moveTo>
                    <a:cubicBezTo>
                      <a:pt x="1" y="1"/>
                      <a:pt x="3" y="896"/>
                      <a:pt x="554" y="1105"/>
                    </a:cubicBezTo>
                    <a:cubicBezTo>
                      <a:pt x="607" y="1126"/>
                      <a:pt x="661" y="1135"/>
                      <a:pt x="715" y="1135"/>
                    </a:cubicBezTo>
                    <a:cubicBezTo>
                      <a:pt x="1206" y="1135"/>
                      <a:pt x="1658" y="350"/>
                      <a:pt x="1658" y="35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24" name="Google Shape;3124;p51"/>
              <p:cNvSpPr/>
              <p:nvPr/>
            </p:nvSpPr>
            <p:spPr>
              <a:xfrm>
                <a:off x="7922106" y="1448565"/>
                <a:ext cx="24623" cy="2493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6" extrusionOk="0">
                    <a:moveTo>
                      <a:pt x="583" y="1"/>
                    </a:moveTo>
                    <a:cubicBezTo>
                      <a:pt x="445" y="1"/>
                      <a:pt x="1" y="571"/>
                      <a:pt x="1" y="571"/>
                    </a:cubicBezTo>
                    <a:lnTo>
                      <a:pt x="102" y="715"/>
                    </a:lnTo>
                    <a:cubicBezTo>
                      <a:pt x="102" y="715"/>
                      <a:pt x="706" y="100"/>
                      <a:pt x="607" y="9"/>
                    </a:cubicBezTo>
                    <a:cubicBezTo>
                      <a:pt x="601" y="3"/>
                      <a:pt x="593" y="1"/>
                      <a:pt x="583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25" name="Google Shape;3125;p51"/>
              <p:cNvSpPr/>
              <p:nvPr/>
            </p:nvSpPr>
            <p:spPr>
              <a:xfrm>
                <a:off x="7910125" y="1436340"/>
                <a:ext cx="15324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855" extrusionOk="0">
                    <a:moveTo>
                      <a:pt x="302" y="0"/>
                    </a:moveTo>
                    <a:cubicBezTo>
                      <a:pt x="175" y="0"/>
                      <a:pt x="1" y="768"/>
                      <a:pt x="1" y="768"/>
                    </a:cubicBezTo>
                    <a:lnTo>
                      <a:pt x="154" y="855"/>
                    </a:lnTo>
                    <a:cubicBezTo>
                      <a:pt x="154" y="855"/>
                      <a:pt x="440" y="42"/>
                      <a:pt x="311" y="2"/>
                    </a:cubicBezTo>
                    <a:cubicBezTo>
                      <a:pt x="308" y="1"/>
                      <a:pt x="305" y="0"/>
                      <a:pt x="302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26" name="Google Shape;3126;p51"/>
              <p:cNvSpPr/>
              <p:nvPr/>
            </p:nvSpPr>
            <p:spPr>
              <a:xfrm>
                <a:off x="7890412" y="1431255"/>
                <a:ext cx="10065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289" h="855" extrusionOk="0">
                    <a:moveTo>
                      <a:pt x="137" y="1"/>
                    </a:moveTo>
                    <a:cubicBezTo>
                      <a:pt x="136" y="1"/>
                      <a:pt x="135" y="1"/>
                      <a:pt x="135" y="1"/>
                    </a:cubicBezTo>
                    <a:cubicBezTo>
                      <a:pt x="0" y="9"/>
                      <a:pt x="115" y="828"/>
                      <a:pt x="115" y="828"/>
                    </a:cubicBezTo>
                    <a:lnTo>
                      <a:pt x="289" y="855"/>
                    </a:lnTo>
                    <a:cubicBezTo>
                      <a:pt x="289" y="855"/>
                      <a:pt x="269" y="1"/>
                      <a:pt x="137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27" name="Google Shape;3127;p51"/>
              <p:cNvSpPr/>
              <p:nvPr/>
            </p:nvSpPr>
            <p:spPr>
              <a:xfrm>
                <a:off x="8012835" y="1474616"/>
                <a:ext cx="21036" cy="27653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94" extrusionOk="0">
                    <a:moveTo>
                      <a:pt x="473" y="0"/>
                    </a:moveTo>
                    <a:cubicBezTo>
                      <a:pt x="342" y="0"/>
                      <a:pt x="0" y="673"/>
                      <a:pt x="0" y="673"/>
                    </a:cubicBezTo>
                    <a:lnTo>
                      <a:pt x="128" y="793"/>
                    </a:lnTo>
                    <a:cubicBezTo>
                      <a:pt x="128" y="793"/>
                      <a:pt x="604" y="76"/>
                      <a:pt x="490" y="5"/>
                    </a:cubicBezTo>
                    <a:cubicBezTo>
                      <a:pt x="485" y="2"/>
                      <a:pt x="479" y="0"/>
                      <a:pt x="473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28" name="Google Shape;3128;p51"/>
              <p:cNvSpPr/>
              <p:nvPr/>
            </p:nvSpPr>
            <p:spPr>
              <a:xfrm>
                <a:off x="7997476" y="1463297"/>
                <a:ext cx="15324" cy="29812"/>
              </a:xfrm>
              <a:custGeom>
                <a:avLst/>
                <a:gdLst/>
                <a:ahLst/>
                <a:cxnLst/>
                <a:rect l="l" t="t" r="r" b="b"/>
                <a:pathLst>
                  <a:path w="440" h="856" extrusionOk="0">
                    <a:moveTo>
                      <a:pt x="302" y="1"/>
                    </a:moveTo>
                    <a:cubicBezTo>
                      <a:pt x="175" y="1"/>
                      <a:pt x="1" y="769"/>
                      <a:pt x="1" y="769"/>
                    </a:cubicBezTo>
                    <a:lnTo>
                      <a:pt x="154" y="855"/>
                    </a:lnTo>
                    <a:cubicBezTo>
                      <a:pt x="154" y="855"/>
                      <a:pt x="440" y="43"/>
                      <a:pt x="311" y="2"/>
                    </a:cubicBezTo>
                    <a:cubicBezTo>
                      <a:pt x="308" y="1"/>
                      <a:pt x="305" y="1"/>
                      <a:pt x="302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29" name="Google Shape;3129;p51"/>
              <p:cNvSpPr/>
              <p:nvPr/>
            </p:nvSpPr>
            <p:spPr>
              <a:xfrm>
                <a:off x="7977798" y="1458247"/>
                <a:ext cx="10030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55" extrusionOk="0">
                    <a:moveTo>
                      <a:pt x="136" y="0"/>
                    </a:moveTo>
                    <a:cubicBezTo>
                      <a:pt x="135" y="0"/>
                      <a:pt x="134" y="0"/>
                      <a:pt x="134" y="0"/>
                    </a:cubicBezTo>
                    <a:cubicBezTo>
                      <a:pt x="0" y="8"/>
                      <a:pt x="114" y="828"/>
                      <a:pt x="114" y="828"/>
                    </a:cubicBezTo>
                    <a:lnTo>
                      <a:pt x="288" y="854"/>
                    </a:lnTo>
                    <a:cubicBezTo>
                      <a:pt x="288" y="854"/>
                      <a:pt x="268" y="0"/>
                      <a:pt x="136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30" name="Google Shape;3130;p51"/>
              <p:cNvSpPr/>
              <p:nvPr/>
            </p:nvSpPr>
            <p:spPr>
              <a:xfrm>
                <a:off x="7945372" y="1486214"/>
                <a:ext cx="89298" cy="82924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2381" extrusionOk="0">
                    <a:moveTo>
                      <a:pt x="1263" y="0"/>
                    </a:moveTo>
                    <a:cubicBezTo>
                      <a:pt x="1169" y="0"/>
                      <a:pt x="1074" y="12"/>
                      <a:pt x="979" y="37"/>
                    </a:cubicBezTo>
                    <a:cubicBezTo>
                      <a:pt x="362" y="200"/>
                      <a:pt x="0" y="848"/>
                      <a:pt x="168" y="1483"/>
                    </a:cubicBezTo>
                    <a:cubicBezTo>
                      <a:pt x="309" y="2022"/>
                      <a:pt x="785" y="2380"/>
                      <a:pt x="1301" y="2380"/>
                    </a:cubicBezTo>
                    <a:cubicBezTo>
                      <a:pt x="1395" y="2380"/>
                      <a:pt x="1490" y="2368"/>
                      <a:pt x="1585" y="2343"/>
                    </a:cubicBezTo>
                    <a:cubicBezTo>
                      <a:pt x="2200" y="2181"/>
                      <a:pt x="2564" y="1534"/>
                      <a:pt x="2396" y="897"/>
                    </a:cubicBezTo>
                    <a:cubicBezTo>
                      <a:pt x="2254" y="359"/>
                      <a:pt x="1778" y="0"/>
                      <a:pt x="1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31" name="Google Shape;3131;p51"/>
              <p:cNvSpPr/>
              <p:nvPr/>
            </p:nvSpPr>
            <p:spPr>
              <a:xfrm>
                <a:off x="7967035" y="1500947"/>
                <a:ext cx="57465" cy="5339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33" extrusionOk="0">
                    <a:moveTo>
                      <a:pt x="813" y="1"/>
                    </a:moveTo>
                    <a:cubicBezTo>
                      <a:pt x="752" y="1"/>
                      <a:pt x="690" y="9"/>
                      <a:pt x="629" y="25"/>
                    </a:cubicBezTo>
                    <a:cubicBezTo>
                      <a:pt x="234" y="129"/>
                      <a:pt x="0" y="545"/>
                      <a:pt x="108" y="956"/>
                    </a:cubicBezTo>
                    <a:cubicBezTo>
                      <a:pt x="200" y="1302"/>
                      <a:pt x="505" y="1533"/>
                      <a:pt x="836" y="1533"/>
                    </a:cubicBezTo>
                    <a:cubicBezTo>
                      <a:pt x="897" y="1533"/>
                      <a:pt x="959" y="1525"/>
                      <a:pt x="1020" y="1509"/>
                    </a:cubicBezTo>
                    <a:cubicBezTo>
                      <a:pt x="1416" y="1404"/>
                      <a:pt x="1650" y="988"/>
                      <a:pt x="1542" y="578"/>
                    </a:cubicBezTo>
                    <a:cubicBezTo>
                      <a:pt x="1450" y="232"/>
                      <a:pt x="1145" y="1"/>
                      <a:pt x="8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32" name="Google Shape;3132;p51"/>
              <p:cNvSpPr/>
              <p:nvPr/>
            </p:nvSpPr>
            <p:spPr>
              <a:xfrm>
                <a:off x="7977031" y="1509688"/>
                <a:ext cx="18528" cy="1717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93" extrusionOk="0">
                    <a:moveTo>
                      <a:pt x="263" y="0"/>
                    </a:moveTo>
                    <a:cubicBezTo>
                      <a:pt x="243" y="0"/>
                      <a:pt x="223" y="3"/>
                      <a:pt x="203" y="8"/>
                    </a:cubicBezTo>
                    <a:cubicBezTo>
                      <a:pt x="75" y="42"/>
                      <a:pt x="1" y="175"/>
                      <a:pt x="35" y="307"/>
                    </a:cubicBezTo>
                    <a:cubicBezTo>
                      <a:pt x="64" y="419"/>
                      <a:pt x="163" y="493"/>
                      <a:pt x="270" y="493"/>
                    </a:cubicBezTo>
                    <a:cubicBezTo>
                      <a:pt x="289" y="493"/>
                      <a:pt x="309" y="490"/>
                      <a:pt x="328" y="485"/>
                    </a:cubicBezTo>
                    <a:cubicBezTo>
                      <a:pt x="456" y="452"/>
                      <a:pt x="532" y="317"/>
                      <a:pt x="497" y="186"/>
                    </a:cubicBezTo>
                    <a:cubicBezTo>
                      <a:pt x="468" y="75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33" name="Google Shape;3133;p51"/>
              <p:cNvSpPr/>
              <p:nvPr/>
            </p:nvSpPr>
            <p:spPr>
              <a:xfrm>
                <a:off x="7845100" y="1455495"/>
                <a:ext cx="97726" cy="90760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2606" extrusionOk="0">
                    <a:moveTo>
                      <a:pt x="1382" y="1"/>
                    </a:moveTo>
                    <a:cubicBezTo>
                      <a:pt x="1279" y="1"/>
                      <a:pt x="1174" y="14"/>
                      <a:pt x="1070" y="41"/>
                    </a:cubicBezTo>
                    <a:cubicBezTo>
                      <a:pt x="397" y="219"/>
                      <a:pt x="0" y="928"/>
                      <a:pt x="184" y="1624"/>
                    </a:cubicBezTo>
                    <a:cubicBezTo>
                      <a:pt x="338" y="2213"/>
                      <a:pt x="859" y="2605"/>
                      <a:pt x="1423" y="2605"/>
                    </a:cubicBezTo>
                    <a:cubicBezTo>
                      <a:pt x="1526" y="2605"/>
                      <a:pt x="1631" y="2592"/>
                      <a:pt x="1736" y="2564"/>
                    </a:cubicBezTo>
                    <a:cubicBezTo>
                      <a:pt x="2409" y="2387"/>
                      <a:pt x="2806" y="1679"/>
                      <a:pt x="2622" y="983"/>
                    </a:cubicBezTo>
                    <a:cubicBezTo>
                      <a:pt x="2467" y="393"/>
                      <a:pt x="1946" y="1"/>
                      <a:pt x="1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34" name="Google Shape;3134;p51"/>
              <p:cNvSpPr/>
              <p:nvPr/>
            </p:nvSpPr>
            <p:spPr>
              <a:xfrm>
                <a:off x="7871465" y="1474895"/>
                <a:ext cx="62898" cy="5837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76" extrusionOk="0">
                    <a:moveTo>
                      <a:pt x="891" y="0"/>
                    </a:moveTo>
                    <a:cubicBezTo>
                      <a:pt x="824" y="0"/>
                      <a:pt x="756" y="9"/>
                      <a:pt x="689" y="27"/>
                    </a:cubicBezTo>
                    <a:cubicBezTo>
                      <a:pt x="256" y="141"/>
                      <a:pt x="1" y="596"/>
                      <a:pt x="118" y="1044"/>
                    </a:cubicBezTo>
                    <a:cubicBezTo>
                      <a:pt x="218" y="1423"/>
                      <a:pt x="553" y="1676"/>
                      <a:pt x="916" y="1676"/>
                    </a:cubicBezTo>
                    <a:cubicBezTo>
                      <a:pt x="983" y="1676"/>
                      <a:pt x="1050" y="1667"/>
                      <a:pt x="1117" y="1650"/>
                    </a:cubicBezTo>
                    <a:cubicBezTo>
                      <a:pt x="1549" y="1536"/>
                      <a:pt x="1805" y="1080"/>
                      <a:pt x="1687" y="631"/>
                    </a:cubicBezTo>
                    <a:cubicBezTo>
                      <a:pt x="1587" y="253"/>
                      <a:pt x="1253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35" name="Google Shape;3135;p51"/>
              <p:cNvSpPr/>
              <p:nvPr/>
            </p:nvSpPr>
            <p:spPr>
              <a:xfrm>
                <a:off x="7882402" y="1484403"/>
                <a:ext cx="20270" cy="1884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41" extrusionOk="0">
                    <a:moveTo>
                      <a:pt x="287" y="1"/>
                    </a:moveTo>
                    <a:cubicBezTo>
                      <a:pt x="265" y="1"/>
                      <a:pt x="244" y="3"/>
                      <a:pt x="222" y="9"/>
                    </a:cubicBezTo>
                    <a:cubicBezTo>
                      <a:pt x="83" y="46"/>
                      <a:pt x="0" y="193"/>
                      <a:pt x="38" y="338"/>
                    </a:cubicBezTo>
                    <a:cubicBezTo>
                      <a:pt x="70" y="459"/>
                      <a:pt x="178" y="540"/>
                      <a:pt x="295" y="540"/>
                    </a:cubicBezTo>
                    <a:cubicBezTo>
                      <a:pt x="317" y="540"/>
                      <a:pt x="338" y="538"/>
                      <a:pt x="360" y="532"/>
                    </a:cubicBezTo>
                    <a:cubicBezTo>
                      <a:pt x="499" y="495"/>
                      <a:pt x="582" y="349"/>
                      <a:pt x="544" y="204"/>
                    </a:cubicBezTo>
                    <a:cubicBezTo>
                      <a:pt x="512" y="82"/>
                      <a:pt x="403" y="1"/>
                      <a:pt x="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6" name="Rectangle 2"/>
          <p:cNvSpPr>
            <a:spLocks noChangeArrowheads="1"/>
          </p:cNvSpPr>
          <p:nvPr/>
        </p:nvSpPr>
        <p:spPr bwMode="auto">
          <a:xfrm>
            <a:off x="1779840" y="34648"/>
            <a:ext cx="8534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eaLnBrk="1" hangingPunct="1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>
            <a:extLst>
              <a:ext uri="{FF2B5EF4-FFF2-40B4-BE49-F238E27FC236}">
                <a16:creationId xmlns:a16="http://schemas.microsoft.com/office/drawing/2014/main" xmlns="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xmlns="" id="{CF1B246F-A187-48EF-A2DF-F1CCD38D5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2578" y="1042183"/>
            <a:ext cx="609441" cy="6096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79840" y="34648"/>
            <a:ext cx="8534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eaLnBrk="1" hangingPunct="1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xmlns="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7DD471-11AD-409F-8A0C-1B949AD388F6}"/>
              </a:ext>
            </a:extLst>
          </p:cNvPr>
          <p:cNvGrpSpPr/>
          <p:nvPr/>
        </p:nvGrpSpPr>
        <p:grpSpPr>
          <a:xfrm>
            <a:off x="333743" y="1584291"/>
            <a:ext cx="11521342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4240695" y="852336"/>
            <a:ext cx="375822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defTabSz="914400"/>
            <a:r>
              <a:rPr lang="fr-FR" sz="4800" b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00" y="280918"/>
            <a:ext cx="2472519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1878878" y="2181719"/>
            <a:ext cx="8431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326 + 215 + 134 = ?</a:t>
            </a:r>
            <a:endParaRPr lang="fr-FR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1E6791-AA72-4976-A077-5A2A3E9BCC77}"/>
              </a:ext>
            </a:extLst>
          </p:cNvPr>
          <p:cNvGrpSpPr/>
          <p:nvPr/>
        </p:nvGrpSpPr>
        <p:grpSpPr>
          <a:xfrm>
            <a:off x="2022401" y="3740174"/>
            <a:ext cx="3437177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E40A452-AD32-4973-93FD-F4C4003D67AF}"/>
              </a:ext>
            </a:extLst>
          </p:cNvPr>
          <p:cNvGrpSpPr/>
          <p:nvPr/>
        </p:nvGrpSpPr>
        <p:grpSpPr>
          <a:xfrm>
            <a:off x="6752084" y="3732607"/>
            <a:ext cx="3437177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9DC5DC2-630A-47E0-B305-10E09B9D99F1}"/>
              </a:ext>
            </a:extLst>
          </p:cNvPr>
          <p:cNvGrpSpPr/>
          <p:nvPr/>
        </p:nvGrpSpPr>
        <p:grpSpPr>
          <a:xfrm>
            <a:off x="2027715" y="4853554"/>
            <a:ext cx="3437177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78DAFC6-95CE-438F-B18D-F77117F76F82}"/>
              </a:ext>
            </a:extLst>
          </p:cNvPr>
          <p:cNvGrpSpPr/>
          <p:nvPr/>
        </p:nvGrpSpPr>
        <p:grpSpPr>
          <a:xfrm>
            <a:off x="6757398" y="4845987"/>
            <a:ext cx="3437177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0DF02F5-27F2-44C6-9DF2-3E478FE9CBB2}"/>
              </a:ext>
            </a:extLst>
          </p:cNvPr>
          <p:cNvSpPr txBox="1"/>
          <p:nvPr/>
        </p:nvSpPr>
        <p:spPr>
          <a:xfrm>
            <a:off x="2438451" y="4081583"/>
            <a:ext cx="268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567</a:t>
            </a:r>
            <a:endParaRPr lang="fr-FR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0D5D51-143C-4D86-8F14-FCBA79843B3F}"/>
              </a:ext>
            </a:extLst>
          </p:cNvPr>
          <p:cNvSpPr txBox="1"/>
          <p:nvPr/>
        </p:nvSpPr>
        <p:spPr>
          <a:xfrm>
            <a:off x="2438450" y="5194963"/>
            <a:ext cx="268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765</a:t>
            </a:r>
            <a:endParaRPr lang="fr-FR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48271ED-E1C7-4657-9182-F49EA1C44A96}"/>
              </a:ext>
            </a:extLst>
          </p:cNvPr>
          <p:cNvSpPr txBox="1"/>
          <p:nvPr/>
        </p:nvSpPr>
        <p:spPr>
          <a:xfrm>
            <a:off x="7200783" y="4081583"/>
            <a:ext cx="268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675</a:t>
            </a:r>
            <a:endParaRPr lang="fr-FR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FD167AD-B3DD-423C-9A0A-0EBD1C1F0A64}"/>
              </a:ext>
            </a:extLst>
          </p:cNvPr>
          <p:cNvSpPr txBox="1"/>
          <p:nvPr/>
        </p:nvSpPr>
        <p:spPr>
          <a:xfrm>
            <a:off x="7200782" y="5194963"/>
            <a:ext cx="268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657</a:t>
            </a:r>
            <a:endParaRPr lang="fr-FR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F6B8159E-AA18-4A5C-8512-05ECCE654A48}"/>
              </a:ext>
            </a:extLst>
          </p:cNvPr>
          <p:cNvSpPr txBox="1"/>
          <p:nvPr/>
        </p:nvSpPr>
        <p:spPr>
          <a:xfrm>
            <a:off x="7258119" y="6299206"/>
            <a:ext cx="366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fr-FR" sz="1800" b="1">
                <a:solidFill>
                  <a:prstClr val="white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</p:spTree>
    <p:extLst>
      <p:ext uri="{BB962C8B-B14F-4D97-AF65-F5344CB8AC3E}">
        <p14:creationId xmlns:p14="http://schemas.microsoft.com/office/powerpoint/2010/main" val="27453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old Texture Background Image">
            <a:extLst>
              <a:ext uri="{FF2B5EF4-FFF2-40B4-BE49-F238E27FC236}">
                <a16:creationId xmlns:a16="http://schemas.microsoft.com/office/drawing/2014/main" xmlns="" id="{33CA634F-5CA0-45BA-8C87-6513EC30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7DD471-11AD-409F-8A0C-1B949AD388F6}"/>
              </a:ext>
            </a:extLst>
          </p:cNvPr>
          <p:cNvGrpSpPr/>
          <p:nvPr/>
        </p:nvGrpSpPr>
        <p:grpSpPr>
          <a:xfrm>
            <a:off x="333743" y="1584291"/>
            <a:ext cx="11521342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4240695" y="852336"/>
            <a:ext cx="375822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defTabSz="914400"/>
            <a:r>
              <a:rPr lang="fr-FR" sz="4800" b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00" y="280918"/>
            <a:ext cx="2472519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1878878" y="2181719"/>
            <a:ext cx="8431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326 + 215 + 134 = ?</a:t>
            </a:r>
            <a:endParaRPr lang="fr-FR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1E6791-AA72-4976-A077-5A2A3E9BCC77}"/>
              </a:ext>
            </a:extLst>
          </p:cNvPr>
          <p:cNvGrpSpPr/>
          <p:nvPr/>
        </p:nvGrpSpPr>
        <p:grpSpPr>
          <a:xfrm>
            <a:off x="2022401" y="3740174"/>
            <a:ext cx="3437177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E40A452-AD32-4973-93FD-F4C4003D67AF}"/>
              </a:ext>
            </a:extLst>
          </p:cNvPr>
          <p:cNvGrpSpPr/>
          <p:nvPr/>
        </p:nvGrpSpPr>
        <p:grpSpPr>
          <a:xfrm>
            <a:off x="6752084" y="3732607"/>
            <a:ext cx="3437177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9DC5DC2-630A-47E0-B305-10E09B9D99F1}"/>
              </a:ext>
            </a:extLst>
          </p:cNvPr>
          <p:cNvGrpSpPr/>
          <p:nvPr/>
        </p:nvGrpSpPr>
        <p:grpSpPr>
          <a:xfrm>
            <a:off x="2027715" y="4853554"/>
            <a:ext cx="3437177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78DAFC6-95CE-438F-B18D-F77117F76F82}"/>
              </a:ext>
            </a:extLst>
          </p:cNvPr>
          <p:cNvGrpSpPr/>
          <p:nvPr/>
        </p:nvGrpSpPr>
        <p:grpSpPr>
          <a:xfrm>
            <a:off x="6757398" y="4845987"/>
            <a:ext cx="3437177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0DF02F5-27F2-44C6-9DF2-3E478FE9CBB2}"/>
              </a:ext>
            </a:extLst>
          </p:cNvPr>
          <p:cNvSpPr txBox="1"/>
          <p:nvPr/>
        </p:nvSpPr>
        <p:spPr>
          <a:xfrm>
            <a:off x="2438451" y="4081583"/>
            <a:ext cx="268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567</a:t>
            </a:r>
            <a:endParaRPr lang="fr-FR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0D5D51-143C-4D86-8F14-FCBA79843B3F}"/>
              </a:ext>
            </a:extLst>
          </p:cNvPr>
          <p:cNvSpPr txBox="1"/>
          <p:nvPr/>
        </p:nvSpPr>
        <p:spPr>
          <a:xfrm>
            <a:off x="2438450" y="5194963"/>
            <a:ext cx="268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765</a:t>
            </a:r>
            <a:endParaRPr lang="fr-FR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48271ED-E1C7-4657-9182-F49EA1C44A96}"/>
              </a:ext>
            </a:extLst>
          </p:cNvPr>
          <p:cNvSpPr txBox="1"/>
          <p:nvPr/>
        </p:nvSpPr>
        <p:spPr>
          <a:xfrm>
            <a:off x="7200783" y="4081583"/>
            <a:ext cx="268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675</a:t>
            </a:r>
            <a:endParaRPr lang="fr-FR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FD167AD-B3DD-423C-9A0A-0EBD1C1F0A64}"/>
              </a:ext>
            </a:extLst>
          </p:cNvPr>
          <p:cNvSpPr txBox="1"/>
          <p:nvPr/>
        </p:nvSpPr>
        <p:spPr>
          <a:xfrm>
            <a:off x="7200782" y="5194963"/>
            <a:ext cx="268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657</a:t>
            </a:r>
            <a:endParaRPr lang="fr-FR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925" y="833280"/>
            <a:ext cx="609441" cy="6096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97AD08A-2735-4D04-908C-BC3079029777}"/>
              </a:ext>
            </a:extLst>
          </p:cNvPr>
          <p:cNvSpPr txBox="1"/>
          <p:nvPr/>
        </p:nvSpPr>
        <p:spPr>
          <a:xfrm>
            <a:off x="7258119" y="6299206"/>
            <a:ext cx="366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fr-FR" sz="1800" b="1">
                <a:solidFill>
                  <a:prstClr val="white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</p:spTree>
    <p:extLst>
      <p:ext uri="{BB962C8B-B14F-4D97-AF65-F5344CB8AC3E}">
        <p14:creationId xmlns:p14="http://schemas.microsoft.com/office/powerpoint/2010/main" val="388971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>
            <a:extLst>
              <a:ext uri="{FF2B5EF4-FFF2-40B4-BE49-F238E27FC236}">
                <a16:creationId xmlns:a16="http://schemas.microsoft.com/office/drawing/2014/main" xmlns="" id="{2FC07847-87E6-40B0-BF1A-DEA59879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7DD471-11AD-409F-8A0C-1B949AD388F6}"/>
              </a:ext>
            </a:extLst>
          </p:cNvPr>
          <p:cNvGrpSpPr/>
          <p:nvPr/>
        </p:nvGrpSpPr>
        <p:grpSpPr>
          <a:xfrm>
            <a:off x="333743" y="1584291"/>
            <a:ext cx="11521342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4240695" y="852336"/>
            <a:ext cx="375822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defTabSz="914400"/>
            <a:r>
              <a:rPr lang="fr-FR" sz="4800" b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00" y="280918"/>
            <a:ext cx="2472519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1878878" y="2181713"/>
            <a:ext cx="843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defTabSz="91440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619 + 227 +81 = ?</a:t>
            </a:r>
            <a:endParaRPr lang="fr-FR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1E6791-AA72-4976-A077-5A2A3E9BCC77}"/>
              </a:ext>
            </a:extLst>
          </p:cNvPr>
          <p:cNvGrpSpPr/>
          <p:nvPr/>
        </p:nvGrpSpPr>
        <p:grpSpPr>
          <a:xfrm>
            <a:off x="2022401" y="3740174"/>
            <a:ext cx="3437177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E40A452-AD32-4973-93FD-F4C4003D67AF}"/>
              </a:ext>
            </a:extLst>
          </p:cNvPr>
          <p:cNvGrpSpPr/>
          <p:nvPr/>
        </p:nvGrpSpPr>
        <p:grpSpPr>
          <a:xfrm>
            <a:off x="6752084" y="3732607"/>
            <a:ext cx="3437177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9DC5DC2-630A-47E0-B305-10E09B9D99F1}"/>
              </a:ext>
            </a:extLst>
          </p:cNvPr>
          <p:cNvGrpSpPr/>
          <p:nvPr/>
        </p:nvGrpSpPr>
        <p:grpSpPr>
          <a:xfrm>
            <a:off x="2027715" y="4853554"/>
            <a:ext cx="3437177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78DAFC6-95CE-438F-B18D-F77117F76F82}"/>
              </a:ext>
            </a:extLst>
          </p:cNvPr>
          <p:cNvGrpSpPr/>
          <p:nvPr/>
        </p:nvGrpSpPr>
        <p:grpSpPr>
          <a:xfrm>
            <a:off x="6757398" y="4845987"/>
            <a:ext cx="3437177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0DF02F5-27F2-44C6-9DF2-3E478FE9CBB2}"/>
              </a:ext>
            </a:extLst>
          </p:cNvPr>
          <p:cNvSpPr txBox="1"/>
          <p:nvPr/>
        </p:nvSpPr>
        <p:spPr>
          <a:xfrm>
            <a:off x="2513948" y="4081583"/>
            <a:ext cx="261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297</a:t>
            </a:r>
            <a:endParaRPr lang="fr-FR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0D5D51-143C-4D86-8F14-FCBA79843B3F}"/>
              </a:ext>
            </a:extLst>
          </p:cNvPr>
          <p:cNvSpPr txBox="1"/>
          <p:nvPr/>
        </p:nvSpPr>
        <p:spPr>
          <a:xfrm>
            <a:off x="2513948" y="5194963"/>
            <a:ext cx="261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792</a:t>
            </a:r>
            <a:endParaRPr lang="fr-FR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48271ED-E1C7-4657-9182-F49EA1C44A96}"/>
              </a:ext>
            </a:extLst>
          </p:cNvPr>
          <p:cNvSpPr txBox="1"/>
          <p:nvPr/>
        </p:nvSpPr>
        <p:spPr>
          <a:xfrm>
            <a:off x="7210538" y="4081583"/>
            <a:ext cx="267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972</a:t>
            </a:r>
            <a:endParaRPr lang="fr-FR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FD167AD-B3DD-423C-9A0A-0EBD1C1F0A64}"/>
              </a:ext>
            </a:extLst>
          </p:cNvPr>
          <p:cNvSpPr txBox="1"/>
          <p:nvPr/>
        </p:nvSpPr>
        <p:spPr>
          <a:xfrm>
            <a:off x="7210537" y="5194963"/>
            <a:ext cx="267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927</a:t>
            </a:r>
            <a:endParaRPr lang="fr-FR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30041E37-C5E7-49E4-B024-E3663E454725}"/>
              </a:ext>
            </a:extLst>
          </p:cNvPr>
          <p:cNvSpPr txBox="1"/>
          <p:nvPr/>
        </p:nvSpPr>
        <p:spPr>
          <a:xfrm>
            <a:off x="7258119" y="6299206"/>
            <a:ext cx="366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fr-FR" sz="1800" b="1">
                <a:solidFill>
                  <a:prstClr val="white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</p:spTree>
    <p:extLst>
      <p:ext uri="{BB962C8B-B14F-4D97-AF65-F5344CB8AC3E}">
        <p14:creationId xmlns:p14="http://schemas.microsoft.com/office/powerpoint/2010/main" val="26680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41"/>
          <p:cNvSpPr/>
          <p:nvPr/>
        </p:nvSpPr>
        <p:spPr>
          <a:xfrm>
            <a:off x="3284649" y="2371616"/>
            <a:ext cx="5619601" cy="2324160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/>
            <a:endParaRPr sz="1800">
              <a:solidFill>
                <a:srgbClr val="5B9BD5"/>
              </a:solidFill>
            </a:endParaRPr>
          </a:p>
        </p:txBody>
      </p:sp>
      <p:sp>
        <p:nvSpPr>
          <p:cNvPr id="1982" name="Google Shape;1982;p41"/>
          <p:cNvSpPr txBox="1">
            <a:spLocks noGrp="1"/>
          </p:cNvSpPr>
          <p:nvPr>
            <p:ph type="title"/>
          </p:nvPr>
        </p:nvSpPr>
        <p:spPr>
          <a:xfrm>
            <a:off x="959785" y="2972496"/>
            <a:ext cx="10269325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-US" sz="800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Khởi </a:t>
            </a:r>
            <a:r>
              <a:rPr lang="en-US" sz="8000" dirty="0" err="1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động</a:t>
            </a:r>
            <a:endParaRPr sz="8000" dirty="0">
              <a:solidFill>
                <a:schemeClr val="accent4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984" name="Google Shape;1984;p41"/>
          <p:cNvGrpSpPr/>
          <p:nvPr/>
        </p:nvGrpSpPr>
        <p:grpSpPr>
          <a:xfrm>
            <a:off x="3174236" y="2219256"/>
            <a:ext cx="5840358" cy="2628880"/>
            <a:chOff x="2244650" y="589875"/>
            <a:chExt cx="2753525" cy="1155450"/>
          </a:xfrm>
        </p:grpSpPr>
        <p:sp>
          <p:nvSpPr>
            <p:cNvPr id="1985" name="Google Shape;1985;p41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</p:grpSp>
      <p:grpSp>
        <p:nvGrpSpPr>
          <p:cNvPr id="1999" name="Google Shape;1999;p41"/>
          <p:cNvGrpSpPr/>
          <p:nvPr/>
        </p:nvGrpSpPr>
        <p:grpSpPr>
          <a:xfrm>
            <a:off x="9542377" y="626215"/>
            <a:ext cx="1561149" cy="1593125"/>
            <a:chOff x="7158619" y="469606"/>
            <a:chExt cx="1171167" cy="1194844"/>
          </a:xfrm>
        </p:grpSpPr>
        <p:sp>
          <p:nvSpPr>
            <p:cNvPr id="2000" name="Google Shape;2000;p41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6" name="Google Shape;2016;p41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7" name="Google Shape;2017;p41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8" name="Google Shape;2018;p41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9" name="Google Shape;2019;p41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0" name="Google Shape;2020;p41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1" name="Google Shape;2021;p41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2" name="Google Shape;2022;p41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3" name="Google Shape;2023;p41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4" name="Google Shape;2024;p41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8" name="Google Shape;2028;p41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9" name="Google Shape;2029;p41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0" name="Google Shape;2030;p41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1" name="Google Shape;2031;p41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6" name="Google Shape;2036;p41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7" name="Google Shape;2037;p41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38" name="Google Shape;2038;p41"/>
          <p:cNvGrpSpPr/>
          <p:nvPr/>
        </p:nvGrpSpPr>
        <p:grpSpPr>
          <a:xfrm rot="1696473">
            <a:off x="595319" y="571382"/>
            <a:ext cx="2653444" cy="3182588"/>
            <a:chOff x="1765800" y="1947775"/>
            <a:chExt cx="1280475" cy="1535425"/>
          </a:xfrm>
        </p:grpSpPr>
        <p:sp>
          <p:nvSpPr>
            <p:cNvPr id="2039" name="Google Shape;2039;p41"/>
            <p:cNvSpPr/>
            <p:nvPr/>
          </p:nvSpPr>
          <p:spPr>
            <a:xfrm>
              <a:off x="2165350" y="1947775"/>
              <a:ext cx="362050" cy="859500"/>
            </a:xfrm>
            <a:custGeom>
              <a:avLst/>
              <a:gdLst/>
              <a:ahLst/>
              <a:cxnLst/>
              <a:rect l="l" t="t" r="r" b="b"/>
              <a:pathLst>
                <a:path w="14482" h="34380" extrusionOk="0">
                  <a:moveTo>
                    <a:pt x="9195" y="1"/>
                  </a:moveTo>
                  <a:cubicBezTo>
                    <a:pt x="7669" y="1"/>
                    <a:pt x="5857" y="1156"/>
                    <a:pt x="3975" y="4229"/>
                  </a:cubicBezTo>
                  <a:cubicBezTo>
                    <a:pt x="3641" y="4773"/>
                    <a:pt x="3350" y="5385"/>
                    <a:pt x="3095" y="6050"/>
                  </a:cubicBezTo>
                  <a:cubicBezTo>
                    <a:pt x="1" y="14065"/>
                    <a:pt x="2179" y="29878"/>
                    <a:pt x="2179" y="29878"/>
                  </a:cubicBezTo>
                  <a:cubicBezTo>
                    <a:pt x="2294" y="30858"/>
                    <a:pt x="3512" y="32321"/>
                    <a:pt x="5229" y="33307"/>
                  </a:cubicBezTo>
                  <a:cubicBezTo>
                    <a:pt x="6325" y="33939"/>
                    <a:pt x="7625" y="34380"/>
                    <a:pt x="8974" y="34380"/>
                  </a:cubicBezTo>
                  <a:cubicBezTo>
                    <a:pt x="8993" y="34380"/>
                    <a:pt x="9012" y="34379"/>
                    <a:pt x="9031" y="34379"/>
                  </a:cubicBezTo>
                  <a:cubicBezTo>
                    <a:pt x="9496" y="34375"/>
                    <a:pt x="9958" y="34302"/>
                    <a:pt x="10401" y="34163"/>
                  </a:cubicBezTo>
                  <a:cubicBezTo>
                    <a:pt x="13032" y="33369"/>
                    <a:pt x="14482" y="30579"/>
                    <a:pt x="14482" y="30579"/>
                  </a:cubicBezTo>
                  <a:cubicBezTo>
                    <a:pt x="14154" y="29716"/>
                    <a:pt x="13925" y="28531"/>
                    <a:pt x="13767" y="27142"/>
                  </a:cubicBezTo>
                  <a:cubicBezTo>
                    <a:pt x="12966" y="20047"/>
                    <a:pt x="14028" y="7542"/>
                    <a:pt x="13240" y="4229"/>
                  </a:cubicBezTo>
                  <a:cubicBezTo>
                    <a:pt x="12703" y="1983"/>
                    <a:pt x="11194" y="1"/>
                    <a:pt x="9195" y="1"/>
                  </a:cubicBezTo>
                  <a:close/>
                </a:path>
              </a:pathLst>
            </a:custGeom>
            <a:solidFill>
              <a:srgbClr val="FF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0" name="Google Shape;2040;p41"/>
            <p:cNvSpPr/>
            <p:nvPr/>
          </p:nvSpPr>
          <p:spPr>
            <a:xfrm>
              <a:off x="1765800" y="2659625"/>
              <a:ext cx="647775" cy="621600"/>
            </a:xfrm>
            <a:custGeom>
              <a:avLst/>
              <a:gdLst/>
              <a:ahLst/>
              <a:cxnLst/>
              <a:rect l="l" t="t" r="r" b="b"/>
              <a:pathLst>
                <a:path w="25911" h="24864" extrusionOk="0">
                  <a:moveTo>
                    <a:pt x="15435" y="0"/>
                  </a:moveTo>
                  <a:cubicBezTo>
                    <a:pt x="11233" y="0"/>
                    <a:pt x="6729" y="3061"/>
                    <a:pt x="5586" y="10629"/>
                  </a:cubicBezTo>
                  <a:cubicBezTo>
                    <a:pt x="4405" y="18439"/>
                    <a:pt x="0" y="22062"/>
                    <a:pt x="2751" y="24260"/>
                  </a:cubicBezTo>
                  <a:cubicBezTo>
                    <a:pt x="2870" y="24358"/>
                    <a:pt x="2996" y="24447"/>
                    <a:pt x="3128" y="24528"/>
                  </a:cubicBezTo>
                  <a:cubicBezTo>
                    <a:pt x="3496" y="24757"/>
                    <a:pt x="3881" y="24863"/>
                    <a:pt x="4278" y="24863"/>
                  </a:cubicBezTo>
                  <a:cubicBezTo>
                    <a:pt x="7650" y="24863"/>
                    <a:pt x="11830" y="17161"/>
                    <a:pt x="12988" y="11576"/>
                  </a:cubicBezTo>
                  <a:cubicBezTo>
                    <a:pt x="13879" y="7281"/>
                    <a:pt x="16261" y="5891"/>
                    <a:pt x="18585" y="5891"/>
                  </a:cubicBezTo>
                  <a:cubicBezTo>
                    <a:pt x="19638" y="5891"/>
                    <a:pt x="20678" y="6176"/>
                    <a:pt x="21563" y="6606"/>
                  </a:cubicBezTo>
                  <a:cubicBezTo>
                    <a:pt x="24312" y="7940"/>
                    <a:pt x="25818" y="9137"/>
                    <a:pt x="25911" y="9210"/>
                  </a:cubicBezTo>
                  <a:lnTo>
                    <a:pt x="25252" y="7644"/>
                  </a:lnTo>
                  <a:lnTo>
                    <a:pt x="24117" y="4958"/>
                  </a:lnTo>
                  <a:cubicBezTo>
                    <a:pt x="24117" y="4958"/>
                    <a:pt x="20808" y="534"/>
                    <a:pt x="16364" y="50"/>
                  </a:cubicBezTo>
                  <a:cubicBezTo>
                    <a:pt x="16057" y="17"/>
                    <a:pt x="15747" y="0"/>
                    <a:pt x="15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1" name="Google Shape;2041;p41"/>
            <p:cNvSpPr/>
            <p:nvPr/>
          </p:nvSpPr>
          <p:spPr>
            <a:xfrm>
              <a:off x="1834550" y="2771000"/>
              <a:ext cx="579025" cy="510225"/>
            </a:xfrm>
            <a:custGeom>
              <a:avLst/>
              <a:gdLst/>
              <a:ahLst/>
              <a:cxnLst/>
              <a:rect l="l" t="t" r="r" b="b"/>
              <a:pathLst>
                <a:path w="23161" h="20409" extrusionOk="0">
                  <a:moveTo>
                    <a:pt x="15328" y="1"/>
                  </a:moveTo>
                  <a:cubicBezTo>
                    <a:pt x="14781" y="1"/>
                    <a:pt x="14210" y="36"/>
                    <a:pt x="13614" y="109"/>
                  </a:cubicBezTo>
                  <a:cubicBezTo>
                    <a:pt x="9077" y="662"/>
                    <a:pt x="8981" y="5231"/>
                    <a:pt x="6899" y="11753"/>
                  </a:cubicBezTo>
                  <a:cubicBezTo>
                    <a:pt x="5432" y="16371"/>
                    <a:pt x="1926" y="18785"/>
                    <a:pt x="1" y="19805"/>
                  </a:cubicBezTo>
                  <a:cubicBezTo>
                    <a:pt x="120" y="19903"/>
                    <a:pt x="246" y="19992"/>
                    <a:pt x="378" y="20073"/>
                  </a:cubicBezTo>
                  <a:cubicBezTo>
                    <a:pt x="746" y="20302"/>
                    <a:pt x="1131" y="20408"/>
                    <a:pt x="1528" y="20408"/>
                  </a:cubicBezTo>
                  <a:cubicBezTo>
                    <a:pt x="4900" y="20408"/>
                    <a:pt x="9080" y="12706"/>
                    <a:pt x="10238" y="7121"/>
                  </a:cubicBezTo>
                  <a:cubicBezTo>
                    <a:pt x="11129" y="2826"/>
                    <a:pt x="13511" y="1436"/>
                    <a:pt x="15835" y="1436"/>
                  </a:cubicBezTo>
                  <a:cubicBezTo>
                    <a:pt x="16888" y="1436"/>
                    <a:pt x="17928" y="1721"/>
                    <a:pt x="18813" y="2151"/>
                  </a:cubicBezTo>
                  <a:cubicBezTo>
                    <a:pt x="21562" y="3485"/>
                    <a:pt x="23068" y="4682"/>
                    <a:pt x="23161" y="4755"/>
                  </a:cubicBezTo>
                  <a:lnTo>
                    <a:pt x="22502" y="3189"/>
                  </a:lnTo>
                  <a:cubicBezTo>
                    <a:pt x="20860" y="1186"/>
                    <a:pt x="18496" y="1"/>
                    <a:pt x="15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2" name="Google Shape;2042;p41"/>
            <p:cNvSpPr/>
            <p:nvPr/>
          </p:nvSpPr>
          <p:spPr>
            <a:xfrm>
              <a:off x="2368725" y="2644550"/>
              <a:ext cx="677550" cy="655000"/>
            </a:xfrm>
            <a:custGeom>
              <a:avLst/>
              <a:gdLst/>
              <a:ahLst/>
              <a:cxnLst/>
              <a:rect l="l" t="t" r="r" b="b"/>
              <a:pathLst>
                <a:path w="27102" h="26200" extrusionOk="0">
                  <a:moveTo>
                    <a:pt x="9699" y="1"/>
                  </a:moveTo>
                  <a:cubicBezTo>
                    <a:pt x="3450" y="1"/>
                    <a:pt x="1" y="5561"/>
                    <a:pt x="1" y="5561"/>
                  </a:cubicBezTo>
                  <a:lnTo>
                    <a:pt x="1135" y="8248"/>
                  </a:lnTo>
                  <a:lnTo>
                    <a:pt x="1146" y="8278"/>
                  </a:lnTo>
                  <a:lnTo>
                    <a:pt x="1794" y="9814"/>
                  </a:lnTo>
                  <a:cubicBezTo>
                    <a:pt x="1794" y="9814"/>
                    <a:pt x="5056" y="7209"/>
                    <a:pt x="6490" y="7209"/>
                  </a:cubicBezTo>
                  <a:cubicBezTo>
                    <a:pt x="6501" y="7209"/>
                    <a:pt x="6512" y="7209"/>
                    <a:pt x="6523" y="7209"/>
                  </a:cubicBezTo>
                  <a:cubicBezTo>
                    <a:pt x="7942" y="7246"/>
                    <a:pt x="10873" y="9344"/>
                    <a:pt x="13303" y="15585"/>
                  </a:cubicBezTo>
                  <a:cubicBezTo>
                    <a:pt x="15321" y="20761"/>
                    <a:pt x="19544" y="26200"/>
                    <a:pt x="23246" y="26200"/>
                  </a:cubicBezTo>
                  <a:cubicBezTo>
                    <a:pt x="24005" y="26200"/>
                    <a:pt x="24742" y="25971"/>
                    <a:pt x="25434" y="25465"/>
                  </a:cubicBezTo>
                  <a:cubicBezTo>
                    <a:pt x="26115" y="24970"/>
                    <a:pt x="26466" y="24454"/>
                    <a:pt x="26571" y="23914"/>
                  </a:cubicBezTo>
                  <a:cubicBezTo>
                    <a:pt x="27101" y="21223"/>
                    <a:pt x="21556" y="17914"/>
                    <a:pt x="20139" y="13037"/>
                  </a:cubicBezTo>
                  <a:cubicBezTo>
                    <a:pt x="18435" y="7180"/>
                    <a:pt x="16168" y="79"/>
                    <a:pt x="9832" y="2"/>
                  </a:cubicBezTo>
                  <a:cubicBezTo>
                    <a:pt x="9787" y="1"/>
                    <a:pt x="9743" y="1"/>
                    <a:pt x="96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3" name="Google Shape;2043;p41"/>
            <p:cNvSpPr/>
            <p:nvPr/>
          </p:nvSpPr>
          <p:spPr>
            <a:xfrm>
              <a:off x="2397100" y="2768750"/>
              <a:ext cx="635925" cy="530800"/>
            </a:xfrm>
            <a:custGeom>
              <a:avLst/>
              <a:gdLst/>
              <a:ahLst/>
              <a:cxnLst/>
              <a:rect l="l" t="t" r="r" b="b"/>
              <a:pathLst>
                <a:path w="25437" h="21232" extrusionOk="0">
                  <a:moveTo>
                    <a:pt x="5160" y="0"/>
                  </a:moveTo>
                  <a:cubicBezTo>
                    <a:pt x="1978" y="0"/>
                    <a:pt x="0" y="3280"/>
                    <a:pt x="0" y="3280"/>
                  </a:cubicBezTo>
                  <a:lnTo>
                    <a:pt x="11" y="3310"/>
                  </a:lnTo>
                  <a:lnTo>
                    <a:pt x="659" y="4846"/>
                  </a:lnTo>
                  <a:cubicBezTo>
                    <a:pt x="659" y="4846"/>
                    <a:pt x="3921" y="2241"/>
                    <a:pt x="5355" y="2241"/>
                  </a:cubicBezTo>
                  <a:cubicBezTo>
                    <a:pt x="5366" y="2241"/>
                    <a:pt x="5377" y="2241"/>
                    <a:pt x="5388" y="2241"/>
                  </a:cubicBezTo>
                  <a:cubicBezTo>
                    <a:pt x="6807" y="2278"/>
                    <a:pt x="9738" y="4376"/>
                    <a:pt x="12168" y="10617"/>
                  </a:cubicBezTo>
                  <a:cubicBezTo>
                    <a:pt x="14186" y="15793"/>
                    <a:pt x="18409" y="21232"/>
                    <a:pt x="22111" y="21232"/>
                  </a:cubicBezTo>
                  <a:cubicBezTo>
                    <a:pt x="22870" y="21232"/>
                    <a:pt x="23607" y="21003"/>
                    <a:pt x="24299" y="20497"/>
                  </a:cubicBezTo>
                  <a:cubicBezTo>
                    <a:pt x="24980" y="20002"/>
                    <a:pt x="25331" y="19486"/>
                    <a:pt x="25436" y="18946"/>
                  </a:cubicBezTo>
                  <a:lnTo>
                    <a:pt x="25436" y="18946"/>
                  </a:lnTo>
                  <a:cubicBezTo>
                    <a:pt x="24789" y="19512"/>
                    <a:pt x="24049" y="19778"/>
                    <a:pt x="23255" y="19778"/>
                  </a:cubicBezTo>
                  <a:cubicBezTo>
                    <a:pt x="20841" y="19778"/>
                    <a:pt x="17927" y="17320"/>
                    <a:pt x="15599" y="13357"/>
                  </a:cubicBezTo>
                  <a:cubicBezTo>
                    <a:pt x="12101" y="7400"/>
                    <a:pt x="10493" y="1351"/>
                    <a:pt x="6523" y="199"/>
                  </a:cubicBezTo>
                  <a:cubicBezTo>
                    <a:pt x="6048" y="61"/>
                    <a:pt x="5593" y="0"/>
                    <a:pt x="5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4" name="Google Shape;2044;p41"/>
            <p:cNvSpPr/>
            <p:nvPr/>
          </p:nvSpPr>
          <p:spPr>
            <a:xfrm>
              <a:off x="2201925" y="2798000"/>
              <a:ext cx="382800" cy="685200"/>
            </a:xfrm>
            <a:custGeom>
              <a:avLst/>
              <a:gdLst/>
              <a:ahLst/>
              <a:cxnLst/>
              <a:rect l="l" t="t" r="r" b="b"/>
              <a:pathLst>
                <a:path w="15312" h="27408" extrusionOk="0">
                  <a:moveTo>
                    <a:pt x="1833" y="0"/>
                  </a:moveTo>
                  <a:cubicBezTo>
                    <a:pt x="1162" y="0"/>
                    <a:pt x="533" y="137"/>
                    <a:pt x="1" y="475"/>
                  </a:cubicBezTo>
                  <a:cubicBezTo>
                    <a:pt x="1" y="475"/>
                    <a:pt x="696" y="1246"/>
                    <a:pt x="1291" y="3664"/>
                  </a:cubicBezTo>
                  <a:cubicBezTo>
                    <a:pt x="1695" y="5293"/>
                    <a:pt x="2056" y="7666"/>
                    <a:pt x="2132" y="11050"/>
                  </a:cubicBezTo>
                  <a:cubicBezTo>
                    <a:pt x="2324" y="19465"/>
                    <a:pt x="8181" y="24098"/>
                    <a:pt x="8465" y="24667"/>
                  </a:cubicBezTo>
                  <a:cubicBezTo>
                    <a:pt x="8574" y="24886"/>
                    <a:pt x="8723" y="25333"/>
                    <a:pt x="8899" y="25805"/>
                  </a:cubicBezTo>
                  <a:cubicBezTo>
                    <a:pt x="9183" y="26574"/>
                    <a:pt x="9534" y="27408"/>
                    <a:pt x="9885" y="27408"/>
                  </a:cubicBezTo>
                  <a:cubicBezTo>
                    <a:pt x="10454" y="27408"/>
                    <a:pt x="12816" y="26180"/>
                    <a:pt x="13195" y="26037"/>
                  </a:cubicBezTo>
                  <a:cubicBezTo>
                    <a:pt x="13429" y="25951"/>
                    <a:pt x="13161" y="25167"/>
                    <a:pt x="13052" y="24465"/>
                  </a:cubicBezTo>
                  <a:cubicBezTo>
                    <a:pt x="12982" y="24026"/>
                    <a:pt x="12976" y="23618"/>
                    <a:pt x="13195" y="23436"/>
                  </a:cubicBezTo>
                  <a:cubicBezTo>
                    <a:pt x="13764" y="22964"/>
                    <a:pt x="14878" y="19847"/>
                    <a:pt x="15123" y="17008"/>
                  </a:cubicBezTo>
                  <a:cubicBezTo>
                    <a:pt x="15312" y="14803"/>
                    <a:pt x="13704" y="6570"/>
                    <a:pt x="13019" y="2600"/>
                  </a:cubicBezTo>
                  <a:cubicBezTo>
                    <a:pt x="12820" y="1458"/>
                    <a:pt x="12701" y="667"/>
                    <a:pt x="12721" y="475"/>
                  </a:cubicBezTo>
                  <a:cubicBezTo>
                    <a:pt x="12733" y="366"/>
                    <a:pt x="12674" y="318"/>
                    <a:pt x="12562" y="318"/>
                  </a:cubicBezTo>
                  <a:cubicBezTo>
                    <a:pt x="11787" y="318"/>
                    <a:pt x="8465" y="2600"/>
                    <a:pt x="8465" y="2600"/>
                  </a:cubicBezTo>
                  <a:cubicBezTo>
                    <a:pt x="8465" y="2600"/>
                    <a:pt x="4752" y="0"/>
                    <a:pt x="1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5" name="Google Shape;2045;p41"/>
            <p:cNvSpPr/>
            <p:nvPr/>
          </p:nvSpPr>
          <p:spPr>
            <a:xfrm>
              <a:off x="2201925" y="2798025"/>
              <a:ext cx="325475" cy="135625"/>
            </a:xfrm>
            <a:custGeom>
              <a:avLst/>
              <a:gdLst/>
              <a:ahLst/>
              <a:cxnLst/>
              <a:rect l="l" t="t" r="r" b="b"/>
              <a:pathLst>
                <a:path w="13019" h="5425" extrusionOk="0">
                  <a:moveTo>
                    <a:pt x="1833" y="0"/>
                  </a:moveTo>
                  <a:cubicBezTo>
                    <a:pt x="1162" y="0"/>
                    <a:pt x="533" y="137"/>
                    <a:pt x="1" y="475"/>
                  </a:cubicBezTo>
                  <a:cubicBezTo>
                    <a:pt x="1" y="475"/>
                    <a:pt x="696" y="1245"/>
                    <a:pt x="1291" y="3665"/>
                  </a:cubicBezTo>
                  <a:cubicBezTo>
                    <a:pt x="2499" y="3707"/>
                    <a:pt x="5620" y="3969"/>
                    <a:pt x="7807" y="5424"/>
                  </a:cubicBezTo>
                  <a:cubicBezTo>
                    <a:pt x="7807" y="5424"/>
                    <a:pt x="10421" y="2853"/>
                    <a:pt x="13019" y="2599"/>
                  </a:cubicBezTo>
                  <a:cubicBezTo>
                    <a:pt x="12820" y="1457"/>
                    <a:pt x="12701" y="666"/>
                    <a:pt x="12721" y="475"/>
                  </a:cubicBezTo>
                  <a:cubicBezTo>
                    <a:pt x="12733" y="366"/>
                    <a:pt x="12674" y="318"/>
                    <a:pt x="12562" y="318"/>
                  </a:cubicBezTo>
                  <a:cubicBezTo>
                    <a:pt x="11787" y="318"/>
                    <a:pt x="8466" y="2599"/>
                    <a:pt x="8466" y="2599"/>
                  </a:cubicBezTo>
                  <a:cubicBezTo>
                    <a:pt x="8466" y="2599"/>
                    <a:pt x="4753" y="0"/>
                    <a:pt x="1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6" name="Google Shape;2046;p41"/>
            <p:cNvSpPr/>
            <p:nvPr/>
          </p:nvSpPr>
          <p:spPr>
            <a:xfrm>
              <a:off x="2413550" y="2951200"/>
              <a:ext cx="87725" cy="367450"/>
            </a:xfrm>
            <a:custGeom>
              <a:avLst/>
              <a:gdLst/>
              <a:ahLst/>
              <a:cxnLst/>
              <a:rect l="l" t="t" r="r" b="b"/>
              <a:pathLst>
                <a:path w="3509" h="14698" extrusionOk="0">
                  <a:moveTo>
                    <a:pt x="605" y="0"/>
                  </a:moveTo>
                  <a:cubicBezTo>
                    <a:pt x="312" y="0"/>
                    <a:pt x="77" y="648"/>
                    <a:pt x="1" y="1781"/>
                  </a:cubicBezTo>
                  <a:cubicBezTo>
                    <a:pt x="1" y="1781"/>
                    <a:pt x="760" y="12630"/>
                    <a:pt x="2248" y="14474"/>
                  </a:cubicBezTo>
                  <a:cubicBezTo>
                    <a:pt x="2371" y="14626"/>
                    <a:pt x="2474" y="14697"/>
                    <a:pt x="2560" y="14697"/>
                  </a:cubicBezTo>
                  <a:cubicBezTo>
                    <a:pt x="3509" y="14697"/>
                    <a:pt x="2267" y="5955"/>
                    <a:pt x="1681" y="2703"/>
                  </a:cubicBezTo>
                  <a:cubicBezTo>
                    <a:pt x="1343" y="824"/>
                    <a:pt x="937" y="0"/>
                    <a:pt x="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7" name="Google Shape;2047;p41"/>
            <p:cNvSpPr/>
            <p:nvPr/>
          </p:nvSpPr>
          <p:spPr>
            <a:xfrm>
              <a:off x="2424400" y="3407725"/>
              <a:ext cx="113275" cy="75475"/>
            </a:xfrm>
            <a:custGeom>
              <a:avLst/>
              <a:gdLst/>
              <a:ahLst/>
              <a:cxnLst/>
              <a:rect l="l" t="t" r="r" b="b"/>
              <a:pathLst>
                <a:path w="4531" h="3019" extrusionOk="0">
                  <a:moveTo>
                    <a:pt x="3492" y="0"/>
                  </a:moveTo>
                  <a:cubicBezTo>
                    <a:pt x="3349" y="0"/>
                    <a:pt x="3207" y="12"/>
                    <a:pt x="3067" y="40"/>
                  </a:cubicBezTo>
                  <a:cubicBezTo>
                    <a:pt x="2012" y="250"/>
                    <a:pt x="1932" y="1176"/>
                    <a:pt x="797" y="1176"/>
                  </a:cubicBezTo>
                  <a:cubicBezTo>
                    <a:pt x="506" y="1176"/>
                    <a:pt x="238" y="1275"/>
                    <a:pt x="0" y="1417"/>
                  </a:cubicBezTo>
                  <a:cubicBezTo>
                    <a:pt x="284" y="2185"/>
                    <a:pt x="635" y="3019"/>
                    <a:pt x="986" y="3019"/>
                  </a:cubicBezTo>
                  <a:cubicBezTo>
                    <a:pt x="1555" y="3019"/>
                    <a:pt x="3917" y="1791"/>
                    <a:pt x="4296" y="1648"/>
                  </a:cubicBezTo>
                  <a:cubicBezTo>
                    <a:pt x="4530" y="1563"/>
                    <a:pt x="4262" y="778"/>
                    <a:pt x="4153" y="77"/>
                  </a:cubicBezTo>
                  <a:cubicBezTo>
                    <a:pt x="3942" y="31"/>
                    <a:pt x="3718" y="0"/>
                    <a:pt x="3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8" name="Google Shape;2048;p41"/>
            <p:cNvSpPr/>
            <p:nvPr/>
          </p:nvSpPr>
          <p:spPr>
            <a:xfrm>
              <a:off x="2276250" y="2078325"/>
              <a:ext cx="116100" cy="104600"/>
            </a:xfrm>
            <a:custGeom>
              <a:avLst/>
              <a:gdLst/>
              <a:ahLst/>
              <a:cxnLst/>
              <a:rect l="l" t="t" r="r" b="b"/>
              <a:pathLst>
                <a:path w="4644" h="4184" extrusionOk="0">
                  <a:moveTo>
                    <a:pt x="2271" y="1"/>
                  </a:moveTo>
                  <a:cubicBezTo>
                    <a:pt x="2014" y="1"/>
                    <a:pt x="1754" y="50"/>
                    <a:pt x="1505" y="156"/>
                  </a:cubicBezTo>
                  <a:cubicBezTo>
                    <a:pt x="471" y="592"/>
                    <a:pt x="0" y="1813"/>
                    <a:pt x="452" y="2882"/>
                  </a:cubicBezTo>
                  <a:cubicBezTo>
                    <a:pt x="793" y="3693"/>
                    <a:pt x="1568" y="4183"/>
                    <a:pt x="2373" y="4183"/>
                  </a:cubicBezTo>
                  <a:cubicBezTo>
                    <a:pt x="2629" y="4183"/>
                    <a:pt x="2889" y="4133"/>
                    <a:pt x="3139" y="4028"/>
                  </a:cubicBezTo>
                  <a:cubicBezTo>
                    <a:pt x="4172" y="3591"/>
                    <a:pt x="4644" y="2372"/>
                    <a:pt x="4192" y="1303"/>
                  </a:cubicBezTo>
                  <a:cubicBezTo>
                    <a:pt x="3850" y="491"/>
                    <a:pt x="3076" y="1"/>
                    <a:pt x="2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9" name="Google Shape;2049;p41"/>
            <p:cNvSpPr/>
            <p:nvPr/>
          </p:nvSpPr>
          <p:spPr>
            <a:xfrm>
              <a:off x="2298850" y="2101525"/>
              <a:ext cx="74750" cy="67300"/>
            </a:xfrm>
            <a:custGeom>
              <a:avLst/>
              <a:gdLst/>
              <a:ahLst/>
              <a:cxnLst/>
              <a:rect l="l" t="t" r="r" b="b"/>
              <a:pathLst>
                <a:path w="2990" h="2692" extrusionOk="0">
                  <a:moveTo>
                    <a:pt x="1462" y="0"/>
                  </a:moveTo>
                  <a:cubicBezTo>
                    <a:pt x="1297" y="0"/>
                    <a:pt x="1130" y="32"/>
                    <a:pt x="970" y="100"/>
                  </a:cubicBezTo>
                  <a:cubicBezTo>
                    <a:pt x="304" y="381"/>
                    <a:pt x="1" y="1166"/>
                    <a:pt x="291" y="1854"/>
                  </a:cubicBezTo>
                  <a:cubicBezTo>
                    <a:pt x="512" y="2375"/>
                    <a:pt x="1009" y="2691"/>
                    <a:pt x="1527" y="2691"/>
                  </a:cubicBezTo>
                  <a:cubicBezTo>
                    <a:pt x="1692" y="2691"/>
                    <a:pt x="1859" y="2659"/>
                    <a:pt x="2020" y="2591"/>
                  </a:cubicBezTo>
                  <a:cubicBezTo>
                    <a:pt x="2686" y="2310"/>
                    <a:pt x="2989" y="1525"/>
                    <a:pt x="2698" y="838"/>
                  </a:cubicBezTo>
                  <a:cubicBezTo>
                    <a:pt x="2478" y="316"/>
                    <a:pt x="1980" y="0"/>
                    <a:pt x="146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0" name="Google Shape;2050;p41"/>
            <p:cNvSpPr/>
            <p:nvPr/>
          </p:nvSpPr>
          <p:spPr>
            <a:xfrm>
              <a:off x="2310625" y="2114275"/>
              <a:ext cx="24075" cy="21700"/>
            </a:xfrm>
            <a:custGeom>
              <a:avLst/>
              <a:gdLst/>
              <a:ahLst/>
              <a:cxnLst/>
              <a:rect l="l" t="t" r="r" b="b"/>
              <a:pathLst>
                <a:path w="963" h="868" extrusionOk="0">
                  <a:moveTo>
                    <a:pt x="472" y="1"/>
                  </a:moveTo>
                  <a:cubicBezTo>
                    <a:pt x="419" y="1"/>
                    <a:pt x="365" y="11"/>
                    <a:pt x="313" y="33"/>
                  </a:cubicBezTo>
                  <a:cubicBezTo>
                    <a:pt x="99" y="123"/>
                    <a:pt x="1" y="376"/>
                    <a:pt x="95" y="598"/>
                  </a:cubicBezTo>
                  <a:cubicBezTo>
                    <a:pt x="166" y="765"/>
                    <a:pt x="326" y="867"/>
                    <a:pt x="493" y="867"/>
                  </a:cubicBezTo>
                  <a:cubicBezTo>
                    <a:pt x="546" y="867"/>
                    <a:pt x="600" y="857"/>
                    <a:pt x="651" y="835"/>
                  </a:cubicBezTo>
                  <a:cubicBezTo>
                    <a:pt x="865" y="745"/>
                    <a:pt x="963" y="492"/>
                    <a:pt x="870" y="271"/>
                  </a:cubicBezTo>
                  <a:cubicBezTo>
                    <a:pt x="799" y="102"/>
                    <a:pt x="639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1" name="Google Shape;2051;p41"/>
            <p:cNvSpPr/>
            <p:nvPr/>
          </p:nvSpPr>
          <p:spPr>
            <a:xfrm>
              <a:off x="2395550" y="2097800"/>
              <a:ext cx="106150" cy="95575"/>
            </a:xfrm>
            <a:custGeom>
              <a:avLst/>
              <a:gdLst/>
              <a:ahLst/>
              <a:cxnLst/>
              <a:rect l="l" t="t" r="r" b="b"/>
              <a:pathLst>
                <a:path w="4246" h="3823" extrusionOk="0">
                  <a:moveTo>
                    <a:pt x="2076" y="0"/>
                  </a:moveTo>
                  <a:cubicBezTo>
                    <a:pt x="1841" y="0"/>
                    <a:pt x="1604" y="46"/>
                    <a:pt x="1375" y="142"/>
                  </a:cubicBezTo>
                  <a:cubicBezTo>
                    <a:pt x="431" y="541"/>
                    <a:pt x="0" y="1656"/>
                    <a:pt x="413" y="2633"/>
                  </a:cubicBezTo>
                  <a:cubicBezTo>
                    <a:pt x="726" y="3374"/>
                    <a:pt x="1434" y="3822"/>
                    <a:pt x="2169" y="3822"/>
                  </a:cubicBezTo>
                  <a:cubicBezTo>
                    <a:pt x="2403" y="3822"/>
                    <a:pt x="2641" y="3777"/>
                    <a:pt x="2869" y="3680"/>
                  </a:cubicBezTo>
                  <a:cubicBezTo>
                    <a:pt x="3814" y="3281"/>
                    <a:pt x="4245" y="2166"/>
                    <a:pt x="3832" y="1189"/>
                  </a:cubicBezTo>
                  <a:cubicBezTo>
                    <a:pt x="3520" y="449"/>
                    <a:pt x="2812" y="0"/>
                    <a:pt x="2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2414450" y="2116900"/>
              <a:ext cx="68300" cy="61525"/>
            </a:xfrm>
            <a:custGeom>
              <a:avLst/>
              <a:gdLst/>
              <a:ahLst/>
              <a:cxnLst/>
              <a:rect l="l" t="t" r="r" b="b"/>
              <a:pathLst>
                <a:path w="2732" h="2461" extrusionOk="0">
                  <a:moveTo>
                    <a:pt x="1336" y="1"/>
                  </a:moveTo>
                  <a:cubicBezTo>
                    <a:pt x="1185" y="1"/>
                    <a:pt x="1033" y="30"/>
                    <a:pt x="886" y="92"/>
                  </a:cubicBezTo>
                  <a:cubicBezTo>
                    <a:pt x="279" y="348"/>
                    <a:pt x="1" y="1067"/>
                    <a:pt x="266" y="1694"/>
                  </a:cubicBezTo>
                  <a:cubicBezTo>
                    <a:pt x="467" y="2171"/>
                    <a:pt x="923" y="2460"/>
                    <a:pt x="1397" y="2460"/>
                  </a:cubicBezTo>
                  <a:cubicBezTo>
                    <a:pt x="1547" y="2460"/>
                    <a:pt x="1700" y="2431"/>
                    <a:pt x="1847" y="2369"/>
                  </a:cubicBezTo>
                  <a:cubicBezTo>
                    <a:pt x="2455" y="2113"/>
                    <a:pt x="2732" y="1394"/>
                    <a:pt x="2466" y="767"/>
                  </a:cubicBezTo>
                  <a:cubicBezTo>
                    <a:pt x="2265" y="290"/>
                    <a:pt x="1809" y="1"/>
                    <a:pt x="133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2425225" y="2128550"/>
              <a:ext cx="22000" cy="19825"/>
            </a:xfrm>
            <a:custGeom>
              <a:avLst/>
              <a:gdLst/>
              <a:ahLst/>
              <a:cxnLst/>
              <a:rect l="l" t="t" r="r" b="b"/>
              <a:pathLst>
                <a:path w="880" h="793" extrusionOk="0">
                  <a:moveTo>
                    <a:pt x="431" y="1"/>
                  </a:moveTo>
                  <a:cubicBezTo>
                    <a:pt x="383" y="1"/>
                    <a:pt x="333" y="10"/>
                    <a:pt x="286" y="31"/>
                  </a:cubicBezTo>
                  <a:cubicBezTo>
                    <a:pt x="90" y="112"/>
                    <a:pt x="1" y="345"/>
                    <a:pt x="87" y="547"/>
                  </a:cubicBezTo>
                  <a:cubicBezTo>
                    <a:pt x="151" y="700"/>
                    <a:pt x="298" y="793"/>
                    <a:pt x="451" y="793"/>
                  </a:cubicBezTo>
                  <a:cubicBezTo>
                    <a:pt x="500" y="793"/>
                    <a:pt x="549" y="784"/>
                    <a:pt x="596" y="764"/>
                  </a:cubicBezTo>
                  <a:cubicBezTo>
                    <a:pt x="791" y="681"/>
                    <a:pt x="880" y="450"/>
                    <a:pt x="795" y="247"/>
                  </a:cubicBezTo>
                  <a:cubicBezTo>
                    <a:pt x="730" y="93"/>
                    <a:pt x="584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2348200" y="2189800"/>
              <a:ext cx="68050" cy="41325"/>
            </a:xfrm>
            <a:custGeom>
              <a:avLst/>
              <a:gdLst/>
              <a:ahLst/>
              <a:cxnLst/>
              <a:rect l="l" t="t" r="r" b="b"/>
              <a:pathLst>
                <a:path w="2722" h="1653" extrusionOk="0">
                  <a:moveTo>
                    <a:pt x="0" y="0"/>
                  </a:moveTo>
                  <a:cubicBezTo>
                    <a:pt x="0" y="0"/>
                    <a:pt x="208" y="1428"/>
                    <a:pt x="1133" y="1634"/>
                  </a:cubicBezTo>
                  <a:cubicBezTo>
                    <a:pt x="1188" y="1647"/>
                    <a:pt x="1241" y="1652"/>
                    <a:pt x="1294" y="1652"/>
                  </a:cubicBezTo>
                  <a:cubicBezTo>
                    <a:pt x="2133" y="1652"/>
                    <a:pt x="2722" y="178"/>
                    <a:pt x="2722" y="1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6" name="Google Shape;2056;p41"/>
          <p:cNvGrpSpPr/>
          <p:nvPr/>
        </p:nvGrpSpPr>
        <p:grpSpPr>
          <a:xfrm rot="-458246">
            <a:off x="9739496" y="2985683"/>
            <a:ext cx="2007604" cy="2168452"/>
            <a:chOff x="2285779" y="3523413"/>
            <a:chExt cx="1506139" cy="1626387"/>
          </a:xfrm>
        </p:grpSpPr>
        <p:sp>
          <p:nvSpPr>
            <p:cNvPr id="2057" name="Google Shape;2057;p41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78" name="Google Shape;2078;p41"/>
          <p:cNvGrpSpPr/>
          <p:nvPr/>
        </p:nvGrpSpPr>
        <p:grpSpPr>
          <a:xfrm rot="-759708">
            <a:off x="667922" y="4615452"/>
            <a:ext cx="2044800" cy="978311"/>
            <a:chOff x="6275088" y="4174408"/>
            <a:chExt cx="1533970" cy="733718"/>
          </a:xfrm>
        </p:grpSpPr>
        <p:sp>
          <p:nvSpPr>
            <p:cNvPr id="2079" name="Google Shape;2079;p41"/>
            <p:cNvSpPr/>
            <p:nvPr/>
          </p:nvSpPr>
          <p:spPr>
            <a:xfrm>
              <a:off x="7220345" y="455344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6275088" y="4259673"/>
              <a:ext cx="955144" cy="648448"/>
            </a:xfrm>
            <a:custGeom>
              <a:avLst/>
              <a:gdLst/>
              <a:ahLst/>
              <a:cxnLst/>
              <a:rect l="l" t="t" r="r" b="b"/>
              <a:pathLst>
                <a:path w="28499" h="19348" extrusionOk="0">
                  <a:moveTo>
                    <a:pt x="17988" y="0"/>
                  </a:moveTo>
                  <a:cubicBezTo>
                    <a:pt x="15756" y="0"/>
                    <a:pt x="13049" y="472"/>
                    <a:pt x="9774" y="1629"/>
                  </a:cubicBezTo>
                  <a:cubicBezTo>
                    <a:pt x="9774" y="1629"/>
                    <a:pt x="4996" y="3247"/>
                    <a:pt x="3222" y="7793"/>
                  </a:cubicBezTo>
                  <a:cubicBezTo>
                    <a:pt x="1906" y="11170"/>
                    <a:pt x="546" y="11827"/>
                    <a:pt x="159" y="12730"/>
                  </a:cubicBezTo>
                  <a:cubicBezTo>
                    <a:pt x="22" y="13042"/>
                    <a:pt x="0" y="13385"/>
                    <a:pt x="141" y="13880"/>
                  </a:cubicBezTo>
                  <a:cubicBezTo>
                    <a:pt x="681" y="15808"/>
                    <a:pt x="3377" y="14959"/>
                    <a:pt x="6075" y="16578"/>
                  </a:cubicBezTo>
                  <a:cubicBezTo>
                    <a:pt x="8187" y="17845"/>
                    <a:pt x="10252" y="19348"/>
                    <a:pt x="14379" y="19348"/>
                  </a:cubicBezTo>
                  <a:cubicBezTo>
                    <a:pt x="15522" y="19348"/>
                    <a:pt x="16822" y="19233"/>
                    <a:pt x="18326" y="18965"/>
                  </a:cubicBezTo>
                  <a:cubicBezTo>
                    <a:pt x="25262" y="17732"/>
                    <a:pt x="28498" y="11184"/>
                    <a:pt x="28033" y="7947"/>
                  </a:cubicBezTo>
                  <a:cubicBezTo>
                    <a:pt x="27970" y="7511"/>
                    <a:pt x="27874" y="7081"/>
                    <a:pt x="27746" y="6660"/>
                  </a:cubicBezTo>
                  <a:cubicBezTo>
                    <a:pt x="26928" y="3943"/>
                    <a:pt x="24441" y="0"/>
                    <a:pt x="179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6275088" y="4482855"/>
              <a:ext cx="955144" cy="425272"/>
            </a:xfrm>
            <a:custGeom>
              <a:avLst/>
              <a:gdLst/>
              <a:ahLst/>
              <a:cxnLst/>
              <a:rect l="l" t="t" r="r" b="b"/>
              <a:pathLst>
                <a:path w="28499" h="12689" extrusionOk="0">
                  <a:moveTo>
                    <a:pt x="27746" y="1"/>
                  </a:moveTo>
                  <a:cubicBezTo>
                    <a:pt x="26171" y="2644"/>
                    <a:pt x="22697" y="6937"/>
                    <a:pt x="16465" y="7711"/>
                  </a:cubicBezTo>
                  <a:cubicBezTo>
                    <a:pt x="15203" y="7867"/>
                    <a:pt x="13933" y="7934"/>
                    <a:pt x="12680" y="7934"/>
                  </a:cubicBezTo>
                  <a:cubicBezTo>
                    <a:pt x="7642" y="7934"/>
                    <a:pt x="2895" y="6846"/>
                    <a:pt x="159" y="6071"/>
                  </a:cubicBezTo>
                  <a:cubicBezTo>
                    <a:pt x="22" y="6383"/>
                    <a:pt x="0" y="6726"/>
                    <a:pt x="141" y="7221"/>
                  </a:cubicBezTo>
                  <a:cubicBezTo>
                    <a:pt x="681" y="9149"/>
                    <a:pt x="3377" y="8300"/>
                    <a:pt x="6075" y="9919"/>
                  </a:cubicBezTo>
                  <a:cubicBezTo>
                    <a:pt x="8187" y="11186"/>
                    <a:pt x="10252" y="12689"/>
                    <a:pt x="14379" y="12689"/>
                  </a:cubicBezTo>
                  <a:cubicBezTo>
                    <a:pt x="15522" y="12689"/>
                    <a:pt x="16822" y="12574"/>
                    <a:pt x="18326" y="12306"/>
                  </a:cubicBezTo>
                  <a:cubicBezTo>
                    <a:pt x="25262" y="11073"/>
                    <a:pt x="28498" y="4525"/>
                    <a:pt x="28033" y="1288"/>
                  </a:cubicBezTo>
                  <a:cubicBezTo>
                    <a:pt x="27970" y="852"/>
                    <a:pt x="27874" y="422"/>
                    <a:pt x="2774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7120291" y="4174408"/>
              <a:ext cx="688767" cy="702206"/>
            </a:xfrm>
            <a:custGeom>
              <a:avLst/>
              <a:gdLst/>
              <a:ahLst/>
              <a:cxnLst/>
              <a:rect l="l" t="t" r="r" b="b"/>
              <a:pathLst>
                <a:path w="20551" h="20952" extrusionOk="0">
                  <a:moveTo>
                    <a:pt x="12577" y="1"/>
                  </a:moveTo>
                  <a:cubicBezTo>
                    <a:pt x="10088" y="1"/>
                    <a:pt x="7273" y="967"/>
                    <a:pt x="5988" y="2615"/>
                  </a:cubicBezTo>
                  <a:cubicBezTo>
                    <a:pt x="5988" y="2615"/>
                    <a:pt x="2647" y="5961"/>
                    <a:pt x="2386" y="9497"/>
                  </a:cubicBezTo>
                  <a:cubicBezTo>
                    <a:pt x="2126" y="13033"/>
                    <a:pt x="0" y="12764"/>
                    <a:pt x="856" y="14190"/>
                  </a:cubicBezTo>
                  <a:cubicBezTo>
                    <a:pt x="1714" y="15615"/>
                    <a:pt x="2990" y="14087"/>
                    <a:pt x="4100" y="16125"/>
                  </a:cubicBezTo>
                  <a:cubicBezTo>
                    <a:pt x="5081" y="17925"/>
                    <a:pt x="8879" y="20951"/>
                    <a:pt x="13413" y="20951"/>
                  </a:cubicBezTo>
                  <a:cubicBezTo>
                    <a:pt x="14011" y="20951"/>
                    <a:pt x="14621" y="20899"/>
                    <a:pt x="15240" y="20784"/>
                  </a:cubicBezTo>
                  <a:cubicBezTo>
                    <a:pt x="20550" y="19795"/>
                    <a:pt x="18510" y="2688"/>
                    <a:pt x="16071" y="918"/>
                  </a:cubicBezTo>
                  <a:cubicBezTo>
                    <a:pt x="15208" y="291"/>
                    <a:pt x="13941" y="1"/>
                    <a:pt x="12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7382586" y="4208360"/>
              <a:ext cx="330592" cy="610141"/>
            </a:xfrm>
            <a:custGeom>
              <a:avLst/>
              <a:gdLst/>
              <a:ahLst/>
              <a:cxnLst/>
              <a:rect l="l" t="t" r="r" b="b"/>
              <a:pathLst>
                <a:path w="9864" h="18205" extrusionOk="0">
                  <a:moveTo>
                    <a:pt x="5856" y="0"/>
                  </a:moveTo>
                  <a:cubicBezTo>
                    <a:pt x="5856" y="0"/>
                    <a:pt x="2281" y="462"/>
                    <a:pt x="1140" y="6164"/>
                  </a:cubicBezTo>
                  <a:cubicBezTo>
                    <a:pt x="0" y="11866"/>
                    <a:pt x="2390" y="16490"/>
                    <a:pt x="4701" y="17723"/>
                  </a:cubicBezTo>
                  <a:cubicBezTo>
                    <a:pt x="5329" y="18057"/>
                    <a:pt x="5900" y="18205"/>
                    <a:pt x="6407" y="18205"/>
                  </a:cubicBezTo>
                  <a:cubicBezTo>
                    <a:pt x="7770" y="18205"/>
                    <a:pt x="8680" y="17144"/>
                    <a:pt x="9016" y="15796"/>
                  </a:cubicBezTo>
                  <a:cubicBezTo>
                    <a:pt x="9478" y="13947"/>
                    <a:pt x="9863" y="5471"/>
                    <a:pt x="9016" y="3314"/>
                  </a:cubicBezTo>
                  <a:cubicBezTo>
                    <a:pt x="8168" y="1156"/>
                    <a:pt x="7398" y="77"/>
                    <a:pt x="5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7538837" y="4239463"/>
              <a:ext cx="100746" cy="264601"/>
            </a:xfrm>
            <a:custGeom>
              <a:avLst/>
              <a:gdLst/>
              <a:ahLst/>
              <a:cxnLst/>
              <a:rect l="l" t="t" r="r" b="b"/>
              <a:pathLst>
                <a:path w="3006" h="7895" extrusionOk="0">
                  <a:moveTo>
                    <a:pt x="1433" y="0"/>
                  </a:moveTo>
                  <a:cubicBezTo>
                    <a:pt x="1032" y="0"/>
                    <a:pt x="554" y="105"/>
                    <a:pt x="0" y="382"/>
                  </a:cubicBezTo>
                  <a:cubicBezTo>
                    <a:pt x="0" y="382"/>
                    <a:pt x="1502" y="7895"/>
                    <a:pt x="1965" y="7895"/>
                  </a:cubicBezTo>
                  <a:cubicBezTo>
                    <a:pt x="2428" y="7895"/>
                    <a:pt x="3006" y="1306"/>
                    <a:pt x="3006" y="960"/>
                  </a:cubicBezTo>
                  <a:cubicBezTo>
                    <a:pt x="3006" y="710"/>
                    <a:pt x="2477" y="0"/>
                    <a:pt x="1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7432960" y="4287122"/>
              <a:ext cx="150214" cy="228070"/>
            </a:xfrm>
            <a:custGeom>
              <a:avLst/>
              <a:gdLst/>
              <a:ahLst/>
              <a:cxnLst/>
              <a:rect l="l" t="t" r="r" b="b"/>
              <a:pathLst>
                <a:path w="4482" h="6805" extrusionOk="0">
                  <a:moveTo>
                    <a:pt x="2196" y="1"/>
                  </a:moveTo>
                  <a:cubicBezTo>
                    <a:pt x="1234" y="1041"/>
                    <a:pt x="1" y="5241"/>
                    <a:pt x="288" y="5842"/>
                  </a:cubicBezTo>
                  <a:cubicBezTo>
                    <a:pt x="530" y="6348"/>
                    <a:pt x="3380" y="6805"/>
                    <a:pt x="4232" y="6805"/>
                  </a:cubicBezTo>
                  <a:cubicBezTo>
                    <a:pt x="4392" y="6805"/>
                    <a:pt x="4482" y="6788"/>
                    <a:pt x="4470" y="6753"/>
                  </a:cubicBezTo>
                  <a:cubicBezTo>
                    <a:pt x="4393" y="6531"/>
                    <a:pt x="2196" y="1"/>
                    <a:pt x="2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7635664" y="4348892"/>
              <a:ext cx="50071" cy="164693"/>
            </a:xfrm>
            <a:custGeom>
              <a:avLst/>
              <a:gdLst/>
              <a:ahLst/>
              <a:cxnLst/>
              <a:rect l="l" t="t" r="r" b="b"/>
              <a:pathLst>
                <a:path w="1494" h="4914" extrusionOk="0">
                  <a:moveTo>
                    <a:pt x="1042" y="1"/>
                  </a:moveTo>
                  <a:cubicBezTo>
                    <a:pt x="976" y="1"/>
                    <a:pt x="899" y="62"/>
                    <a:pt x="810" y="200"/>
                  </a:cubicBezTo>
                  <a:cubicBezTo>
                    <a:pt x="810" y="200"/>
                    <a:pt x="1" y="4842"/>
                    <a:pt x="117" y="4910"/>
                  </a:cubicBezTo>
                  <a:cubicBezTo>
                    <a:pt x="121" y="4913"/>
                    <a:pt x="126" y="4914"/>
                    <a:pt x="132" y="4914"/>
                  </a:cubicBezTo>
                  <a:cubicBezTo>
                    <a:pt x="310" y="4914"/>
                    <a:pt x="1389" y="4030"/>
                    <a:pt x="1426" y="3398"/>
                  </a:cubicBezTo>
                  <a:cubicBezTo>
                    <a:pt x="1460" y="2826"/>
                    <a:pt x="1493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7434569" y="4534335"/>
              <a:ext cx="168413" cy="103796"/>
            </a:xfrm>
            <a:custGeom>
              <a:avLst/>
              <a:gdLst/>
              <a:ahLst/>
              <a:cxnLst/>
              <a:rect l="l" t="t" r="r" b="b"/>
              <a:pathLst>
                <a:path w="5025" h="3097" extrusionOk="0">
                  <a:moveTo>
                    <a:pt x="4334" y="0"/>
                  </a:moveTo>
                  <a:cubicBezTo>
                    <a:pt x="3142" y="0"/>
                    <a:pt x="198" y="343"/>
                    <a:pt x="198" y="343"/>
                  </a:cubicBezTo>
                  <a:cubicBezTo>
                    <a:pt x="0" y="1803"/>
                    <a:pt x="1327" y="3096"/>
                    <a:pt x="1700" y="3096"/>
                  </a:cubicBezTo>
                  <a:cubicBezTo>
                    <a:pt x="1714" y="3096"/>
                    <a:pt x="1727" y="3095"/>
                    <a:pt x="1738" y="3091"/>
                  </a:cubicBezTo>
                  <a:cubicBezTo>
                    <a:pt x="2046" y="2989"/>
                    <a:pt x="5025" y="291"/>
                    <a:pt x="4819" y="60"/>
                  </a:cubicBezTo>
                  <a:cubicBezTo>
                    <a:pt x="4782" y="18"/>
                    <a:pt x="4602" y="0"/>
                    <a:pt x="4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7624503" y="4513354"/>
              <a:ext cx="63712" cy="93607"/>
            </a:xfrm>
            <a:custGeom>
              <a:avLst/>
              <a:gdLst/>
              <a:ahLst/>
              <a:cxnLst/>
              <a:rect l="l" t="t" r="r" b="b"/>
              <a:pathLst>
                <a:path w="1901" h="2793" extrusionOk="0">
                  <a:moveTo>
                    <a:pt x="1691" y="0"/>
                  </a:moveTo>
                  <a:cubicBezTo>
                    <a:pt x="1354" y="0"/>
                    <a:pt x="133" y="644"/>
                    <a:pt x="0" y="1020"/>
                  </a:cubicBezTo>
                  <a:cubicBezTo>
                    <a:pt x="0" y="1020"/>
                    <a:pt x="1284" y="2793"/>
                    <a:pt x="1592" y="2793"/>
                  </a:cubicBezTo>
                  <a:cubicBezTo>
                    <a:pt x="1900" y="2793"/>
                    <a:pt x="1782" y="320"/>
                    <a:pt x="1777" y="54"/>
                  </a:cubicBezTo>
                  <a:cubicBezTo>
                    <a:pt x="1777" y="17"/>
                    <a:pt x="1745" y="0"/>
                    <a:pt x="1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7514873" y="4576699"/>
              <a:ext cx="92133" cy="199079"/>
            </a:xfrm>
            <a:custGeom>
              <a:avLst/>
              <a:gdLst/>
              <a:ahLst/>
              <a:cxnLst/>
              <a:rect l="l" t="t" r="r" b="b"/>
              <a:pathLst>
                <a:path w="2749" h="5940" extrusionOk="0">
                  <a:moveTo>
                    <a:pt x="2381" y="0"/>
                  </a:moveTo>
                  <a:cubicBezTo>
                    <a:pt x="2341" y="0"/>
                    <a:pt x="2288" y="67"/>
                    <a:pt x="2219" y="215"/>
                  </a:cubicBezTo>
                  <a:cubicBezTo>
                    <a:pt x="2219" y="215"/>
                    <a:pt x="0" y="3548"/>
                    <a:pt x="107" y="4215"/>
                  </a:cubicBezTo>
                  <a:cubicBezTo>
                    <a:pt x="211" y="4861"/>
                    <a:pt x="959" y="5940"/>
                    <a:pt x="1426" y="5940"/>
                  </a:cubicBezTo>
                  <a:cubicBezTo>
                    <a:pt x="1442" y="5940"/>
                    <a:pt x="1458" y="5939"/>
                    <a:pt x="1473" y="5936"/>
                  </a:cubicBezTo>
                  <a:cubicBezTo>
                    <a:pt x="1891" y="5866"/>
                    <a:pt x="2749" y="0"/>
                    <a:pt x="2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7608114" y="4572074"/>
              <a:ext cx="65488" cy="209737"/>
            </a:xfrm>
            <a:custGeom>
              <a:avLst/>
              <a:gdLst/>
              <a:ahLst/>
              <a:cxnLst/>
              <a:rect l="l" t="t" r="r" b="b"/>
              <a:pathLst>
                <a:path w="1954" h="6258" extrusionOk="0">
                  <a:moveTo>
                    <a:pt x="383" y="1"/>
                  </a:moveTo>
                  <a:cubicBezTo>
                    <a:pt x="313" y="1"/>
                    <a:pt x="243" y="142"/>
                    <a:pt x="232" y="422"/>
                  </a:cubicBezTo>
                  <a:cubicBezTo>
                    <a:pt x="232" y="422"/>
                    <a:pt x="1" y="5869"/>
                    <a:pt x="232" y="6203"/>
                  </a:cubicBezTo>
                  <a:cubicBezTo>
                    <a:pt x="258" y="6240"/>
                    <a:pt x="290" y="6258"/>
                    <a:pt x="328" y="6258"/>
                  </a:cubicBezTo>
                  <a:cubicBezTo>
                    <a:pt x="631" y="6258"/>
                    <a:pt x="1280" y="5144"/>
                    <a:pt x="1596" y="4072"/>
                  </a:cubicBezTo>
                  <a:cubicBezTo>
                    <a:pt x="1954" y="2864"/>
                    <a:pt x="566" y="393"/>
                    <a:pt x="489" y="139"/>
                  </a:cubicBezTo>
                  <a:cubicBezTo>
                    <a:pt x="462" y="47"/>
                    <a:pt x="422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091" name="Google Shape;2091;p41"/>
          <p:cNvSpPr/>
          <p:nvPr/>
        </p:nvSpPr>
        <p:spPr>
          <a:xfrm>
            <a:off x="10965990" y="3107295"/>
            <a:ext cx="146762" cy="14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092" name="Google Shape;2092;p41"/>
          <p:cNvGrpSpPr/>
          <p:nvPr/>
        </p:nvGrpSpPr>
        <p:grpSpPr>
          <a:xfrm>
            <a:off x="417549" y="307578"/>
            <a:ext cx="11464687" cy="6338175"/>
            <a:chOff x="313215" y="230683"/>
            <a:chExt cx="8600755" cy="4753631"/>
          </a:xfrm>
        </p:grpSpPr>
        <p:sp>
          <p:nvSpPr>
            <p:cNvPr id="2093" name="Google Shape;2093;p41"/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4" name="Google Shape;2094;p41"/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5" name="Google Shape;2095;p41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6" name="Google Shape;2096;p41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7" name="Google Shape;2097;p41"/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8" name="Google Shape;2098;p41"/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9" name="Google Shape;2109;p41"/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29" name="Rectangle 2"/>
          <p:cNvSpPr>
            <a:spLocks noChangeArrowheads="1"/>
          </p:cNvSpPr>
          <p:nvPr/>
        </p:nvSpPr>
        <p:spPr bwMode="auto">
          <a:xfrm>
            <a:off x="1511638" y="-63580"/>
            <a:ext cx="8534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Gold Texture Background Image">
            <a:extLst>
              <a:ext uri="{FF2B5EF4-FFF2-40B4-BE49-F238E27FC236}">
                <a16:creationId xmlns:a16="http://schemas.microsoft.com/office/drawing/2014/main" xmlns="" id="{0AB3DFC0-6FF5-4661-AB1B-6CF6F7FC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7DD471-11AD-409F-8A0C-1B949AD388F6}"/>
              </a:ext>
            </a:extLst>
          </p:cNvPr>
          <p:cNvGrpSpPr/>
          <p:nvPr/>
        </p:nvGrpSpPr>
        <p:grpSpPr>
          <a:xfrm>
            <a:off x="333743" y="1584291"/>
            <a:ext cx="11521342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4240695" y="852336"/>
            <a:ext cx="375822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defTabSz="914400"/>
            <a:r>
              <a:rPr lang="fr-FR" sz="4800" b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00" y="280918"/>
            <a:ext cx="2472519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1878878" y="2181713"/>
            <a:ext cx="84359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fr-FR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fr-FR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914400"/>
            <a:r>
              <a:rPr lang="fr-FR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619 + 227 +81 = ?</a:t>
            </a:r>
          </a:p>
          <a:p>
            <a:pPr algn="ctr" defTabSz="914400"/>
            <a:endParaRPr lang="fr-FR" sz="40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1E6791-AA72-4976-A077-5A2A3E9BCC77}"/>
              </a:ext>
            </a:extLst>
          </p:cNvPr>
          <p:cNvGrpSpPr/>
          <p:nvPr/>
        </p:nvGrpSpPr>
        <p:grpSpPr>
          <a:xfrm>
            <a:off x="2022401" y="3740174"/>
            <a:ext cx="3437177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E40A452-AD32-4973-93FD-F4C4003D67AF}"/>
              </a:ext>
            </a:extLst>
          </p:cNvPr>
          <p:cNvGrpSpPr/>
          <p:nvPr/>
        </p:nvGrpSpPr>
        <p:grpSpPr>
          <a:xfrm>
            <a:off x="6752084" y="3732607"/>
            <a:ext cx="3437177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9DC5DC2-630A-47E0-B305-10E09B9D99F1}"/>
              </a:ext>
            </a:extLst>
          </p:cNvPr>
          <p:cNvGrpSpPr/>
          <p:nvPr/>
        </p:nvGrpSpPr>
        <p:grpSpPr>
          <a:xfrm>
            <a:off x="2027715" y="4853554"/>
            <a:ext cx="3437177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78DAFC6-95CE-438F-B18D-F77117F76F82}"/>
              </a:ext>
            </a:extLst>
          </p:cNvPr>
          <p:cNvGrpSpPr/>
          <p:nvPr/>
        </p:nvGrpSpPr>
        <p:grpSpPr>
          <a:xfrm>
            <a:off x="6757398" y="4845987"/>
            <a:ext cx="3437177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0DF02F5-27F2-44C6-9DF2-3E478FE9CBB2}"/>
              </a:ext>
            </a:extLst>
          </p:cNvPr>
          <p:cNvSpPr txBox="1"/>
          <p:nvPr/>
        </p:nvSpPr>
        <p:spPr>
          <a:xfrm>
            <a:off x="2513948" y="4081583"/>
            <a:ext cx="261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297</a:t>
            </a:r>
            <a:endParaRPr lang="fr-FR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0D5D51-143C-4D86-8F14-FCBA79843B3F}"/>
              </a:ext>
            </a:extLst>
          </p:cNvPr>
          <p:cNvSpPr txBox="1"/>
          <p:nvPr/>
        </p:nvSpPr>
        <p:spPr>
          <a:xfrm>
            <a:off x="2513948" y="5194963"/>
            <a:ext cx="261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792</a:t>
            </a:r>
            <a:endParaRPr lang="fr-FR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48271ED-E1C7-4657-9182-F49EA1C44A96}"/>
              </a:ext>
            </a:extLst>
          </p:cNvPr>
          <p:cNvSpPr txBox="1"/>
          <p:nvPr/>
        </p:nvSpPr>
        <p:spPr>
          <a:xfrm>
            <a:off x="7210538" y="4081583"/>
            <a:ext cx="267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972</a:t>
            </a:r>
            <a:endParaRPr lang="fr-FR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FD167AD-B3DD-423C-9A0A-0EBD1C1F0A64}"/>
              </a:ext>
            </a:extLst>
          </p:cNvPr>
          <p:cNvSpPr txBox="1"/>
          <p:nvPr/>
        </p:nvSpPr>
        <p:spPr>
          <a:xfrm>
            <a:off x="7210537" y="5194963"/>
            <a:ext cx="267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927</a:t>
            </a:r>
            <a:endParaRPr lang="fr-FR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1BC64FEA-E6BA-4610-8EE6-575C59E487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925" y="833280"/>
            <a:ext cx="609441" cy="6096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B4DEB68-E3D4-4D66-83FA-A112517360FF}"/>
              </a:ext>
            </a:extLst>
          </p:cNvPr>
          <p:cNvSpPr txBox="1"/>
          <p:nvPr/>
        </p:nvSpPr>
        <p:spPr>
          <a:xfrm>
            <a:off x="7258119" y="6299206"/>
            <a:ext cx="366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fr-FR" sz="1800" b="1">
                <a:solidFill>
                  <a:prstClr val="white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</p:spTree>
    <p:extLst>
      <p:ext uri="{BB962C8B-B14F-4D97-AF65-F5344CB8AC3E}">
        <p14:creationId xmlns:p14="http://schemas.microsoft.com/office/powerpoint/2010/main" val="198646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6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6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427412" y="76201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Hai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202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153025" y="531814"/>
            <a:ext cx="190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u="sng">
                <a:latin typeface="Times New Roman" panose="02020603050405020304" pitchFamily="18" charset="0"/>
              </a:rPr>
              <a:t>TOÁN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875212" y="107473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>
                <a:solidFill>
                  <a:srgbClr val="009900"/>
                </a:solidFill>
                <a:latin typeface="Times New Roman" panose="02020603050405020304" pitchFamily="18" charset="0"/>
              </a:rPr>
              <a:t>KHỞI ĐỘNG</a:t>
            </a:r>
            <a:endParaRPr lang="en-US" altLang="en-US" sz="280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3046412" y="1695451"/>
            <a:ext cx="701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Tính bằng cách thuận tiện nhất:</a:t>
            </a:r>
          </a:p>
        </p:txBody>
      </p:sp>
      <p:sp>
        <p:nvSpPr>
          <p:cNvPr id="3141" name="Text Box 69"/>
          <p:cNvSpPr txBox="1">
            <a:spLocks noChangeArrowheads="1"/>
          </p:cNvSpPr>
          <p:nvPr/>
        </p:nvSpPr>
        <p:spPr bwMode="auto">
          <a:xfrm>
            <a:off x="3671887" y="2179638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a) 25 + 5 + 19 </a:t>
            </a:r>
          </a:p>
        </p:txBody>
      </p:sp>
      <p:sp>
        <p:nvSpPr>
          <p:cNvPr id="3144" name="Text Box 72"/>
          <p:cNvSpPr txBox="1">
            <a:spLocks noChangeArrowheads="1"/>
          </p:cNvSpPr>
          <p:nvPr/>
        </p:nvSpPr>
        <p:spPr bwMode="auto">
          <a:xfrm>
            <a:off x="3397250" y="4098926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b) 18 + 37 +3</a:t>
            </a:r>
          </a:p>
        </p:txBody>
      </p:sp>
      <p:sp>
        <p:nvSpPr>
          <p:cNvPr id="3147" name="Text Box 75"/>
          <p:cNvSpPr txBox="1">
            <a:spLocks noChangeArrowheads="1"/>
          </p:cNvSpPr>
          <p:nvPr/>
        </p:nvSpPr>
        <p:spPr bwMode="auto">
          <a:xfrm>
            <a:off x="3671887" y="2787651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= (25 + 5) +19</a:t>
            </a:r>
          </a:p>
        </p:txBody>
      </p:sp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3671887" y="3313113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= 30 +</a:t>
            </a:r>
            <a:r>
              <a:rPr lang="vi-VN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19 = 49</a:t>
            </a:r>
          </a:p>
        </p:txBody>
      </p:sp>
      <p:sp>
        <p:nvSpPr>
          <p:cNvPr id="3149" name="Text Box 77"/>
          <p:cNvSpPr txBox="1">
            <a:spLocks noChangeArrowheads="1"/>
          </p:cNvSpPr>
          <p:nvPr/>
        </p:nvSpPr>
        <p:spPr bwMode="auto">
          <a:xfrm>
            <a:off x="3505200" y="4708526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= 18 + (37 + 3) </a:t>
            </a:r>
          </a:p>
        </p:txBody>
      </p:sp>
      <p:sp>
        <p:nvSpPr>
          <p:cNvPr id="3150" name="Text Box 78"/>
          <p:cNvSpPr txBox="1">
            <a:spLocks noChangeArrowheads="1"/>
          </p:cNvSpPr>
          <p:nvPr/>
        </p:nvSpPr>
        <p:spPr bwMode="auto">
          <a:xfrm>
            <a:off x="3503612" y="5316538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= 18 + 40 =  58</a:t>
            </a:r>
          </a:p>
        </p:txBody>
      </p:sp>
    </p:spTree>
    <p:extLst>
      <p:ext uri="{BB962C8B-B14F-4D97-AF65-F5344CB8AC3E}">
        <p14:creationId xmlns:p14="http://schemas.microsoft.com/office/powerpoint/2010/main" val="24614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8" grpId="0"/>
      <p:bldP spid="3141" grpId="0"/>
      <p:bldP spid="3144" grpId="0"/>
      <p:bldP spid="3147" grpId="0"/>
      <p:bldP spid="3148" grpId="0"/>
      <p:bldP spid="3149" grpId="0"/>
      <p:bldP spid="3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1" name="Google Shape;2511;p46"/>
          <p:cNvGrpSpPr/>
          <p:nvPr/>
        </p:nvGrpSpPr>
        <p:grpSpPr>
          <a:xfrm>
            <a:off x="605541" y="356662"/>
            <a:ext cx="10977831" cy="6144683"/>
            <a:chOff x="2244650" y="589875"/>
            <a:chExt cx="2753525" cy="1155450"/>
          </a:xfrm>
        </p:grpSpPr>
        <p:sp>
          <p:nvSpPr>
            <p:cNvPr id="2512" name="Google Shape;2512;p46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2521" name="Google Shape;2521;p46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2522" name="Google Shape;2522;p46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2523" name="Google Shape;2523;p46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2524" name="Google Shape;2524;p46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2525" name="Google Shape;2525;p46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100">
                <a:solidFill>
                  <a:prstClr val="black"/>
                </a:solidFill>
              </a:endParaRPr>
            </a:p>
          </p:txBody>
        </p:sp>
      </p:grpSp>
      <p:grpSp>
        <p:nvGrpSpPr>
          <p:cNvPr id="2526" name="Google Shape;2526;p46"/>
          <p:cNvGrpSpPr/>
          <p:nvPr/>
        </p:nvGrpSpPr>
        <p:grpSpPr>
          <a:xfrm>
            <a:off x="779634" y="3907362"/>
            <a:ext cx="1962889" cy="2237387"/>
            <a:chOff x="5646725" y="1545525"/>
            <a:chExt cx="2687626" cy="3062676"/>
          </a:xfrm>
        </p:grpSpPr>
        <p:sp>
          <p:nvSpPr>
            <p:cNvPr id="2527" name="Google Shape;2527;p46"/>
            <p:cNvSpPr/>
            <p:nvPr/>
          </p:nvSpPr>
          <p:spPr>
            <a:xfrm>
              <a:off x="7386024" y="2687326"/>
              <a:ext cx="948327" cy="1544182"/>
            </a:xfrm>
            <a:custGeom>
              <a:avLst/>
              <a:gdLst/>
              <a:ahLst/>
              <a:cxnLst/>
              <a:rect l="l" t="t" r="r" b="b"/>
              <a:pathLst>
                <a:path w="32095" h="52261" extrusionOk="0">
                  <a:moveTo>
                    <a:pt x="10473" y="1"/>
                  </a:moveTo>
                  <a:cubicBezTo>
                    <a:pt x="9663" y="1"/>
                    <a:pt x="8853" y="187"/>
                    <a:pt x="8059" y="580"/>
                  </a:cubicBezTo>
                  <a:cubicBezTo>
                    <a:pt x="1" y="4566"/>
                    <a:pt x="11943" y="17521"/>
                    <a:pt x="11156" y="28827"/>
                  </a:cubicBezTo>
                  <a:cubicBezTo>
                    <a:pt x="10369" y="40132"/>
                    <a:pt x="1406" y="47345"/>
                    <a:pt x="1406" y="47345"/>
                  </a:cubicBezTo>
                  <a:lnTo>
                    <a:pt x="4276" y="52260"/>
                  </a:lnTo>
                  <a:cubicBezTo>
                    <a:pt x="32095" y="33047"/>
                    <a:pt x="21266" y="1"/>
                    <a:pt x="10473" y="1"/>
                  </a:cubicBezTo>
                  <a:close/>
                </a:path>
              </a:pathLst>
            </a:custGeom>
            <a:solidFill>
              <a:srgbClr val="EA9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8" name="Google Shape;2528;p46"/>
            <p:cNvSpPr/>
            <p:nvPr/>
          </p:nvSpPr>
          <p:spPr>
            <a:xfrm>
              <a:off x="7427539" y="3773754"/>
              <a:ext cx="422972" cy="457809"/>
            </a:xfrm>
            <a:custGeom>
              <a:avLst/>
              <a:gdLst/>
              <a:ahLst/>
              <a:cxnLst/>
              <a:rect l="l" t="t" r="r" b="b"/>
              <a:pathLst>
                <a:path w="14315" h="15494" extrusionOk="0">
                  <a:moveTo>
                    <a:pt x="7773" y="1"/>
                  </a:moveTo>
                  <a:cubicBezTo>
                    <a:pt x="4901" y="6629"/>
                    <a:pt x="1" y="10578"/>
                    <a:pt x="1" y="10578"/>
                  </a:cubicBezTo>
                  <a:lnTo>
                    <a:pt x="2871" y="15494"/>
                  </a:lnTo>
                  <a:cubicBezTo>
                    <a:pt x="7853" y="12051"/>
                    <a:pt x="11590" y="8166"/>
                    <a:pt x="14315" y="4107"/>
                  </a:cubicBezTo>
                  <a:cubicBezTo>
                    <a:pt x="13965" y="3970"/>
                    <a:pt x="13542" y="3860"/>
                    <a:pt x="13087" y="3860"/>
                  </a:cubicBezTo>
                  <a:cubicBezTo>
                    <a:pt x="12702" y="3860"/>
                    <a:pt x="12294" y="3938"/>
                    <a:pt x="11888" y="4146"/>
                  </a:cubicBezTo>
                  <a:cubicBezTo>
                    <a:pt x="11962" y="2997"/>
                    <a:pt x="11445" y="1883"/>
                    <a:pt x="10338" y="1883"/>
                  </a:cubicBezTo>
                  <a:cubicBezTo>
                    <a:pt x="9984" y="1883"/>
                    <a:pt x="9568" y="1998"/>
                    <a:pt x="9092" y="2262"/>
                  </a:cubicBezTo>
                  <a:cubicBezTo>
                    <a:pt x="9382" y="725"/>
                    <a:pt x="8535" y="185"/>
                    <a:pt x="7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9" name="Google Shape;2529;p46"/>
            <p:cNvSpPr/>
            <p:nvPr/>
          </p:nvSpPr>
          <p:spPr>
            <a:xfrm>
              <a:off x="5646725" y="2577112"/>
              <a:ext cx="2105230" cy="2031066"/>
            </a:xfrm>
            <a:custGeom>
              <a:avLst/>
              <a:gdLst/>
              <a:ahLst/>
              <a:cxnLst/>
              <a:rect l="l" t="t" r="r" b="b"/>
              <a:pathLst>
                <a:path w="71249" h="68739" extrusionOk="0">
                  <a:moveTo>
                    <a:pt x="48810" y="0"/>
                  </a:moveTo>
                  <a:lnTo>
                    <a:pt x="15021" y="5488"/>
                  </a:lnTo>
                  <a:cubicBezTo>
                    <a:pt x="0" y="33560"/>
                    <a:pt x="3313" y="53681"/>
                    <a:pt x="6486" y="62971"/>
                  </a:cubicBezTo>
                  <a:cubicBezTo>
                    <a:pt x="7670" y="66436"/>
                    <a:pt x="10958" y="68739"/>
                    <a:pt x="14620" y="68739"/>
                  </a:cubicBezTo>
                  <a:lnTo>
                    <a:pt x="60592" y="68739"/>
                  </a:lnTo>
                  <a:cubicBezTo>
                    <a:pt x="64774" y="68739"/>
                    <a:pt x="68297" y="65600"/>
                    <a:pt x="68774" y="61445"/>
                  </a:cubicBezTo>
                  <a:cubicBezTo>
                    <a:pt x="71248" y="39906"/>
                    <a:pt x="53349" y="26038"/>
                    <a:pt x="53349" y="26038"/>
                  </a:cubicBezTo>
                  <a:cubicBezTo>
                    <a:pt x="52300" y="22300"/>
                    <a:pt x="50955" y="19093"/>
                    <a:pt x="49794" y="16697"/>
                  </a:cubicBezTo>
                  <a:cubicBezTo>
                    <a:pt x="48184" y="13372"/>
                    <a:pt x="47542" y="9663"/>
                    <a:pt x="48023" y="6001"/>
                  </a:cubicBezTo>
                  <a:lnTo>
                    <a:pt x="488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0" name="Google Shape;2530;p46"/>
            <p:cNvSpPr/>
            <p:nvPr/>
          </p:nvSpPr>
          <p:spPr>
            <a:xfrm>
              <a:off x="6803273" y="3146003"/>
              <a:ext cx="799674" cy="877856"/>
            </a:xfrm>
            <a:custGeom>
              <a:avLst/>
              <a:gdLst/>
              <a:ahLst/>
              <a:cxnLst/>
              <a:rect l="l" t="t" r="r" b="b"/>
              <a:pathLst>
                <a:path w="27064" h="29710" extrusionOk="0">
                  <a:moveTo>
                    <a:pt x="11813" y="1"/>
                  </a:moveTo>
                  <a:cubicBezTo>
                    <a:pt x="9913" y="1164"/>
                    <a:pt x="3039" y="5471"/>
                    <a:pt x="1597" y="12515"/>
                  </a:cubicBezTo>
                  <a:cubicBezTo>
                    <a:pt x="0" y="20313"/>
                    <a:pt x="1669" y="26781"/>
                    <a:pt x="10855" y="29273"/>
                  </a:cubicBezTo>
                  <a:cubicBezTo>
                    <a:pt x="11974" y="29576"/>
                    <a:pt x="13084" y="29709"/>
                    <a:pt x="14171" y="29709"/>
                  </a:cubicBezTo>
                  <a:cubicBezTo>
                    <a:pt x="19699" y="29709"/>
                    <a:pt x="24634" y="26264"/>
                    <a:pt x="27064" y="24231"/>
                  </a:cubicBezTo>
                  <a:cubicBezTo>
                    <a:pt x="22561" y="13263"/>
                    <a:pt x="14208" y="6785"/>
                    <a:pt x="14208" y="6785"/>
                  </a:cubicBezTo>
                  <a:cubicBezTo>
                    <a:pt x="13496" y="4247"/>
                    <a:pt x="12648" y="1962"/>
                    <a:pt x="11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1" name="Google Shape;2531;p46"/>
            <p:cNvSpPr/>
            <p:nvPr/>
          </p:nvSpPr>
          <p:spPr>
            <a:xfrm>
              <a:off x="6094588" y="2621848"/>
              <a:ext cx="1008870" cy="476394"/>
            </a:xfrm>
            <a:custGeom>
              <a:avLst/>
              <a:gdLst/>
              <a:ahLst/>
              <a:cxnLst/>
              <a:rect l="l" t="t" r="r" b="b"/>
              <a:pathLst>
                <a:path w="34144" h="16123" extrusionOk="0">
                  <a:moveTo>
                    <a:pt x="24325" y="0"/>
                  </a:moveTo>
                  <a:lnTo>
                    <a:pt x="12828" y="1869"/>
                  </a:lnTo>
                  <a:lnTo>
                    <a:pt x="1" y="5308"/>
                  </a:lnTo>
                  <a:cubicBezTo>
                    <a:pt x="1" y="5308"/>
                    <a:pt x="6850" y="16122"/>
                    <a:pt x="22063" y="16122"/>
                  </a:cubicBezTo>
                  <a:cubicBezTo>
                    <a:pt x="25625" y="16122"/>
                    <a:pt x="29646" y="15529"/>
                    <a:pt x="34144" y="14066"/>
                  </a:cubicBezTo>
                  <a:cubicBezTo>
                    <a:pt x="32902" y="11038"/>
                    <a:pt x="32437" y="7744"/>
                    <a:pt x="32865" y="4487"/>
                  </a:cubicBezTo>
                  <a:lnTo>
                    <a:pt x="33246" y="1580"/>
                  </a:lnTo>
                  <a:cubicBezTo>
                    <a:pt x="29959" y="844"/>
                    <a:pt x="26639" y="321"/>
                    <a:pt x="24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2" name="Google Shape;2532;p46"/>
            <p:cNvSpPr/>
            <p:nvPr/>
          </p:nvSpPr>
          <p:spPr>
            <a:xfrm>
              <a:off x="6146711" y="3119232"/>
              <a:ext cx="118101" cy="1488958"/>
            </a:xfrm>
            <a:custGeom>
              <a:avLst/>
              <a:gdLst/>
              <a:ahLst/>
              <a:cxnLst/>
              <a:rect l="l" t="t" r="r" b="b"/>
              <a:pathLst>
                <a:path w="3997" h="50392" fill="none" extrusionOk="0">
                  <a:moveTo>
                    <a:pt x="0" y="1"/>
                  </a:moveTo>
                  <a:cubicBezTo>
                    <a:pt x="0" y="1"/>
                    <a:pt x="3996" y="7611"/>
                    <a:pt x="3611" y="16023"/>
                  </a:cubicBezTo>
                  <a:cubicBezTo>
                    <a:pt x="3226" y="24434"/>
                    <a:pt x="2694" y="45120"/>
                    <a:pt x="2694" y="45120"/>
                  </a:cubicBezTo>
                  <a:lnTo>
                    <a:pt x="3611" y="50392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3" name="Google Shape;2533;p46"/>
            <p:cNvSpPr/>
            <p:nvPr/>
          </p:nvSpPr>
          <p:spPr>
            <a:xfrm>
              <a:off x="6358602" y="3184445"/>
              <a:ext cx="301384" cy="1423746"/>
            </a:xfrm>
            <a:custGeom>
              <a:avLst/>
              <a:gdLst/>
              <a:ahLst/>
              <a:cxnLst/>
              <a:rect l="l" t="t" r="r" b="b"/>
              <a:pathLst>
                <a:path w="10200" h="48185" fill="none" extrusionOk="0">
                  <a:moveTo>
                    <a:pt x="10199" y="1"/>
                  </a:moveTo>
                  <a:cubicBezTo>
                    <a:pt x="10199" y="1"/>
                    <a:pt x="7491" y="5581"/>
                    <a:pt x="5430" y="20783"/>
                  </a:cubicBezTo>
                  <a:cubicBezTo>
                    <a:pt x="3368" y="35986"/>
                    <a:pt x="2309" y="43009"/>
                    <a:pt x="2309" y="43009"/>
                  </a:cubicBezTo>
                  <a:cubicBezTo>
                    <a:pt x="2309" y="43009"/>
                    <a:pt x="808" y="44662"/>
                    <a:pt x="1" y="48185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4" name="Google Shape;2534;p46"/>
            <p:cNvSpPr/>
            <p:nvPr/>
          </p:nvSpPr>
          <p:spPr>
            <a:xfrm>
              <a:off x="6745034" y="3592654"/>
              <a:ext cx="329455" cy="1015548"/>
            </a:xfrm>
            <a:custGeom>
              <a:avLst/>
              <a:gdLst/>
              <a:ahLst/>
              <a:cxnLst/>
              <a:rect l="l" t="t" r="r" b="b"/>
              <a:pathLst>
                <a:path w="11150" h="34370" fill="none" extrusionOk="0">
                  <a:moveTo>
                    <a:pt x="11150" y="1"/>
                  </a:moveTo>
                  <a:lnTo>
                    <a:pt x="1" y="34370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5" name="Google Shape;2535;p46"/>
            <p:cNvSpPr/>
            <p:nvPr/>
          </p:nvSpPr>
          <p:spPr>
            <a:xfrm>
              <a:off x="6944632" y="3785781"/>
              <a:ext cx="358736" cy="207158"/>
            </a:xfrm>
            <a:custGeom>
              <a:avLst/>
              <a:gdLst/>
              <a:ahLst/>
              <a:cxnLst/>
              <a:rect l="l" t="t" r="r" b="b"/>
              <a:pathLst>
                <a:path w="12141" h="7011" fill="none" extrusionOk="0">
                  <a:moveTo>
                    <a:pt x="12141" y="319"/>
                  </a:moveTo>
                  <a:cubicBezTo>
                    <a:pt x="12141" y="319"/>
                    <a:pt x="3167" y="1"/>
                    <a:pt x="1" y="701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6" name="Google Shape;2536;p46"/>
            <p:cNvSpPr/>
            <p:nvPr/>
          </p:nvSpPr>
          <p:spPr>
            <a:xfrm>
              <a:off x="5837193" y="1871057"/>
              <a:ext cx="1408293" cy="1091041"/>
            </a:xfrm>
            <a:custGeom>
              <a:avLst/>
              <a:gdLst/>
              <a:ahLst/>
              <a:cxnLst/>
              <a:rect l="l" t="t" r="r" b="b"/>
              <a:pathLst>
                <a:path w="47662" h="36925" extrusionOk="0">
                  <a:moveTo>
                    <a:pt x="20610" y="1"/>
                  </a:moveTo>
                  <a:cubicBezTo>
                    <a:pt x="12037" y="1"/>
                    <a:pt x="9320" y="5934"/>
                    <a:pt x="5312" y="11917"/>
                  </a:cubicBezTo>
                  <a:cubicBezTo>
                    <a:pt x="0" y="19846"/>
                    <a:pt x="3257" y="30793"/>
                    <a:pt x="16954" y="34778"/>
                  </a:cubicBezTo>
                  <a:cubicBezTo>
                    <a:pt x="22144" y="36288"/>
                    <a:pt x="26312" y="36924"/>
                    <a:pt x="29670" y="36924"/>
                  </a:cubicBezTo>
                  <a:cubicBezTo>
                    <a:pt x="40218" y="36924"/>
                    <a:pt x="42768" y="30647"/>
                    <a:pt x="43897" y="25479"/>
                  </a:cubicBezTo>
                  <a:cubicBezTo>
                    <a:pt x="45587" y="17735"/>
                    <a:pt x="47661" y="7755"/>
                    <a:pt x="31122" y="2100"/>
                  </a:cubicBezTo>
                  <a:cubicBezTo>
                    <a:pt x="26829" y="632"/>
                    <a:pt x="23408" y="1"/>
                    <a:pt x="20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7" name="Google Shape;2537;p46"/>
            <p:cNvSpPr/>
            <p:nvPr/>
          </p:nvSpPr>
          <p:spPr>
            <a:xfrm>
              <a:off x="6385254" y="2375357"/>
              <a:ext cx="291516" cy="280258"/>
            </a:xfrm>
            <a:custGeom>
              <a:avLst/>
              <a:gdLst/>
              <a:ahLst/>
              <a:cxnLst/>
              <a:rect l="l" t="t" r="r" b="b"/>
              <a:pathLst>
                <a:path w="9866" h="9485" extrusionOk="0">
                  <a:moveTo>
                    <a:pt x="5784" y="0"/>
                  </a:moveTo>
                  <a:lnTo>
                    <a:pt x="2352" y="195"/>
                  </a:lnTo>
                  <a:cubicBezTo>
                    <a:pt x="1020" y="271"/>
                    <a:pt x="0" y="1388"/>
                    <a:pt x="24" y="2722"/>
                  </a:cubicBezTo>
                  <a:cubicBezTo>
                    <a:pt x="70" y="5148"/>
                    <a:pt x="572" y="8641"/>
                    <a:pt x="2995" y="9363"/>
                  </a:cubicBezTo>
                  <a:cubicBezTo>
                    <a:pt x="3274" y="9446"/>
                    <a:pt x="3551" y="9485"/>
                    <a:pt x="3825" y="9485"/>
                  </a:cubicBezTo>
                  <a:cubicBezTo>
                    <a:pt x="5941" y="9485"/>
                    <a:pt x="7905" y="7204"/>
                    <a:pt x="9115" y="5429"/>
                  </a:cubicBezTo>
                  <a:cubicBezTo>
                    <a:pt x="9865" y="4327"/>
                    <a:pt x="9623" y="2832"/>
                    <a:pt x="8550" y="2041"/>
                  </a:cubicBezTo>
                  <a:lnTo>
                    <a:pt x="57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8" name="Google Shape;2538;p46"/>
            <p:cNvSpPr/>
            <p:nvPr/>
          </p:nvSpPr>
          <p:spPr>
            <a:xfrm>
              <a:off x="6482409" y="2345897"/>
              <a:ext cx="144546" cy="100521"/>
            </a:xfrm>
            <a:custGeom>
              <a:avLst/>
              <a:gdLst/>
              <a:ahLst/>
              <a:cxnLst/>
              <a:rect l="l" t="t" r="r" b="b"/>
              <a:pathLst>
                <a:path w="4892" h="3402" extrusionOk="0">
                  <a:moveTo>
                    <a:pt x="870" y="0"/>
                  </a:moveTo>
                  <a:cubicBezTo>
                    <a:pt x="369" y="0"/>
                    <a:pt x="1" y="552"/>
                    <a:pt x="267" y="1034"/>
                  </a:cubicBezTo>
                  <a:lnTo>
                    <a:pt x="1378" y="3042"/>
                  </a:lnTo>
                  <a:cubicBezTo>
                    <a:pt x="1505" y="3271"/>
                    <a:pt x="1743" y="3401"/>
                    <a:pt x="1988" y="3401"/>
                  </a:cubicBezTo>
                  <a:cubicBezTo>
                    <a:pt x="2098" y="3401"/>
                    <a:pt x="2209" y="3375"/>
                    <a:pt x="2313" y="3321"/>
                  </a:cubicBezTo>
                  <a:lnTo>
                    <a:pt x="4340" y="2247"/>
                  </a:lnTo>
                  <a:cubicBezTo>
                    <a:pt x="4891" y="1955"/>
                    <a:pt x="4810" y="1143"/>
                    <a:pt x="4213" y="965"/>
                  </a:cubicBezTo>
                  <a:lnTo>
                    <a:pt x="1075" y="31"/>
                  </a:lnTo>
                  <a:cubicBezTo>
                    <a:pt x="1005" y="10"/>
                    <a:pt x="936" y="0"/>
                    <a:pt x="870" y="0"/>
                  </a:cubicBezTo>
                  <a:close/>
                </a:path>
              </a:pathLst>
            </a:custGeom>
            <a:solidFill>
              <a:srgbClr val="3F23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9" name="Google Shape;2539;p46"/>
            <p:cNvSpPr/>
            <p:nvPr/>
          </p:nvSpPr>
          <p:spPr>
            <a:xfrm>
              <a:off x="6357331" y="2377395"/>
              <a:ext cx="198234" cy="123184"/>
            </a:xfrm>
            <a:custGeom>
              <a:avLst/>
              <a:gdLst/>
              <a:ahLst/>
              <a:cxnLst/>
              <a:rect l="l" t="t" r="r" b="b"/>
              <a:pathLst>
                <a:path w="6709" h="4169" fill="none" extrusionOk="0">
                  <a:moveTo>
                    <a:pt x="6708" y="0"/>
                  </a:moveTo>
                  <a:lnTo>
                    <a:pt x="6075" y="2126"/>
                  </a:lnTo>
                  <a:cubicBezTo>
                    <a:pt x="5702" y="3377"/>
                    <a:pt x="4453" y="4168"/>
                    <a:pt x="3169" y="3932"/>
                  </a:cubicBezTo>
                  <a:cubicBezTo>
                    <a:pt x="2062" y="3729"/>
                    <a:pt x="809" y="3190"/>
                    <a:pt x="0" y="1888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0" name="Google Shape;2540;p46"/>
            <p:cNvSpPr/>
            <p:nvPr/>
          </p:nvSpPr>
          <p:spPr>
            <a:xfrm>
              <a:off x="6525786" y="2377395"/>
              <a:ext cx="165171" cy="174242"/>
            </a:xfrm>
            <a:custGeom>
              <a:avLst/>
              <a:gdLst/>
              <a:ahLst/>
              <a:cxnLst/>
              <a:rect l="l" t="t" r="r" b="b"/>
              <a:pathLst>
                <a:path w="5590" h="5897" fill="none" extrusionOk="0">
                  <a:moveTo>
                    <a:pt x="1007" y="0"/>
                  </a:moveTo>
                  <a:lnTo>
                    <a:pt x="374" y="2126"/>
                  </a:lnTo>
                  <a:cubicBezTo>
                    <a:pt x="1" y="3377"/>
                    <a:pt x="615" y="4723"/>
                    <a:pt x="1817" y="5227"/>
                  </a:cubicBezTo>
                  <a:cubicBezTo>
                    <a:pt x="2855" y="5663"/>
                    <a:pt x="4199" y="5897"/>
                    <a:pt x="5589" y="525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1" name="Google Shape;2541;p46"/>
            <p:cNvSpPr/>
            <p:nvPr/>
          </p:nvSpPr>
          <p:spPr>
            <a:xfrm>
              <a:off x="6934852" y="2589315"/>
              <a:ext cx="178585" cy="113108"/>
            </a:xfrm>
            <a:custGeom>
              <a:avLst/>
              <a:gdLst/>
              <a:ahLst/>
              <a:cxnLst/>
              <a:rect l="l" t="t" r="r" b="b"/>
              <a:pathLst>
                <a:path w="6044" h="3828" fill="none" extrusionOk="0">
                  <a:moveTo>
                    <a:pt x="1" y="0"/>
                  </a:moveTo>
                  <a:lnTo>
                    <a:pt x="6044" y="3828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2" name="Google Shape;2542;p46"/>
            <p:cNvSpPr/>
            <p:nvPr/>
          </p:nvSpPr>
          <p:spPr>
            <a:xfrm>
              <a:off x="6873125" y="2680146"/>
              <a:ext cx="164698" cy="159675"/>
            </a:xfrm>
            <a:custGeom>
              <a:avLst/>
              <a:gdLst/>
              <a:ahLst/>
              <a:cxnLst/>
              <a:rect l="l" t="t" r="r" b="b"/>
              <a:pathLst>
                <a:path w="5574" h="5404" fill="none" extrusionOk="0">
                  <a:moveTo>
                    <a:pt x="0" y="0"/>
                  </a:moveTo>
                  <a:lnTo>
                    <a:pt x="5573" y="5404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3" name="Google Shape;2543;p46"/>
            <p:cNvSpPr/>
            <p:nvPr/>
          </p:nvSpPr>
          <p:spPr>
            <a:xfrm>
              <a:off x="6796477" y="2748137"/>
              <a:ext cx="107967" cy="183313"/>
            </a:xfrm>
            <a:custGeom>
              <a:avLst/>
              <a:gdLst/>
              <a:ahLst/>
              <a:cxnLst/>
              <a:rect l="l" t="t" r="r" b="b"/>
              <a:pathLst>
                <a:path w="3654" h="6204" fill="none" extrusionOk="0">
                  <a:moveTo>
                    <a:pt x="0" y="1"/>
                  </a:moveTo>
                  <a:lnTo>
                    <a:pt x="3653" y="6203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4" name="Google Shape;2544;p46"/>
            <p:cNvSpPr/>
            <p:nvPr/>
          </p:nvSpPr>
          <p:spPr>
            <a:xfrm>
              <a:off x="5935411" y="2351541"/>
              <a:ext cx="211324" cy="3043"/>
            </a:xfrm>
            <a:custGeom>
              <a:avLst/>
              <a:gdLst/>
              <a:ahLst/>
              <a:cxnLst/>
              <a:rect l="l" t="t" r="r" b="b"/>
              <a:pathLst>
                <a:path w="7152" h="103" fill="none" extrusionOk="0">
                  <a:moveTo>
                    <a:pt x="7151" y="10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5" name="Google Shape;2545;p46"/>
            <p:cNvSpPr/>
            <p:nvPr/>
          </p:nvSpPr>
          <p:spPr>
            <a:xfrm>
              <a:off x="5923503" y="2464385"/>
              <a:ext cx="225241" cy="43583"/>
            </a:xfrm>
            <a:custGeom>
              <a:avLst/>
              <a:gdLst/>
              <a:ahLst/>
              <a:cxnLst/>
              <a:rect l="l" t="t" r="r" b="b"/>
              <a:pathLst>
                <a:path w="7623" h="1475" fill="none" extrusionOk="0">
                  <a:moveTo>
                    <a:pt x="7622" y="1"/>
                  </a:moveTo>
                  <a:lnTo>
                    <a:pt x="1" y="147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6" name="Google Shape;2546;p46"/>
            <p:cNvSpPr/>
            <p:nvPr/>
          </p:nvSpPr>
          <p:spPr>
            <a:xfrm>
              <a:off x="5985052" y="2563253"/>
              <a:ext cx="190670" cy="94404"/>
            </a:xfrm>
            <a:custGeom>
              <a:avLst/>
              <a:gdLst/>
              <a:ahLst/>
              <a:cxnLst/>
              <a:rect l="l" t="t" r="r" b="b"/>
              <a:pathLst>
                <a:path w="6453" h="3195" fill="none" extrusionOk="0">
                  <a:moveTo>
                    <a:pt x="6452" y="0"/>
                  </a:moveTo>
                  <a:lnTo>
                    <a:pt x="0" y="3194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7" name="Google Shape;2547;p46"/>
            <p:cNvSpPr/>
            <p:nvPr/>
          </p:nvSpPr>
          <p:spPr>
            <a:xfrm>
              <a:off x="6941736" y="1802299"/>
              <a:ext cx="317488" cy="603567"/>
            </a:xfrm>
            <a:custGeom>
              <a:avLst/>
              <a:gdLst/>
              <a:ahLst/>
              <a:cxnLst/>
              <a:rect l="l" t="t" r="r" b="b"/>
              <a:pathLst>
                <a:path w="10745" h="20427" extrusionOk="0">
                  <a:moveTo>
                    <a:pt x="9409" y="1"/>
                  </a:moveTo>
                  <a:cubicBezTo>
                    <a:pt x="9082" y="1"/>
                    <a:pt x="8762" y="120"/>
                    <a:pt x="8542" y="393"/>
                  </a:cubicBezTo>
                  <a:lnTo>
                    <a:pt x="0" y="10965"/>
                  </a:lnTo>
                  <a:lnTo>
                    <a:pt x="7625" y="20426"/>
                  </a:lnTo>
                  <a:cubicBezTo>
                    <a:pt x="9673" y="15120"/>
                    <a:pt x="10433" y="6162"/>
                    <a:pt x="10706" y="1169"/>
                  </a:cubicBezTo>
                  <a:cubicBezTo>
                    <a:pt x="10744" y="479"/>
                    <a:pt x="10063" y="1"/>
                    <a:pt x="9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8" name="Google Shape;2548;p46"/>
            <p:cNvSpPr/>
            <p:nvPr/>
          </p:nvSpPr>
          <p:spPr>
            <a:xfrm>
              <a:off x="6094588" y="1545525"/>
              <a:ext cx="341569" cy="540956"/>
            </a:xfrm>
            <a:custGeom>
              <a:avLst/>
              <a:gdLst/>
              <a:ahLst/>
              <a:cxnLst/>
              <a:rect l="l" t="t" r="r" b="b"/>
              <a:pathLst>
                <a:path w="11560" h="18308" extrusionOk="0">
                  <a:moveTo>
                    <a:pt x="8898" y="1"/>
                  </a:moveTo>
                  <a:cubicBezTo>
                    <a:pt x="8521" y="1"/>
                    <a:pt x="8158" y="156"/>
                    <a:pt x="7958" y="502"/>
                  </a:cubicBezTo>
                  <a:cubicBezTo>
                    <a:pt x="5456" y="4830"/>
                    <a:pt x="1190" y="12744"/>
                    <a:pt x="1" y="18307"/>
                  </a:cubicBezTo>
                  <a:lnTo>
                    <a:pt x="11559" y="14560"/>
                  </a:lnTo>
                  <a:lnTo>
                    <a:pt x="10194" y="1035"/>
                  </a:lnTo>
                  <a:cubicBezTo>
                    <a:pt x="10130" y="394"/>
                    <a:pt x="9497" y="1"/>
                    <a:pt x="8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9" name="Google Shape;2549;p46"/>
            <p:cNvSpPr/>
            <p:nvPr/>
          </p:nvSpPr>
          <p:spPr>
            <a:xfrm>
              <a:off x="6615790" y="1906190"/>
              <a:ext cx="175660" cy="224886"/>
            </a:xfrm>
            <a:custGeom>
              <a:avLst/>
              <a:gdLst/>
              <a:ahLst/>
              <a:cxnLst/>
              <a:rect l="l" t="t" r="r" b="b"/>
              <a:pathLst>
                <a:path w="5945" h="7611" extrusionOk="0">
                  <a:moveTo>
                    <a:pt x="1835" y="0"/>
                  </a:moveTo>
                  <a:cubicBezTo>
                    <a:pt x="1119" y="2516"/>
                    <a:pt x="1" y="7221"/>
                    <a:pt x="1550" y="7589"/>
                  </a:cubicBezTo>
                  <a:cubicBezTo>
                    <a:pt x="1612" y="7603"/>
                    <a:pt x="1674" y="7611"/>
                    <a:pt x="1737" y="7611"/>
                  </a:cubicBezTo>
                  <a:cubicBezTo>
                    <a:pt x="3223" y="7611"/>
                    <a:pt x="5021" y="3652"/>
                    <a:pt x="5944" y="1335"/>
                  </a:cubicBezTo>
                  <a:cubicBezTo>
                    <a:pt x="5562" y="1192"/>
                    <a:pt x="5178" y="1049"/>
                    <a:pt x="4772" y="911"/>
                  </a:cubicBezTo>
                  <a:cubicBezTo>
                    <a:pt x="3742" y="559"/>
                    <a:pt x="2768" y="258"/>
                    <a:pt x="1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0" name="Google Shape;2550;p46"/>
            <p:cNvSpPr/>
            <p:nvPr/>
          </p:nvSpPr>
          <p:spPr>
            <a:xfrm>
              <a:off x="6474076" y="1871767"/>
              <a:ext cx="124277" cy="23085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0"/>
                  </a:moveTo>
                  <a:lnTo>
                    <a:pt x="0" y="0"/>
                  </a:lnTo>
                  <a:cubicBezTo>
                    <a:pt x="135" y="2547"/>
                    <a:pt x="584" y="7447"/>
                    <a:pt x="2069" y="7796"/>
                  </a:cubicBezTo>
                  <a:cubicBezTo>
                    <a:pt x="2118" y="7807"/>
                    <a:pt x="2166" y="7813"/>
                    <a:pt x="2212" y="7813"/>
                  </a:cubicBezTo>
                  <a:cubicBezTo>
                    <a:pt x="3552" y="7813"/>
                    <a:pt x="4038" y="3216"/>
                    <a:pt x="4206" y="576"/>
                  </a:cubicBezTo>
                  <a:cubicBezTo>
                    <a:pt x="2672" y="252"/>
                    <a:pt x="1270" y="6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1" name="Google Shape;2551;p46"/>
            <p:cNvSpPr/>
            <p:nvPr/>
          </p:nvSpPr>
          <p:spPr>
            <a:xfrm>
              <a:off x="6760280" y="1969276"/>
              <a:ext cx="196905" cy="214278"/>
            </a:xfrm>
            <a:custGeom>
              <a:avLst/>
              <a:gdLst/>
              <a:ahLst/>
              <a:cxnLst/>
              <a:rect l="l" t="t" r="r" b="b"/>
              <a:pathLst>
                <a:path w="6664" h="7252" extrusionOk="0">
                  <a:moveTo>
                    <a:pt x="3019" y="1"/>
                  </a:moveTo>
                  <a:cubicBezTo>
                    <a:pt x="1919" y="2110"/>
                    <a:pt x="0" y="6206"/>
                    <a:pt x="1183" y="7118"/>
                  </a:cubicBezTo>
                  <a:cubicBezTo>
                    <a:pt x="1301" y="7209"/>
                    <a:pt x="1436" y="7251"/>
                    <a:pt x="1585" y="7251"/>
                  </a:cubicBezTo>
                  <a:cubicBezTo>
                    <a:pt x="2913" y="7251"/>
                    <a:pt x="5347" y="3899"/>
                    <a:pt x="6663" y="1927"/>
                  </a:cubicBezTo>
                  <a:cubicBezTo>
                    <a:pt x="5601" y="1252"/>
                    <a:pt x="4394" y="608"/>
                    <a:pt x="30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2" name="Google Shape;2552;p46"/>
            <p:cNvSpPr/>
            <p:nvPr/>
          </p:nvSpPr>
          <p:spPr>
            <a:xfrm>
              <a:off x="6304440" y="2117489"/>
              <a:ext cx="227693" cy="197023"/>
            </a:xfrm>
            <a:custGeom>
              <a:avLst/>
              <a:gdLst/>
              <a:ahLst/>
              <a:cxnLst/>
              <a:rect l="l" t="t" r="r" b="b"/>
              <a:pathLst>
                <a:path w="7706" h="6668" extrusionOk="0">
                  <a:moveTo>
                    <a:pt x="4001" y="1"/>
                  </a:moveTo>
                  <a:cubicBezTo>
                    <a:pt x="2314" y="1"/>
                    <a:pt x="501" y="1232"/>
                    <a:pt x="92" y="1465"/>
                  </a:cubicBezTo>
                  <a:cubicBezTo>
                    <a:pt x="92" y="1465"/>
                    <a:pt x="0" y="4554"/>
                    <a:pt x="1933" y="6032"/>
                  </a:cubicBezTo>
                  <a:cubicBezTo>
                    <a:pt x="2517" y="6480"/>
                    <a:pt x="3190" y="6668"/>
                    <a:pt x="3871" y="6668"/>
                  </a:cubicBezTo>
                  <a:cubicBezTo>
                    <a:pt x="5444" y="6668"/>
                    <a:pt x="7057" y="5665"/>
                    <a:pt x="7706" y="4535"/>
                  </a:cubicBezTo>
                  <a:cubicBezTo>
                    <a:pt x="7706" y="4535"/>
                    <a:pt x="7439" y="1780"/>
                    <a:pt x="5526" y="447"/>
                  </a:cubicBezTo>
                  <a:cubicBezTo>
                    <a:pt x="5063" y="126"/>
                    <a:pt x="4539" y="1"/>
                    <a:pt x="4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3" name="Google Shape;2553;p46"/>
            <p:cNvSpPr/>
            <p:nvPr/>
          </p:nvSpPr>
          <p:spPr>
            <a:xfrm>
              <a:off x="6335524" y="2138941"/>
              <a:ext cx="179265" cy="160384"/>
            </a:xfrm>
            <a:custGeom>
              <a:avLst/>
              <a:gdLst/>
              <a:ahLst/>
              <a:cxnLst/>
              <a:rect l="l" t="t" r="r" b="b"/>
              <a:pathLst>
                <a:path w="6067" h="5428" extrusionOk="0">
                  <a:moveTo>
                    <a:pt x="3034" y="0"/>
                  </a:moveTo>
                  <a:cubicBezTo>
                    <a:pt x="1882" y="0"/>
                    <a:pt x="814" y="743"/>
                    <a:pt x="450" y="1902"/>
                  </a:cubicBezTo>
                  <a:cubicBezTo>
                    <a:pt x="1" y="3331"/>
                    <a:pt x="793" y="4853"/>
                    <a:pt x="2220" y="5302"/>
                  </a:cubicBezTo>
                  <a:cubicBezTo>
                    <a:pt x="2490" y="5387"/>
                    <a:pt x="2763" y="5427"/>
                    <a:pt x="3032" y="5427"/>
                  </a:cubicBezTo>
                  <a:cubicBezTo>
                    <a:pt x="4184" y="5427"/>
                    <a:pt x="5253" y="4685"/>
                    <a:pt x="5617" y="3526"/>
                  </a:cubicBezTo>
                  <a:cubicBezTo>
                    <a:pt x="6066" y="2097"/>
                    <a:pt x="5273" y="574"/>
                    <a:pt x="3846" y="126"/>
                  </a:cubicBezTo>
                  <a:cubicBezTo>
                    <a:pt x="3576" y="41"/>
                    <a:pt x="3303" y="0"/>
                    <a:pt x="30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4" name="Google Shape;2554;p46"/>
            <p:cNvSpPr/>
            <p:nvPr/>
          </p:nvSpPr>
          <p:spPr>
            <a:xfrm>
              <a:off x="6373051" y="2165653"/>
              <a:ext cx="56968" cy="52772"/>
            </a:xfrm>
            <a:custGeom>
              <a:avLst/>
              <a:gdLst/>
              <a:ahLst/>
              <a:cxnLst/>
              <a:rect l="l" t="t" r="r" b="b"/>
              <a:pathLst>
                <a:path w="1928" h="1786" extrusionOk="0">
                  <a:moveTo>
                    <a:pt x="986" y="0"/>
                  </a:moveTo>
                  <a:cubicBezTo>
                    <a:pt x="617" y="0"/>
                    <a:pt x="270" y="250"/>
                    <a:pt x="148" y="637"/>
                  </a:cubicBezTo>
                  <a:cubicBezTo>
                    <a:pt x="0" y="1108"/>
                    <a:pt x="245" y="1606"/>
                    <a:pt x="695" y="1747"/>
                  </a:cubicBezTo>
                  <a:cubicBezTo>
                    <a:pt x="777" y="1773"/>
                    <a:pt x="859" y="1785"/>
                    <a:pt x="940" y="1785"/>
                  </a:cubicBezTo>
                  <a:cubicBezTo>
                    <a:pt x="1309" y="1785"/>
                    <a:pt x="1657" y="1535"/>
                    <a:pt x="1778" y="1149"/>
                  </a:cubicBezTo>
                  <a:cubicBezTo>
                    <a:pt x="1927" y="677"/>
                    <a:pt x="1682" y="180"/>
                    <a:pt x="1232" y="38"/>
                  </a:cubicBezTo>
                  <a:cubicBezTo>
                    <a:pt x="1150" y="13"/>
                    <a:pt x="1067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5" name="Google Shape;2555;p46"/>
            <p:cNvSpPr/>
            <p:nvPr/>
          </p:nvSpPr>
          <p:spPr>
            <a:xfrm>
              <a:off x="6660378" y="2225931"/>
              <a:ext cx="244417" cy="196195"/>
            </a:xfrm>
            <a:custGeom>
              <a:avLst/>
              <a:gdLst/>
              <a:ahLst/>
              <a:cxnLst/>
              <a:rect l="l" t="t" r="r" b="b"/>
              <a:pathLst>
                <a:path w="8272" h="6640" extrusionOk="0">
                  <a:moveTo>
                    <a:pt x="4395" y="1"/>
                  </a:moveTo>
                  <a:cubicBezTo>
                    <a:pt x="2065" y="1"/>
                    <a:pt x="161" y="2183"/>
                    <a:pt x="161" y="2183"/>
                  </a:cubicBezTo>
                  <a:cubicBezTo>
                    <a:pt x="0" y="4007"/>
                    <a:pt x="1651" y="6640"/>
                    <a:pt x="4010" y="6640"/>
                  </a:cubicBezTo>
                  <a:cubicBezTo>
                    <a:pt x="4056" y="6640"/>
                    <a:pt x="4102" y="6639"/>
                    <a:pt x="4148" y="6637"/>
                  </a:cubicBezTo>
                  <a:cubicBezTo>
                    <a:pt x="6580" y="6530"/>
                    <a:pt x="8271" y="3943"/>
                    <a:pt x="8271" y="3943"/>
                  </a:cubicBezTo>
                  <a:cubicBezTo>
                    <a:pt x="8006" y="3383"/>
                    <a:pt x="6729" y="3"/>
                    <a:pt x="4399" y="1"/>
                  </a:cubicBezTo>
                  <a:cubicBezTo>
                    <a:pt x="4398" y="1"/>
                    <a:pt x="4396" y="1"/>
                    <a:pt x="4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6" name="Google Shape;2556;p46"/>
            <p:cNvSpPr/>
            <p:nvPr/>
          </p:nvSpPr>
          <p:spPr>
            <a:xfrm>
              <a:off x="6685198" y="2251993"/>
              <a:ext cx="179265" cy="160354"/>
            </a:xfrm>
            <a:custGeom>
              <a:avLst/>
              <a:gdLst/>
              <a:ahLst/>
              <a:cxnLst/>
              <a:rect l="l" t="t" r="r" b="b"/>
              <a:pathLst>
                <a:path w="6067" h="5427" extrusionOk="0">
                  <a:moveTo>
                    <a:pt x="3036" y="0"/>
                  </a:moveTo>
                  <a:cubicBezTo>
                    <a:pt x="1884" y="0"/>
                    <a:pt x="814" y="743"/>
                    <a:pt x="450" y="1902"/>
                  </a:cubicBezTo>
                  <a:cubicBezTo>
                    <a:pt x="0" y="3331"/>
                    <a:pt x="792" y="4854"/>
                    <a:pt x="2219" y="5302"/>
                  </a:cubicBezTo>
                  <a:cubicBezTo>
                    <a:pt x="2489" y="5387"/>
                    <a:pt x="2762" y="5427"/>
                    <a:pt x="3031" y="5427"/>
                  </a:cubicBezTo>
                  <a:cubicBezTo>
                    <a:pt x="4183" y="5427"/>
                    <a:pt x="5252" y="4685"/>
                    <a:pt x="5617" y="3526"/>
                  </a:cubicBezTo>
                  <a:cubicBezTo>
                    <a:pt x="6066" y="2097"/>
                    <a:pt x="5274" y="574"/>
                    <a:pt x="3847" y="125"/>
                  </a:cubicBezTo>
                  <a:cubicBezTo>
                    <a:pt x="3578" y="40"/>
                    <a:pt x="3305" y="0"/>
                    <a:pt x="30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7" name="Google Shape;2557;p46"/>
            <p:cNvSpPr/>
            <p:nvPr/>
          </p:nvSpPr>
          <p:spPr>
            <a:xfrm>
              <a:off x="6722695" y="2278704"/>
              <a:ext cx="56968" cy="52742"/>
            </a:xfrm>
            <a:custGeom>
              <a:avLst/>
              <a:gdLst/>
              <a:ahLst/>
              <a:cxnLst/>
              <a:rect l="l" t="t" r="r" b="b"/>
              <a:pathLst>
                <a:path w="1928" h="1785" extrusionOk="0">
                  <a:moveTo>
                    <a:pt x="987" y="1"/>
                  </a:moveTo>
                  <a:cubicBezTo>
                    <a:pt x="618" y="1"/>
                    <a:pt x="271" y="250"/>
                    <a:pt x="150" y="637"/>
                  </a:cubicBezTo>
                  <a:cubicBezTo>
                    <a:pt x="1" y="1108"/>
                    <a:pt x="245" y="1606"/>
                    <a:pt x="696" y="1746"/>
                  </a:cubicBezTo>
                  <a:cubicBezTo>
                    <a:pt x="778" y="1772"/>
                    <a:pt x="860" y="1784"/>
                    <a:pt x="942" y="1784"/>
                  </a:cubicBezTo>
                  <a:cubicBezTo>
                    <a:pt x="1311" y="1784"/>
                    <a:pt x="1658" y="1535"/>
                    <a:pt x="1780" y="1149"/>
                  </a:cubicBezTo>
                  <a:cubicBezTo>
                    <a:pt x="1928" y="677"/>
                    <a:pt x="1683" y="180"/>
                    <a:pt x="1233" y="39"/>
                  </a:cubicBezTo>
                  <a:cubicBezTo>
                    <a:pt x="1151" y="13"/>
                    <a:pt x="1068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558" name="Google Shape;2558;p46"/>
          <p:cNvGrpSpPr/>
          <p:nvPr/>
        </p:nvGrpSpPr>
        <p:grpSpPr>
          <a:xfrm flipH="1">
            <a:off x="10233201" y="1056245"/>
            <a:ext cx="1511275" cy="1603637"/>
            <a:chOff x="390275" y="406500"/>
            <a:chExt cx="1690905" cy="1793778"/>
          </a:xfrm>
        </p:grpSpPr>
        <p:sp>
          <p:nvSpPr>
            <p:cNvPr id="2559" name="Google Shape;2559;p46"/>
            <p:cNvSpPr/>
            <p:nvPr/>
          </p:nvSpPr>
          <p:spPr>
            <a:xfrm>
              <a:off x="1453705" y="1245711"/>
              <a:ext cx="306310" cy="262030"/>
            </a:xfrm>
            <a:custGeom>
              <a:avLst/>
              <a:gdLst/>
              <a:ahLst/>
              <a:cxnLst/>
              <a:rect l="l" t="t" r="r" b="b"/>
              <a:pathLst>
                <a:path w="10743" h="9190" extrusionOk="0">
                  <a:moveTo>
                    <a:pt x="3578" y="1"/>
                  </a:moveTo>
                  <a:lnTo>
                    <a:pt x="86" y="512"/>
                  </a:lnTo>
                  <a:cubicBezTo>
                    <a:pt x="86" y="512"/>
                    <a:pt x="3152" y="4430"/>
                    <a:pt x="2513" y="4595"/>
                  </a:cubicBezTo>
                  <a:cubicBezTo>
                    <a:pt x="1874" y="4761"/>
                    <a:pt x="1" y="5793"/>
                    <a:pt x="1364" y="6730"/>
                  </a:cubicBezTo>
                  <a:cubicBezTo>
                    <a:pt x="2727" y="7667"/>
                    <a:pt x="5196" y="7326"/>
                    <a:pt x="7325" y="8554"/>
                  </a:cubicBezTo>
                  <a:cubicBezTo>
                    <a:pt x="8066" y="8981"/>
                    <a:pt x="8756" y="9190"/>
                    <a:pt x="9290" y="9190"/>
                  </a:cubicBezTo>
                  <a:cubicBezTo>
                    <a:pt x="10290" y="9190"/>
                    <a:pt x="10743" y="8459"/>
                    <a:pt x="9966" y="7070"/>
                  </a:cubicBezTo>
                  <a:cubicBezTo>
                    <a:pt x="8773" y="4941"/>
                    <a:pt x="6559" y="5622"/>
                    <a:pt x="5966" y="5026"/>
                  </a:cubicBezTo>
                  <a:cubicBezTo>
                    <a:pt x="5374" y="4430"/>
                    <a:pt x="3578" y="1"/>
                    <a:pt x="3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0" name="Google Shape;2560;p46"/>
            <p:cNvSpPr/>
            <p:nvPr/>
          </p:nvSpPr>
          <p:spPr>
            <a:xfrm>
              <a:off x="390275" y="406500"/>
              <a:ext cx="1690905" cy="1793778"/>
            </a:xfrm>
            <a:custGeom>
              <a:avLst/>
              <a:gdLst/>
              <a:ahLst/>
              <a:cxnLst/>
              <a:rect l="l" t="t" r="r" b="b"/>
              <a:pathLst>
                <a:path w="59304" h="62912" extrusionOk="0">
                  <a:moveTo>
                    <a:pt x="38102" y="0"/>
                  </a:moveTo>
                  <a:cubicBezTo>
                    <a:pt x="36498" y="0"/>
                    <a:pt x="34925" y="925"/>
                    <a:pt x="33636" y="2860"/>
                  </a:cubicBezTo>
                  <a:cubicBezTo>
                    <a:pt x="32417" y="4688"/>
                    <a:pt x="31884" y="7340"/>
                    <a:pt x="31660" y="8975"/>
                  </a:cubicBezTo>
                  <a:cubicBezTo>
                    <a:pt x="31082" y="9046"/>
                    <a:pt x="30316" y="9097"/>
                    <a:pt x="29309" y="9097"/>
                  </a:cubicBezTo>
                  <a:cubicBezTo>
                    <a:pt x="27694" y="9097"/>
                    <a:pt x="25460" y="8964"/>
                    <a:pt x="22392" y="8566"/>
                  </a:cubicBezTo>
                  <a:cubicBezTo>
                    <a:pt x="21362" y="8432"/>
                    <a:pt x="20373" y="8371"/>
                    <a:pt x="19429" y="8371"/>
                  </a:cubicBezTo>
                  <a:cubicBezTo>
                    <a:pt x="11941" y="8371"/>
                    <a:pt x="7290" y="12202"/>
                    <a:pt x="7743" y="14018"/>
                  </a:cubicBezTo>
                  <a:cubicBezTo>
                    <a:pt x="8099" y="15445"/>
                    <a:pt x="9202" y="15660"/>
                    <a:pt x="9836" y="15660"/>
                  </a:cubicBezTo>
                  <a:cubicBezTo>
                    <a:pt x="10076" y="15660"/>
                    <a:pt x="10249" y="15629"/>
                    <a:pt x="10288" y="15622"/>
                  </a:cubicBezTo>
                  <a:lnTo>
                    <a:pt x="10288" y="15622"/>
                  </a:lnTo>
                  <a:cubicBezTo>
                    <a:pt x="10205" y="15667"/>
                    <a:pt x="9564" y="16009"/>
                    <a:pt x="8640" y="16716"/>
                  </a:cubicBezTo>
                  <a:cubicBezTo>
                    <a:pt x="7453" y="17619"/>
                    <a:pt x="5803" y="19124"/>
                    <a:pt x="4261" y="21363"/>
                  </a:cubicBezTo>
                  <a:cubicBezTo>
                    <a:pt x="3361" y="22670"/>
                    <a:pt x="2502" y="24228"/>
                    <a:pt x="1793" y="26065"/>
                  </a:cubicBezTo>
                  <a:cubicBezTo>
                    <a:pt x="1131" y="27784"/>
                    <a:pt x="606" y="29749"/>
                    <a:pt x="312" y="31979"/>
                  </a:cubicBezTo>
                  <a:cubicBezTo>
                    <a:pt x="94" y="33604"/>
                    <a:pt x="1" y="35371"/>
                    <a:pt x="70" y="37289"/>
                  </a:cubicBezTo>
                  <a:cubicBezTo>
                    <a:pt x="72" y="37365"/>
                    <a:pt x="75" y="37446"/>
                    <a:pt x="79" y="37527"/>
                  </a:cubicBezTo>
                  <a:cubicBezTo>
                    <a:pt x="168" y="39655"/>
                    <a:pt x="457" y="41659"/>
                    <a:pt x="922" y="43530"/>
                  </a:cubicBezTo>
                  <a:cubicBezTo>
                    <a:pt x="4023" y="56039"/>
                    <a:pt x="14853" y="62759"/>
                    <a:pt x="24776" y="62908"/>
                  </a:cubicBezTo>
                  <a:cubicBezTo>
                    <a:pt x="24950" y="62910"/>
                    <a:pt x="25121" y="62912"/>
                    <a:pt x="25292" y="62912"/>
                  </a:cubicBezTo>
                  <a:cubicBezTo>
                    <a:pt x="36356" y="62912"/>
                    <a:pt x="41674" y="57522"/>
                    <a:pt x="43266" y="50644"/>
                  </a:cubicBezTo>
                  <a:cubicBezTo>
                    <a:pt x="44689" y="44478"/>
                    <a:pt x="40499" y="40796"/>
                    <a:pt x="36792" y="40796"/>
                  </a:cubicBezTo>
                  <a:cubicBezTo>
                    <a:pt x="36300" y="40796"/>
                    <a:pt x="35815" y="40861"/>
                    <a:pt x="35354" y="40994"/>
                  </a:cubicBezTo>
                  <a:cubicBezTo>
                    <a:pt x="31421" y="42127"/>
                    <a:pt x="28697" y="45108"/>
                    <a:pt x="28950" y="49621"/>
                  </a:cubicBezTo>
                  <a:cubicBezTo>
                    <a:pt x="29063" y="51592"/>
                    <a:pt x="30164" y="52992"/>
                    <a:pt x="31370" y="53949"/>
                  </a:cubicBezTo>
                  <a:cubicBezTo>
                    <a:pt x="32927" y="55181"/>
                    <a:pt x="34658" y="55666"/>
                    <a:pt x="34658" y="55666"/>
                  </a:cubicBezTo>
                  <a:cubicBezTo>
                    <a:pt x="34658" y="55666"/>
                    <a:pt x="32226" y="58331"/>
                    <a:pt x="28609" y="58331"/>
                  </a:cubicBezTo>
                  <a:cubicBezTo>
                    <a:pt x="26853" y="58331"/>
                    <a:pt x="24819" y="57703"/>
                    <a:pt x="22648" y="55839"/>
                  </a:cubicBezTo>
                  <a:cubicBezTo>
                    <a:pt x="16006" y="50132"/>
                    <a:pt x="24353" y="35991"/>
                    <a:pt x="26821" y="33607"/>
                  </a:cubicBezTo>
                  <a:cubicBezTo>
                    <a:pt x="29293" y="31222"/>
                    <a:pt x="34820" y="29699"/>
                    <a:pt x="34820" y="29699"/>
                  </a:cubicBezTo>
                  <a:lnTo>
                    <a:pt x="34820" y="29696"/>
                  </a:lnTo>
                  <a:cubicBezTo>
                    <a:pt x="36684" y="30661"/>
                    <a:pt x="38844" y="31236"/>
                    <a:pt x="41259" y="31236"/>
                  </a:cubicBezTo>
                  <a:cubicBezTo>
                    <a:pt x="41470" y="31236"/>
                    <a:pt x="41683" y="31231"/>
                    <a:pt x="41897" y="31222"/>
                  </a:cubicBezTo>
                  <a:cubicBezTo>
                    <a:pt x="49677" y="30904"/>
                    <a:pt x="58666" y="24691"/>
                    <a:pt x="59262" y="21548"/>
                  </a:cubicBezTo>
                  <a:cubicBezTo>
                    <a:pt x="59298" y="21355"/>
                    <a:pt x="59303" y="21173"/>
                    <a:pt x="59274" y="21004"/>
                  </a:cubicBezTo>
                  <a:cubicBezTo>
                    <a:pt x="58761" y="18106"/>
                    <a:pt x="56036" y="19471"/>
                    <a:pt x="55357" y="15381"/>
                  </a:cubicBezTo>
                  <a:cubicBezTo>
                    <a:pt x="54674" y="11294"/>
                    <a:pt x="51606" y="9588"/>
                    <a:pt x="47689" y="7546"/>
                  </a:cubicBezTo>
                  <a:cubicBezTo>
                    <a:pt x="43772" y="5502"/>
                    <a:pt x="42580" y="1754"/>
                    <a:pt x="40278" y="562"/>
                  </a:cubicBezTo>
                  <a:cubicBezTo>
                    <a:pt x="39562" y="190"/>
                    <a:pt x="38829" y="0"/>
                    <a:pt x="38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1" name="Google Shape;2561;p46"/>
            <p:cNvSpPr/>
            <p:nvPr/>
          </p:nvSpPr>
          <p:spPr>
            <a:xfrm>
              <a:off x="664444" y="1020868"/>
              <a:ext cx="1415532" cy="1095165"/>
            </a:xfrm>
            <a:custGeom>
              <a:avLst/>
              <a:gdLst/>
              <a:ahLst/>
              <a:cxnLst/>
              <a:rect l="l" t="t" r="r" b="b"/>
              <a:pathLst>
                <a:path w="49646" h="38410" extrusionOk="0">
                  <a:moveTo>
                    <a:pt x="49646" y="0"/>
                  </a:moveTo>
                  <a:lnTo>
                    <a:pt x="49646" y="0"/>
                  </a:lnTo>
                  <a:cubicBezTo>
                    <a:pt x="46972" y="998"/>
                    <a:pt x="40930" y="2918"/>
                    <a:pt x="34126" y="2918"/>
                  </a:cubicBezTo>
                  <a:cubicBezTo>
                    <a:pt x="32837" y="2918"/>
                    <a:pt x="31520" y="2849"/>
                    <a:pt x="30194" y="2692"/>
                  </a:cubicBezTo>
                  <a:cubicBezTo>
                    <a:pt x="26722" y="2281"/>
                    <a:pt x="23509" y="1975"/>
                    <a:pt x="20564" y="1975"/>
                  </a:cubicBezTo>
                  <a:cubicBezTo>
                    <a:pt x="14371" y="1975"/>
                    <a:pt x="9356" y="3326"/>
                    <a:pt x="5576" y="7886"/>
                  </a:cubicBezTo>
                  <a:cubicBezTo>
                    <a:pt x="1" y="14616"/>
                    <a:pt x="1406" y="30375"/>
                    <a:pt x="8731" y="34972"/>
                  </a:cubicBezTo>
                  <a:cubicBezTo>
                    <a:pt x="12223" y="37165"/>
                    <a:pt x="16403" y="38409"/>
                    <a:pt x="20116" y="38409"/>
                  </a:cubicBezTo>
                  <a:cubicBezTo>
                    <a:pt x="24191" y="38409"/>
                    <a:pt x="27704" y="36910"/>
                    <a:pt x="29130" y="33522"/>
                  </a:cubicBezTo>
                  <a:cubicBezTo>
                    <a:pt x="31337" y="28280"/>
                    <a:pt x="28740" y="25160"/>
                    <a:pt x="26406" y="25160"/>
                  </a:cubicBezTo>
                  <a:cubicBezTo>
                    <a:pt x="25859" y="25160"/>
                    <a:pt x="25326" y="25332"/>
                    <a:pt x="24873" y="25688"/>
                  </a:cubicBezTo>
                  <a:cubicBezTo>
                    <a:pt x="22488" y="27560"/>
                    <a:pt x="23844" y="32023"/>
                    <a:pt x="23844" y="32023"/>
                  </a:cubicBezTo>
                  <a:cubicBezTo>
                    <a:pt x="23844" y="32023"/>
                    <a:pt x="22967" y="32402"/>
                    <a:pt x="21834" y="32402"/>
                  </a:cubicBezTo>
                  <a:cubicBezTo>
                    <a:pt x="21808" y="32402"/>
                    <a:pt x="21781" y="32402"/>
                    <a:pt x="21754" y="32401"/>
                  </a:cubicBezTo>
                  <a:lnTo>
                    <a:pt x="21754" y="32401"/>
                  </a:lnTo>
                  <a:cubicBezTo>
                    <a:pt x="23311" y="33633"/>
                    <a:pt x="25042" y="34118"/>
                    <a:pt x="25042" y="34118"/>
                  </a:cubicBezTo>
                  <a:cubicBezTo>
                    <a:pt x="25042" y="34118"/>
                    <a:pt x="22610" y="36783"/>
                    <a:pt x="18993" y="36783"/>
                  </a:cubicBezTo>
                  <a:cubicBezTo>
                    <a:pt x="17237" y="36783"/>
                    <a:pt x="15203" y="36155"/>
                    <a:pt x="13032" y="34291"/>
                  </a:cubicBezTo>
                  <a:cubicBezTo>
                    <a:pt x="6390" y="28584"/>
                    <a:pt x="14737" y="14443"/>
                    <a:pt x="17205" y="12059"/>
                  </a:cubicBezTo>
                  <a:cubicBezTo>
                    <a:pt x="19677" y="9674"/>
                    <a:pt x="25204" y="8151"/>
                    <a:pt x="25204" y="8151"/>
                  </a:cubicBezTo>
                  <a:lnTo>
                    <a:pt x="25204" y="8148"/>
                  </a:lnTo>
                  <a:cubicBezTo>
                    <a:pt x="27068" y="9113"/>
                    <a:pt x="29228" y="9688"/>
                    <a:pt x="31643" y="9688"/>
                  </a:cubicBezTo>
                  <a:cubicBezTo>
                    <a:pt x="31854" y="9688"/>
                    <a:pt x="32067" y="9683"/>
                    <a:pt x="32281" y="9674"/>
                  </a:cubicBezTo>
                  <a:cubicBezTo>
                    <a:pt x="40061" y="9356"/>
                    <a:pt x="49050" y="3143"/>
                    <a:pt x="49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2" name="Google Shape;2562;p46"/>
            <p:cNvSpPr/>
            <p:nvPr/>
          </p:nvSpPr>
          <p:spPr>
            <a:xfrm>
              <a:off x="1525355" y="645199"/>
              <a:ext cx="296901" cy="307336"/>
            </a:xfrm>
            <a:custGeom>
              <a:avLst/>
              <a:gdLst/>
              <a:ahLst/>
              <a:cxnLst/>
              <a:rect l="l" t="t" r="r" b="b"/>
              <a:pathLst>
                <a:path w="10413" h="10779" extrusionOk="0">
                  <a:moveTo>
                    <a:pt x="5206" y="1"/>
                  </a:moveTo>
                  <a:cubicBezTo>
                    <a:pt x="2331" y="1"/>
                    <a:pt x="0" y="2413"/>
                    <a:pt x="0" y="5389"/>
                  </a:cubicBezTo>
                  <a:cubicBezTo>
                    <a:pt x="0" y="6819"/>
                    <a:pt x="548" y="8190"/>
                    <a:pt x="1525" y="9200"/>
                  </a:cubicBezTo>
                  <a:cubicBezTo>
                    <a:pt x="2502" y="10211"/>
                    <a:pt x="3825" y="10779"/>
                    <a:pt x="5206" y="10779"/>
                  </a:cubicBezTo>
                  <a:cubicBezTo>
                    <a:pt x="6587" y="10779"/>
                    <a:pt x="7911" y="10211"/>
                    <a:pt x="8888" y="9200"/>
                  </a:cubicBezTo>
                  <a:cubicBezTo>
                    <a:pt x="9864" y="8190"/>
                    <a:pt x="10412" y="6819"/>
                    <a:pt x="10412" y="5389"/>
                  </a:cubicBezTo>
                  <a:cubicBezTo>
                    <a:pt x="10412" y="3961"/>
                    <a:pt x="9864" y="2590"/>
                    <a:pt x="8888" y="1579"/>
                  </a:cubicBezTo>
                  <a:cubicBezTo>
                    <a:pt x="7911" y="569"/>
                    <a:pt x="6587" y="1"/>
                    <a:pt x="5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3" name="Google Shape;2563;p46"/>
            <p:cNvSpPr/>
            <p:nvPr/>
          </p:nvSpPr>
          <p:spPr>
            <a:xfrm>
              <a:off x="994723" y="1004360"/>
              <a:ext cx="359457" cy="544218"/>
            </a:xfrm>
            <a:custGeom>
              <a:avLst/>
              <a:gdLst/>
              <a:ahLst/>
              <a:cxnLst/>
              <a:rect l="l" t="t" r="r" b="b"/>
              <a:pathLst>
                <a:path w="12607" h="19087" extrusionOk="0">
                  <a:moveTo>
                    <a:pt x="3186" y="0"/>
                  </a:moveTo>
                  <a:cubicBezTo>
                    <a:pt x="3005" y="0"/>
                    <a:pt x="2823" y="11"/>
                    <a:pt x="2641" y="35"/>
                  </a:cubicBezTo>
                  <a:cubicBezTo>
                    <a:pt x="1" y="375"/>
                    <a:pt x="426" y="6136"/>
                    <a:pt x="3323" y="9543"/>
                  </a:cubicBezTo>
                  <a:cubicBezTo>
                    <a:pt x="6219" y="12950"/>
                    <a:pt x="7410" y="13919"/>
                    <a:pt x="7410" y="13919"/>
                  </a:cubicBezTo>
                  <a:cubicBezTo>
                    <a:pt x="7410" y="13919"/>
                    <a:pt x="6303" y="18092"/>
                    <a:pt x="7837" y="18859"/>
                  </a:cubicBezTo>
                  <a:cubicBezTo>
                    <a:pt x="8151" y="19016"/>
                    <a:pt x="8440" y="19087"/>
                    <a:pt x="8701" y="19087"/>
                  </a:cubicBezTo>
                  <a:cubicBezTo>
                    <a:pt x="9714" y="19087"/>
                    <a:pt x="10307" y="18016"/>
                    <a:pt x="10307" y="16729"/>
                  </a:cubicBezTo>
                  <a:cubicBezTo>
                    <a:pt x="10307" y="15111"/>
                    <a:pt x="10732" y="12641"/>
                    <a:pt x="11670" y="12385"/>
                  </a:cubicBezTo>
                  <a:cubicBezTo>
                    <a:pt x="12606" y="12129"/>
                    <a:pt x="12435" y="11022"/>
                    <a:pt x="11116" y="10766"/>
                  </a:cubicBezTo>
                  <a:cubicBezTo>
                    <a:pt x="11022" y="10748"/>
                    <a:pt x="10932" y="10740"/>
                    <a:pt x="10844" y="10740"/>
                  </a:cubicBezTo>
                  <a:cubicBezTo>
                    <a:pt x="9989" y="10740"/>
                    <a:pt x="9426" y="11523"/>
                    <a:pt x="8997" y="11523"/>
                  </a:cubicBezTo>
                  <a:cubicBezTo>
                    <a:pt x="8852" y="11523"/>
                    <a:pt x="8723" y="11433"/>
                    <a:pt x="8603" y="11193"/>
                  </a:cubicBezTo>
                  <a:cubicBezTo>
                    <a:pt x="8092" y="10170"/>
                    <a:pt x="6278" y="6168"/>
                    <a:pt x="6036" y="5741"/>
                  </a:cubicBezTo>
                  <a:cubicBezTo>
                    <a:pt x="6008" y="5691"/>
                    <a:pt x="6016" y="5669"/>
                    <a:pt x="6053" y="5669"/>
                  </a:cubicBezTo>
                  <a:cubicBezTo>
                    <a:pt x="6301" y="5669"/>
                    <a:pt x="7856" y="6641"/>
                    <a:pt x="8618" y="6641"/>
                  </a:cubicBezTo>
                  <a:cubicBezTo>
                    <a:pt x="8711" y="6641"/>
                    <a:pt x="8793" y="6626"/>
                    <a:pt x="8859" y="6593"/>
                  </a:cubicBezTo>
                  <a:cubicBezTo>
                    <a:pt x="9540" y="6253"/>
                    <a:pt x="8708" y="2651"/>
                    <a:pt x="7837" y="1994"/>
                  </a:cubicBezTo>
                  <a:cubicBezTo>
                    <a:pt x="7837" y="1994"/>
                    <a:pt x="5622" y="0"/>
                    <a:pt x="3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4" name="Google Shape;2564;p46"/>
            <p:cNvSpPr/>
            <p:nvPr/>
          </p:nvSpPr>
          <p:spPr>
            <a:xfrm>
              <a:off x="654750" y="1489570"/>
              <a:ext cx="462986" cy="365673"/>
            </a:xfrm>
            <a:custGeom>
              <a:avLst/>
              <a:gdLst/>
              <a:ahLst/>
              <a:cxnLst/>
              <a:rect l="l" t="t" r="r" b="b"/>
              <a:pathLst>
                <a:path w="16238" h="12825" extrusionOk="0">
                  <a:moveTo>
                    <a:pt x="5612" y="1"/>
                  </a:moveTo>
                  <a:cubicBezTo>
                    <a:pt x="4882" y="1"/>
                    <a:pt x="3980" y="168"/>
                    <a:pt x="2875" y="583"/>
                  </a:cubicBezTo>
                  <a:cubicBezTo>
                    <a:pt x="2875" y="583"/>
                    <a:pt x="1" y="2244"/>
                    <a:pt x="64" y="5502"/>
                  </a:cubicBezTo>
                  <a:cubicBezTo>
                    <a:pt x="124" y="8519"/>
                    <a:pt x="7082" y="9480"/>
                    <a:pt x="9231" y="9480"/>
                  </a:cubicBezTo>
                  <a:cubicBezTo>
                    <a:pt x="9401" y="9480"/>
                    <a:pt x="9542" y="9474"/>
                    <a:pt x="9646" y="9463"/>
                  </a:cubicBezTo>
                  <a:cubicBezTo>
                    <a:pt x="9688" y="9458"/>
                    <a:pt x="9729" y="9456"/>
                    <a:pt x="9768" y="9456"/>
                  </a:cubicBezTo>
                  <a:cubicBezTo>
                    <a:pt x="11084" y="9456"/>
                    <a:pt x="11502" y="11912"/>
                    <a:pt x="13735" y="12657"/>
                  </a:cubicBezTo>
                  <a:cubicBezTo>
                    <a:pt x="14084" y="12773"/>
                    <a:pt x="14387" y="12825"/>
                    <a:pt x="14648" y="12825"/>
                  </a:cubicBezTo>
                  <a:cubicBezTo>
                    <a:pt x="16106" y="12825"/>
                    <a:pt x="16237" y="11214"/>
                    <a:pt x="15587" y="10293"/>
                  </a:cubicBezTo>
                  <a:cubicBezTo>
                    <a:pt x="14820" y="9207"/>
                    <a:pt x="13163" y="8995"/>
                    <a:pt x="12522" y="7482"/>
                  </a:cubicBezTo>
                  <a:cubicBezTo>
                    <a:pt x="11882" y="5969"/>
                    <a:pt x="13331" y="5577"/>
                    <a:pt x="13040" y="4607"/>
                  </a:cubicBezTo>
                  <a:cubicBezTo>
                    <a:pt x="12900" y="4139"/>
                    <a:pt x="12476" y="3899"/>
                    <a:pt x="11945" y="3899"/>
                  </a:cubicBezTo>
                  <a:cubicBezTo>
                    <a:pt x="11377" y="3899"/>
                    <a:pt x="10688" y="4173"/>
                    <a:pt x="10094" y="4735"/>
                  </a:cubicBezTo>
                  <a:cubicBezTo>
                    <a:pt x="9535" y="5262"/>
                    <a:pt x="8845" y="5519"/>
                    <a:pt x="8132" y="5519"/>
                  </a:cubicBezTo>
                  <a:cubicBezTo>
                    <a:pt x="7376" y="5519"/>
                    <a:pt x="6595" y="5230"/>
                    <a:pt x="5917" y="4671"/>
                  </a:cubicBezTo>
                  <a:cubicBezTo>
                    <a:pt x="4599" y="3585"/>
                    <a:pt x="8177" y="3585"/>
                    <a:pt x="8369" y="2499"/>
                  </a:cubicBezTo>
                  <a:cubicBezTo>
                    <a:pt x="8514" y="1675"/>
                    <a:pt x="7922" y="1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5" name="Google Shape;2565;p46"/>
            <p:cNvSpPr/>
            <p:nvPr/>
          </p:nvSpPr>
          <p:spPr>
            <a:xfrm>
              <a:off x="511763" y="883100"/>
              <a:ext cx="200243" cy="215155"/>
            </a:xfrm>
            <a:custGeom>
              <a:avLst/>
              <a:gdLst/>
              <a:ahLst/>
              <a:cxnLst/>
              <a:rect l="l" t="t" r="r" b="b"/>
              <a:pathLst>
                <a:path w="7023" h="7546" extrusionOk="0">
                  <a:moveTo>
                    <a:pt x="4379" y="1"/>
                  </a:moveTo>
                  <a:cubicBezTo>
                    <a:pt x="3192" y="903"/>
                    <a:pt x="1542" y="2409"/>
                    <a:pt x="0" y="4647"/>
                  </a:cubicBezTo>
                  <a:cubicBezTo>
                    <a:pt x="1539" y="5878"/>
                    <a:pt x="4485" y="7546"/>
                    <a:pt x="5970" y="7546"/>
                  </a:cubicBezTo>
                  <a:cubicBezTo>
                    <a:pt x="6490" y="7546"/>
                    <a:pt x="6831" y="7341"/>
                    <a:pt x="6869" y="6842"/>
                  </a:cubicBezTo>
                  <a:cubicBezTo>
                    <a:pt x="7023" y="4806"/>
                    <a:pt x="5094" y="1240"/>
                    <a:pt x="4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6" name="Google Shape;2566;p46"/>
            <p:cNvSpPr/>
            <p:nvPr/>
          </p:nvSpPr>
          <p:spPr>
            <a:xfrm>
              <a:off x="399142" y="1149627"/>
              <a:ext cx="233261" cy="170505"/>
            </a:xfrm>
            <a:custGeom>
              <a:avLst/>
              <a:gdLst/>
              <a:ahLst/>
              <a:cxnLst/>
              <a:rect l="l" t="t" r="r" b="b"/>
              <a:pathLst>
                <a:path w="8181" h="5980" extrusionOk="0">
                  <a:moveTo>
                    <a:pt x="1482" y="1"/>
                  </a:moveTo>
                  <a:cubicBezTo>
                    <a:pt x="820" y="1721"/>
                    <a:pt x="295" y="3686"/>
                    <a:pt x="1" y="5915"/>
                  </a:cubicBezTo>
                  <a:cubicBezTo>
                    <a:pt x="283" y="5956"/>
                    <a:pt x="717" y="5980"/>
                    <a:pt x="1239" y="5980"/>
                  </a:cubicBezTo>
                  <a:cubicBezTo>
                    <a:pt x="3721" y="5980"/>
                    <a:pt x="8181" y="5438"/>
                    <a:pt x="7688" y="3563"/>
                  </a:cubicBezTo>
                  <a:cubicBezTo>
                    <a:pt x="7229" y="1813"/>
                    <a:pt x="3520" y="564"/>
                    <a:pt x="14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7" name="Google Shape;2567;p46"/>
            <p:cNvSpPr/>
            <p:nvPr/>
          </p:nvSpPr>
          <p:spPr>
            <a:xfrm>
              <a:off x="392242" y="1448200"/>
              <a:ext cx="224336" cy="199473"/>
            </a:xfrm>
            <a:custGeom>
              <a:avLst/>
              <a:gdLst/>
              <a:ahLst/>
              <a:cxnLst/>
              <a:rect l="l" t="t" r="r" b="b"/>
              <a:pathLst>
                <a:path w="7868" h="6996" extrusionOk="0">
                  <a:moveTo>
                    <a:pt x="4182" y="0"/>
                  </a:moveTo>
                  <a:cubicBezTo>
                    <a:pt x="2733" y="0"/>
                    <a:pt x="1075" y="422"/>
                    <a:pt x="1" y="753"/>
                  </a:cubicBezTo>
                  <a:cubicBezTo>
                    <a:pt x="3" y="830"/>
                    <a:pt x="6" y="911"/>
                    <a:pt x="10" y="991"/>
                  </a:cubicBezTo>
                  <a:cubicBezTo>
                    <a:pt x="99" y="3120"/>
                    <a:pt x="388" y="5123"/>
                    <a:pt x="853" y="6995"/>
                  </a:cubicBezTo>
                  <a:cubicBezTo>
                    <a:pt x="2988" y="5615"/>
                    <a:pt x="7868" y="1162"/>
                    <a:pt x="5951" y="309"/>
                  </a:cubicBezTo>
                  <a:cubicBezTo>
                    <a:pt x="5453" y="87"/>
                    <a:pt x="4839" y="0"/>
                    <a:pt x="4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8" name="Google Shape;2568;p46"/>
            <p:cNvSpPr/>
            <p:nvPr/>
          </p:nvSpPr>
          <p:spPr>
            <a:xfrm>
              <a:off x="774185" y="753173"/>
              <a:ext cx="490073" cy="79749"/>
            </a:xfrm>
            <a:custGeom>
              <a:avLst/>
              <a:gdLst/>
              <a:ahLst/>
              <a:cxnLst/>
              <a:rect l="l" t="t" r="r" b="b"/>
              <a:pathLst>
                <a:path w="17188" h="2797" extrusionOk="0">
                  <a:moveTo>
                    <a:pt x="9938" y="1"/>
                  </a:moveTo>
                  <a:cubicBezTo>
                    <a:pt x="5277" y="1"/>
                    <a:pt x="1" y="694"/>
                    <a:pt x="1262" y="2797"/>
                  </a:cubicBezTo>
                  <a:cubicBezTo>
                    <a:pt x="1262" y="2797"/>
                    <a:pt x="14028" y="2201"/>
                    <a:pt x="16205" y="1008"/>
                  </a:cubicBezTo>
                  <a:cubicBezTo>
                    <a:pt x="17188" y="470"/>
                    <a:pt x="13771" y="1"/>
                    <a:pt x="9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9" name="Google Shape;2569;p46"/>
            <p:cNvSpPr/>
            <p:nvPr/>
          </p:nvSpPr>
          <p:spPr>
            <a:xfrm>
              <a:off x="1578501" y="726030"/>
              <a:ext cx="103500" cy="99594"/>
            </a:xfrm>
            <a:custGeom>
              <a:avLst/>
              <a:gdLst/>
              <a:ahLst/>
              <a:cxnLst/>
              <a:rect l="l" t="t" r="r" b="b"/>
              <a:pathLst>
                <a:path w="3630" h="3493" extrusionOk="0">
                  <a:moveTo>
                    <a:pt x="1884" y="0"/>
                  </a:moveTo>
                  <a:cubicBezTo>
                    <a:pt x="1177" y="0"/>
                    <a:pt x="540" y="426"/>
                    <a:pt x="270" y="1078"/>
                  </a:cubicBezTo>
                  <a:cubicBezTo>
                    <a:pt x="0" y="1731"/>
                    <a:pt x="150" y="2481"/>
                    <a:pt x="649" y="2981"/>
                  </a:cubicBezTo>
                  <a:cubicBezTo>
                    <a:pt x="983" y="3315"/>
                    <a:pt x="1429" y="3492"/>
                    <a:pt x="1884" y="3492"/>
                  </a:cubicBezTo>
                  <a:cubicBezTo>
                    <a:pt x="2109" y="3492"/>
                    <a:pt x="2336" y="3449"/>
                    <a:pt x="2552" y="3359"/>
                  </a:cubicBezTo>
                  <a:cubicBezTo>
                    <a:pt x="3204" y="3089"/>
                    <a:pt x="3629" y="2453"/>
                    <a:pt x="3629" y="1747"/>
                  </a:cubicBezTo>
                  <a:cubicBezTo>
                    <a:pt x="3629" y="782"/>
                    <a:pt x="2848" y="0"/>
                    <a:pt x="18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570" name="Google Shape;2570;p46"/>
          <p:cNvGrpSpPr/>
          <p:nvPr/>
        </p:nvGrpSpPr>
        <p:grpSpPr>
          <a:xfrm>
            <a:off x="10233215" y="273278"/>
            <a:ext cx="412382" cy="354467"/>
            <a:chOff x="7602588" y="1339900"/>
            <a:chExt cx="624227" cy="536530"/>
          </a:xfrm>
        </p:grpSpPr>
        <p:sp>
          <p:nvSpPr>
            <p:cNvPr id="2571" name="Google Shape;2571;p46"/>
            <p:cNvSpPr/>
            <p:nvPr/>
          </p:nvSpPr>
          <p:spPr>
            <a:xfrm>
              <a:off x="7602588" y="1382809"/>
              <a:ext cx="205134" cy="301049"/>
            </a:xfrm>
            <a:custGeom>
              <a:avLst/>
              <a:gdLst/>
              <a:ahLst/>
              <a:cxnLst/>
              <a:rect l="l" t="t" r="r" b="b"/>
              <a:pathLst>
                <a:path w="5890" h="8644" extrusionOk="0">
                  <a:moveTo>
                    <a:pt x="2662" y="0"/>
                  </a:moveTo>
                  <a:cubicBezTo>
                    <a:pt x="691" y="0"/>
                    <a:pt x="880" y="3990"/>
                    <a:pt x="3677" y="5463"/>
                  </a:cubicBezTo>
                  <a:cubicBezTo>
                    <a:pt x="3677" y="5463"/>
                    <a:pt x="3646" y="5462"/>
                    <a:pt x="3590" y="5462"/>
                  </a:cubicBezTo>
                  <a:cubicBezTo>
                    <a:pt x="3043" y="5462"/>
                    <a:pt x="121" y="5557"/>
                    <a:pt x="35" y="7595"/>
                  </a:cubicBezTo>
                  <a:cubicBezTo>
                    <a:pt x="1" y="8387"/>
                    <a:pt x="566" y="8643"/>
                    <a:pt x="1312" y="8643"/>
                  </a:cubicBezTo>
                  <a:cubicBezTo>
                    <a:pt x="2685" y="8643"/>
                    <a:pt x="4670" y="7775"/>
                    <a:pt x="4670" y="7775"/>
                  </a:cubicBezTo>
                  <a:lnTo>
                    <a:pt x="5890" y="4042"/>
                  </a:lnTo>
                  <a:cubicBezTo>
                    <a:pt x="5890" y="4042"/>
                    <a:pt x="4720" y="56"/>
                    <a:pt x="2703" y="1"/>
                  </a:cubicBezTo>
                  <a:cubicBezTo>
                    <a:pt x="2690" y="0"/>
                    <a:pt x="2676" y="0"/>
                    <a:pt x="2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2" name="Google Shape;2572;p46"/>
            <p:cNvSpPr/>
            <p:nvPr/>
          </p:nvSpPr>
          <p:spPr>
            <a:xfrm>
              <a:off x="7983649" y="1502270"/>
              <a:ext cx="243166" cy="304532"/>
            </a:xfrm>
            <a:custGeom>
              <a:avLst/>
              <a:gdLst/>
              <a:ahLst/>
              <a:cxnLst/>
              <a:rect l="l" t="t" r="r" b="b"/>
              <a:pathLst>
                <a:path w="6982" h="8744" extrusionOk="0">
                  <a:moveTo>
                    <a:pt x="4458" y="0"/>
                  </a:moveTo>
                  <a:cubicBezTo>
                    <a:pt x="2684" y="0"/>
                    <a:pt x="517" y="2403"/>
                    <a:pt x="517" y="2403"/>
                  </a:cubicBezTo>
                  <a:lnTo>
                    <a:pt x="0" y="6296"/>
                  </a:lnTo>
                  <a:cubicBezTo>
                    <a:pt x="0" y="6296"/>
                    <a:pt x="2108" y="8744"/>
                    <a:pt x="3428" y="8744"/>
                  </a:cubicBezTo>
                  <a:cubicBezTo>
                    <a:pt x="3777" y="8744"/>
                    <a:pt x="4071" y="8573"/>
                    <a:pt x="4256" y="8141"/>
                  </a:cubicBezTo>
                  <a:cubicBezTo>
                    <a:pt x="5145" y="6073"/>
                    <a:pt x="1898" y="4641"/>
                    <a:pt x="1898" y="4641"/>
                  </a:cubicBezTo>
                  <a:cubicBezTo>
                    <a:pt x="5077" y="4525"/>
                    <a:pt x="6982" y="963"/>
                    <a:pt x="5140" y="140"/>
                  </a:cubicBezTo>
                  <a:cubicBezTo>
                    <a:pt x="4924" y="43"/>
                    <a:pt x="4694" y="0"/>
                    <a:pt x="4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3" name="Google Shape;2573;p46"/>
            <p:cNvSpPr/>
            <p:nvPr/>
          </p:nvSpPr>
          <p:spPr>
            <a:xfrm>
              <a:off x="7973862" y="1378594"/>
              <a:ext cx="75541" cy="60739"/>
            </a:xfrm>
            <a:custGeom>
              <a:avLst/>
              <a:gdLst/>
              <a:ahLst/>
              <a:cxnLst/>
              <a:rect l="l" t="t" r="r" b="b"/>
              <a:pathLst>
                <a:path w="2169" h="1744" extrusionOk="0">
                  <a:moveTo>
                    <a:pt x="1896" y="1"/>
                  </a:moveTo>
                  <a:cubicBezTo>
                    <a:pt x="1862" y="1"/>
                    <a:pt x="1827" y="7"/>
                    <a:pt x="1795" y="22"/>
                  </a:cubicBezTo>
                  <a:cubicBezTo>
                    <a:pt x="1687" y="69"/>
                    <a:pt x="1626" y="185"/>
                    <a:pt x="1649" y="301"/>
                  </a:cubicBezTo>
                  <a:lnTo>
                    <a:pt x="1" y="1557"/>
                  </a:lnTo>
                  <a:lnTo>
                    <a:pt x="272" y="1744"/>
                  </a:lnTo>
                  <a:lnTo>
                    <a:pt x="1778" y="475"/>
                  </a:lnTo>
                  <a:cubicBezTo>
                    <a:pt x="1815" y="495"/>
                    <a:pt x="1855" y="504"/>
                    <a:pt x="1896" y="504"/>
                  </a:cubicBezTo>
                  <a:cubicBezTo>
                    <a:pt x="1967" y="504"/>
                    <a:pt x="2038" y="474"/>
                    <a:pt x="2087" y="417"/>
                  </a:cubicBezTo>
                  <a:cubicBezTo>
                    <a:pt x="2164" y="328"/>
                    <a:pt x="2168" y="198"/>
                    <a:pt x="2098" y="102"/>
                  </a:cubicBezTo>
                  <a:cubicBezTo>
                    <a:pt x="2050" y="37"/>
                    <a:pt x="1974" y="1"/>
                    <a:pt x="18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4" name="Google Shape;2574;p46"/>
            <p:cNvSpPr/>
            <p:nvPr/>
          </p:nvSpPr>
          <p:spPr>
            <a:xfrm>
              <a:off x="7896403" y="1339900"/>
              <a:ext cx="34619" cy="84735"/>
            </a:xfrm>
            <a:custGeom>
              <a:avLst/>
              <a:gdLst/>
              <a:ahLst/>
              <a:cxnLst/>
              <a:rect l="l" t="t" r="r" b="b"/>
              <a:pathLst>
                <a:path w="994" h="2433" extrusionOk="0">
                  <a:moveTo>
                    <a:pt x="260" y="1"/>
                  </a:moveTo>
                  <a:cubicBezTo>
                    <a:pt x="236" y="1"/>
                    <a:pt x="212" y="4"/>
                    <a:pt x="188" y="11"/>
                  </a:cubicBezTo>
                  <a:cubicBezTo>
                    <a:pt x="75" y="44"/>
                    <a:pt x="1" y="152"/>
                    <a:pt x="9" y="270"/>
                  </a:cubicBezTo>
                  <a:cubicBezTo>
                    <a:pt x="17" y="387"/>
                    <a:pt x="105" y="483"/>
                    <a:pt x="222" y="501"/>
                  </a:cubicBezTo>
                  <a:lnTo>
                    <a:pt x="665" y="2419"/>
                  </a:lnTo>
                  <a:lnTo>
                    <a:pt x="994" y="2433"/>
                  </a:lnTo>
                  <a:lnTo>
                    <a:pt x="429" y="439"/>
                  </a:lnTo>
                  <a:cubicBezTo>
                    <a:pt x="517" y="359"/>
                    <a:pt x="537" y="231"/>
                    <a:pt x="480" y="128"/>
                  </a:cubicBezTo>
                  <a:cubicBezTo>
                    <a:pt x="434" y="48"/>
                    <a:pt x="349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5" name="Google Shape;2575;p46"/>
            <p:cNvSpPr/>
            <p:nvPr/>
          </p:nvSpPr>
          <p:spPr>
            <a:xfrm>
              <a:off x="7735146" y="1415721"/>
              <a:ext cx="311671" cy="408979"/>
            </a:xfrm>
            <a:custGeom>
              <a:avLst/>
              <a:gdLst/>
              <a:ahLst/>
              <a:cxnLst/>
              <a:rect l="l" t="t" r="r" b="b"/>
              <a:pathLst>
                <a:path w="8949" h="11743" extrusionOk="0">
                  <a:moveTo>
                    <a:pt x="5466" y="0"/>
                  </a:moveTo>
                  <a:cubicBezTo>
                    <a:pt x="3747" y="0"/>
                    <a:pt x="2172" y="1813"/>
                    <a:pt x="933" y="5168"/>
                  </a:cubicBezTo>
                  <a:lnTo>
                    <a:pt x="931" y="5169"/>
                  </a:lnTo>
                  <a:cubicBezTo>
                    <a:pt x="799" y="5527"/>
                    <a:pt x="669" y="5906"/>
                    <a:pt x="543" y="6300"/>
                  </a:cubicBezTo>
                  <a:cubicBezTo>
                    <a:pt x="472" y="6533"/>
                    <a:pt x="411" y="6752"/>
                    <a:pt x="362" y="6963"/>
                  </a:cubicBezTo>
                  <a:cubicBezTo>
                    <a:pt x="271" y="7349"/>
                    <a:pt x="217" y="7703"/>
                    <a:pt x="201" y="8026"/>
                  </a:cubicBezTo>
                  <a:cubicBezTo>
                    <a:pt x="1" y="11469"/>
                    <a:pt x="3561" y="11505"/>
                    <a:pt x="4384" y="11676"/>
                  </a:cubicBezTo>
                  <a:cubicBezTo>
                    <a:pt x="4553" y="11712"/>
                    <a:pt x="4787" y="11743"/>
                    <a:pt x="5058" y="11743"/>
                  </a:cubicBezTo>
                  <a:cubicBezTo>
                    <a:pt x="5923" y="11743"/>
                    <a:pt x="7165" y="11435"/>
                    <a:pt x="7898" y="10023"/>
                  </a:cubicBezTo>
                  <a:cubicBezTo>
                    <a:pt x="8064" y="9706"/>
                    <a:pt x="8203" y="9330"/>
                    <a:pt x="8308" y="8889"/>
                  </a:cubicBezTo>
                  <a:cubicBezTo>
                    <a:pt x="8403" y="8479"/>
                    <a:pt x="8470" y="8011"/>
                    <a:pt x="8494" y="7481"/>
                  </a:cubicBezTo>
                  <a:cubicBezTo>
                    <a:pt x="8494" y="7481"/>
                    <a:pt x="8548" y="7200"/>
                    <a:pt x="8598" y="6749"/>
                  </a:cubicBezTo>
                  <a:cubicBezTo>
                    <a:pt x="8774" y="5203"/>
                    <a:pt x="8949" y="1653"/>
                    <a:pt x="7012" y="475"/>
                  </a:cubicBezTo>
                  <a:cubicBezTo>
                    <a:pt x="6488" y="156"/>
                    <a:pt x="5971" y="0"/>
                    <a:pt x="5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6" name="Google Shape;2576;p46"/>
            <p:cNvSpPr/>
            <p:nvPr/>
          </p:nvSpPr>
          <p:spPr>
            <a:xfrm>
              <a:off x="7767641" y="1415721"/>
              <a:ext cx="279177" cy="235051"/>
            </a:xfrm>
            <a:custGeom>
              <a:avLst/>
              <a:gdLst/>
              <a:ahLst/>
              <a:cxnLst/>
              <a:rect l="l" t="t" r="r" b="b"/>
              <a:pathLst>
                <a:path w="8016" h="6749" extrusionOk="0">
                  <a:moveTo>
                    <a:pt x="4533" y="0"/>
                  </a:moveTo>
                  <a:cubicBezTo>
                    <a:pt x="2814" y="0"/>
                    <a:pt x="1239" y="1813"/>
                    <a:pt x="0" y="5168"/>
                  </a:cubicBezTo>
                  <a:cubicBezTo>
                    <a:pt x="2741" y="5273"/>
                    <a:pt x="6241" y="6295"/>
                    <a:pt x="7665" y="6749"/>
                  </a:cubicBezTo>
                  <a:cubicBezTo>
                    <a:pt x="7841" y="5203"/>
                    <a:pt x="8016" y="1655"/>
                    <a:pt x="6079" y="475"/>
                  </a:cubicBezTo>
                  <a:cubicBezTo>
                    <a:pt x="5555" y="156"/>
                    <a:pt x="5038" y="0"/>
                    <a:pt x="4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7" name="Google Shape;2577;p46"/>
            <p:cNvSpPr/>
            <p:nvPr/>
          </p:nvSpPr>
          <p:spPr>
            <a:xfrm>
              <a:off x="7742112" y="1658232"/>
              <a:ext cx="282381" cy="106607"/>
            </a:xfrm>
            <a:custGeom>
              <a:avLst/>
              <a:gdLst/>
              <a:ahLst/>
              <a:cxnLst/>
              <a:rect l="l" t="t" r="r" b="b"/>
              <a:pathLst>
                <a:path w="8108" h="3061" extrusionOk="0">
                  <a:moveTo>
                    <a:pt x="162" y="1"/>
                  </a:moveTo>
                  <a:cubicBezTo>
                    <a:pt x="71" y="386"/>
                    <a:pt x="17" y="740"/>
                    <a:pt x="1" y="1064"/>
                  </a:cubicBezTo>
                  <a:cubicBezTo>
                    <a:pt x="1955" y="1437"/>
                    <a:pt x="5751" y="2232"/>
                    <a:pt x="7698" y="3060"/>
                  </a:cubicBezTo>
                  <a:cubicBezTo>
                    <a:pt x="7864" y="2743"/>
                    <a:pt x="8003" y="2367"/>
                    <a:pt x="8108" y="1926"/>
                  </a:cubicBezTo>
                  <a:cubicBezTo>
                    <a:pt x="6540" y="1365"/>
                    <a:pt x="2738" y="100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8" name="Google Shape;2578;p46"/>
            <p:cNvSpPr/>
            <p:nvPr/>
          </p:nvSpPr>
          <p:spPr>
            <a:xfrm>
              <a:off x="7814660" y="1794097"/>
              <a:ext cx="55097" cy="82332"/>
            </a:xfrm>
            <a:custGeom>
              <a:avLst/>
              <a:gdLst/>
              <a:ahLst/>
              <a:cxnLst/>
              <a:rect l="l" t="t" r="r" b="b"/>
              <a:pathLst>
                <a:path w="1582" h="2364" extrusionOk="0">
                  <a:moveTo>
                    <a:pt x="582" y="1"/>
                  </a:moveTo>
                  <a:cubicBezTo>
                    <a:pt x="582" y="1"/>
                    <a:pt x="0" y="2364"/>
                    <a:pt x="242" y="2364"/>
                  </a:cubicBezTo>
                  <a:cubicBezTo>
                    <a:pt x="248" y="2364"/>
                    <a:pt x="256" y="2362"/>
                    <a:pt x="264" y="2358"/>
                  </a:cubicBezTo>
                  <a:cubicBezTo>
                    <a:pt x="560" y="2219"/>
                    <a:pt x="1581" y="221"/>
                    <a:pt x="1581" y="221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9" name="Google Shape;2579;p46"/>
            <p:cNvSpPr/>
            <p:nvPr/>
          </p:nvSpPr>
          <p:spPr>
            <a:xfrm>
              <a:off x="7898597" y="1553224"/>
              <a:ext cx="57779" cy="39564"/>
            </a:xfrm>
            <a:custGeom>
              <a:avLst/>
              <a:gdLst/>
              <a:ahLst/>
              <a:cxnLst/>
              <a:rect l="l" t="t" r="r" b="b"/>
              <a:pathLst>
                <a:path w="1659" h="1136" extrusionOk="0">
                  <a:moveTo>
                    <a:pt x="1" y="1"/>
                  </a:moveTo>
                  <a:cubicBezTo>
                    <a:pt x="1" y="1"/>
                    <a:pt x="3" y="896"/>
                    <a:pt x="554" y="1105"/>
                  </a:cubicBezTo>
                  <a:cubicBezTo>
                    <a:pt x="607" y="1126"/>
                    <a:pt x="661" y="1135"/>
                    <a:pt x="715" y="1135"/>
                  </a:cubicBezTo>
                  <a:cubicBezTo>
                    <a:pt x="1206" y="1135"/>
                    <a:pt x="1658" y="350"/>
                    <a:pt x="1658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0" name="Google Shape;2580;p46"/>
            <p:cNvSpPr/>
            <p:nvPr/>
          </p:nvSpPr>
          <p:spPr>
            <a:xfrm>
              <a:off x="7922106" y="1448565"/>
              <a:ext cx="24623" cy="24936"/>
            </a:xfrm>
            <a:custGeom>
              <a:avLst/>
              <a:gdLst/>
              <a:ahLst/>
              <a:cxnLst/>
              <a:rect l="l" t="t" r="r" b="b"/>
              <a:pathLst>
                <a:path w="707" h="716" extrusionOk="0">
                  <a:moveTo>
                    <a:pt x="583" y="1"/>
                  </a:moveTo>
                  <a:cubicBezTo>
                    <a:pt x="445" y="1"/>
                    <a:pt x="1" y="571"/>
                    <a:pt x="1" y="571"/>
                  </a:cubicBezTo>
                  <a:lnTo>
                    <a:pt x="102" y="715"/>
                  </a:lnTo>
                  <a:cubicBezTo>
                    <a:pt x="102" y="715"/>
                    <a:pt x="706" y="100"/>
                    <a:pt x="607" y="9"/>
                  </a:cubicBezTo>
                  <a:cubicBezTo>
                    <a:pt x="601" y="3"/>
                    <a:pt x="593" y="1"/>
                    <a:pt x="58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1" name="Google Shape;2581;p46"/>
            <p:cNvSpPr/>
            <p:nvPr/>
          </p:nvSpPr>
          <p:spPr>
            <a:xfrm>
              <a:off x="7910125" y="1436340"/>
              <a:ext cx="15324" cy="29778"/>
            </a:xfrm>
            <a:custGeom>
              <a:avLst/>
              <a:gdLst/>
              <a:ahLst/>
              <a:cxnLst/>
              <a:rect l="l" t="t" r="r" b="b"/>
              <a:pathLst>
                <a:path w="440" h="855" extrusionOk="0">
                  <a:moveTo>
                    <a:pt x="302" y="0"/>
                  </a:moveTo>
                  <a:cubicBezTo>
                    <a:pt x="175" y="0"/>
                    <a:pt x="1" y="768"/>
                    <a:pt x="1" y="768"/>
                  </a:cubicBezTo>
                  <a:lnTo>
                    <a:pt x="154" y="855"/>
                  </a:lnTo>
                  <a:cubicBezTo>
                    <a:pt x="154" y="855"/>
                    <a:pt x="440" y="42"/>
                    <a:pt x="311" y="2"/>
                  </a:cubicBezTo>
                  <a:cubicBezTo>
                    <a:pt x="308" y="1"/>
                    <a:pt x="305" y="0"/>
                    <a:pt x="30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2" name="Google Shape;2582;p46"/>
            <p:cNvSpPr/>
            <p:nvPr/>
          </p:nvSpPr>
          <p:spPr>
            <a:xfrm>
              <a:off x="7890412" y="1431255"/>
              <a:ext cx="10065" cy="29778"/>
            </a:xfrm>
            <a:custGeom>
              <a:avLst/>
              <a:gdLst/>
              <a:ahLst/>
              <a:cxnLst/>
              <a:rect l="l" t="t" r="r" b="b"/>
              <a:pathLst>
                <a:path w="289" h="855" extrusionOk="0">
                  <a:moveTo>
                    <a:pt x="137" y="1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0" y="9"/>
                    <a:pt x="115" y="828"/>
                    <a:pt x="115" y="828"/>
                  </a:cubicBezTo>
                  <a:lnTo>
                    <a:pt x="289" y="855"/>
                  </a:lnTo>
                  <a:cubicBezTo>
                    <a:pt x="289" y="855"/>
                    <a:pt x="269" y="1"/>
                    <a:pt x="137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3" name="Google Shape;2583;p46"/>
            <p:cNvSpPr/>
            <p:nvPr/>
          </p:nvSpPr>
          <p:spPr>
            <a:xfrm>
              <a:off x="8012835" y="1474616"/>
              <a:ext cx="21036" cy="27653"/>
            </a:xfrm>
            <a:custGeom>
              <a:avLst/>
              <a:gdLst/>
              <a:ahLst/>
              <a:cxnLst/>
              <a:rect l="l" t="t" r="r" b="b"/>
              <a:pathLst>
                <a:path w="604" h="794" extrusionOk="0">
                  <a:moveTo>
                    <a:pt x="473" y="0"/>
                  </a:moveTo>
                  <a:cubicBezTo>
                    <a:pt x="342" y="0"/>
                    <a:pt x="0" y="673"/>
                    <a:pt x="0" y="673"/>
                  </a:cubicBezTo>
                  <a:lnTo>
                    <a:pt x="128" y="793"/>
                  </a:lnTo>
                  <a:cubicBezTo>
                    <a:pt x="128" y="793"/>
                    <a:pt x="604" y="76"/>
                    <a:pt x="490" y="5"/>
                  </a:cubicBezTo>
                  <a:cubicBezTo>
                    <a:pt x="485" y="2"/>
                    <a:pt x="479" y="0"/>
                    <a:pt x="47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4" name="Google Shape;2584;p46"/>
            <p:cNvSpPr/>
            <p:nvPr/>
          </p:nvSpPr>
          <p:spPr>
            <a:xfrm>
              <a:off x="7997476" y="1463297"/>
              <a:ext cx="15324" cy="29812"/>
            </a:xfrm>
            <a:custGeom>
              <a:avLst/>
              <a:gdLst/>
              <a:ahLst/>
              <a:cxnLst/>
              <a:rect l="l" t="t" r="r" b="b"/>
              <a:pathLst>
                <a:path w="440" h="856" extrusionOk="0">
                  <a:moveTo>
                    <a:pt x="302" y="1"/>
                  </a:moveTo>
                  <a:cubicBezTo>
                    <a:pt x="175" y="1"/>
                    <a:pt x="1" y="769"/>
                    <a:pt x="1" y="769"/>
                  </a:cubicBezTo>
                  <a:lnTo>
                    <a:pt x="154" y="855"/>
                  </a:lnTo>
                  <a:cubicBezTo>
                    <a:pt x="154" y="855"/>
                    <a:pt x="440" y="43"/>
                    <a:pt x="311" y="2"/>
                  </a:cubicBezTo>
                  <a:cubicBezTo>
                    <a:pt x="308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5" name="Google Shape;2585;p46"/>
            <p:cNvSpPr/>
            <p:nvPr/>
          </p:nvSpPr>
          <p:spPr>
            <a:xfrm>
              <a:off x="7977798" y="1458247"/>
              <a:ext cx="10030" cy="29778"/>
            </a:xfrm>
            <a:custGeom>
              <a:avLst/>
              <a:gdLst/>
              <a:ahLst/>
              <a:cxnLst/>
              <a:rect l="l" t="t" r="r" b="b"/>
              <a:pathLst>
                <a:path w="288" h="855" extrusionOk="0">
                  <a:moveTo>
                    <a:pt x="136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0" y="8"/>
                    <a:pt x="114" y="828"/>
                    <a:pt x="114" y="828"/>
                  </a:cubicBezTo>
                  <a:lnTo>
                    <a:pt x="288" y="854"/>
                  </a:lnTo>
                  <a:cubicBezTo>
                    <a:pt x="288" y="854"/>
                    <a:pt x="268" y="0"/>
                    <a:pt x="1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6" name="Google Shape;2586;p46"/>
            <p:cNvSpPr/>
            <p:nvPr/>
          </p:nvSpPr>
          <p:spPr>
            <a:xfrm>
              <a:off x="7945372" y="1486214"/>
              <a:ext cx="89298" cy="82924"/>
            </a:xfrm>
            <a:custGeom>
              <a:avLst/>
              <a:gdLst/>
              <a:ahLst/>
              <a:cxnLst/>
              <a:rect l="l" t="t" r="r" b="b"/>
              <a:pathLst>
                <a:path w="2564" h="2381" extrusionOk="0">
                  <a:moveTo>
                    <a:pt x="1263" y="0"/>
                  </a:moveTo>
                  <a:cubicBezTo>
                    <a:pt x="1169" y="0"/>
                    <a:pt x="1074" y="12"/>
                    <a:pt x="979" y="37"/>
                  </a:cubicBezTo>
                  <a:cubicBezTo>
                    <a:pt x="362" y="200"/>
                    <a:pt x="0" y="848"/>
                    <a:pt x="168" y="1483"/>
                  </a:cubicBezTo>
                  <a:cubicBezTo>
                    <a:pt x="309" y="2022"/>
                    <a:pt x="785" y="2380"/>
                    <a:pt x="1301" y="2380"/>
                  </a:cubicBezTo>
                  <a:cubicBezTo>
                    <a:pt x="1395" y="2380"/>
                    <a:pt x="1490" y="2368"/>
                    <a:pt x="1585" y="2343"/>
                  </a:cubicBezTo>
                  <a:cubicBezTo>
                    <a:pt x="2200" y="2181"/>
                    <a:pt x="2564" y="1534"/>
                    <a:pt x="2396" y="897"/>
                  </a:cubicBezTo>
                  <a:cubicBezTo>
                    <a:pt x="2254" y="359"/>
                    <a:pt x="1778" y="0"/>
                    <a:pt x="1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7" name="Google Shape;2587;p46"/>
            <p:cNvSpPr/>
            <p:nvPr/>
          </p:nvSpPr>
          <p:spPr>
            <a:xfrm>
              <a:off x="7967035" y="1500947"/>
              <a:ext cx="57465" cy="53391"/>
            </a:xfrm>
            <a:custGeom>
              <a:avLst/>
              <a:gdLst/>
              <a:ahLst/>
              <a:cxnLst/>
              <a:rect l="l" t="t" r="r" b="b"/>
              <a:pathLst>
                <a:path w="1650" h="1533" extrusionOk="0">
                  <a:moveTo>
                    <a:pt x="813" y="1"/>
                  </a:moveTo>
                  <a:cubicBezTo>
                    <a:pt x="752" y="1"/>
                    <a:pt x="690" y="9"/>
                    <a:pt x="629" y="25"/>
                  </a:cubicBezTo>
                  <a:cubicBezTo>
                    <a:pt x="234" y="129"/>
                    <a:pt x="0" y="545"/>
                    <a:pt x="108" y="956"/>
                  </a:cubicBezTo>
                  <a:cubicBezTo>
                    <a:pt x="200" y="1302"/>
                    <a:pt x="505" y="1533"/>
                    <a:pt x="836" y="1533"/>
                  </a:cubicBezTo>
                  <a:cubicBezTo>
                    <a:pt x="897" y="1533"/>
                    <a:pt x="959" y="1525"/>
                    <a:pt x="1020" y="1509"/>
                  </a:cubicBezTo>
                  <a:cubicBezTo>
                    <a:pt x="1416" y="1404"/>
                    <a:pt x="1650" y="988"/>
                    <a:pt x="1542" y="578"/>
                  </a:cubicBezTo>
                  <a:cubicBezTo>
                    <a:pt x="1450" y="232"/>
                    <a:pt x="1145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8" name="Google Shape;2588;p46"/>
            <p:cNvSpPr/>
            <p:nvPr/>
          </p:nvSpPr>
          <p:spPr>
            <a:xfrm>
              <a:off x="7977031" y="1509688"/>
              <a:ext cx="18528" cy="17170"/>
            </a:xfrm>
            <a:custGeom>
              <a:avLst/>
              <a:gdLst/>
              <a:ahLst/>
              <a:cxnLst/>
              <a:rect l="l" t="t" r="r" b="b"/>
              <a:pathLst>
                <a:path w="532" h="493" extrusionOk="0">
                  <a:moveTo>
                    <a:pt x="263" y="0"/>
                  </a:moveTo>
                  <a:cubicBezTo>
                    <a:pt x="243" y="0"/>
                    <a:pt x="223" y="3"/>
                    <a:pt x="203" y="8"/>
                  </a:cubicBezTo>
                  <a:cubicBezTo>
                    <a:pt x="75" y="42"/>
                    <a:pt x="1" y="175"/>
                    <a:pt x="35" y="307"/>
                  </a:cubicBezTo>
                  <a:cubicBezTo>
                    <a:pt x="64" y="419"/>
                    <a:pt x="163" y="493"/>
                    <a:pt x="270" y="493"/>
                  </a:cubicBezTo>
                  <a:cubicBezTo>
                    <a:pt x="289" y="493"/>
                    <a:pt x="309" y="490"/>
                    <a:pt x="328" y="485"/>
                  </a:cubicBezTo>
                  <a:cubicBezTo>
                    <a:pt x="456" y="452"/>
                    <a:pt x="532" y="317"/>
                    <a:pt x="497" y="186"/>
                  </a:cubicBezTo>
                  <a:cubicBezTo>
                    <a:pt x="468" y="75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9" name="Google Shape;2589;p46"/>
            <p:cNvSpPr/>
            <p:nvPr/>
          </p:nvSpPr>
          <p:spPr>
            <a:xfrm>
              <a:off x="7845100" y="1455495"/>
              <a:ext cx="97726" cy="90760"/>
            </a:xfrm>
            <a:custGeom>
              <a:avLst/>
              <a:gdLst/>
              <a:ahLst/>
              <a:cxnLst/>
              <a:rect l="l" t="t" r="r" b="b"/>
              <a:pathLst>
                <a:path w="2806" h="2606" extrusionOk="0">
                  <a:moveTo>
                    <a:pt x="1382" y="1"/>
                  </a:moveTo>
                  <a:cubicBezTo>
                    <a:pt x="1279" y="1"/>
                    <a:pt x="1174" y="14"/>
                    <a:pt x="1070" y="41"/>
                  </a:cubicBezTo>
                  <a:cubicBezTo>
                    <a:pt x="397" y="219"/>
                    <a:pt x="0" y="928"/>
                    <a:pt x="184" y="1624"/>
                  </a:cubicBezTo>
                  <a:cubicBezTo>
                    <a:pt x="338" y="2213"/>
                    <a:pt x="859" y="2605"/>
                    <a:pt x="1423" y="2605"/>
                  </a:cubicBezTo>
                  <a:cubicBezTo>
                    <a:pt x="1526" y="2605"/>
                    <a:pt x="1631" y="2592"/>
                    <a:pt x="1736" y="2564"/>
                  </a:cubicBezTo>
                  <a:cubicBezTo>
                    <a:pt x="2409" y="2387"/>
                    <a:pt x="2806" y="1679"/>
                    <a:pt x="2622" y="983"/>
                  </a:cubicBezTo>
                  <a:cubicBezTo>
                    <a:pt x="2467" y="393"/>
                    <a:pt x="194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0" name="Google Shape;2590;p46"/>
            <p:cNvSpPr/>
            <p:nvPr/>
          </p:nvSpPr>
          <p:spPr>
            <a:xfrm>
              <a:off x="7871465" y="1474895"/>
              <a:ext cx="62898" cy="58371"/>
            </a:xfrm>
            <a:custGeom>
              <a:avLst/>
              <a:gdLst/>
              <a:ahLst/>
              <a:cxnLst/>
              <a:rect l="l" t="t" r="r" b="b"/>
              <a:pathLst>
                <a:path w="1806" h="1676" extrusionOk="0">
                  <a:moveTo>
                    <a:pt x="891" y="0"/>
                  </a:moveTo>
                  <a:cubicBezTo>
                    <a:pt x="824" y="0"/>
                    <a:pt x="756" y="9"/>
                    <a:pt x="689" y="27"/>
                  </a:cubicBezTo>
                  <a:cubicBezTo>
                    <a:pt x="256" y="141"/>
                    <a:pt x="1" y="596"/>
                    <a:pt x="118" y="1044"/>
                  </a:cubicBezTo>
                  <a:cubicBezTo>
                    <a:pt x="218" y="1423"/>
                    <a:pt x="553" y="1676"/>
                    <a:pt x="916" y="1676"/>
                  </a:cubicBezTo>
                  <a:cubicBezTo>
                    <a:pt x="983" y="1676"/>
                    <a:pt x="1050" y="1667"/>
                    <a:pt x="1117" y="1650"/>
                  </a:cubicBezTo>
                  <a:cubicBezTo>
                    <a:pt x="1549" y="1536"/>
                    <a:pt x="1805" y="1080"/>
                    <a:pt x="1687" y="631"/>
                  </a:cubicBezTo>
                  <a:cubicBezTo>
                    <a:pt x="1587" y="253"/>
                    <a:pt x="1253" y="0"/>
                    <a:pt x="8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1" name="Google Shape;2591;p46"/>
            <p:cNvSpPr/>
            <p:nvPr/>
          </p:nvSpPr>
          <p:spPr>
            <a:xfrm>
              <a:off x="7882402" y="1484403"/>
              <a:ext cx="20270" cy="18842"/>
            </a:xfrm>
            <a:custGeom>
              <a:avLst/>
              <a:gdLst/>
              <a:ahLst/>
              <a:cxnLst/>
              <a:rect l="l" t="t" r="r" b="b"/>
              <a:pathLst>
                <a:path w="582" h="541" extrusionOk="0">
                  <a:moveTo>
                    <a:pt x="287" y="1"/>
                  </a:moveTo>
                  <a:cubicBezTo>
                    <a:pt x="265" y="1"/>
                    <a:pt x="244" y="3"/>
                    <a:pt x="222" y="9"/>
                  </a:cubicBezTo>
                  <a:cubicBezTo>
                    <a:pt x="83" y="46"/>
                    <a:pt x="0" y="193"/>
                    <a:pt x="38" y="338"/>
                  </a:cubicBezTo>
                  <a:cubicBezTo>
                    <a:pt x="70" y="459"/>
                    <a:pt x="178" y="540"/>
                    <a:pt x="295" y="540"/>
                  </a:cubicBezTo>
                  <a:cubicBezTo>
                    <a:pt x="317" y="540"/>
                    <a:pt x="338" y="538"/>
                    <a:pt x="360" y="532"/>
                  </a:cubicBezTo>
                  <a:cubicBezTo>
                    <a:pt x="499" y="495"/>
                    <a:pt x="582" y="349"/>
                    <a:pt x="544" y="204"/>
                  </a:cubicBezTo>
                  <a:cubicBezTo>
                    <a:pt x="512" y="82"/>
                    <a:pt x="403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592" name="Google Shape;2592;p46"/>
          <p:cNvGrpSpPr/>
          <p:nvPr/>
        </p:nvGrpSpPr>
        <p:grpSpPr>
          <a:xfrm flipH="1">
            <a:off x="10844661" y="442390"/>
            <a:ext cx="468797" cy="354467"/>
            <a:chOff x="7602588" y="1339900"/>
            <a:chExt cx="624227" cy="536530"/>
          </a:xfrm>
        </p:grpSpPr>
        <p:sp>
          <p:nvSpPr>
            <p:cNvPr id="2593" name="Google Shape;2593;p46"/>
            <p:cNvSpPr/>
            <p:nvPr/>
          </p:nvSpPr>
          <p:spPr>
            <a:xfrm>
              <a:off x="7602588" y="1382809"/>
              <a:ext cx="205134" cy="301049"/>
            </a:xfrm>
            <a:custGeom>
              <a:avLst/>
              <a:gdLst/>
              <a:ahLst/>
              <a:cxnLst/>
              <a:rect l="l" t="t" r="r" b="b"/>
              <a:pathLst>
                <a:path w="5890" h="8644" extrusionOk="0">
                  <a:moveTo>
                    <a:pt x="2662" y="0"/>
                  </a:moveTo>
                  <a:cubicBezTo>
                    <a:pt x="691" y="0"/>
                    <a:pt x="880" y="3990"/>
                    <a:pt x="3677" y="5463"/>
                  </a:cubicBezTo>
                  <a:cubicBezTo>
                    <a:pt x="3677" y="5463"/>
                    <a:pt x="3646" y="5462"/>
                    <a:pt x="3590" y="5462"/>
                  </a:cubicBezTo>
                  <a:cubicBezTo>
                    <a:pt x="3043" y="5462"/>
                    <a:pt x="121" y="5557"/>
                    <a:pt x="35" y="7595"/>
                  </a:cubicBezTo>
                  <a:cubicBezTo>
                    <a:pt x="1" y="8387"/>
                    <a:pt x="566" y="8643"/>
                    <a:pt x="1312" y="8643"/>
                  </a:cubicBezTo>
                  <a:cubicBezTo>
                    <a:pt x="2685" y="8643"/>
                    <a:pt x="4670" y="7775"/>
                    <a:pt x="4670" y="7775"/>
                  </a:cubicBezTo>
                  <a:lnTo>
                    <a:pt x="5890" y="4042"/>
                  </a:lnTo>
                  <a:cubicBezTo>
                    <a:pt x="5890" y="4042"/>
                    <a:pt x="4720" y="56"/>
                    <a:pt x="2703" y="1"/>
                  </a:cubicBezTo>
                  <a:cubicBezTo>
                    <a:pt x="2690" y="0"/>
                    <a:pt x="2676" y="0"/>
                    <a:pt x="2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4" name="Google Shape;2594;p46"/>
            <p:cNvSpPr/>
            <p:nvPr/>
          </p:nvSpPr>
          <p:spPr>
            <a:xfrm>
              <a:off x="7983649" y="1502270"/>
              <a:ext cx="243166" cy="304532"/>
            </a:xfrm>
            <a:custGeom>
              <a:avLst/>
              <a:gdLst/>
              <a:ahLst/>
              <a:cxnLst/>
              <a:rect l="l" t="t" r="r" b="b"/>
              <a:pathLst>
                <a:path w="6982" h="8744" extrusionOk="0">
                  <a:moveTo>
                    <a:pt x="4458" y="0"/>
                  </a:moveTo>
                  <a:cubicBezTo>
                    <a:pt x="2684" y="0"/>
                    <a:pt x="517" y="2403"/>
                    <a:pt x="517" y="2403"/>
                  </a:cubicBezTo>
                  <a:lnTo>
                    <a:pt x="0" y="6296"/>
                  </a:lnTo>
                  <a:cubicBezTo>
                    <a:pt x="0" y="6296"/>
                    <a:pt x="2108" y="8744"/>
                    <a:pt x="3428" y="8744"/>
                  </a:cubicBezTo>
                  <a:cubicBezTo>
                    <a:pt x="3777" y="8744"/>
                    <a:pt x="4071" y="8573"/>
                    <a:pt x="4256" y="8141"/>
                  </a:cubicBezTo>
                  <a:cubicBezTo>
                    <a:pt x="5145" y="6073"/>
                    <a:pt x="1898" y="4641"/>
                    <a:pt x="1898" y="4641"/>
                  </a:cubicBezTo>
                  <a:cubicBezTo>
                    <a:pt x="5077" y="4525"/>
                    <a:pt x="6982" y="963"/>
                    <a:pt x="5140" y="140"/>
                  </a:cubicBezTo>
                  <a:cubicBezTo>
                    <a:pt x="4924" y="43"/>
                    <a:pt x="4694" y="0"/>
                    <a:pt x="4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5" name="Google Shape;2595;p46"/>
            <p:cNvSpPr/>
            <p:nvPr/>
          </p:nvSpPr>
          <p:spPr>
            <a:xfrm>
              <a:off x="7973862" y="1378594"/>
              <a:ext cx="75541" cy="60739"/>
            </a:xfrm>
            <a:custGeom>
              <a:avLst/>
              <a:gdLst/>
              <a:ahLst/>
              <a:cxnLst/>
              <a:rect l="l" t="t" r="r" b="b"/>
              <a:pathLst>
                <a:path w="2169" h="1744" extrusionOk="0">
                  <a:moveTo>
                    <a:pt x="1896" y="1"/>
                  </a:moveTo>
                  <a:cubicBezTo>
                    <a:pt x="1862" y="1"/>
                    <a:pt x="1827" y="7"/>
                    <a:pt x="1795" y="22"/>
                  </a:cubicBezTo>
                  <a:cubicBezTo>
                    <a:pt x="1687" y="69"/>
                    <a:pt x="1626" y="185"/>
                    <a:pt x="1649" y="301"/>
                  </a:cubicBezTo>
                  <a:lnTo>
                    <a:pt x="1" y="1557"/>
                  </a:lnTo>
                  <a:lnTo>
                    <a:pt x="272" y="1744"/>
                  </a:lnTo>
                  <a:lnTo>
                    <a:pt x="1778" y="475"/>
                  </a:lnTo>
                  <a:cubicBezTo>
                    <a:pt x="1815" y="495"/>
                    <a:pt x="1855" y="504"/>
                    <a:pt x="1896" y="504"/>
                  </a:cubicBezTo>
                  <a:cubicBezTo>
                    <a:pt x="1967" y="504"/>
                    <a:pt x="2038" y="474"/>
                    <a:pt x="2087" y="417"/>
                  </a:cubicBezTo>
                  <a:cubicBezTo>
                    <a:pt x="2164" y="328"/>
                    <a:pt x="2168" y="198"/>
                    <a:pt x="2098" y="102"/>
                  </a:cubicBezTo>
                  <a:cubicBezTo>
                    <a:pt x="2050" y="37"/>
                    <a:pt x="1974" y="1"/>
                    <a:pt x="18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6" name="Google Shape;2596;p46"/>
            <p:cNvSpPr/>
            <p:nvPr/>
          </p:nvSpPr>
          <p:spPr>
            <a:xfrm>
              <a:off x="7896403" y="1339900"/>
              <a:ext cx="34619" cy="84735"/>
            </a:xfrm>
            <a:custGeom>
              <a:avLst/>
              <a:gdLst/>
              <a:ahLst/>
              <a:cxnLst/>
              <a:rect l="l" t="t" r="r" b="b"/>
              <a:pathLst>
                <a:path w="994" h="2433" extrusionOk="0">
                  <a:moveTo>
                    <a:pt x="260" y="1"/>
                  </a:moveTo>
                  <a:cubicBezTo>
                    <a:pt x="236" y="1"/>
                    <a:pt x="212" y="4"/>
                    <a:pt x="188" y="11"/>
                  </a:cubicBezTo>
                  <a:cubicBezTo>
                    <a:pt x="75" y="44"/>
                    <a:pt x="1" y="152"/>
                    <a:pt x="9" y="270"/>
                  </a:cubicBezTo>
                  <a:cubicBezTo>
                    <a:pt x="17" y="387"/>
                    <a:pt x="105" y="483"/>
                    <a:pt x="222" y="501"/>
                  </a:cubicBezTo>
                  <a:lnTo>
                    <a:pt x="665" y="2419"/>
                  </a:lnTo>
                  <a:lnTo>
                    <a:pt x="994" y="2433"/>
                  </a:lnTo>
                  <a:lnTo>
                    <a:pt x="429" y="439"/>
                  </a:lnTo>
                  <a:cubicBezTo>
                    <a:pt x="517" y="359"/>
                    <a:pt x="537" y="231"/>
                    <a:pt x="480" y="128"/>
                  </a:cubicBezTo>
                  <a:cubicBezTo>
                    <a:pt x="434" y="48"/>
                    <a:pt x="349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7" name="Google Shape;2597;p46"/>
            <p:cNvSpPr/>
            <p:nvPr/>
          </p:nvSpPr>
          <p:spPr>
            <a:xfrm>
              <a:off x="7735146" y="1415721"/>
              <a:ext cx="311671" cy="408979"/>
            </a:xfrm>
            <a:custGeom>
              <a:avLst/>
              <a:gdLst/>
              <a:ahLst/>
              <a:cxnLst/>
              <a:rect l="l" t="t" r="r" b="b"/>
              <a:pathLst>
                <a:path w="8949" h="11743" extrusionOk="0">
                  <a:moveTo>
                    <a:pt x="5466" y="0"/>
                  </a:moveTo>
                  <a:cubicBezTo>
                    <a:pt x="3747" y="0"/>
                    <a:pt x="2172" y="1813"/>
                    <a:pt x="933" y="5168"/>
                  </a:cubicBezTo>
                  <a:lnTo>
                    <a:pt x="931" y="5169"/>
                  </a:lnTo>
                  <a:cubicBezTo>
                    <a:pt x="799" y="5527"/>
                    <a:pt x="669" y="5906"/>
                    <a:pt x="543" y="6300"/>
                  </a:cubicBezTo>
                  <a:cubicBezTo>
                    <a:pt x="472" y="6533"/>
                    <a:pt x="411" y="6752"/>
                    <a:pt x="362" y="6963"/>
                  </a:cubicBezTo>
                  <a:cubicBezTo>
                    <a:pt x="271" y="7349"/>
                    <a:pt x="217" y="7703"/>
                    <a:pt x="201" y="8026"/>
                  </a:cubicBezTo>
                  <a:cubicBezTo>
                    <a:pt x="1" y="11469"/>
                    <a:pt x="3561" y="11505"/>
                    <a:pt x="4384" y="11676"/>
                  </a:cubicBezTo>
                  <a:cubicBezTo>
                    <a:pt x="4553" y="11712"/>
                    <a:pt x="4787" y="11743"/>
                    <a:pt x="5058" y="11743"/>
                  </a:cubicBezTo>
                  <a:cubicBezTo>
                    <a:pt x="5923" y="11743"/>
                    <a:pt x="7165" y="11435"/>
                    <a:pt x="7898" y="10023"/>
                  </a:cubicBezTo>
                  <a:cubicBezTo>
                    <a:pt x="8064" y="9706"/>
                    <a:pt x="8203" y="9330"/>
                    <a:pt x="8308" y="8889"/>
                  </a:cubicBezTo>
                  <a:cubicBezTo>
                    <a:pt x="8403" y="8479"/>
                    <a:pt x="8470" y="8011"/>
                    <a:pt x="8494" y="7481"/>
                  </a:cubicBezTo>
                  <a:cubicBezTo>
                    <a:pt x="8494" y="7481"/>
                    <a:pt x="8548" y="7200"/>
                    <a:pt x="8598" y="6749"/>
                  </a:cubicBezTo>
                  <a:cubicBezTo>
                    <a:pt x="8774" y="5203"/>
                    <a:pt x="8949" y="1653"/>
                    <a:pt x="7012" y="475"/>
                  </a:cubicBezTo>
                  <a:cubicBezTo>
                    <a:pt x="6488" y="156"/>
                    <a:pt x="5971" y="0"/>
                    <a:pt x="5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8" name="Google Shape;2598;p46"/>
            <p:cNvSpPr/>
            <p:nvPr/>
          </p:nvSpPr>
          <p:spPr>
            <a:xfrm>
              <a:off x="7767641" y="1415721"/>
              <a:ext cx="279177" cy="235051"/>
            </a:xfrm>
            <a:custGeom>
              <a:avLst/>
              <a:gdLst/>
              <a:ahLst/>
              <a:cxnLst/>
              <a:rect l="l" t="t" r="r" b="b"/>
              <a:pathLst>
                <a:path w="8016" h="6749" extrusionOk="0">
                  <a:moveTo>
                    <a:pt x="4533" y="0"/>
                  </a:moveTo>
                  <a:cubicBezTo>
                    <a:pt x="2814" y="0"/>
                    <a:pt x="1239" y="1813"/>
                    <a:pt x="0" y="5168"/>
                  </a:cubicBezTo>
                  <a:cubicBezTo>
                    <a:pt x="2741" y="5273"/>
                    <a:pt x="6241" y="6295"/>
                    <a:pt x="7665" y="6749"/>
                  </a:cubicBezTo>
                  <a:cubicBezTo>
                    <a:pt x="7841" y="5203"/>
                    <a:pt x="8016" y="1655"/>
                    <a:pt x="6079" y="475"/>
                  </a:cubicBezTo>
                  <a:cubicBezTo>
                    <a:pt x="5555" y="156"/>
                    <a:pt x="5038" y="0"/>
                    <a:pt x="4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9" name="Google Shape;2599;p46"/>
            <p:cNvSpPr/>
            <p:nvPr/>
          </p:nvSpPr>
          <p:spPr>
            <a:xfrm>
              <a:off x="7742112" y="1658232"/>
              <a:ext cx="282381" cy="106607"/>
            </a:xfrm>
            <a:custGeom>
              <a:avLst/>
              <a:gdLst/>
              <a:ahLst/>
              <a:cxnLst/>
              <a:rect l="l" t="t" r="r" b="b"/>
              <a:pathLst>
                <a:path w="8108" h="3061" extrusionOk="0">
                  <a:moveTo>
                    <a:pt x="162" y="1"/>
                  </a:moveTo>
                  <a:cubicBezTo>
                    <a:pt x="71" y="386"/>
                    <a:pt x="17" y="740"/>
                    <a:pt x="1" y="1064"/>
                  </a:cubicBezTo>
                  <a:cubicBezTo>
                    <a:pt x="1955" y="1437"/>
                    <a:pt x="5751" y="2232"/>
                    <a:pt x="7698" y="3060"/>
                  </a:cubicBezTo>
                  <a:cubicBezTo>
                    <a:pt x="7864" y="2743"/>
                    <a:pt x="8003" y="2367"/>
                    <a:pt x="8108" y="1926"/>
                  </a:cubicBezTo>
                  <a:cubicBezTo>
                    <a:pt x="6540" y="1365"/>
                    <a:pt x="2738" y="100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0" name="Google Shape;2600;p46"/>
            <p:cNvSpPr/>
            <p:nvPr/>
          </p:nvSpPr>
          <p:spPr>
            <a:xfrm>
              <a:off x="7814660" y="1794097"/>
              <a:ext cx="55097" cy="82332"/>
            </a:xfrm>
            <a:custGeom>
              <a:avLst/>
              <a:gdLst/>
              <a:ahLst/>
              <a:cxnLst/>
              <a:rect l="l" t="t" r="r" b="b"/>
              <a:pathLst>
                <a:path w="1582" h="2364" extrusionOk="0">
                  <a:moveTo>
                    <a:pt x="582" y="1"/>
                  </a:moveTo>
                  <a:cubicBezTo>
                    <a:pt x="582" y="1"/>
                    <a:pt x="0" y="2364"/>
                    <a:pt x="242" y="2364"/>
                  </a:cubicBezTo>
                  <a:cubicBezTo>
                    <a:pt x="248" y="2364"/>
                    <a:pt x="256" y="2362"/>
                    <a:pt x="264" y="2358"/>
                  </a:cubicBezTo>
                  <a:cubicBezTo>
                    <a:pt x="560" y="2219"/>
                    <a:pt x="1581" y="221"/>
                    <a:pt x="1581" y="221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1" name="Google Shape;2601;p46"/>
            <p:cNvSpPr/>
            <p:nvPr/>
          </p:nvSpPr>
          <p:spPr>
            <a:xfrm>
              <a:off x="7898597" y="1553224"/>
              <a:ext cx="57779" cy="39564"/>
            </a:xfrm>
            <a:custGeom>
              <a:avLst/>
              <a:gdLst/>
              <a:ahLst/>
              <a:cxnLst/>
              <a:rect l="l" t="t" r="r" b="b"/>
              <a:pathLst>
                <a:path w="1659" h="1136" extrusionOk="0">
                  <a:moveTo>
                    <a:pt x="1" y="1"/>
                  </a:moveTo>
                  <a:cubicBezTo>
                    <a:pt x="1" y="1"/>
                    <a:pt x="3" y="896"/>
                    <a:pt x="554" y="1105"/>
                  </a:cubicBezTo>
                  <a:cubicBezTo>
                    <a:pt x="607" y="1126"/>
                    <a:pt x="661" y="1135"/>
                    <a:pt x="715" y="1135"/>
                  </a:cubicBezTo>
                  <a:cubicBezTo>
                    <a:pt x="1206" y="1135"/>
                    <a:pt x="1658" y="350"/>
                    <a:pt x="1658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2" name="Google Shape;2602;p46"/>
            <p:cNvSpPr/>
            <p:nvPr/>
          </p:nvSpPr>
          <p:spPr>
            <a:xfrm>
              <a:off x="7922106" y="1448565"/>
              <a:ext cx="24623" cy="24936"/>
            </a:xfrm>
            <a:custGeom>
              <a:avLst/>
              <a:gdLst/>
              <a:ahLst/>
              <a:cxnLst/>
              <a:rect l="l" t="t" r="r" b="b"/>
              <a:pathLst>
                <a:path w="707" h="716" extrusionOk="0">
                  <a:moveTo>
                    <a:pt x="583" y="1"/>
                  </a:moveTo>
                  <a:cubicBezTo>
                    <a:pt x="445" y="1"/>
                    <a:pt x="1" y="571"/>
                    <a:pt x="1" y="571"/>
                  </a:cubicBezTo>
                  <a:lnTo>
                    <a:pt x="102" y="715"/>
                  </a:lnTo>
                  <a:cubicBezTo>
                    <a:pt x="102" y="715"/>
                    <a:pt x="706" y="100"/>
                    <a:pt x="607" y="9"/>
                  </a:cubicBezTo>
                  <a:cubicBezTo>
                    <a:pt x="601" y="3"/>
                    <a:pt x="593" y="1"/>
                    <a:pt x="58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3" name="Google Shape;2603;p46"/>
            <p:cNvSpPr/>
            <p:nvPr/>
          </p:nvSpPr>
          <p:spPr>
            <a:xfrm>
              <a:off x="7910125" y="1436340"/>
              <a:ext cx="15324" cy="29778"/>
            </a:xfrm>
            <a:custGeom>
              <a:avLst/>
              <a:gdLst/>
              <a:ahLst/>
              <a:cxnLst/>
              <a:rect l="l" t="t" r="r" b="b"/>
              <a:pathLst>
                <a:path w="440" h="855" extrusionOk="0">
                  <a:moveTo>
                    <a:pt x="302" y="0"/>
                  </a:moveTo>
                  <a:cubicBezTo>
                    <a:pt x="175" y="0"/>
                    <a:pt x="1" y="768"/>
                    <a:pt x="1" y="768"/>
                  </a:cubicBezTo>
                  <a:lnTo>
                    <a:pt x="154" y="855"/>
                  </a:lnTo>
                  <a:cubicBezTo>
                    <a:pt x="154" y="855"/>
                    <a:pt x="440" y="42"/>
                    <a:pt x="311" y="2"/>
                  </a:cubicBezTo>
                  <a:cubicBezTo>
                    <a:pt x="308" y="1"/>
                    <a:pt x="305" y="0"/>
                    <a:pt x="30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4" name="Google Shape;2604;p46"/>
            <p:cNvSpPr/>
            <p:nvPr/>
          </p:nvSpPr>
          <p:spPr>
            <a:xfrm>
              <a:off x="7890412" y="1431255"/>
              <a:ext cx="10065" cy="29778"/>
            </a:xfrm>
            <a:custGeom>
              <a:avLst/>
              <a:gdLst/>
              <a:ahLst/>
              <a:cxnLst/>
              <a:rect l="l" t="t" r="r" b="b"/>
              <a:pathLst>
                <a:path w="289" h="855" extrusionOk="0">
                  <a:moveTo>
                    <a:pt x="137" y="1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0" y="9"/>
                    <a:pt x="115" y="828"/>
                    <a:pt x="115" y="828"/>
                  </a:cubicBezTo>
                  <a:lnTo>
                    <a:pt x="289" y="855"/>
                  </a:lnTo>
                  <a:cubicBezTo>
                    <a:pt x="289" y="855"/>
                    <a:pt x="269" y="1"/>
                    <a:pt x="137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5" name="Google Shape;2605;p46"/>
            <p:cNvSpPr/>
            <p:nvPr/>
          </p:nvSpPr>
          <p:spPr>
            <a:xfrm>
              <a:off x="8012835" y="1474616"/>
              <a:ext cx="21036" cy="27653"/>
            </a:xfrm>
            <a:custGeom>
              <a:avLst/>
              <a:gdLst/>
              <a:ahLst/>
              <a:cxnLst/>
              <a:rect l="l" t="t" r="r" b="b"/>
              <a:pathLst>
                <a:path w="604" h="794" extrusionOk="0">
                  <a:moveTo>
                    <a:pt x="473" y="0"/>
                  </a:moveTo>
                  <a:cubicBezTo>
                    <a:pt x="342" y="0"/>
                    <a:pt x="0" y="673"/>
                    <a:pt x="0" y="673"/>
                  </a:cubicBezTo>
                  <a:lnTo>
                    <a:pt x="128" y="793"/>
                  </a:lnTo>
                  <a:cubicBezTo>
                    <a:pt x="128" y="793"/>
                    <a:pt x="604" y="76"/>
                    <a:pt x="490" y="5"/>
                  </a:cubicBezTo>
                  <a:cubicBezTo>
                    <a:pt x="485" y="2"/>
                    <a:pt x="479" y="0"/>
                    <a:pt x="47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6" name="Google Shape;2606;p46"/>
            <p:cNvSpPr/>
            <p:nvPr/>
          </p:nvSpPr>
          <p:spPr>
            <a:xfrm>
              <a:off x="7997476" y="1463297"/>
              <a:ext cx="15324" cy="29812"/>
            </a:xfrm>
            <a:custGeom>
              <a:avLst/>
              <a:gdLst/>
              <a:ahLst/>
              <a:cxnLst/>
              <a:rect l="l" t="t" r="r" b="b"/>
              <a:pathLst>
                <a:path w="440" h="856" extrusionOk="0">
                  <a:moveTo>
                    <a:pt x="302" y="1"/>
                  </a:moveTo>
                  <a:cubicBezTo>
                    <a:pt x="175" y="1"/>
                    <a:pt x="1" y="769"/>
                    <a:pt x="1" y="769"/>
                  </a:cubicBezTo>
                  <a:lnTo>
                    <a:pt x="154" y="855"/>
                  </a:lnTo>
                  <a:cubicBezTo>
                    <a:pt x="154" y="855"/>
                    <a:pt x="440" y="43"/>
                    <a:pt x="311" y="2"/>
                  </a:cubicBezTo>
                  <a:cubicBezTo>
                    <a:pt x="308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7" name="Google Shape;2607;p46"/>
            <p:cNvSpPr/>
            <p:nvPr/>
          </p:nvSpPr>
          <p:spPr>
            <a:xfrm>
              <a:off x="7977798" y="1458247"/>
              <a:ext cx="10030" cy="29778"/>
            </a:xfrm>
            <a:custGeom>
              <a:avLst/>
              <a:gdLst/>
              <a:ahLst/>
              <a:cxnLst/>
              <a:rect l="l" t="t" r="r" b="b"/>
              <a:pathLst>
                <a:path w="288" h="855" extrusionOk="0">
                  <a:moveTo>
                    <a:pt x="136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0" y="8"/>
                    <a:pt x="114" y="828"/>
                    <a:pt x="114" y="828"/>
                  </a:cubicBezTo>
                  <a:lnTo>
                    <a:pt x="288" y="854"/>
                  </a:lnTo>
                  <a:cubicBezTo>
                    <a:pt x="288" y="854"/>
                    <a:pt x="268" y="0"/>
                    <a:pt x="1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8" name="Google Shape;2608;p46"/>
            <p:cNvSpPr/>
            <p:nvPr/>
          </p:nvSpPr>
          <p:spPr>
            <a:xfrm>
              <a:off x="7945372" y="1486214"/>
              <a:ext cx="89298" cy="82924"/>
            </a:xfrm>
            <a:custGeom>
              <a:avLst/>
              <a:gdLst/>
              <a:ahLst/>
              <a:cxnLst/>
              <a:rect l="l" t="t" r="r" b="b"/>
              <a:pathLst>
                <a:path w="2564" h="2381" extrusionOk="0">
                  <a:moveTo>
                    <a:pt x="1263" y="0"/>
                  </a:moveTo>
                  <a:cubicBezTo>
                    <a:pt x="1169" y="0"/>
                    <a:pt x="1074" y="12"/>
                    <a:pt x="979" y="37"/>
                  </a:cubicBezTo>
                  <a:cubicBezTo>
                    <a:pt x="362" y="200"/>
                    <a:pt x="0" y="848"/>
                    <a:pt x="168" y="1483"/>
                  </a:cubicBezTo>
                  <a:cubicBezTo>
                    <a:pt x="309" y="2022"/>
                    <a:pt x="785" y="2380"/>
                    <a:pt x="1301" y="2380"/>
                  </a:cubicBezTo>
                  <a:cubicBezTo>
                    <a:pt x="1395" y="2380"/>
                    <a:pt x="1490" y="2368"/>
                    <a:pt x="1585" y="2343"/>
                  </a:cubicBezTo>
                  <a:cubicBezTo>
                    <a:pt x="2200" y="2181"/>
                    <a:pt x="2564" y="1534"/>
                    <a:pt x="2396" y="897"/>
                  </a:cubicBezTo>
                  <a:cubicBezTo>
                    <a:pt x="2254" y="359"/>
                    <a:pt x="1778" y="0"/>
                    <a:pt x="1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9" name="Google Shape;2609;p46"/>
            <p:cNvSpPr/>
            <p:nvPr/>
          </p:nvSpPr>
          <p:spPr>
            <a:xfrm>
              <a:off x="7967035" y="1500947"/>
              <a:ext cx="57465" cy="53391"/>
            </a:xfrm>
            <a:custGeom>
              <a:avLst/>
              <a:gdLst/>
              <a:ahLst/>
              <a:cxnLst/>
              <a:rect l="l" t="t" r="r" b="b"/>
              <a:pathLst>
                <a:path w="1650" h="1533" extrusionOk="0">
                  <a:moveTo>
                    <a:pt x="813" y="1"/>
                  </a:moveTo>
                  <a:cubicBezTo>
                    <a:pt x="752" y="1"/>
                    <a:pt x="690" y="9"/>
                    <a:pt x="629" y="25"/>
                  </a:cubicBezTo>
                  <a:cubicBezTo>
                    <a:pt x="234" y="129"/>
                    <a:pt x="0" y="545"/>
                    <a:pt x="108" y="956"/>
                  </a:cubicBezTo>
                  <a:cubicBezTo>
                    <a:pt x="200" y="1302"/>
                    <a:pt x="505" y="1533"/>
                    <a:pt x="836" y="1533"/>
                  </a:cubicBezTo>
                  <a:cubicBezTo>
                    <a:pt x="897" y="1533"/>
                    <a:pt x="959" y="1525"/>
                    <a:pt x="1020" y="1509"/>
                  </a:cubicBezTo>
                  <a:cubicBezTo>
                    <a:pt x="1416" y="1404"/>
                    <a:pt x="1650" y="988"/>
                    <a:pt x="1542" y="578"/>
                  </a:cubicBezTo>
                  <a:cubicBezTo>
                    <a:pt x="1450" y="232"/>
                    <a:pt x="1145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10" name="Google Shape;2610;p46"/>
            <p:cNvSpPr/>
            <p:nvPr/>
          </p:nvSpPr>
          <p:spPr>
            <a:xfrm>
              <a:off x="7977031" y="1509688"/>
              <a:ext cx="18528" cy="17170"/>
            </a:xfrm>
            <a:custGeom>
              <a:avLst/>
              <a:gdLst/>
              <a:ahLst/>
              <a:cxnLst/>
              <a:rect l="l" t="t" r="r" b="b"/>
              <a:pathLst>
                <a:path w="532" h="493" extrusionOk="0">
                  <a:moveTo>
                    <a:pt x="263" y="0"/>
                  </a:moveTo>
                  <a:cubicBezTo>
                    <a:pt x="243" y="0"/>
                    <a:pt x="223" y="3"/>
                    <a:pt x="203" y="8"/>
                  </a:cubicBezTo>
                  <a:cubicBezTo>
                    <a:pt x="75" y="42"/>
                    <a:pt x="1" y="175"/>
                    <a:pt x="35" y="307"/>
                  </a:cubicBezTo>
                  <a:cubicBezTo>
                    <a:pt x="64" y="419"/>
                    <a:pt x="163" y="493"/>
                    <a:pt x="270" y="493"/>
                  </a:cubicBezTo>
                  <a:cubicBezTo>
                    <a:pt x="289" y="493"/>
                    <a:pt x="309" y="490"/>
                    <a:pt x="328" y="485"/>
                  </a:cubicBezTo>
                  <a:cubicBezTo>
                    <a:pt x="456" y="452"/>
                    <a:pt x="532" y="317"/>
                    <a:pt x="497" y="186"/>
                  </a:cubicBezTo>
                  <a:cubicBezTo>
                    <a:pt x="468" y="75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11" name="Google Shape;2611;p46"/>
            <p:cNvSpPr/>
            <p:nvPr/>
          </p:nvSpPr>
          <p:spPr>
            <a:xfrm>
              <a:off x="7845100" y="1455495"/>
              <a:ext cx="97726" cy="90760"/>
            </a:xfrm>
            <a:custGeom>
              <a:avLst/>
              <a:gdLst/>
              <a:ahLst/>
              <a:cxnLst/>
              <a:rect l="l" t="t" r="r" b="b"/>
              <a:pathLst>
                <a:path w="2806" h="2606" extrusionOk="0">
                  <a:moveTo>
                    <a:pt x="1382" y="1"/>
                  </a:moveTo>
                  <a:cubicBezTo>
                    <a:pt x="1279" y="1"/>
                    <a:pt x="1174" y="14"/>
                    <a:pt x="1070" y="41"/>
                  </a:cubicBezTo>
                  <a:cubicBezTo>
                    <a:pt x="397" y="219"/>
                    <a:pt x="0" y="928"/>
                    <a:pt x="184" y="1624"/>
                  </a:cubicBezTo>
                  <a:cubicBezTo>
                    <a:pt x="338" y="2213"/>
                    <a:pt x="859" y="2605"/>
                    <a:pt x="1423" y="2605"/>
                  </a:cubicBezTo>
                  <a:cubicBezTo>
                    <a:pt x="1526" y="2605"/>
                    <a:pt x="1631" y="2592"/>
                    <a:pt x="1736" y="2564"/>
                  </a:cubicBezTo>
                  <a:cubicBezTo>
                    <a:pt x="2409" y="2387"/>
                    <a:pt x="2806" y="1679"/>
                    <a:pt x="2622" y="983"/>
                  </a:cubicBezTo>
                  <a:cubicBezTo>
                    <a:pt x="2467" y="393"/>
                    <a:pt x="194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12" name="Google Shape;2612;p46"/>
            <p:cNvSpPr/>
            <p:nvPr/>
          </p:nvSpPr>
          <p:spPr>
            <a:xfrm>
              <a:off x="7871465" y="1474895"/>
              <a:ext cx="62898" cy="58371"/>
            </a:xfrm>
            <a:custGeom>
              <a:avLst/>
              <a:gdLst/>
              <a:ahLst/>
              <a:cxnLst/>
              <a:rect l="l" t="t" r="r" b="b"/>
              <a:pathLst>
                <a:path w="1806" h="1676" extrusionOk="0">
                  <a:moveTo>
                    <a:pt x="891" y="0"/>
                  </a:moveTo>
                  <a:cubicBezTo>
                    <a:pt x="824" y="0"/>
                    <a:pt x="756" y="9"/>
                    <a:pt x="689" y="27"/>
                  </a:cubicBezTo>
                  <a:cubicBezTo>
                    <a:pt x="256" y="141"/>
                    <a:pt x="1" y="596"/>
                    <a:pt x="118" y="1044"/>
                  </a:cubicBezTo>
                  <a:cubicBezTo>
                    <a:pt x="218" y="1423"/>
                    <a:pt x="553" y="1676"/>
                    <a:pt x="916" y="1676"/>
                  </a:cubicBezTo>
                  <a:cubicBezTo>
                    <a:pt x="983" y="1676"/>
                    <a:pt x="1050" y="1667"/>
                    <a:pt x="1117" y="1650"/>
                  </a:cubicBezTo>
                  <a:cubicBezTo>
                    <a:pt x="1549" y="1536"/>
                    <a:pt x="1805" y="1080"/>
                    <a:pt x="1687" y="631"/>
                  </a:cubicBezTo>
                  <a:cubicBezTo>
                    <a:pt x="1587" y="253"/>
                    <a:pt x="1253" y="0"/>
                    <a:pt x="8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13" name="Google Shape;2613;p46"/>
            <p:cNvSpPr/>
            <p:nvPr/>
          </p:nvSpPr>
          <p:spPr>
            <a:xfrm>
              <a:off x="7882402" y="1484403"/>
              <a:ext cx="20270" cy="18842"/>
            </a:xfrm>
            <a:custGeom>
              <a:avLst/>
              <a:gdLst/>
              <a:ahLst/>
              <a:cxnLst/>
              <a:rect l="l" t="t" r="r" b="b"/>
              <a:pathLst>
                <a:path w="582" h="541" extrusionOk="0">
                  <a:moveTo>
                    <a:pt x="287" y="1"/>
                  </a:moveTo>
                  <a:cubicBezTo>
                    <a:pt x="265" y="1"/>
                    <a:pt x="244" y="3"/>
                    <a:pt x="222" y="9"/>
                  </a:cubicBezTo>
                  <a:cubicBezTo>
                    <a:pt x="83" y="46"/>
                    <a:pt x="0" y="193"/>
                    <a:pt x="38" y="338"/>
                  </a:cubicBezTo>
                  <a:cubicBezTo>
                    <a:pt x="70" y="459"/>
                    <a:pt x="178" y="540"/>
                    <a:pt x="295" y="540"/>
                  </a:cubicBezTo>
                  <a:cubicBezTo>
                    <a:pt x="317" y="540"/>
                    <a:pt x="338" y="538"/>
                    <a:pt x="360" y="532"/>
                  </a:cubicBezTo>
                  <a:cubicBezTo>
                    <a:pt x="499" y="495"/>
                    <a:pt x="582" y="349"/>
                    <a:pt x="544" y="204"/>
                  </a:cubicBezTo>
                  <a:cubicBezTo>
                    <a:pt x="512" y="82"/>
                    <a:pt x="403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614" name="Google Shape;2614;p46"/>
          <p:cNvGrpSpPr/>
          <p:nvPr/>
        </p:nvGrpSpPr>
        <p:grpSpPr>
          <a:xfrm>
            <a:off x="175614" y="267766"/>
            <a:ext cx="11880705" cy="6447611"/>
            <a:chOff x="131745" y="200823"/>
            <a:chExt cx="8912850" cy="4835708"/>
          </a:xfrm>
        </p:grpSpPr>
        <p:sp>
          <p:nvSpPr>
            <p:cNvPr id="2615" name="Google Shape;2615;p46"/>
            <p:cNvSpPr/>
            <p:nvPr/>
          </p:nvSpPr>
          <p:spPr>
            <a:xfrm rot="-959967">
              <a:off x="754764" y="241277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16" name="Google Shape;2616;p46"/>
            <p:cNvSpPr/>
            <p:nvPr/>
          </p:nvSpPr>
          <p:spPr>
            <a:xfrm rot="-397325">
              <a:off x="8650031" y="3204055"/>
              <a:ext cx="374526" cy="36918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17" name="Google Shape;2617;p46"/>
            <p:cNvSpPr/>
            <p:nvPr/>
          </p:nvSpPr>
          <p:spPr>
            <a:xfrm rot="-397358">
              <a:off x="162601" y="502152"/>
              <a:ext cx="576691" cy="56849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18" name="Google Shape;2618;p46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619" name="Google Shape;2619;p46"/>
            <p:cNvSpPr/>
            <p:nvPr/>
          </p:nvSpPr>
          <p:spPr>
            <a:xfrm>
              <a:off x="251900" y="381700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620" name="Google Shape;2620;p46"/>
            <p:cNvSpPr/>
            <p:nvPr/>
          </p:nvSpPr>
          <p:spPr>
            <a:xfrm>
              <a:off x="2057400" y="49264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621" name="Google Shape;2621;p46"/>
            <p:cNvSpPr/>
            <p:nvPr/>
          </p:nvSpPr>
          <p:spPr>
            <a:xfrm>
              <a:off x="3889225" y="2008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622" name="Google Shape;2622;p46"/>
            <p:cNvSpPr/>
            <p:nvPr/>
          </p:nvSpPr>
          <p:spPr>
            <a:xfrm>
              <a:off x="6753425" y="28283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623" name="Google Shape;2623;p46"/>
            <p:cNvSpPr/>
            <p:nvPr/>
          </p:nvSpPr>
          <p:spPr>
            <a:xfrm>
              <a:off x="8782000" y="22277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624" name="Google Shape;2624;p46"/>
            <p:cNvSpPr/>
            <p:nvPr/>
          </p:nvSpPr>
          <p:spPr>
            <a:xfrm>
              <a:off x="8428900" y="46787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625" name="Google Shape;2625;p46"/>
            <p:cNvSpPr/>
            <p:nvPr/>
          </p:nvSpPr>
          <p:spPr>
            <a:xfrm>
              <a:off x="6696275" y="4843843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r>
                <a:rPr lang="en" sz="1800" b="1">
                  <a:solidFill>
                    <a:prstClr val="black"/>
                  </a:solidFill>
                </a:rPr>
                <a:t> </a:t>
              </a:r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626" name="Google Shape;2626;p46"/>
            <p:cNvSpPr/>
            <p:nvPr/>
          </p:nvSpPr>
          <p:spPr>
            <a:xfrm rot="-397278">
              <a:off x="5107094" y="4799793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19" name="Rectangle 2"/>
          <p:cNvSpPr>
            <a:spLocks noChangeArrowheads="1"/>
          </p:cNvSpPr>
          <p:nvPr/>
        </p:nvSpPr>
        <p:spPr bwMode="auto">
          <a:xfrm>
            <a:off x="1779840" y="34648"/>
            <a:ext cx="8534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217612" y="146714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 dirty="0" smtClean="0">
                <a:solidFill>
                  <a:srgbClr val="00FF00"/>
                </a:solidFill>
              </a:rPr>
              <a:t> </a:t>
            </a:r>
            <a:r>
              <a:rPr lang="en-US" altLang="en-US" i="1" dirty="0" err="1"/>
              <a:t>Đặt</a:t>
            </a:r>
            <a:r>
              <a:rPr lang="en-US" altLang="en-US" i="1" dirty="0"/>
              <a:t> </a:t>
            </a:r>
            <a:r>
              <a:rPr lang="en-US" altLang="en-US" i="1" dirty="0" err="1"/>
              <a:t>tính</a:t>
            </a:r>
            <a:r>
              <a:rPr lang="en-US" altLang="en-US" i="1" dirty="0"/>
              <a:t> </a:t>
            </a:r>
            <a:r>
              <a:rPr lang="en-US" altLang="en-US" i="1" dirty="0" err="1"/>
              <a:t>rồi</a:t>
            </a:r>
            <a:r>
              <a:rPr lang="en-US" altLang="en-US" i="1" dirty="0"/>
              <a:t> </a:t>
            </a:r>
            <a:r>
              <a:rPr lang="en-US" altLang="en-US" i="1" dirty="0" err="1"/>
              <a:t>tính</a:t>
            </a:r>
            <a:r>
              <a:rPr lang="en-US" altLang="en-US" i="1" dirty="0"/>
              <a:t> </a:t>
            </a:r>
            <a:r>
              <a:rPr lang="en-US" altLang="en-US" i="1" dirty="0" err="1"/>
              <a:t>tổng</a:t>
            </a:r>
            <a:r>
              <a:rPr lang="en-US" altLang="en-US" i="1" dirty="0"/>
              <a:t>: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152850" y="2192349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3333CC"/>
                </a:solidFill>
              </a:rPr>
              <a:t>a) 2814 +1429 +3046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323046" y="2321808"/>
            <a:ext cx="533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b) 26387 + 14075 + 9210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    54293 + 61934 + 7652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2355" y="2612818"/>
            <a:ext cx="464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3333CC"/>
                </a:solidFill>
              </a:rPr>
              <a:t>3925 + 618 + 535</a:t>
            </a:r>
          </a:p>
        </p:txBody>
      </p:sp>
      <p:sp>
        <p:nvSpPr>
          <p:cNvPr id="7" name="Oval 6"/>
          <p:cNvSpPr/>
          <p:nvPr/>
        </p:nvSpPr>
        <p:spPr>
          <a:xfrm>
            <a:off x="0" y="1342531"/>
            <a:ext cx="1431921" cy="838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</a:rPr>
              <a:t> 1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51262" y="20574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65100" y="20574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7146" y="291461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812" y="3581400"/>
            <a:ext cx="56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a) 2814 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+ 1429 + 3046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030112" y="3987293"/>
            <a:ext cx="254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2814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041279" y="5144937"/>
            <a:ext cx="22817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3046</a:t>
            </a:r>
            <a:r>
              <a:rPr lang="en-US" altLang="vi-VN" sz="360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4186957" y="5731813"/>
            <a:ext cx="823092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3605212" y="4648200"/>
            <a:ext cx="50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027180" y="4596893"/>
            <a:ext cx="22817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1429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9E28DFB-C5BC-484E-B8D5-8B69C9F260BC}"/>
              </a:ext>
            </a:extLst>
          </p:cNvPr>
          <p:cNvSpPr txBox="1"/>
          <p:nvPr/>
        </p:nvSpPr>
        <p:spPr>
          <a:xfrm>
            <a:off x="4750555" y="5655682"/>
            <a:ext cx="42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96E7503-C210-D04D-93FA-C7B7A62585E9}"/>
              </a:ext>
            </a:extLst>
          </p:cNvPr>
          <p:cNvSpPr txBox="1"/>
          <p:nvPr/>
        </p:nvSpPr>
        <p:spPr>
          <a:xfrm>
            <a:off x="4494246" y="5657082"/>
            <a:ext cx="42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8F36DD7-0418-2340-95A5-95FFB9735027}"/>
              </a:ext>
            </a:extLst>
          </p:cNvPr>
          <p:cNvSpPr txBox="1"/>
          <p:nvPr/>
        </p:nvSpPr>
        <p:spPr>
          <a:xfrm>
            <a:off x="4265646" y="5656030"/>
            <a:ext cx="42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5FCF715-3993-2543-A90D-605D3A458920}"/>
              </a:ext>
            </a:extLst>
          </p:cNvPr>
          <p:cNvSpPr txBox="1"/>
          <p:nvPr/>
        </p:nvSpPr>
        <p:spPr>
          <a:xfrm>
            <a:off x="4029730" y="5663693"/>
            <a:ext cx="46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055846" y="-86482"/>
            <a:ext cx="8534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812" y="685800"/>
            <a:ext cx="10058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thực hiện phép tính cộng </a:t>
            </a:r>
            <a:r>
              <a:rPr lang="en-US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 nhiều số hạng</a:t>
            </a: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làm như thế nào?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007F4A-A4C1-9944-8197-2FE91B6F07D4}"/>
              </a:ext>
            </a:extLst>
          </p:cNvPr>
          <p:cNvSpPr txBox="1"/>
          <p:nvPr/>
        </p:nvSpPr>
        <p:spPr>
          <a:xfrm>
            <a:off x="514383" y="1397207"/>
            <a:ext cx="112728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ta:</a:t>
            </a:r>
          </a:p>
          <a:p>
            <a:pPr algn="just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	- Đặt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kia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hàng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ED15CD-3B67-A443-A993-98F3B88FFCE7}"/>
              </a:ext>
            </a:extLst>
          </p:cNvPr>
          <p:cNvSpPr txBox="1"/>
          <p:nvPr/>
        </p:nvSpPr>
        <p:spPr>
          <a:xfrm>
            <a:off x="514349" y="4549914"/>
            <a:ext cx="1007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x-none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theo thứ tự từ </a:t>
            </a:r>
            <a:r>
              <a:rPr lang="x-none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x-none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60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894012" y="340083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 dirty="0" smtClean="0">
                <a:solidFill>
                  <a:srgbClr val="00FF00"/>
                </a:solidFill>
              </a:rPr>
              <a:t> </a:t>
            </a:r>
            <a:r>
              <a:rPr lang="en-US" altLang="en-US" sz="4000" i="1" dirty="0" err="1">
                <a:solidFill>
                  <a:srgbClr val="00FF00"/>
                </a:solidFill>
              </a:rPr>
              <a:t>Đặt</a:t>
            </a:r>
            <a:r>
              <a:rPr lang="en-US" altLang="en-US" sz="4000" i="1" dirty="0">
                <a:solidFill>
                  <a:srgbClr val="00FF00"/>
                </a:solidFill>
              </a:rPr>
              <a:t> </a:t>
            </a:r>
            <a:r>
              <a:rPr lang="en-US" altLang="en-US" sz="4000" i="1" dirty="0" err="1">
                <a:solidFill>
                  <a:srgbClr val="00FF00"/>
                </a:solidFill>
              </a:rPr>
              <a:t>tính</a:t>
            </a:r>
            <a:r>
              <a:rPr lang="en-US" altLang="en-US" sz="4000" i="1" dirty="0">
                <a:solidFill>
                  <a:srgbClr val="00FF00"/>
                </a:solidFill>
              </a:rPr>
              <a:t> </a:t>
            </a:r>
            <a:r>
              <a:rPr lang="en-US" altLang="en-US" sz="4000" i="1" dirty="0" err="1">
                <a:solidFill>
                  <a:srgbClr val="00FF00"/>
                </a:solidFill>
              </a:rPr>
              <a:t>rồi</a:t>
            </a:r>
            <a:r>
              <a:rPr lang="en-US" altLang="en-US" sz="4000" i="1" dirty="0">
                <a:solidFill>
                  <a:srgbClr val="00FF00"/>
                </a:solidFill>
              </a:rPr>
              <a:t> </a:t>
            </a:r>
            <a:r>
              <a:rPr lang="en-US" altLang="en-US" sz="4000" i="1" dirty="0" err="1">
                <a:solidFill>
                  <a:srgbClr val="00FF00"/>
                </a:solidFill>
              </a:rPr>
              <a:t>tính</a:t>
            </a:r>
            <a:r>
              <a:rPr lang="en-US" altLang="en-US" sz="4000" i="1" dirty="0">
                <a:solidFill>
                  <a:srgbClr val="00FF00"/>
                </a:solidFill>
              </a:rPr>
              <a:t> </a:t>
            </a:r>
            <a:r>
              <a:rPr lang="en-US" altLang="en-US" sz="4000" i="1" dirty="0" err="1">
                <a:solidFill>
                  <a:srgbClr val="00FF00"/>
                </a:solidFill>
              </a:rPr>
              <a:t>tổng</a:t>
            </a:r>
            <a:r>
              <a:rPr lang="en-US" altLang="en-US" sz="4000" i="1" dirty="0">
                <a:solidFill>
                  <a:srgbClr val="00FF00"/>
                </a:solidFill>
              </a:rPr>
              <a:t>:</a:t>
            </a:r>
          </a:p>
        </p:txBody>
      </p:sp>
      <p:sp>
        <p:nvSpPr>
          <p:cNvPr id="3" name="Oval 2"/>
          <p:cNvSpPr/>
          <p:nvPr/>
        </p:nvSpPr>
        <p:spPr>
          <a:xfrm>
            <a:off x="912846" y="228600"/>
            <a:ext cx="1752600" cy="838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>
                <a:solidFill>
                  <a:schemeClr val="bg1"/>
                </a:solidFill>
              </a:rPr>
              <a:t>Bài 1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60612" y="1143002"/>
            <a:ext cx="5334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b) 26387 + 14075 + 9210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 54293 + 61934 + 7652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1812" y="266706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 làm:</a:t>
            </a:r>
            <a:endParaRPr lang="en-US" sz="3600" b="1" u="sng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08237" y="3743108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 26387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84459" y="4384524"/>
            <a:ext cx="226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 14075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95584" y="5060799"/>
            <a:ext cx="1922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  9210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027237" y="4374999"/>
            <a:ext cx="654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/>
              <a:t>+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289209" y="5746531"/>
            <a:ext cx="1380331" cy="7938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48037" y="5746599"/>
            <a:ext cx="642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195637" y="5746599"/>
            <a:ext cx="704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967071" y="5754537"/>
            <a:ext cx="60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38437" y="575453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smtClean="0">
                <a:solidFill>
                  <a:srgbClr val="FF0000"/>
                </a:solidFill>
              </a:rPr>
              <a:t>9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13046" y="575453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1831" y="3163674"/>
            <a:ext cx="4929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b) 26387 + 14075 + 9210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151812" y="3898749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 </a:t>
            </a:r>
            <a:r>
              <a:rPr lang="en-US" altLang="en-US" sz="3600" smtClean="0"/>
              <a:t>54293 </a:t>
            </a:r>
            <a:endParaRPr lang="en-US" altLang="en-US" sz="360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137525" y="4530574"/>
            <a:ext cx="1946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 </a:t>
            </a:r>
            <a:r>
              <a:rPr lang="en-US" altLang="en-US" sz="3600" smtClean="0"/>
              <a:t>61934</a:t>
            </a:r>
            <a:endParaRPr lang="en-US" altLang="en-US" sz="360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228012" y="5216374"/>
            <a:ext cx="167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  7652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7770812" y="4530574"/>
            <a:ext cx="654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/>
              <a:t>+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999446" y="5902106"/>
            <a:ext cx="1477962" cy="0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9172574" y="5819624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8944008" y="5830737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8715374" y="5825974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8486808" y="5825974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8008971" y="5825974"/>
            <a:ext cx="782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09260" y="3163674"/>
            <a:ext cx="451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54293 + 61934 + 7652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2099866" y="2363002"/>
            <a:ext cx="8827292" cy="748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267" b="1" i="1" dirty="0" err="1" smtClean="0">
                <a:solidFill>
                  <a:srgbClr val="3333CC"/>
                </a:solidFill>
                <a:latin typeface="Times New Roman" pitchFamily="18" charset="0"/>
              </a:rPr>
              <a:t>Tính</a:t>
            </a:r>
            <a:r>
              <a:rPr lang="en-US" altLang="vi-VN" sz="4267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altLang="vi-VN" sz="4267" b="1" i="1" dirty="0" err="1">
                <a:solidFill>
                  <a:srgbClr val="3333CC"/>
                </a:solidFill>
                <a:latin typeface="Times New Roman" pitchFamily="18" charset="0"/>
              </a:rPr>
              <a:t>bằng</a:t>
            </a:r>
            <a:r>
              <a:rPr lang="en-US" altLang="vi-VN" sz="4267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altLang="vi-VN" sz="4267" b="1" i="1" dirty="0" err="1">
                <a:solidFill>
                  <a:srgbClr val="3333CC"/>
                </a:solidFill>
                <a:latin typeface="Times New Roman" pitchFamily="18" charset="0"/>
              </a:rPr>
              <a:t>cách</a:t>
            </a:r>
            <a:r>
              <a:rPr lang="en-US" altLang="vi-VN" sz="4267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altLang="vi-VN" sz="4267" b="1" i="1" dirty="0" err="1">
                <a:solidFill>
                  <a:srgbClr val="3333CC"/>
                </a:solidFill>
                <a:latin typeface="Times New Roman" pitchFamily="18" charset="0"/>
              </a:rPr>
              <a:t>thuận</a:t>
            </a:r>
            <a:r>
              <a:rPr lang="en-US" altLang="vi-VN" sz="4267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altLang="vi-VN" sz="4267" b="1" i="1" dirty="0" err="1">
                <a:solidFill>
                  <a:srgbClr val="3333CC"/>
                </a:solidFill>
                <a:latin typeface="Times New Roman" pitchFamily="18" charset="0"/>
              </a:rPr>
              <a:t>tiện</a:t>
            </a:r>
            <a:r>
              <a:rPr lang="en-US" altLang="vi-VN" sz="4267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altLang="vi-VN" sz="4267" b="1" i="1" dirty="0" err="1">
                <a:solidFill>
                  <a:srgbClr val="3333CC"/>
                </a:solidFill>
                <a:latin typeface="Times New Roman" pitchFamily="18" charset="0"/>
              </a:rPr>
              <a:t>nhất</a:t>
            </a:r>
            <a:r>
              <a:rPr lang="en-US" altLang="vi-VN" sz="4267" b="1" i="1" dirty="0">
                <a:solidFill>
                  <a:srgbClr val="3333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5612" y="3429340"/>
            <a:ext cx="5694680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a) 96 + 78 + 4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    67 + 21 + 79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87894" y="3429340"/>
            <a:ext cx="5791200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b) 789 + 285 + 15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    448 + 594 +52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0812" y="2430384"/>
            <a:ext cx="1676400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600" b="1" dirty="0" err="1" smtClean="0">
                <a:latin typeface="Times New Roman" pitchFamily="18" charset="0"/>
              </a:rPr>
              <a:t>Bài</a:t>
            </a:r>
            <a:r>
              <a:rPr lang="en-US" altLang="vi-VN" sz="3600" b="1" dirty="0" smtClean="0">
                <a:latin typeface="Times New Roman" pitchFamily="18" charset="0"/>
              </a:rPr>
              <a:t> 2</a:t>
            </a:r>
            <a:endParaRPr lang="en-US" sz="3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36812" y="3048000"/>
            <a:ext cx="6934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89012" y="5334000"/>
            <a:ext cx="1059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79840" y="34648"/>
            <a:ext cx="8534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eaLnBrk="1" hangingPunct="1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1979612" y="2677036"/>
            <a:ext cx="8827292" cy="748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267" b="1" i="1" dirty="0" err="1" smtClean="0">
                <a:solidFill>
                  <a:srgbClr val="002060"/>
                </a:solidFill>
                <a:latin typeface="Times New Roman" pitchFamily="18" charset="0"/>
              </a:rPr>
              <a:t>Tính</a:t>
            </a:r>
            <a:r>
              <a:rPr lang="en-US" altLang="vi-VN" sz="4267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vi-VN" sz="4267" b="1" i="1" dirty="0" err="1">
                <a:solidFill>
                  <a:srgbClr val="002060"/>
                </a:solidFill>
                <a:latin typeface="Times New Roman" pitchFamily="18" charset="0"/>
              </a:rPr>
              <a:t>bằng</a:t>
            </a:r>
            <a:r>
              <a:rPr lang="en-US" altLang="vi-VN" sz="4267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vi-VN" sz="4267" b="1" i="1" dirty="0" err="1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altLang="vi-VN" sz="4267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vi-VN" sz="4267" b="1" i="1" dirty="0" err="1">
                <a:solidFill>
                  <a:srgbClr val="002060"/>
                </a:solidFill>
                <a:latin typeface="Times New Roman" pitchFamily="18" charset="0"/>
              </a:rPr>
              <a:t>thuận</a:t>
            </a:r>
            <a:r>
              <a:rPr lang="en-US" altLang="vi-VN" sz="4267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vi-VN" sz="4267" b="1" i="1" dirty="0" err="1">
                <a:solidFill>
                  <a:srgbClr val="002060"/>
                </a:solidFill>
                <a:latin typeface="Times New Roman" pitchFamily="18" charset="0"/>
              </a:rPr>
              <a:t>tiện</a:t>
            </a:r>
            <a:r>
              <a:rPr lang="en-US" altLang="vi-VN" sz="4267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vi-VN" sz="4267" b="1" i="1" dirty="0" err="1">
                <a:solidFill>
                  <a:srgbClr val="002060"/>
                </a:solidFill>
                <a:latin typeface="Times New Roman" pitchFamily="18" charset="0"/>
              </a:rPr>
              <a:t>nhất</a:t>
            </a:r>
            <a:r>
              <a:rPr lang="en-US" altLang="vi-VN" sz="4267" b="1" i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31812" y="3526304"/>
            <a:ext cx="5694680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96 + 78 + 4</a:t>
            </a:r>
          </a:p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67 + 21 + 79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161212" y="3576444"/>
            <a:ext cx="5791200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789 + 285 + 15</a:t>
            </a:r>
          </a:p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448 + 594 +52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0812" y="2740224"/>
            <a:ext cx="16764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600" b="1" dirty="0" err="1">
                <a:solidFill>
                  <a:prstClr val="white"/>
                </a:solidFill>
                <a:latin typeface="Times New Roman" pitchFamily="18" charset="0"/>
              </a:rPr>
              <a:t>Bài</a:t>
            </a:r>
            <a:r>
              <a:rPr lang="en-US" altLang="vi-VN" sz="3600" b="1" dirty="0">
                <a:solidFill>
                  <a:prstClr val="white"/>
                </a:solidFill>
                <a:latin typeface="Times New Roman" pitchFamily="18" charset="0"/>
              </a:rPr>
              <a:t> 2</a:t>
            </a:r>
            <a:endParaRPr lang="en-US" sz="3200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36812" y="3352800"/>
            <a:ext cx="6934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0012" y="5257800"/>
            <a:ext cx="9784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0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40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79840" y="34648"/>
            <a:ext cx="8534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eaLnBrk="1" hangingPunct="1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.6|2.2|2.4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968</Words>
  <Application>Microsoft Office PowerPoint</Application>
  <PresentationFormat>Custom</PresentationFormat>
  <Paragraphs>219</Paragraphs>
  <Slides>21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宋体</vt:lpstr>
      <vt:lpstr>Arial</vt:lpstr>
      <vt:lpstr>Calibri</vt:lpstr>
      <vt:lpstr>Calibri Light</vt:lpstr>
      <vt:lpstr>Cambria Math</vt:lpstr>
      <vt:lpstr>Montserrat</vt:lpstr>
      <vt:lpstr>Open Sans Extrabold</vt:lpstr>
      <vt:lpstr>Quicksand SemiBold</vt:lpstr>
      <vt:lpstr>Times New Roman</vt:lpstr>
      <vt:lpstr>Wingdings</vt:lpstr>
      <vt:lpstr>字体管家天蝎座</vt:lpstr>
      <vt:lpstr>字体管家棉花糖</vt:lpstr>
      <vt:lpstr>等线</vt:lpstr>
      <vt:lpstr>2_Office Theme</vt:lpstr>
      <vt:lpstr>3_Office Theme</vt:lpstr>
      <vt:lpstr>10_Office Theme</vt:lpstr>
      <vt:lpstr>11_Office Theme</vt:lpstr>
      <vt:lpstr>Office Theme</vt:lpstr>
      <vt:lpstr>12_Office Theme</vt:lpstr>
      <vt:lpstr>13_Office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48</cp:revision>
  <dcterms:created xsi:type="dcterms:W3CDTF">2021-10-24T05:03:57Z</dcterms:created>
  <dcterms:modified xsi:type="dcterms:W3CDTF">2022-10-22T15:20:52Z</dcterms:modified>
</cp:coreProperties>
</file>