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2.wav" ContentType="audio/x-wav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audio3.wav" ContentType="audio/x-wav"/>
  <Override PartName="/ppt/media/audio4.wav" ContentType="audio/x-wav"/>
  <Override PartName="/ppt/media/audio5.wav" ContentType="audio/x-wav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  <p:sldMasterId id="2147483687" r:id="rId2"/>
  </p:sldMasterIdLst>
  <p:notesMasterIdLst>
    <p:notesMasterId r:id="rId41"/>
  </p:notesMasterIdLst>
  <p:sldIdLst>
    <p:sldId id="479" r:id="rId3"/>
    <p:sldId id="480" r:id="rId4"/>
    <p:sldId id="270" r:id="rId5"/>
    <p:sldId id="273" r:id="rId6"/>
    <p:sldId id="278" r:id="rId7"/>
    <p:sldId id="279" r:id="rId8"/>
    <p:sldId id="280" r:id="rId9"/>
    <p:sldId id="321" r:id="rId10"/>
    <p:sldId id="258" r:id="rId11"/>
    <p:sldId id="289" r:id="rId12"/>
    <p:sldId id="481" r:id="rId13"/>
    <p:sldId id="386" r:id="rId14"/>
    <p:sldId id="343" r:id="rId15"/>
    <p:sldId id="346" r:id="rId16"/>
    <p:sldId id="344" r:id="rId17"/>
    <p:sldId id="382" r:id="rId18"/>
    <p:sldId id="345" r:id="rId19"/>
    <p:sldId id="348" r:id="rId20"/>
    <p:sldId id="260" r:id="rId21"/>
    <p:sldId id="297" r:id="rId22"/>
    <p:sldId id="396" r:id="rId23"/>
    <p:sldId id="357" r:id="rId24"/>
    <p:sldId id="397" r:id="rId25"/>
    <p:sldId id="401" r:id="rId26"/>
    <p:sldId id="403" r:id="rId27"/>
    <p:sldId id="419" r:id="rId28"/>
    <p:sldId id="402" r:id="rId29"/>
    <p:sldId id="408" r:id="rId30"/>
    <p:sldId id="410" r:id="rId31"/>
    <p:sldId id="261" r:id="rId32"/>
    <p:sldId id="262" r:id="rId33"/>
    <p:sldId id="276" r:id="rId34"/>
    <p:sldId id="291" r:id="rId35"/>
    <p:sldId id="415" r:id="rId36"/>
    <p:sldId id="263" r:id="rId37"/>
    <p:sldId id="417" r:id="rId38"/>
    <p:sldId id="411" r:id="rId39"/>
    <p:sldId id="283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>
        <p:scale>
          <a:sx n="93" d="100"/>
          <a:sy n="93" d="100"/>
        </p:scale>
        <p:origin x="750" y="-9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A629CD-435B-438B-BD13-C40EEAE10B5A}" type="datetimeFigureOut">
              <a:rPr lang="en-US" smtClean="0"/>
              <a:pPr/>
              <a:t>20/10/2022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E33D04-5173-415E-A591-1DAAB0736C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0354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71633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297550-8885-453D-9AD3-343D5CEF3595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47411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>
            <a:extLst>
              <a:ext uri="{FF2B5EF4-FFF2-40B4-BE49-F238E27FC236}">
                <a16:creationId xmlns:a16="http://schemas.microsoft.com/office/drawing/2014/main" id="{C28FF37E-1B29-49F6-B177-6F50C6AA13D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-윤고딕140" pitchFamily="18" charset="-127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-윤고딕140" pitchFamily="18" charset="-127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-윤고딕140" pitchFamily="18" charset="-127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-윤고딕140" pitchFamily="18" charset="-127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-윤고딕140" pitchFamily="18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-윤고딕140" pitchFamily="18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-윤고딕140" pitchFamily="18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-윤고딕140" pitchFamily="18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-윤고딕140" pitchFamily="18" charset="-127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E053422-441C-479E-BF13-09C82589A143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-윤고딕140" pitchFamily="18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-윤고딕140" pitchFamily="18" charset="-127"/>
              <a:cs typeface="+mn-cs"/>
            </a:endParaRPr>
          </a:p>
        </p:txBody>
      </p:sp>
      <p:sp>
        <p:nvSpPr>
          <p:cNvPr id="47107" name="Rectangle 2">
            <a:extLst>
              <a:ext uri="{FF2B5EF4-FFF2-40B4-BE49-F238E27FC236}">
                <a16:creationId xmlns:a16="http://schemas.microsoft.com/office/drawing/2014/main" id="{BEFA4089-9BF3-43DA-A829-07D36C808F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47108" name="Rectangle 3">
            <a:extLst>
              <a:ext uri="{FF2B5EF4-FFF2-40B4-BE49-F238E27FC236}">
                <a16:creationId xmlns:a16="http://schemas.microsoft.com/office/drawing/2014/main" id="{A95057E8-F8BD-4941-93CE-212C2439FA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vi-VN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43317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297550-8885-453D-9AD3-343D5CEF3595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1083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>
            <a:extLst>
              <a:ext uri="{FF2B5EF4-FFF2-40B4-BE49-F238E27FC236}">
                <a16:creationId xmlns:a16="http://schemas.microsoft.com/office/drawing/2014/main" id="{7091F9B7-CC1F-4800-9D43-E04354FAC0B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-윤고딕140" pitchFamily="18" charset="-127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-윤고딕140" pitchFamily="18" charset="-127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-윤고딕140" pitchFamily="18" charset="-127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-윤고딕140" pitchFamily="18" charset="-127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-윤고딕140" pitchFamily="18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-윤고딕140" pitchFamily="18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-윤고딕140" pitchFamily="18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-윤고딕140" pitchFamily="18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-윤고딕140" pitchFamily="18" charset="-127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0FAF52-E175-4864-A6CF-20B3435DE247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-윤고딕140" pitchFamily="18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-윤고딕140" pitchFamily="18" charset="-127"/>
              <a:cs typeface="+mn-cs"/>
            </a:endParaRPr>
          </a:p>
        </p:txBody>
      </p:sp>
      <p:sp>
        <p:nvSpPr>
          <p:cNvPr id="63491" name="Rectangle 2">
            <a:extLst>
              <a:ext uri="{FF2B5EF4-FFF2-40B4-BE49-F238E27FC236}">
                <a16:creationId xmlns:a16="http://schemas.microsoft.com/office/drawing/2014/main" id="{FB27C37B-4FC6-45BD-9C83-C417CEC5A14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3492" name="Rectangle 3">
            <a:extLst>
              <a:ext uri="{FF2B5EF4-FFF2-40B4-BE49-F238E27FC236}">
                <a16:creationId xmlns:a16="http://schemas.microsoft.com/office/drawing/2014/main" id="{DB366644-4111-45A0-9AB0-6F254C5BF4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vi-VN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>
            <a:extLst>
              <a:ext uri="{FF2B5EF4-FFF2-40B4-BE49-F238E27FC236}">
                <a16:creationId xmlns:a16="http://schemas.microsoft.com/office/drawing/2014/main" id="{3BE5569F-3A86-4DF5-95C9-EA82EE02689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>
            <a:extLst>
              <a:ext uri="{FF2B5EF4-FFF2-40B4-BE49-F238E27FC236}">
                <a16:creationId xmlns:a16="http://schemas.microsoft.com/office/drawing/2014/main" id="{B5920AEB-E42C-43BB-AC2D-F45B0BAC595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vi-VN"/>
          </a:p>
        </p:txBody>
      </p:sp>
      <p:sp>
        <p:nvSpPr>
          <p:cNvPr id="23556" name="Slide Number Placeholder 3">
            <a:extLst>
              <a:ext uri="{FF2B5EF4-FFF2-40B4-BE49-F238E27FC236}">
                <a16:creationId xmlns:a16="http://schemas.microsoft.com/office/drawing/2014/main" id="{26522333-847D-414C-B5DA-1221456AF473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D24D6A1-7F93-4DA4-A618-B26AEA9394F1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297550-8885-453D-9AD3-343D5CEF3595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40730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297550-8885-453D-9AD3-343D5CEF3595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80644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297550-8885-453D-9AD3-343D5CEF3595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1371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C4137-91C5-4705-B8C9-788D1C2664C4}" type="slidenum">
              <a:rPr lang="en-US" altLang="vi-VN" smtClean="0"/>
              <a:pPr/>
              <a:t>‹#›</a:t>
            </a:fld>
            <a:endParaRPr lang="en-US" altLang="vi-VN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9885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6C469-7731-481E-BA2F-CE8EC97FA39E}" type="slidenum">
              <a:rPr lang="en-US" altLang="vi-VN" smtClean="0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6051458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AA0F1-A416-4445-82D5-84B8072C783A}" type="slidenum">
              <a:rPr lang="en-US" altLang="vi-VN" smtClean="0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2396684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20/10/2022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7669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20/10/2022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7687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20/10/2022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8555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20/10/2022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7785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20/10/2022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4403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20/10/2022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300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20/10/2022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5251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20/10/2022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269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5F732-2837-44DC-BE4A-0E4B94D5792B}" type="slidenum">
              <a:rPr lang="en-US" altLang="vi-VN" smtClean="0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221606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20/10/2022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6110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20/10/2022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4232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20/10/2022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1866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êu đề, Đầu dòng &amp; Ả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5343">
                <a:solidFill>
                  <a:srgbClr val="85604A"/>
                </a:solidFill>
              </a:rPr>
              <a:t>Văn bản Tiêu đề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xfrm>
            <a:off x="776884" y="2125265"/>
            <a:ext cx="3795117" cy="4018360"/>
          </a:xfrm>
          <a:prstGeom prst="rect">
            <a:avLst/>
          </a:prstGeom>
        </p:spPr>
        <p:txBody>
          <a:bodyPr/>
          <a:lstStyle>
            <a:lvl1pPr>
              <a:spcBef>
                <a:spcPts val="1968"/>
              </a:spcBef>
              <a:buBlip>
                <a:blip r:embed="rId2"/>
              </a:buBlip>
            </a:lvl1pPr>
            <a:lvl2pPr>
              <a:spcBef>
                <a:spcPts val="1968"/>
              </a:spcBef>
              <a:buBlip>
                <a:blip r:embed="rId2"/>
              </a:buBlip>
            </a:lvl2pPr>
            <a:lvl3pPr>
              <a:spcBef>
                <a:spcPts val="1968"/>
              </a:spcBef>
              <a:buBlip>
                <a:blip r:embed="rId2"/>
              </a:buBlip>
            </a:lvl3pPr>
            <a:lvl4pPr>
              <a:spcBef>
                <a:spcPts val="1968"/>
              </a:spcBef>
              <a:buBlip>
                <a:blip r:embed="rId2"/>
              </a:buBlip>
            </a:lvl4pPr>
            <a:lvl5pPr>
              <a:spcBef>
                <a:spcPts val="1968"/>
              </a:spcBef>
              <a:buBlip>
                <a:blip r:embed="rId2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531">
                <a:solidFill>
                  <a:srgbClr val="625B48"/>
                </a:solidFill>
              </a:rPr>
              <a:t>Nội dung Cấp Một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531">
                <a:solidFill>
                  <a:srgbClr val="625B48"/>
                </a:solidFill>
              </a:rPr>
              <a:t>Nội dung Cấp Hai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531">
                <a:solidFill>
                  <a:srgbClr val="625B48"/>
                </a:solidFill>
              </a:rPr>
              <a:t>Nội dung Cấp Ba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531">
                <a:solidFill>
                  <a:srgbClr val="625B48"/>
                </a:solidFill>
              </a:rPr>
              <a:t>Nội dung Cấp Bốn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531">
                <a:solidFill>
                  <a:srgbClr val="625B48"/>
                </a:solidFill>
              </a:rPr>
              <a:t>Nội dung Cấp Năm</a:t>
            </a:r>
          </a:p>
        </p:txBody>
      </p:sp>
    </p:spTree>
    <p:extLst>
      <p:ext uri="{BB962C8B-B14F-4D97-AF65-F5344CB8AC3E}">
        <p14:creationId xmlns:p14="http://schemas.microsoft.com/office/powerpoint/2010/main" val="1855853736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1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1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91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91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7"/>
            <a:ext cx="2133600" cy="476249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1" y="6245227"/>
            <a:ext cx="2895600" cy="476249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7"/>
            <a:ext cx="2133600" cy="476249"/>
          </a:xfrm>
        </p:spPr>
        <p:txBody>
          <a:bodyPr/>
          <a:lstStyle>
            <a:lvl1pPr>
              <a:defRPr/>
            </a:lvl1pPr>
          </a:lstStyle>
          <a:p>
            <a:fld id="{D94147B1-DD11-47C1-A5DA-874B4F9C815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2126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E7C0F-2A17-49F8-89AC-3E9B3D495704}" type="slidenum">
              <a:rPr lang="en-US" altLang="vi-VN" smtClean="0"/>
              <a:pPr/>
              <a:t>‹#›</a:t>
            </a:fld>
            <a:endParaRPr lang="en-US" altLang="vi-VN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6071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AC316-220E-495A-803A-200A24788988}" type="slidenum">
              <a:rPr lang="en-US" altLang="vi-VN" smtClean="0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0868097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1816D-FC07-4A5D-911B-5FF59632AFFC}" type="slidenum">
              <a:rPr lang="en-US" altLang="vi-VN" smtClean="0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027294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2E25A-116A-4D3D-812E-D40EBCD089F9}" type="slidenum">
              <a:rPr lang="en-US" altLang="vi-VN" smtClean="0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2227793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718C5-8FE9-4D14-859D-71834A50F3F2}" type="slidenum">
              <a:rPr lang="en-US" altLang="vi-VN" smtClean="0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667592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1A9B6E1-A90C-4AC8-9812-956F51AD9DF4}" type="slidenum">
              <a:rPr lang="en-US" altLang="vi-VN" smtClean="0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449666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9EFDF-B966-48B5-809F-82C73414FD57}" type="slidenum">
              <a:rPr lang="en-US" altLang="vi-VN" smtClean="0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244493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891FD98-34FE-4F50-BF5D-8EF7C19B916F}" type="datetimeFigureOut">
              <a:rPr lang="en-US" smtClean="0"/>
              <a:pPr/>
              <a:t>20/10/2022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3859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1FD98-34FE-4F50-BF5D-8EF7C19B916F}" type="datetimeFigureOut">
              <a:rPr lang="en-US" smtClean="0"/>
              <a:pPr/>
              <a:t>20/10/2022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042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6" Type="http://schemas.microsoft.com/office/2007/relationships/hdphoto" Target="../media/hdphoto1.wdp"/><Relationship Id="rId5" Type="http://schemas.openxmlformats.org/officeDocument/2006/relationships/image" Target="../media/image25.png"/><Relationship Id="rId4" Type="http://schemas.openxmlformats.org/officeDocument/2006/relationships/image" Target="../media/image24.jpeg"/><Relationship Id="rId9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7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7.gif"/><Relationship Id="rId5" Type="http://schemas.openxmlformats.org/officeDocument/2006/relationships/image" Target="../media/image56.gif"/><Relationship Id="rId4" Type="http://schemas.openxmlformats.org/officeDocument/2006/relationships/image" Target="../media/image58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7.gif"/><Relationship Id="rId5" Type="http://schemas.openxmlformats.org/officeDocument/2006/relationships/image" Target="../media/image56.gif"/><Relationship Id="rId4" Type="http://schemas.openxmlformats.org/officeDocument/2006/relationships/image" Target="../media/image58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7.gif"/><Relationship Id="rId5" Type="http://schemas.openxmlformats.org/officeDocument/2006/relationships/image" Target="../media/image56.gif"/><Relationship Id="rId4" Type="http://schemas.openxmlformats.org/officeDocument/2006/relationships/image" Target="../media/image58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57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6.gif"/><Relationship Id="rId5" Type="http://schemas.openxmlformats.org/officeDocument/2006/relationships/image" Target="../media/image58.gif"/><Relationship Id="rId4" Type="http://schemas.openxmlformats.org/officeDocument/2006/relationships/audio" Target="../media/audio5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7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13" Type="http://schemas.openxmlformats.org/officeDocument/2006/relationships/image" Target="../media/image11.png"/><Relationship Id="rId3" Type="http://schemas.openxmlformats.org/officeDocument/2006/relationships/image" Target="../media/image5.jpg"/><Relationship Id="rId7" Type="http://schemas.openxmlformats.org/officeDocument/2006/relationships/image" Target="../media/image7.gif"/><Relationship Id="rId12" Type="http://schemas.openxmlformats.org/officeDocument/2006/relationships/slide" Target="slide7.xml"/><Relationship Id="rId2" Type="http://schemas.openxmlformats.org/officeDocument/2006/relationships/slideLayout" Target="../slideLayouts/slideLayout18.xml"/><Relationship Id="rId16" Type="http://schemas.openxmlformats.org/officeDocument/2006/relationships/slide" Target="slide8.xml"/><Relationship Id="rId1" Type="http://schemas.openxmlformats.org/officeDocument/2006/relationships/audio" Target="file:///C:\Documents%20and%20Settings\Administrator\Desktop\This_Old_Man_instrumental.mp3" TargetMode="External"/><Relationship Id="rId6" Type="http://schemas.openxmlformats.org/officeDocument/2006/relationships/slide" Target="slide6.xml"/><Relationship Id="rId11" Type="http://schemas.openxmlformats.org/officeDocument/2006/relationships/slide" Target="slide5.xml"/><Relationship Id="rId5" Type="http://schemas.openxmlformats.org/officeDocument/2006/relationships/image" Target="../media/image6.png"/><Relationship Id="rId15" Type="http://schemas.openxmlformats.org/officeDocument/2006/relationships/image" Target="../media/image13.jpeg"/><Relationship Id="rId10" Type="http://schemas.openxmlformats.org/officeDocument/2006/relationships/image" Target="../media/image10.png"/><Relationship Id="rId4" Type="http://schemas.openxmlformats.org/officeDocument/2006/relationships/slide" Target="slide4.xml"/><Relationship Id="rId9" Type="http://schemas.openxmlformats.org/officeDocument/2006/relationships/image" Target="../media/image9.gif"/><Relationship Id="rId1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6" Type="http://schemas.microsoft.com/office/2007/relationships/hdphoto" Target="../media/hdphoto1.wdp"/><Relationship Id="rId5" Type="http://schemas.openxmlformats.org/officeDocument/2006/relationships/image" Target="../media/image25.png"/><Relationship Id="rId4" Type="http://schemas.openxmlformats.org/officeDocument/2006/relationships/image" Target="../media/image24.jpeg"/><Relationship Id="rId9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vvy-sCpjV10" TargetMode="Externa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3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png"/><Relationship Id="rId18" Type="http://schemas.openxmlformats.org/officeDocument/2006/relationships/image" Target="../media/image8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12" Type="http://schemas.openxmlformats.org/officeDocument/2006/relationships/image" Target="../media/image76.png"/><Relationship Id="rId17" Type="http://schemas.openxmlformats.org/officeDocument/2006/relationships/image" Target="../media/image81.png"/><Relationship Id="rId2" Type="http://schemas.openxmlformats.org/officeDocument/2006/relationships/audio" Target="../media/audio6.wav"/><Relationship Id="rId16" Type="http://schemas.openxmlformats.org/officeDocument/2006/relationships/image" Target="../media/image8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5" Type="http://schemas.openxmlformats.org/officeDocument/2006/relationships/image" Target="../media/image79.png"/><Relationship Id="rId10" Type="http://schemas.openxmlformats.org/officeDocument/2006/relationships/image" Target="../media/image74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Relationship Id="rId14" Type="http://schemas.openxmlformats.org/officeDocument/2006/relationships/image" Target="../media/image7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6.xml"/><Relationship Id="rId4" Type="http://schemas.openxmlformats.org/officeDocument/2006/relationships/image" Target="../media/image84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jpg"/><Relationship Id="rId7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5" Type="http://schemas.openxmlformats.org/officeDocument/2006/relationships/slide" Target="slide3.xml"/><Relationship Id="rId10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openxmlformats.org/officeDocument/2006/relationships/image" Target="../media/image18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0.jpg"/><Relationship Id="rId7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5" Type="http://schemas.openxmlformats.org/officeDocument/2006/relationships/slide" Target="slide3.xml"/><Relationship Id="rId10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openxmlformats.org/officeDocument/2006/relationships/image" Target="../media/image18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0.jpg"/><Relationship Id="rId7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5" Type="http://schemas.openxmlformats.org/officeDocument/2006/relationships/slide" Target="slide3.xml"/><Relationship Id="rId10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openxmlformats.org/officeDocument/2006/relationships/image" Target="../media/image18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1.jpg"/><Relationship Id="rId7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5" Type="http://schemas.openxmlformats.org/officeDocument/2006/relationships/slide" Target="slide3.xml"/><Relationship Id="rId10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openxmlformats.org/officeDocument/2006/relationships/image" Target="../media/image18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6" Type="http://schemas.microsoft.com/office/2007/relationships/hdphoto" Target="../media/hdphoto1.wdp"/><Relationship Id="rId11" Type="http://schemas.openxmlformats.org/officeDocument/2006/relationships/image" Target="../media/image23.png"/><Relationship Id="rId5" Type="http://schemas.openxmlformats.org/officeDocument/2006/relationships/image" Target="../media/image25.png"/><Relationship Id="rId10" Type="http://schemas.openxmlformats.org/officeDocument/2006/relationships/image" Target="../media/image29.png"/><Relationship Id="rId4" Type="http://schemas.openxmlformats.org/officeDocument/2006/relationships/image" Target="../media/image24.jpe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6">
            <a:extLst>
              <a:ext uri="{FF2B5EF4-FFF2-40B4-BE49-F238E27FC236}">
                <a16:creationId xmlns:a16="http://schemas.microsoft.com/office/drawing/2014/main" id="{0230FF3E-5A27-4883-80BE-66C5DD0755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Hình ảnh 19">
            <a:extLst>
              <a:ext uri="{FF2B5EF4-FFF2-40B4-BE49-F238E27FC236}">
                <a16:creationId xmlns:a16="http://schemas.microsoft.com/office/drawing/2014/main" id="{C93BBD5E-95D9-4C4A-BEC9-447D2D90FC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52939">
            <a:off x="243537" y="145950"/>
            <a:ext cx="1449472" cy="129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TextBox 4">
            <a:extLst>
              <a:ext uri="{FF2B5EF4-FFF2-40B4-BE49-F238E27FC236}">
                <a16:creationId xmlns:a16="http://schemas.microsoft.com/office/drawing/2014/main" id="{49BD1158-6BFC-4310-9A34-465183F5A2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0800" y="1429049"/>
            <a:ext cx="950976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9pPr>
          </a:lstStyle>
          <a:p>
            <a:pPr algn="ctr" defTabSz="845934" fontAlgn="base">
              <a:spcBef>
                <a:spcPct val="20000"/>
              </a:spcBef>
              <a:spcAft>
                <a:spcPct val="0"/>
              </a:spcAft>
            </a:pPr>
            <a:r>
              <a:rPr lang="vi-VN" altLang="zh-CN" sz="8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KHỞI ĐỘNG</a:t>
            </a:r>
            <a:endParaRPr lang="zh-CN" altLang="en-US" sz="8800" b="1" dirty="0">
              <a:solidFill>
                <a:srgbClr val="FF0000"/>
              </a:solidFill>
              <a:latin typeface="Calibri Light" panose="020F0302020204030204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>
            <a:extLst>
              <a:ext uri="{FF2B5EF4-FFF2-40B4-BE49-F238E27FC236}">
                <a16:creationId xmlns:a16="http://schemas.microsoft.com/office/drawing/2014/main" id="{EEC72BDB-2C19-4F24-AC12-ED7FC98D9642}"/>
              </a:ext>
            </a:extLst>
          </p:cNvPr>
          <p:cNvGrpSpPr>
            <a:grpSpLocks/>
          </p:cNvGrpSpPr>
          <p:nvPr/>
        </p:nvGrpSpPr>
        <p:grpSpPr bwMode="auto">
          <a:xfrm>
            <a:off x="246304" y="2"/>
            <a:ext cx="8897541" cy="3589107"/>
            <a:chOff x="200" y="0"/>
            <a:chExt cx="12788" cy="5052"/>
          </a:xfrm>
        </p:grpSpPr>
        <p:pic>
          <p:nvPicPr>
            <p:cNvPr id="7179" name="Picture 4" descr="slide0035_image011">
              <a:extLst>
                <a:ext uri="{FF2B5EF4-FFF2-40B4-BE49-F238E27FC236}">
                  <a16:creationId xmlns:a16="http://schemas.microsoft.com/office/drawing/2014/main" id="{10712006-5E4C-4C15-B8B2-07B97C6483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7" y="0"/>
              <a:ext cx="7961" cy="50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917" name="Rectangle 5">
              <a:extLst>
                <a:ext uri="{FF2B5EF4-FFF2-40B4-BE49-F238E27FC236}">
                  <a16:creationId xmlns:a16="http://schemas.microsoft.com/office/drawing/2014/main" id="{3FA4566D-E4C8-4CFE-A00E-F44603F788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" y="1067"/>
              <a:ext cx="4616" cy="9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 wrap="square">
              <a:spAutoFit/>
            </a:bodyPr>
            <a:lstStyle/>
            <a:p>
              <a:pPr algn="ctr"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867" b="1" dirty="0" err="1">
                  <a:solidFill>
                    <a:srgbClr val="0000CC"/>
                  </a:solidFill>
                  <a:latin typeface="Arial" charset="0"/>
                  <a:ea typeface="-윤고딕140" pitchFamily="18" charset="-127"/>
                  <a:cs typeface="Arial" charset="0"/>
                </a:rPr>
                <a:t>Ngô</a:t>
              </a:r>
              <a:r>
                <a:rPr lang="en-US" sz="1867" b="1" dirty="0">
                  <a:solidFill>
                    <a:srgbClr val="0000CC"/>
                  </a:solidFill>
                  <a:latin typeface="Arial" charset="0"/>
                  <a:ea typeface="-윤고딕140" pitchFamily="18" charset="-127"/>
                  <a:cs typeface="Arial" charset="0"/>
                </a:rPr>
                <a:t> </a:t>
              </a:r>
              <a:r>
                <a:rPr lang="en-US" sz="1867" b="1" dirty="0" err="1">
                  <a:solidFill>
                    <a:srgbClr val="0000CC"/>
                  </a:solidFill>
                  <a:latin typeface="Arial" charset="0"/>
                  <a:ea typeface="-윤고딕140" pitchFamily="18" charset="-127"/>
                  <a:cs typeface="Arial" charset="0"/>
                </a:rPr>
                <a:t>Quyền</a:t>
              </a:r>
              <a:r>
                <a:rPr lang="en-US" sz="1867" b="1" dirty="0">
                  <a:solidFill>
                    <a:srgbClr val="0000CC"/>
                  </a:solidFill>
                  <a:latin typeface="Arial" charset="0"/>
                  <a:ea typeface="-윤고딕140" pitchFamily="18" charset="-127"/>
                  <a:cs typeface="Arial" charset="0"/>
                </a:rPr>
                <a:t> </a:t>
              </a:r>
              <a:r>
                <a:rPr lang="en-US" sz="1867" b="1" dirty="0" err="1">
                  <a:solidFill>
                    <a:srgbClr val="0000CC"/>
                  </a:solidFill>
                  <a:latin typeface="Arial" charset="0"/>
                  <a:ea typeface="-윤고딕140" pitchFamily="18" charset="-127"/>
                  <a:cs typeface="Arial" charset="0"/>
                </a:rPr>
                <a:t>là</a:t>
              </a:r>
              <a:r>
                <a:rPr lang="en-US" sz="1867" b="1" dirty="0">
                  <a:solidFill>
                    <a:srgbClr val="0000CC"/>
                  </a:solidFill>
                  <a:latin typeface="Arial" charset="0"/>
                  <a:ea typeface="-윤고딕140" pitchFamily="18" charset="-127"/>
                  <a:cs typeface="Arial" charset="0"/>
                </a:rPr>
                <a:t> </a:t>
              </a:r>
              <a:r>
                <a:rPr lang="en-US" sz="1867" b="1" dirty="0" err="1">
                  <a:solidFill>
                    <a:srgbClr val="0000CC"/>
                  </a:solidFill>
                  <a:latin typeface="Arial" charset="0"/>
                  <a:ea typeface="-윤고딕140" pitchFamily="18" charset="-127"/>
                  <a:cs typeface="Arial" charset="0"/>
                </a:rPr>
                <a:t>tướng</a:t>
              </a:r>
              <a:r>
                <a:rPr lang="en-US" sz="1867" b="1" dirty="0">
                  <a:solidFill>
                    <a:srgbClr val="0000CC"/>
                  </a:solidFill>
                  <a:latin typeface="Arial" charset="0"/>
                  <a:ea typeface="-윤고딕140" pitchFamily="18" charset="-127"/>
                  <a:cs typeface="Arial" charset="0"/>
                </a:rPr>
                <a:t> </a:t>
              </a:r>
              <a:r>
                <a:rPr lang="en-US" sz="1867" b="1" dirty="0" err="1">
                  <a:solidFill>
                    <a:srgbClr val="0000CC"/>
                  </a:solidFill>
                  <a:latin typeface="Arial" charset="0"/>
                  <a:ea typeface="-윤고딕140" pitchFamily="18" charset="-127"/>
                  <a:cs typeface="Arial" charset="0"/>
                </a:rPr>
                <a:t>giỏi</a:t>
              </a:r>
              <a:r>
                <a:rPr lang="en-US" sz="1867" b="1" dirty="0">
                  <a:solidFill>
                    <a:srgbClr val="0000CC"/>
                  </a:solidFill>
                  <a:latin typeface="Arial" charset="0"/>
                  <a:ea typeface="-윤고딕140" pitchFamily="18" charset="-127"/>
                  <a:cs typeface="Arial" charset="0"/>
                </a:rPr>
                <a:t> </a:t>
              </a:r>
            </a:p>
            <a:p>
              <a:pPr algn="ctr"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867" b="1" dirty="0" err="1">
                  <a:solidFill>
                    <a:srgbClr val="0000CC"/>
                  </a:solidFill>
                  <a:latin typeface="Arial" charset="0"/>
                  <a:ea typeface="-윤고딕140" pitchFamily="18" charset="-127"/>
                  <a:cs typeface="Arial" charset="0"/>
                </a:rPr>
                <a:t>của</a:t>
              </a:r>
              <a:r>
                <a:rPr lang="en-US" sz="1867" b="1" dirty="0">
                  <a:solidFill>
                    <a:srgbClr val="0000CC"/>
                  </a:solidFill>
                  <a:latin typeface="Arial" charset="0"/>
                  <a:ea typeface="-윤고딕140" pitchFamily="18" charset="-127"/>
                  <a:cs typeface="Arial" charset="0"/>
                </a:rPr>
                <a:t> </a:t>
              </a:r>
              <a:r>
                <a:rPr lang="en-US" sz="1867" b="1" dirty="0" err="1">
                  <a:solidFill>
                    <a:srgbClr val="0000CC"/>
                  </a:solidFill>
                  <a:latin typeface="Arial" charset="0"/>
                  <a:ea typeface="-윤고딕140" pitchFamily="18" charset="-127"/>
                  <a:cs typeface="Arial" charset="0"/>
                </a:rPr>
                <a:t>Dương</a:t>
              </a:r>
              <a:r>
                <a:rPr lang="en-US" sz="1867" b="1" dirty="0">
                  <a:solidFill>
                    <a:srgbClr val="0000CC"/>
                  </a:solidFill>
                  <a:latin typeface="Arial" charset="0"/>
                  <a:ea typeface="-윤고딕140" pitchFamily="18" charset="-127"/>
                  <a:cs typeface="Arial" charset="0"/>
                </a:rPr>
                <a:t> </a:t>
              </a:r>
              <a:r>
                <a:rPr lang="en-US" sz="1867" b="1" dirty="0" err="1">
                  <a:solidFill>
                    <a:srgbClr val="0000CC"/>
                  </a:solidFill>
                  <a:latin typeface="Arial" charset="0"/>
                  <a:ea typeface="-윤고딕140" pitchFamily="18" charset="-127"/>
                  <a:cs typeface="Arial" charset="0"/>
                </a:rPr>
                <a:t>Đình</a:t>
              </a:r>
              <a:r>
                <a:rPr lang="en-US" sz="1867" b="1" dirty="0">
                  <a:solidFill>
                    <a:srgbClr val="0000CC"/>
                  </a:solidFill>
                  <a:latin typeface="Arial" charset="0"/>
                  <a:ea typeface="-윤고딕140" pitchFamily="18" charset="-127"/>
                  <a:cs typeface="Arial" charset="0"/>
                </a:rPr>
                <a:t> </a:t>
              </a:r>
              <a:r>
                <a:rPr lang="en-US" sz="1867" b="1" dirty="0" err="1">
                  <a:solidFill>
                    <a:srgbClr val="0000CC"/>
                  </a:solidFill>
                  <a:latin typeface="Arial" charset="0"/>
                  <a:ea typeface="-윤고딕140" pitchFamily="18" charset="-127"/>
                  <a:cs typeface="Arial" charset="0"/>
                </a:rPr>
                <a:t>Nghệ</a:t>
              </a:r>
              <a:endParaRPr lang="en-US" sz="1867" b="1" dirty="0">
                <a:solidFill>
                  <a:srgbClr val="0000CC"/>
                </a:solidFill>
                <a:latin typeface="Arial" charset="0"/>
                <a:ea typeface="-윤고딕140" pitchFamily="18" charset="-127"/>
                <a:cs typeface="Arial" charset="0"/>
              </a:endParaRPr>
            </a:p>
          </p:txBody>
        </p:sp>
      </p:grpSp>
      <p:pic>
        <p:nvPicPr>
          <p:cNvPr id="78854" name="Picture 6" descr="slide0034_image013">
            <a:extLst>
              <a:ext uri="{FF2B5EF4-FFF2-40B4-BE49-F238E27FC236}">
                <a16:creationId xmlns:a16="http://schemas.microsoft.com/office/drawing/2014/main" id="{E696F1C3-E6ED-47B3-AC92-81539B68BB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68716"/>
            <a:ext cx="4992414" cy="3589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3" name="Text Box 5">
            <a:extLst>
              <a:ext uri="{FF2B5EF4-FFF2-40B4-BE49-F238E27FC236}">
                <a16:creationId xmlns:a16="http://schemas.microsoft.com/office/drawing/2014/main" id="{C406DA83-6B68-4E2E-8F69-853C574CBE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5757" y="4361793"/>
            <a:ext cx="3804745" cy="9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1867" b="1" dirty="0" err="1">
                <a:solidFill>
                  <a:srgbClr val="0000CC"/>
                </a:solidFill>
                <a:cs typeface="Arial" panose="020B0604020202020204" pitchFamily="34" charset="0"/>
              </a:rPr>
              <a:t>Ngô</a:t>
            </a:r>
            <a:r>
              <a:rPr lang="en-US" altLang="vi-VN" sz="1867" b="1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vi-VN" sz="1867" b="1" dirty="0" err="1">
                <a:solidFill>
                  <a:srgbClr val="0000CC"/>
                </a:solidFill>
                <a:cs typeface="Arial" panose="020B0604020202020204" pitchFamily="34" charset="0"/>
              </a:rPr>
              <a:t>Quyền</a:t>
            </a:r>
            <a:r>
              <a:rPr lang="en-US" altLang="vi-VN" sz="1867" b="1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vi-VN" sz="1867" b="1" dirty="0" err="1">
                <a:solidFill>
                  <a:srgbClr val="0000CC"/>
                </a:solidFill>
                <a:cs typeface="Arial" panose="020B0604020202020204" pitchFamily="34" charset="0"/>
              </a:rPr>
              <a:t>giúp</a:t>
            </a:r>
            <a:r>
              <a:rPr lang="en-US" altLang="vi-VN" sz="1867" b="1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vi-VN" sz="1867" b="1" dirty="0" err="1">
                <a:solidFill>
                  <a:srgbClr val="0000CC"/>
                </a:solidFill>
                <a:cs typeface="Arial" panose="020B0604020202020204" pitchFamily="34" charset="0"/>
              </a:rPr>
              <a:t>Dương</a:t>
            </a:r>
            <a:r>
              <a:rPr lang="en-US" altLang="vi-VN" sz="1867" b="1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vi-VN" sz="1867" b="1" dirty="0" err="1">
                <a:solidFill>
                  <a:srgbClr val="0000CC"/>
                </a:solidFill>
                <a:cs typeface="Arial" panose="020B0604020202020204" pitchFamily="34" charset="0"/>
              </a:rPr>
              <a:t>Đình</a:t>
            </a:r>
            <a:r>
              <a:rPr lang="en-US" altLang="vi-VN" sz="1867" b="1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vi-VN" sz="1867" b="1" dirty="0" err="1">
                <a:solidFill>
                  <a:srgbClr val="0000CC"/>
                </a:solidFill>
                <a:cs typeface="Arial" panose="020B0604020202020204" pitchFamily="34" charset="0"/>
              </a:rPr>
              <a:t>Nghệ</a:t>
            </a:r>
            <a:r>
              <a:rPr lang="en-US" altLang="vi-VN" sz="1867" b="1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vi-VN" sz="1867" b="1" dirty="0" err="1">
                <a:solidFill>
                  <a:srgbClr val="0000CC"/>
                </a:solidFill>
                <a:cs typeface="Arial" panose="020B0604020202020204" pitchFamily="34" charset="0"/>
              </a:rPr>
              <a:t>đánh</a:t>
            </a:r>
            <a:r>
              <a:rPr lang="en-US" altLang="vi-VN" sz="1867" b="1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vi-VN" sz="1867" b="1" dirty="0" err="1">
                <a:solidFill>
                  <a:srgbClr val="0000CC"/>
                </a:solidFill>
                <a:cs typeface="Arial" panose="020B0604020202020204" pitchFamily="34" charset="0"/>
              </a:rPr>
              <a:t>đuổi</a:t>
            </a:r>
            <a:r>
              <a:rPr lang="en-US" altLang="vi-VN" sz="1867" b="1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vi-VN" sz="1867" b="1" dirty="0" err="1">
                <a:solidFill>
                  <a:srgbClr val="0000CC"/>
                </a:solidFill>
                <a:cs typeface="Arial" panose="020B0604020202020204" pitchFamily="34" charset="0"/>
              </a:rPr>
              <a:t>quân</a:t>
            </a:r>
            <a:r>
              <a:rPr lang="en-US" altLang="vi-VN" sz="1867" b="1" dirty="0">
                <a:solidFill>
                  <a:srgbClr val="0000CC"/>
                </a:solidFill>
                <a:cs typeface="Arial" panose="020B0604020202020204" pitchFamily="34" charset="0"/>
              </a:rPr>
              <a:t> Nam </a:t>
            </a:r>
            <a:r>
              <a:rPr lang="en-US" altLang="vi-VN" sz="1867" b="1" dirty="0" err="1">
                <a:solidFill>
                  <a:srgbClr val="0000CC"/>
                </a:solidFill>
                <a:cs typeface="Arial" panose="020B0604020202020204" pitchFamily="34" charset="0"/>
              </a:rPr>
              <a:t>Hán</a:t>
            </a:r>
            <a:r>
              <a:rPr lang="en-US" altLang="vi-VN" sz="1867" b="1" dirty="0">
                <a:solidFill>
                  <a:srgbClr val="0000CC"/>
                </a:solidFill>
                <a:cs typeface="Arial" panose="020B0604020202020204" pitchFamily="34" charset="0"/>
              </a:rPr>
              <a:t>, </a:t>
            </a:r>
            <a:r>
              <a:rPr lang="en-US" altLang="vi-VN" sz="1867" b="1" dirty="0" err="1">
                <a:solidFill>
                  <a:srgbClr val="0000CC"/>
                </a:solidFill>
                <a:cs typeface="Arial" panose="020B0604020202020204" pitchFamily="34" charset="0"/>
              </a:rPr>
              <a:t>giành</a:t>
            </a:r>
            <a:r>
              <a:rPr lang="en-US" altLang="vi-VN" sz="1867" b="1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vi-VN" sz="1867" b="1" dirty="0" err="1">
                <a:solidFill>
                  <a:srgbClr val="0000CC"/>
                </a:solidFill>
                <a:cs typeface="Arial" panose="020B0604020202020204" pitchFamily="34" charset="0"/>
              </a:rPr>
              <a:t>thắng</a:t>
            </a:r>
            <a:r>
              <a:rPr lang="en-US" altLang="vi-VN" sz="1867" b="1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vi-VN" sz="1867" b="1" dirty="0" err="1">
                <a:solidFill>
                  <a:srgbClr val="0000CC"/>
                </a:solidFill>
                <a:cs typeface="Arial" panose="020B0604020202020204" pitchFamily="34" charset="0"/>
              </a:rPr>
              <a:t>lợi</a:t>
            </a:r>
            <a:r>
              <a:rPr lang="en-US" altLang="vi-VN" sz="1867" b="1" dirty="0">
                <a:solidFill>
                  <a:srgbClr val="0000CC"/>
                </a:solidFill>
                <a:cs typeface="Arial" panose="020B0604020202020204" pitchFamily="34" charset="0"/>
              </a:rPr>
              <a:t>  (</a:t>
            </a:r>
            <a:r>
              <a:rPr lang="en-US" altLang="vi-VN" sz="1867" b="1" dirty="0" err="1">
                <a:solidFill>
                  <a:srgbClr val="0000CC"/>
                </a:solidFill>
                <a:cs typeface="Arial" panose="020B0604020202020204" pitchFamily="34" charset="0"/>
              </a:rPr>
              <a:t>năm</a:t>
            </a:r>
            <a:r>
              <a:rPr lang="en-US" altLang="vi-VN" sz="1867" b="1" dirty="0">
                <a:solidFill>
                  <a:srgbClr val="0000CC"/>
                </a:solidFill>
                <a:cs typeface="Arial" panose="020B0604020202020204" pitchFamily="34" charset="0"/>
              </a:rPr>
              <a:t> 931)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88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88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8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88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88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8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">
            <a:extLst>
              <a:ext uri="{FF2B5EF4-FFF2-40B4-BE49-F238E27FC236}">
                <a16:creationId xmlns:a16="http://schemas.microsoft.com/office/drawing/2014/main" id="{6A79AB58-4DAE-64D9-AEAE-A44A431A89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206" y="4179014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altLang="vi-VN" sz="2400" b="1">
              <a:solidFill>
                <a:srgbClr val="0000CC"/>
              </a:solidFill>
              <a:cs typeface="Arial" panose="020B0604020202020204" pitchFamily="34" charset="0"/>
            </a:endParaRPr>
          </a:p>
        </p:txBody>
      </p:sp>
      <p:pic>
        <p:nvPicPr>
          <p:cNvPr id="5" name="Picture 8" descr="slide0033_image015">
            <a:extLst>
              <a:ext uri="{FF2B5EF4-FFF2-40B4-BE49-F238E27FC236}">
                <a16:creationId xmlns:a16="http://schemas.microsoft.com/office/drawing/2014/main" id="{426D2FE6-ECC8-F8D3-79BF-80BAF45577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18261"/>
            <a:ext cx="6155083" cy="3707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9">
            <a:extLst>
              <a:ext uri="{FF2B5EF4-FFF2-40B4-BE49-F238E27FC236}">
                <a16:creationId xmlns:a16="http://schemas.microsoft.com/office/drawing/2014/main" id="{C64BBAD0-9105-B52E-7E92-F14C56A264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2938" y="1187595"/>
            <a:ext cx="2747156" cy="9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1867" b="1" dirty="0" err="1">
                <a:solidFill>
                  <a:srgbClr val="0000CC"/>
                </a:solidFill>
                <a:cs typeface="Arial" panose="020B0604020202020204" pitchFamily="34" charset="0"/>
              </a:rPr>
              <a:t>Dương</a:t>
            </a:r>
            <a:r>
              <a:rPr lang="en-US" altLang="vi-VN" sz="1867" b="1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vi-VN" sz="1867" b="1" dirty="0" err="1">
                <a:solidFill>
                  <a:srgbClr val="0000CC"/>
                </a:solidFill>
                <a:cs typeface="Arial" panose="020B0604020202020204" pitchFamily="34" charset="0"/>
              </a:rPr>
              <a:t>Đình</a:t>
            </a:r>
            <a:r>
              <a:rPr lang="en-US" altLang="vi-VN" sz="1867" b="1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vi-VN" sz="1867" b="1" dirty="0" err="1">
                <a:solidFill>
                  <a:srgbClr val="0000CC"/>
                </a:solidFill>
                <a:cs typeface="Arial" panose="020B0604020202020204" pitchFamily="34" charset="0"/>
              </a:rPr>
              <a:t>Nghệ</a:t>
            </a:r>
            <a:r>
              <a:rPr lang="en-US" altLang="vi-VN" sz="1867" b="1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vi-VN" sz="1867" b="1" dirty="0" err="1">
                <a:solidFill>
                  <a:srgbClr val="0000CC"/>
                </a:solidFill>
                <a:cs typeface="Arial" panose="020B0604020202020204" pitchFamily="34" charset="0"/>
              </a:rPr>
              <a:t>gả</a:t>
            </a:r>
            <a:r>
              <a:rPr lang="en-US" altLang="vi-VN" sz="1867" b="1" dirty="0">
                <a:solidFill>
                  <a:srgbClr val="0000CC"/>
                </a:solidFill>
                <a:cs typeface="Arial" panose="020B0604020202020204" pitchFamily="34" charset="0"/>
              </a:rPr>
              <a:t> con </a:t>
            </a:r>
            <a:r>
              <a:rPr lang="en-US" altLang="vi-VN" sz="1867" b="1" dirty="0" err="1">
                <a:solidFill>
                  <a:srgbClr val="0000CC"/>
                </a:solidFill>
                <a:cs typeface="Arial" panose="020B0604020202020204" pitchFamily="34" charset="0"/>
              </a:rPr>
              <a:t>gái</a:t>
            </a:r>
            <a:r>
              <a:rPr lang="en-US" altLang="vi-VN" sz="1867" b="1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vi-VN" sz="1867" b="1" dirty="0" err="1">
                <a:solidFill>
                  <a:srgbClr val="0000CC"/>
                </a:solidFill>
                <a:cs typeface="Arial" panose="020B0604020202020204" pitchFamily="34" charset="0"/>
              </a:rPr>
              <a:t>cho</a:t>
            </a:r>
            <a:r>
              <a:rPr lang="en-US" altLang="vi-VN" sz="1867" b="1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vi-VN" sz="1867" b="1" dirty="0" err="1">
                <a:solidFill>
                  <a:srgbClr val="0000CC"/>
                </a:solidFill>
                <a:cs typeface="Arial" panose="020B0604020202020204" pitchFamily="34" charset="0"/>
              </a:rPr>
              <a:t>Ngô</a:t>
            </a:r>
            <a:r>
              <a:rPr lang="en-US" altLang="vi-VN" sz="1867" b="1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vi-VN" sz="1867" b="1" dirty="0" err="1">
                <a:solidFill>
                  <a:srgbClr val="0000CC"/>
                </a:solidFill>
                <a:cs typeface="Arial" panose="020B0604020202020204" pitchFamily="34" charset="0"/>
              </a:rPr>
              <a:t>Quyền</a:t>
            </a:r>
            <a:endParaRPr lang="en-US" altLang="vi-VN" sz="1867" b="1" dirty="0">
              <a:solidFill>
                <a:srgbClr val="0000CC"/>
              </a:solidFill>
              <a:cs typeface="Arial" panose="020B0604020202020204" pitchFamily="34" charset="0"/>
            </a:endParaRPr>
          </a:p>
        </p:txBody>
      </p:sp>
      <p:pic>
        <p:nvPicPr>
          <p:cNvPr id="8" name="Picture 10" descr="slide0053_image017">
            <a:extLst>
              <a:ext uri="{FF2B5EF4-FFF2-40B4-BE49-F238E27FC236}">
                <a16:creationId xmlns:a16="http://schemas.microsoft.com/office/drawing/2014/main" id="{DB5C448D-7DC8-11DC-DE3C-03C993C7BC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276" y="3429000"/>
            <a:ext cx="5307723" cy="3217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1">
            <a:extLst>
              <a:ext uri="{FF2B5EF4-FFF2-40B4-BE49-F238E27FC236}">
                <a16:creationId xmlns:a16="http://schemas.microsoft.com/office/drawing/2014/main" id="{3A6014DC-6673-3AEE-42E3-1BBFBF2F49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794" y="4318806"/>
            <a:ext cx="3490689" cy="748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33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-윤고딕140" pitchFamily="18" charset="-127"/>
              </a:rPr>
              <a:t>Ngô</a:t>
            </a:r>
            <a:r>
              <a:rPr lang="en-US" sz="2133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-윤고딕140" pitchFamily="18" charset="-127"/>
              </a:rPr>
              <a:t> </a:t>
            </a:r>
            <a:r>
              <a:rPr lang="en-US" sz="2133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-윤고딕140" pitchFamily="18" charset="-127"/>
              </a:rPr>
              <a:t>Quyền</a:t>
            </a:r>
            <a:r>
              <a:rPr lang="en-US" sz="2133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-윤고딕140" pitchFamily="18" charset="-127"/>
              </a:rPr>
              <a:t> </a:t>
            </a:r>
            <a:r>
              <a:rPr lang="en-US" sz="2133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-윤고딕140" pitchFamily="18" charset="-127"/>
              </a:rPr>
              <a:t>được</a:t>
            </a:r>
            <a:r>
              <a:rPr lang="en-US" sz="2133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-윤고딕140" pitchFamily="18" charset="-127"/>
              </a:rPr>
              <a:t> </a:t>
            </a:r>
            <a:r>
              <a:rPr lang="en-US" sz="2133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-윤고딕140" pitchFamily="18" charset="-127"/>
              </a:rPr>
              <a:t>phong</a:t>
            </a:r>
            <a:r>
              <a:rPr lang="en-US" sz="2133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-윤고딕140" pitchFamily="18" charset="-127"/>
              </a:rPr>
              <a:t> </a:t>
            </a:r>
            <a:r>
              <a:rPr lang="en-US" sz="2133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-윤고딕140" pitchFamily="18" charset="-127"/>
              </a:rPr>
              <a:t>làm</a:t>
            </a:r>
            <a:r>
              <a:rPr lang="en-US" sz="2133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-윤고딕140" pitchFamily="18" charset="-127"/>
              </a:rPr>
              <a:t> </a:t>
            </a:r>
            <a:r>
              <a:rPr lang="en-US" sz="2133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-윤고딕140" pitchFamily="18" charset="-127"/>
              </a:rPr>
              <a:t>thứ</a:t>
            </a:r>
            <a:r>
              <a:rPr lang="en-US" sz="2133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-윤고딕140" pitchFamily="18" charset="-127"/>
              </a:rPr>
              <a:t> </a:t>
            </a:r>
            <a:r>
              <a:rPr lang="en-US" sz="2133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-윤고딕140" pitchFamily="18" charset="-127"/>
              </a:rPr>
              <a:t>sử</a:t>
            </a:r>
            <a:r>
              <a:rPr lang="en-US" sz="2133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-윤고딕140" pitchFamily="18" charset="-127"/>
              </a:rPr>
              <a:t> </a:t>
            </a:r>
            <a:r>
              <a:rPr lang="en-US" sz="2133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-윤고딕140" pitchFamily="18" charset="-127"/>
              </a:rPr>
              <a:t>trấn</a:t>
            </a:r>
            <a:r>
              <a:rPr lang="en-US" sz="2133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-윤고딕140" pitchFamily="18" charset="-127"/>
              </a:rPr>
              <a:t> </a:t>
            </a:r>
            <a:r>
              <a:rPr lang="en-US" sz="2133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-윤고딕140" pitchFamily="18" charset="-127"/>
              </a:rPr>
              <a:t>giữ</a:t>
            </a:r>
            <a:r>
              <a:rPr lang="en-US" sz="2133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-윤고딕140" pitchFamily="18" charset="-127"/>
              </a:rPr>
              <a:t> </a:t>
            </a:r>
            <a:r>
              <a:rPr lang="en-US" sz="2133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-윤고딕140" pitchFamily="18" charset="-127"/>
              </a:rPr>
              <a:t>đất</a:t>
            </a:r>
            <a:r>
              <a:rPr lang="en-US" sz="2133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-윤고딕140" pitchFamily="18" charset="-127"/>
              </a:rPr>
              <a:t> </a:t>
            </a:r>
            <a:r>
              <a:rPr lang="en-US" sz="2133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-윤고딕140" pitchFamily="18" charset="-127"/>
              </a:rPr>
              <a:t>Ái</a:t>
            </a:r>
            <a:r>
              <a:rPr lang="en-US" sz="2133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-윤고딕140" pitchFamily="18" charset="-127"/>
              </a:rPr>
              <a:t> </a:t>
            </a:r>
            <a:r>
              <a:rPr lang="en-US" sz="2133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-윤고딕140" pitchFamily="18" charset="-127"/>
              </a:rPr>
              <a:t>Châu</a:t>
            </a:r>
            <a:r>
              <a:rPr lang="en-US" sz="2133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-윤고딕140" pitchFamily="18" charset="-127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29216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ext Box 5">
            <a:extLst>
              <a:ext uri="{FF2B5EF4-FFF2-40B4-BE49-F238E27FC236}">
                <a16:creationId xmlns:a16="http://schemas.microsoft.com/office/drawing/2014/main" id="{70D53D31-AFC9-473A-AD11-73FE3420C7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318" y="434283"/>
            <a:ext cx="7346731" cy="646331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-윤고딕140" pitchFamily="18" charset="-127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-윤고딕140" pitchFamily="18" charset="-127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-윤고딕140" pitchFamily="18" charset="-127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-윤고딕140" pitchFamily="18" charset="-127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-윤고딕140" pitchFamily="18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-윤고딕140" pitchFamily="18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-윤고딕140" pitchFamily="18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-윤고딕140" pitchFamily="18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-윤고딕140" pitchFamily="18" charset="-127"/>
              </a:defRPr>
            </a:lvl9pPr>
          </a:lstStyle>
          <a:p>
            <a:pPr algn="ctr" defTabSz="914377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vi-VN" dirty="0" err="1">
                <a:solidFill>
                  <a:srgbClr val="FFFF00"/>
                </a:solidFill>
              </a:rPr>
              <a:t>Tìm</a:t>
            </a:r>
            <a:r>
              <a:rPr lang="en-US" altLang="vi-VN" dirty="0">
                <a:solidFill>
                  <a:srgbClr val="FFFF00"/>
                </a:solidFill>
              </a:rPr>
              <a:t> </a:t>
            </a:r>
            <a:r>
              <a:rPr lang="en-US" altLang="vi-VN" dirty="0" err="1">
                <a:solidFill>
                  <a:srgbClr val="FFFF00"/>
                </a:solidFill>
              </a:rPr>
              <a:t>hiểu</a:t>
            </a:r>
            <a:r>
              <a:rPr lang="en-US" altLang="vi-VN" dirty="0">
                <a:solidFill>
                  <a:srgbClr val="FFFF00"/>
                </a:solidFill>
              </a:rPr>
              <a:t> </a:t>
            </a:r>
            <a:r>
              <a:rPr lang="en-US" altLang="vi-VN" dirty="0" err="1">
                <a:solidFill>
                  <a:srgbClr val="FFFF00"/>
                </a:solidFill>
              </a:rPr>
              <a:t>về</a:t>
            </a:r>
            <a:r>
              <a:rPr lang="en-US" altLang="vi-VN" dirty="0">
                <a:solidFill>
                  <a:srgbClr val="FFFF00"/>
                </a:solidFill>
              </a:rPr>
              <a:t> con </a:t>
            </a:r>
            <a:r>
              <a:rPr lang="en-US" altLang="vi-VN" dirty="0" err="1">
                <a:solidFill>
                  <a:srgbClr val="FFFF00"/>
                </a:solidFill>
              </a:rPr>
              <a:t>người</a:t>
            </a:r>
            <a:r>
              <a:rPr lang="en-US" altLang="vi-VN" dirty="0">
                <a:solidFill>
                  <a:srgbClr val="FFFF00"/>
                </a:solidFill>
              </a:rPr>
              <a:t> </a:t>
            </a:r>
            <a:r>
              <a:rPr lang="en-US" altLang="vi-VN" dirty="0" err="1">
                <a:solidFill>
                  <a:srgbClr val="FFFF00"/>
                </a:solidFill>
              </a:rPr>
              <a:t>Ngô</a:t>
            </a:r>
            <a:r>
              <a:rPr lang="en-US" altLang="vi-VN" dirty="0">
                <a:solidFill>
                  <a:srgbClr val="FFFF00"/>
                </a:solidFill>
              </a:rPr>
              <a:t> </a:t>
            </a:r>
            <a:r>
              <a:rPr lang="en-US" altLang="vi-VN" dirty="0" err="1">
                <a:solidFill>
                  <a:srgbClr val="FFFF00"/>
                </a:solidFill>
              </a:rPr>
              <a:t>Quyền</a:t>
            </a:r>
            <a:r>
              <a:rPr lang="en-US" altLang="vi-VN" dirty="0">
                <a:solidFill>
                  <a:srgbClr val="FFFF00"/>
                </a:solidFill>
              </a:rPr>
              <a:t>:</a:t>
            </a:r>
          </a:p>
        </p:txBody>
      </p:sp>
      <p:sp>
        <p:nvSpPr>
          <p:cNvPr id="355343" name="Oval 15">
            <a:extLst>
              <a:ext uri="{FF2B5EF4-FFF2-40B4-BE49-F238E27FC236}">
                <a16:creationId xmlns:a16="http://schemas.microsoft.com/office/drawing/2014/main" id="{D9DEBAC7-FE7B-4A3F-AB6B-01E32F25F2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1101" y="2627152"/>
            <a:ext cx="1638300" cy="1587500"/>
          </a:xfrm>
          <a:prstGeom prst="ellipse">
            <a:avLst/>
          </a:prstGeom>
          <a:solidFill>
            <a:srgbClr val="0070C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-윤고딕140" pitchFamily="18" charset="-127"/>
              </a:rPr>
              <a:t>Ngô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-윤고딕140" pitchFamily="18" charset="-127"/>
            </a:endParaRP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-윤고딕140" pitchFamily="18" charset="-127"/>
              </a:rPr>
              <a:t>Quyền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-윤고딕140" pitchFamily="18" charset="-127"/>
            </a:endParaRPr>
          </a:p>
        </p:txBody>
      </p:sp>
      <p:sp>
        <p:nvSpPr>
          <p:cNvPr id="355344" name="AutoShape 16">
            <a:extLst>
              <a:ext uri="{FF2B5EF4-FFF2-40B4-BE49-F238E27FC236}">
                <a16:creationId xmlns:a16="http://schemas.microsoft.com/office/drawing/2014/main" id="{EA6D8C14-A76A-4B41-8578-2995C778A6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355" y="1376203"/>
            <a:ext cx="3423746" cy="1587500"/>
          </a:xfrm>
          <a:prstGeom prst="wedgeRoundRectCallout">
            <a:avLst>
              <a:gd name="adj1" fmla="val 68674"/>
              <a:gd name="adj2" fmla="val 35117"/>
              <a:gd name="adj3" fmla="val 16667"/>
            </a:avLst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-윤고딕140" pitchFamily="18" charset="-127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-윤고딕140" pitchFamily="18" charset="-127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-윤고딕140" pitchFamily="18" charset="-127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-윤고딕140" pitchFamily="18" charset="-127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-윤고딕140" pitchFamily="18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-윤고딕140" pitchFamily="18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-윤고딕140" pitchFamily="18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-윤고딕140" pitchFamily="18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-윤고딕140" pitchFamily="18" charset="-127"/>
              </a:defRPr>
            </a:lvl9pPr>
          </a:lstStyle>
          <a:p>
            <a:pPr algn="ctr" defTabSz="914377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27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Là</a:t>
            </a:r>
            <a:r>
              <a:rPr lang="en-US" altLang="vi-VN" sz="2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vi-VN" sz="27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người</a:t>
            </a:r>
            <a:r>
              <a:rPr lang="en-US" altLang="vi-VN" sz="2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ở </a:t>
            </a:r>
            <a:r>
              <a:rPr lang="en-US" altLang="vi-VN" sz="27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làng</a:t>
            </a:r>
            <a:r>
              <a:rPr lang="en-US" altLang="vi-VN" sz="2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vi-VN" sz="27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Đường</a:t>
            </a:r>
            <a:r>
              <a:rPr lang="en-US" altLang="vi-VN" sz="2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vi-VN" sz="27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Lâm</a:t>
            </a:r>
            <a:endParaRPr lang="en-US" altLang="vi-VN" sz="27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  <a:p>
            <a:pPr algn="ctr" defTabSz="914377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2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(</a:t>
            </a:r>
            <a:r>
              <a:rPr lang="en-US" altLang="vi-VN" sz="27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Hà</a:t>
            </a:r>
            <a:r>
              <a:rPr lang="en-US" altLang="vi-VN" sz="2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vi-VN" sz="27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Tây</a:t>
            </a:r>
            <a:r>
              <a:rPr lang="en-US" altLang="vi-VN" sz="2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–</a:t>
            </a:r>
            <a:r>
              <a:rPr lang="en-US" altLang="vi-VN" sz="27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Hà</a:t>
            </a:r>
            <a:r>
              <a:rPr lang="en-US" altLang="vi-VN" sz="2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vi-VN" sz="27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Nội</a:t>
            </a:r>
            <a:r>
              <a:rPr lang="en-US" altLang="vi-VN" sz="2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355345" name="AutoShape 17">
            <a:extLst>
              <a:ext uri="{FF2B5EF4-FFF2-40B4-BE49-F238E27FC236}">
                <a16:creationId xmlns:a16="http://schemas.microsoft.com/office/drawing/2014/main" id="{2B93B114-5D75-4226-AF3A-7AB1990F51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066" y="4482060"/>
            <a:ext cx="3130936" cy="1309140"/>
          </a:xfrm>
          <a:prstGeom prst="wedgeRoundRectCallout">
            <a:avLst>
              <a:gd name="adj1" fmla="val 68553"/>
              <a:gd name="adj2" fmla="val -109462"/>
              <a:gd name="adj3" fmla="val 16667"/>
            </a:avLst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-윤고딕140" pitchFamily="18" charset="-127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-윤고딕140" pitchFamily="18" charset="-127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-윤고딕140" pitchFamily="18" charset="-127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-윤고딕140" pitchFamily="18" charset="-127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-윤고딕140" pitchFamily="18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-윤고딕140" pitchFamily="18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-윤고딕140" pitchFamily="18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-윤고딕140" pitchFamily="18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-윤고딕140" pitchFamily="18" charset="-127"/>
              </a:defRPr>
            </a:lvl9pPr>
          </a:lstStyle>
          <a:p>
            <a:pPr algn="ctr" defTabSz="914377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Là</a:t>
            </a:r>
            <a:r>
              <a:rPr lang="en-US" altLang="vi-VN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vi-VN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người</a:t>
            </a:r>
            <a:r>
              <a:rPr lang="en-US" altLang="vi-VN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vi-VN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có</a:t>
            </a:r>
            <a:r>
              <a:rPr lang="en-US" altLang="vi-VN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vi-VN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tài</a:t>
            </a:r>
            <a:r>
              <a:rPr lang="en-US" altLang="vi-VN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, </a:t>
            </a:r>
            <a:r>
              <a:rPr lang="en-US" altLang="vi-VN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yêu</a:t>
            </a:r>
            <a:r>
              <a:rPr lang="en-US" altLang="vi-VN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vi-VN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nước</a:t>
            </a:r>
            <a:endParaRPr lang="en-US" altLang="vi-VN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355346" name="AutoShape 18">
            <a:extLst>
              <a:ext uri="{FF2B5EF4-FFF2-40B4-BE49-F238E27FC236}">
                <a16:creationId xmlns:a16="http://schemas.microsoft.com/office/drawing/2014/main" id="{A4AF206F-7031-40A9-84C2-88A0182C93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4713919"/>
            <a:ext cx="4426934" cy="1503363"/>
          </a:xfrm>
          <a:prstGeom prst="wedgeRoundRectCallout">
            <a:avLst>
              <a:gd name="adj1" fmla="val -38378"/>
              <a:gd name="adj2" fmla="val -96135"/>
              <a:gd name="adj3" fmla="val 16667"/>
            </a:avLst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-윤고딕140" pitchFamily="18" charset="-127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-윤고딕140" pitchFamily="18" charset="-127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-윤고딕140" pitchFamily="18" charset="-127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-윤고딕140" pitchFamily="18" charset="-127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-윤고딕140" pitchFamily="18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-윤고딕140" pitchFamily="18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-윤고딕140" pitchFamily="18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-윤고딕140" pitchFamily="18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-윤고딕140" pitchFamily="18" charset="-127"/>
              </a:defRPr>
            </a:lvl9pPr>
          </a:lstStyle>
          <a:p>
            <a:pPr defTabSz="914377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vi-VN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altLang="vi-VN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altLang="vi-VN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lang="en-US" altLang="vi-VN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altLang="vi-VN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altLang="vi-VN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altLang="vi-VN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đuổi</a:t>
            </a:r>
            <a:r>
              <a:rPr lang="en-US" altLang="vi-VN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quân</a:t>
            </a:r>
            <a:r>
              <a:rPr lang="en-US" altLang="vi-VN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altLang="vi-VN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Hán</a:t>
            </a:r>
            <a:r>
              <a:rPr lang="en-US" altLang="vi-VN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altLang="vi-VN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931</a:t>
            </a:r>
          </a:p>
        </p:txBody>
      </p:sp>
      <p:sp>
        <p:nvSpPr>
          <p:cNvPr id="355347" name="AutoShape 19">
            <a:extLst>
              <a:ext uri="{FF2B5EF4-FFF2-40B4-BE49-F238E27FC236}">
                <a16:creationId xmlns:a16="http://schemas.microsoft.com/office/drawing/2014/main" id="{5FB78BED-BD18-48A0-8956-ECFB455C82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1599" y="1449343"/>
            <a:ext cx="3487244" cy="1281113"/>
          </a:xfrm>
          <a:prstGeom prst="wedgeRoundRectCallout">
            <a:avLst>
              <a:gd name="adj1" fmla="val -74829"/>
              <a:gd name="adj2" fmla="val 42543"/>
              <a:gd name="adj3" fmla="val 16667"/>
            </a:avLst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-윤고딕140" pitchFamily="18" charset="-127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-윤고딕140" pitchFamily="18" charset="-127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-윤고딕140" pitchFamily="18" charset="-127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-윤고딕140" pitchFamily="18" charset="-127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-윤고딕140" pitchFamily="18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-윤고딕140" pitchFamily="18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-윤고딕140" pitchFamily="18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-윤고딕140" pitchFamily="18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-윤고딕140" pitchFamily="18" charset="-127"/>
              </a:defRPr>
            </a:lvl9pPr>
          </a:lstStyle>
          <a:p>
            <a:pPr algn="ctr" defTabSz="914377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vi-VN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altLang="vi-VN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rể</a:t>
            </a:r>
            <a:r>
              <a:rPr lang="en-US" altLang="vi-VN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vi-VN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defTabSz="914377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lang="en-US" altLang="vi-VN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altLang="vi-VN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endParaRPr lang="en-US" altLang="vi-VN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0695264"/>
      </p:ext>
    </p:ext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53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53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55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55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553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5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55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55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553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55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355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55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55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55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5344" grpId="0" animBg="1"/>
      <p:bldP spid="355345" grpId="0" animBg="1"/>
      <p:bldP spid="355346" grpId="0" animBg="1"/>
      <p:bldP spid="35534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>
            <a:extLst>
              <a:ext uri="{FF2B5EF4-FFF2-40B4-BE49-F238E27FC236}">
                <a16:creationId xmlns:a16="http://schemas.microsoft.com/office/drawing/2014/main" id="{A37A8DD5-8485-4A2F-A24A-D57EC3B9CC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089" y="5995035"/>
            <a:ext cx="9007367" cy="95410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</a:rPr>
              <a:t>Dương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</a:rPr>
              <a:t>Đình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</a:rPr>
              <a:t>Nghệ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</a:rPr>
              <a:t>bị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</a:rPr>
              <a:t>Kiều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</a:rPr>
              <a:t>Công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</a:rPr>
              <a:t>Tiễn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</a:rPr>
              <a:t>giết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</a:rPr>
              <a:t>hại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</a:rPr>
              <a:t>để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</a:rPr>
              <a:t>đoạt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</a:rPr>
              <a:t>chức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</a:rPr>
              <a:t>Tiết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</a:rPr>
              <a:t>độ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</a:rPr>
              <a:t>sứ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</a:rPr>
              <a:t>.</a:t>
            </a:r>
          </a:p>
        </p:txBody>
      </p:sp>
      <p:pic>
        <p:nvPicPr>
          <p:cNvPr id="15363" name="Picture 3" descr="slide0041_image019">
            <a:extLst>
              <a:ext uri="{FF2B5EF4-FFF2-40B4-BE49-F238E27FC236}">
                <a16:creationId xmlns:a16="http://schemas.microsoft.com/office/drawing/2014/main" id="{9743C208-D8F5-4C3E-8E35-9922D96D7E68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317" y="162560"/>
            <a:ext cx="9007366" cy="5832475"/>
          </a:xfr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774" name="Picture 6" descr="Slide1">
            <a:extLst>
              <a:ext uri="{FF2B5EF4-FFF2-40B4-BE49-F238E27FC236}">
                <a16:creationId xmlns:a16="http://schemas.microsoft.com/office/drawing/2014/main" id="{BC5D70BF-D562-48FE-B775-061158E57C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12" r="14423"/>
          <a:stretch>
            <a:fillRect/>
          </a:stretch>
        </p:blipFill>
        <p:spPr bwMode="auto">
          <a:xfrm>
            <a:off x="0" y="2"/>
            <a:ext cx="9144000" cy="5659439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8775" name="Text Box 7">
            <a:extLst>
              <a:ext uri="{FF2B5EF4-FFF2-40B4-BE49-F238E27FC236}">
                <a16:creationId xmlns:a16="http://schemas.microsoft.com/office/drawing/2014/main" id="{63140331-3491-4807-A45D-F603D7E036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767390"/>
            <a:ext cx="9144000" cy="95410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prstShdw prst="shdw17" dist="17961" dir="2700000">
              <a:schemeClr val="bg1">
                <a:gamma/>
                <a:shade val="60000"/>
                <a:invGamma/>
              </a:scheme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C0504D"/>
                </a:solidFill>
                <a:latin typeface="Arial" charset="0"/>
                <a:ea typeface="-윤고딕140" pitchFamily="18" charset="-127"/>
                <a:cs typeface="Arial" charset="0"/>
              </a:rPr>
              <a:t>Đầu mùa đông năm Mậu Tuất (938) Ngô Quyền kéo quân ra Bắc, tiến như vũ bão về Đại La để báo thù</a:t>
            </a:r>
          </a:p>
        </p:txBody>
      </p:sp>
      <p:sp>
        <p:nvSpPr>
          <p:cNvPr id="43" name="Line 27">
            <a:extLst>
              <a:ext uri="{FF2B5EF4-FFF2-40B4-BE49-F238E27FC236}">
                <a16:creationId xmlns:a16="http://schemas.microsoft.com/office/drawing/2014/main" id="{C6B5B3E6-3230-42D6-9AD8-06181D13613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10066" y="3600451"/>
            <a:ext cx="403225" cy="1676400"/>
          </a:xfrm>
          <a:prstGeom prst="line">
            <a:avLst/>
          </a:prstGeom>
          <a:noFill/>
          <a:ln w="1079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600" b="1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-윤고딕140" pitchFamily="18" charset="-127"/>
            </a:endParaRPr>
          </a:p>
        </p:txBody>
      </p:sp>
      <p:sp>
        <p:nvSpPr>
          <p:cNvPr id="288783" name="Oval 15">
            <a:extLst>
              <a:ext uri="{FF2B5EF4-FFF2-40B4-BE49-F238E27FC236}">
                <a16:creationId xmlns:a16="http://schemas.microsoft.com/office/drawing/2014/main" id="{79FE2C9D-96E5-48BA-9901-4322FBF0EA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0441" y="3100390"/>
            <a:ext cx="185737" cy="236537"/>
          </a:xfrm>
          <a:prstGeom prst="ellipse">
            <a:avLst/>
          </a:prstGeom>
          <a:solidFill>
            <a:srgbClr val="990033"/>
          </a:solidFill>
          <a:ln w="9525">
            <a:solidFill>
              <a:srgbClr val="99003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600" b="1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-윤고딕140" pitchFamily="18" charset="-127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887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87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87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87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88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0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2887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2887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28878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2887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8775" grpId="0" animBg="1"/>
      <p:bldP spid="288783" grpId="0" animBg="1"/>
      <p:bldP spid="28878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>
            <a:extLst>
              <a:ext uri="{FF2B5EF4-FFF2-40B4-BE49-F238E27FC236}">
                <a16:creationId xmlns:a16="http://schemas.microsoft.com/office/drawing/2014/main" id="{71F864D9-7EB5-438E-808B-88362277A2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219826"/>
            <a:ext cx="9144000" cy="5232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-윤고딕140" pitchFamily="18" charset="-127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-윤고딕140" pitchFamily="18" charset="-127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-윤고딕140" pitchFamily="18" charset="-127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-윤고딕140" pitchFamily="18" charset="-127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-윤고딕140" pitchFamily="18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-윤고딕140" pitchFamily="18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-윤고딕140" pitchFamily="18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-윤고딕140" pitchFamily="18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-윤고딕140" pitchFamily="18" charset="-127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800">
                <a:solidFill>
                  <a:srgbClr val="000099"/>
                </a:solidFill>
              </a:rPr>
              <a:t>Kiều Công Tiễn nghe tin sai người cầu cứu vua Nam Hán.</a:t>
            </a:r>
            <a:endParaRPr lang="en-US" altLang="vi-VN" sz="2800" b="0">
              <a:solidFill>
                <a:srgbClr val="000099"/>
              </a:solidFill>
            </a:endParaRPr>
          </a:p>
        </p:txBody>
      </p:sp>
      <p:pic>
        <p:nvPicPr>
          <p:cNvPr id="17411" name="Picture 3" descr="slide0044_image025">
            <a:extLst>
              <a:ext uri="{FF2B5EF4-FFF2-40B4-BE49-F238E27FC236}">
                <a16:creationId xmlns:a16="http://schemas.microsoft.com/office/drawing/2014/main" id="{C087E453-938C-4343-964C-4F7A9A5D748E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" y="0"/>
            <a:ext cx="9067800" cy="6132513"/>
          </a:xfr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>
            <a:extLst>
              <a:ext uri="{FF2B5EF4-FFF2-40B4-BE49-F238E27FC236}">
                <a16:creationId xmlns:a16="http://schemas.microsoft.com/office/drawing/2014/main" id="{6C966511-4ABE-4348-B4CE-FDB2771FE8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27249" y="6076357"/>
            <a:ext cx="9598497" cy="5232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-윤고딕140" pitchFamily="18" charset="-127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-윤고딕140" pitchFamily="18" charset="-127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-윤고딕140" pitchFamily="18" charset="-127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-윤고딕140" pitchFamily="18" charset="-127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-윤고딕140" pitchFamily="18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-윤고딕140" pitchFamily="18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-윤고딕140" pitchFamily="18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-윤고딕140" pitchFamily="18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-윤고딕140" pitchFamily="18" charset="-127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800" dirty="0" err="1">
                <a:solidFill>
                  <a:srgbClr val="0033CC"/>
                </a:solidFill>
              </a:rPr>
              <a:t>Nhân</a:t>
            </a:r>
            <a:r>
              <a:rPr lang="en-US" altLang="vi-VN" sz="2800" dirty="0">
                <a:solidFill>
                  <a:srgbClr val="0033CC"/>
                </a:solidFill>
              </a:rPr>
              <a:t> </a:t>
            </a:r>
            <a:r>
              <a:rPr lang="en-US" altLang="vi-VN" sz="2800" dirty="0" err="1">
                <a:solidFill>
                  <a:srgbClr val="0033CC"/>
                </a:solidFill>
              </a:rPr>
              <a:t>cớ</a:t>
            </a:r>
            <a:r>
              <a:rPr lang="en-US" altLang="vi-VN" sz="2800" dirty="0">
                <a:solidFill>
                  <a:srgbClr val="0033CC"/>
                </a:solidFill>
              </a:rPr>
              <a:t> </a:t>
            </a:r>
            <a:r>
              <a:rPr lang="en-US" altLang="vi-VN" sz="2800" dirty="0" err="1">
                <a:solidFill>
                  <a:srgbClr val="0033CC"/>
                </a:solidFill>
              </a:rPr>
              <a:t>đó</a:t>
            </a:r>
            <a:r>
              <a:rPr lang="en-US" altLang="vi-VN" sz="2800" dirty="0">
                <a:solidFill>
                  <a:srgbClr val="0033CC"/>
                </a:solidFill>
              </a:rPr>
              <a:t> </a:t>
            </a:r>
            <a:r>
              <a:rPr lang="en-US" altLang="vi-VN" sz="2800" dirty="0" err="1">
                <a:solidFill>
                  <a:srgbClr val="0033CC"/>
                </a:solidFill>
              </a:rPr>
              <a:t>nhà</a:t>
            </a:r>
            <a:r>
              <a:rPr lang="en-US" altLang="vi-VN" sz="2800" dirty="0">
                <a:solidFill>
                  <a:srgbClr val="0033CC"/>
                </a:solidFill>
              </a:rPr>
              <a:t> Nam </a:t>
            </a:r>
            <a:r>
              <a:rPr lang="en-US" altLang="vi-VN" sz="2800" dirty="0" err="1">
                <a:solidFill>
                  <a:srgbClr val="0033CC"/>
                </a:solidFill>
              </a:rPr>
              <a:t>Hán</a:t>
            </a:r>
            <a:r>
              <a:rPr lang="en-US" altLang="vi-VN" sz="2800" dirty="0">
                <a:solidFill>
                  <a:srgbClr val="0033CC"/>
                </a:solidFill>
              </a:rPr>
              <a:t> </a:t>
            </a:r>
            <a:r>
              <a:rPr lang="en-US" altLang="vi-VN" sz="2800" dirty="0" err="1">
                <a:solidFill>
                  <a:srgbClr val="0033CC"/>
                </a:solidFill>
              </a:rPr>
              <a:t>đem</a:t>
            </a:r>
            <a:r>
              <a:rPr lang="en-US" altLang="vi-VN" sz="2800" dirty="0">
                <a:solidFill>
                  <a:srgbClr val="0033CC"/>
                </a:solidFill>
              </a:rPr>
              <a:t> </a:t>
            </a:r>
            <a:r>
              <a:rPr lang="en-US" altLang="vi-VN" sz="2800" dirty="0" err="1">
                <a:solidFill>
                  <a:srgbClr val="0033CC"/>
                </a:solidFill>
              </a:rPr>
              <a:t>quân</a:t>
            </a:r>
            <a:r>
              <a:rPr lang="en-US" altLang="vi-VN" sz="2800" dirty="0">
                <a:solidFill>
                  <a:srgbClr val="0033CC"/>
                </a:solidFill>
              </a:rPr>
              <a:t> sang </a:t>
            </a:r>
            <a:r>
              <a:rPr lang="en-US" altLang="vi-VN" sz="2800" dirty="0" err="1">
                <a:solidFill>
                  <a:srgbClr val="0033CC"/>
                </a:solidFill>
              </a:rPr>
              <a:t>xâm</a:t>
            </a:r>
            <a:r>
              <a:rPr lang="en-US" altLang="vi-VN" sz="2800" dirty="0">
                <a:solidFill>
                  <a:srgbClr val="0033CC"/>
                </a:solidFill>
              </a:rPr>
              <a:t> </a:t>
            </a:r>
            <a:r>
              <a:rPr lang="en-US" altLang="vi-VN" sz="2800" dirty="0" err="1">
                <a:solidFill>
                  <a:srgbClr val="0033CC"/>
                </a:solidFill>
              </a:rPr>
              <a:t>chiếm</a:t>
            </a:r>
            <a:r>
              <a:rPr lang="en-US" altLang="vi-VN" sz="2800" dirty="0">
                <a:solidFill>
                  <a:srgbClr val="0033CC"/>
                </a:solidFill>
              </a:rPr>
              <a:t> </a:t>
            </a:r>
            <a:r>
              <a:rPr lang="en-US" altLang="vi-VN" sz="2800" dirty="0" err="1">
                <a:solidFill>
                  <a:srgbClr val="0033CC"/>
                </a:solidFill>
              </a:rPr>
              <a:t>nước</a:t>
            </a:r>
            <a:r>
              <a:rPr lang="en-US" altLang="vi-VN" sz="2800" dirty="0">
                <a:solidFill>
                  <a:srgbClr val="0033CC"/>
                </a:solidFill>
              </a:rPr>
              <a:t> ta</a:t>
            </a:r>
          </a:p>
        </p:txBody>
      </p:sp>
      <p:pic>
        <p:nvPicPr>
          <p:cNvPr id="18439" name="Picture 8" descr="t32d0ad">
            <a:extLst>
              <a:ext uri="{FF2B5EF4-FFF2-40B4-BE49-F238E27FC236}">
                <a16:creationId xmlns:a16="http://schemas.microsoft.com/office/drawing/2014/main" id="{EDD36D00-4B9D-4D88-8FD5-2B87B1094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5703" y="161926"/>
            <a:ext cx="12113703" cy="580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>
            <a:extLst>
              <a:ext uri="{FF2B5EF4-FFF2-40B4-BE49-F238E27FC236}">
                <a16:creationId xmlns:a16="http://schemas.microsoft.com/office/drawing/2014/main" id="{5B40B31A-3F53-4C03-8422-E162F795E1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124" y="5865814"/>
            <a:ext cx="10552129" cy="95410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-윤고딕140" pitchFamily="18" charset="-127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-윤고딕140" pitchFamily="18" charset="-127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-윤고딕140" pitchFamily="18" charset="-127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-윤고딕140" pitchFamily="18" charset="-127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-윤고딕140" pitchFamily="18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-윤고딕140" pitchFamily="18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-윤고딕140" pitchFamily="18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-윤고딕140" pitchFamily="18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-윤고딕140" pitchFamily="18" charset="-127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800" dirty="0" err="1">
                <a:solidFill>
                  <a:srgbClr val="000099"/>
                </a:solidFill>
              </a:rPr>
              <a:t>Ngô</a:t>
            </a:r>
            <a:r>
              <a:rPr lang="en-US" altLang="vi-VN" sz="2800" dirty="0">
                <a:solidFill>
                  <a:srgbClr val="000099"/>
                </a:solidFill>
              </a:rPr>
              <a:t> </a:t>
            </a:r>
            <a:r>
              <a:rPr lang="en-US" altLang="vi-VN" sz="2800" dirty="0" err="1">
                <a:solidFill>
                  <a:srgbClr val="000099"/>
                </a:solidFill>
              </a:rPr>
              <a:t>Quyền</a:t>
            </a:r>
            <a:r>
              <a:rPr lang="en-US" altLang="vi-VN" sz="2800" dirty="0">
                <a:solidFill>
                  <a:srgbClr val="000099"/>
                </a:solidFill>
              </a:rPr>
              <a:t> </a:t>
            </a:r>
            <a:r>
              <a:rPr lang="en-US" altLang="vi-VN" sz="2800" dirty="0" err="1">
                <a:solidFill>
                  <a:srgbClr val="000099"/>
                </a:solidFill>
              </a:rPr>
              <a:t>bắt</a:t>
            </a:r>
            <a:r>
              <a:rPr lang="en-US" altLang="vi-VN" sz="2800" dirty="0">
                <a:solidFill>
                  <a:srgbClr val="000099"/>
                </a:solidFill>
              </a:rPr>
              <a:t>, </a:t>
            </a:r>
            <a:r>
              <a:rPr lang="en-US" altLang="vi-VN" sz="2800" dirty="0" err="1">
                <a:solidFill>
                  <a:srgbClr val="000099"/>
                </a:solidFill>
              </a:rPr>
              <a:t>giết</a:t>
            </a:r>
            <a:r>
              <a:rPr lang="en-US" altLang="vi-VN" sz="2800" dirty="0">
                <a:solidFill>
                  <a:srgbClr val="000099"/>
                </a:solidFill>
              </a:rPr>
              <a:t> </a:t>
            </a:r>
            <a:r>
              <a:rPr lang="en-US" altLang="vi-VN" sz="2800" dirty="0" err="1">
                <a:solidFill>
                  <a:srgbClr val="000099"/>
                </a:solidFill>
              </a:rPr>
              <a:t>Kiều</a:t>
            </a:r>
            <a:r>
              <a:rPr lang="en-US" altLang="vi-VN" sz="2800" dirty="0">
                <a:solidFill>
                  <a:srgbClr val="000099"/>
                </a:solidFill>
              </a:rPr>
              <a:t> </a:t>
            </a:r>
            <a:r>
              <a:rPr lang="en-US" altLang="vi-VN" sz="2800" dirty="0" err="1">
                <a:solidFill>
                  <a:srgbClr val="000099"/>
                </a:solidFill>
              </a:rPr>
              <a:t>Công</a:t>
            </a:r>
            <a:r>
              <a:rPr lang="en-US" altLang="vi-VN" sz="2800" dirty="0">
                <a:solidFill>
                  <a:srgbClr val="000099"/>
                </a:solidFill>
              </a:rPr>
              <a:t> </a:t>
            </a:r>
            <a:r>
              <a:rPr lang="en-US" altLang="vi-VN" sz="2800" dirty="0" err="1">
                <a:solidFill>
                  <a:srgbClr val="000099"/>
                </a:solidFill>
              </a:rPr>
              <a:t>Tiễn</a:t>
            </a:r>
            <a:r>
              <a:rPr lang="en-US" altLang="vi-VN" sz="2800" dirty="0">
                <a:solidFill>
                  <a:srgbClr val="000099"/>
                </a:solidFill>
              </a:rPr>
              <a:t> </a:t>
            </a:r>
            <a:r>
              <a:rPr lang="en-US" altLang="vi-VN" sz="2800" dirty="0" err="1">
                <a:solidFill>
                  <a:srgbClr val="000099"/>
                </a:solidFill>
              </a:rPr>
              <a:t>và</a:t>
            </a:r>
            <a:r>
              <a:rPr lang="en-US" altLang="vi-VN" sz="2800" dirty="0">
                <a:solidFill>
                  <a:srgbClr val="000099"/>
                </a:solidFill>
              </a:rPr>
              <a:t> </a:t>
            </a:r>
            <a:r>
              <a:rPr lang="en-US" altLang="vi-VN" sz="2800" dirty="0" err="1">
                <a:solidFill>
                  <a:srgbClr val="000099"/>
                </a:solidFill>
              </a:rPr>
              <a:t>chuẩn</a:t>
            </a:r>
            <a:r>
              <a:rPr lang="en-US" altLang="vi-VN" sz="2800" dirty="0">
                <a:solidFill>
                  <a:srgbClr val="000099"/>
                </a:solidFill>
              </a:rPr>
              <a:t> </a:t>
            </a:r>
            <a:r>
              <a:rPr lang="en-US" altLang="vi-VN" sz="2800" dirty="0" err="1">
                <a:solidFill>
                  <a:srgbClr val="000099"/>
                </a:solidFill>
              </a:rPr>
              <a:t>bị</a:t>
            </a:r>
            <a:r>
              <a:rPr lang="en-US" altLang="vi-VN" sz="2800" dirty="0">
                <a:solidFill>
                  <a:srgbClr val="000099"/>
                </a:solidFill>
              </a:rPr>
              <a:t> </a:t>
            </a:r>
            <a:r>
              <a:rPr lang="en-US" altLang="vi-VN" sz="2800" dirty="0" err="1">
                <a:solidFill>
                  <a:srgbClr val="000099"/>
                </a:solidFill>
              </a:rPr>
              <a:t>đón</a:t>
            </a:r>
            <a:r>
              <a:rPr lang="en-US" altLang="vi-VN" sz="2800" dirty="0">
                <a:solidFill>
                  <a:srgbClr val="000099"/>
                </a:solidFill>
              </a:rPr>
              <a:t> </a:t>
            </a:r>
            <a:r>
              <a:rPr lang="en-US" altLang="vi-VN" sz="2800" dirty="0" err="1">
                <a:solidFill>
                  <a:srgbClr val="000099"/>
                </a:solidFill>
              </a:rPr>
              <a:t>đánh</a:t>
            </a:r>
            <a:r>
              <a:rPr lang="en-US" altLang="vi-VN" sz="2800" dirty="0">
                <a:solidFill>
                  <a:srgbClr val="000099"/>
                </a:solidFill>
              </a:rPr>
              <a:t> </a:t>
            </a:r>
            <a:r>
              <a:rPr lang="en-US" altLang="vi-VN" sz="2800" dirty="0" err="1">
                <a:solidFill>
                  <a:srgbClr val="000099"/>
                </a:solidFill>
              </a:rPr>
              <a:t>quân</a:t>
            </a:r>
            <a:r>
              <a:rPr lang="en-US" altLang="vi-VN" sz="2800" dirty="0">
                <a:solidFill>
                  <a:srgbClr val="000099"/>
                </a:solidFill>
              </a:rPr>
              <a:t> Nam </a:t>
            </a:r>
            <a:r>
              <a:rPr lang="en-US" altLang="vi-VN" sz="2800" dirty="0" err="1">
                <a:solidFill>
                  <a:srgbClr val="000099"/>
                </a:solidFill>
              </a:rPr>
              <a:t>Hán</a:t>
            </a:r>
            <a:r>
              <a:rPr lang="en-US" altLang="vi-VN" sz="2800" dirty="0">
                <a:solidFill>
                  <a:srgbClr val="000099"/>
                </a:solidFill>
              </a:rPr>
              <a:t>.</a:t>
            </a:r>
          </a:p>
        </p:txBody>
      </p:sp>
      <p:pic>
        <p:nvPicPr>
          <p:cNvPr id="19459" name="Picture 3" descr="slide0048_image023">
            <a:extLst>
              <a:ext uri="{FF2B5EF4-FFF2-40B4-BE49-F238E27FC236}">
                <a16:creationId xmlns:a16="http://schemas.microsoft.com/office/drawing/2014/main" id="{586D3662-C5E5-4E8B-B3D4-0818D8FA4185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0552129" cy="5872163"/>
          </a:xfr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85" name="Text Box 13">
            <a:extLst>
              <a:ext uri="{FF2B5EF4-FFF2-40B4-BE49-F238E27FC236}">
                <a16:creationId xmlns:a16="http://schemas.microsoft.com/office/drawing/2014/main" id="{E0C80772-9C33-4ADE-B990-37A814D56B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" y="320992"/>
            <a:ext cx="7741920" cy="732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defTabSz="914377">
              <a:lnSpc>
                <a:spcPct val="120000"/>
              </a:lnSpc>
              <a:defRPr/>
            </a:pPr>
            <a:r>
              <a:rPr lang="en-US" altLang="vi-VN" sz="3733" b="1" dirty="0">
                <a:solidFill>
                  <a:srgbClr val="0070C0"/>
                </a:solidFill>
                <a:latin typeface="Times New Roman" panose="02020603050405020304" pitchFamily="18" charset="0"/>
              </a:rPr>
              <a:t>1. </a:t>
            </a:r>
            <a:r>
              <a:rPr lang="en-US" altLang="vi-VN" sz="3733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Nguyên</a:t>
            </a:r>
            <a:r>
              <a:rPr lang="en-US" altLang="vi-VN" sz="3733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733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vi-VN" sz="3733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733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vi-VN" sz="3733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733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trận</a:t>
            </a:r>
            <a:r>
              <a:rPr lang="en-US" altLang="vi-VN" sz="3733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733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Bạch</a:t>
            </a:r>
            <a:r>
              <a:rPr lang="en-US" altLang="vi-VN" sz="3733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733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Đằng</a:t>
            </a:r>
            <a:r>
              <a:rPr lang="en-US" altLang="vi-VN" sz="3733" b="1" dirty="0">
                <a:solidFill>
                  <a:srgbClr val="0070C0"/>
                </a:solidFill>
                <a:latin typeface="Times New Roman" panose="02020603050405020304" pitchFamily="18" charset="0"/>
              </a:rPr>
              <a:t>.</a:t>
            </a:r>
            <a:endParaRPr lang="zh-CN" altLang="en-US" sz="1867" dirty="0">
              <a:solidFill>
                <a:srgbClr val="0070C0"/>
              </a:solidFill>
              <a:latin typeface="Calibri" panose="020F0502020204030204"/>
              <a:ea typeface="黑体" panose="02010609060101010101" pitchFamily="49" charset="-122"/>
            </a:endParaRPr>
          </a:p>
        </p:txBody>
      </p:sp>
      <p:sp>
        <p:nvSpPr>
          <p:cNvPr id="54286" name="Text Box 14">
            <a:extLst>
              <a:ext uri="{FF2B5EF4-FFF2-40B4-BE49-F238E27FC236}">
                <a16:creationId xmlns:a16="http://schemas.microsoft.com/office/drawing/2014/main" id="{62980F40-C39C-4288-BADB-0E19C33782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095329"/>
            <a:ext cx="7620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trận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Bạch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Đằng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288" name="Text Box 16">
            <a:extLst>
              <a:ext uri="{FF2B5EF4-FFF2-40B4-BE49-F238E27FC236}">
                <a16:creationId xmlns:a16="http://schemas.microsoft.com/office/drawing/2014/main" id="{99625216-E367-4FF7-903A-0BEBAF3A09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786469"/>
            <a:ext cx="88392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937,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Kiều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Tiễn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giết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đoạt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sứ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4289" name="Text Box 17">
            <a:extLst>
              <a:ext uri="{FF2B5EF4-FFF2-40B4-BE49-F238E27FC236}">
                <a16:creationId xmlns:a16="http://schemas.microsoft.com/office/drawing/2014/main" id="{A4F84723-DA31-4425-BFCC-DD99C87D8C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743202"/>
            <a:ext cx="88392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diệt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Kiều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Tiễn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4290" name="Text Box 18">
            <a:extLst>
              <a:ext uri="{FF2B5EF4-FFF2-40B4-BE49-F238E27FC236}">
                <a16:creationId xmlns:a16="http://schemas.microsoft.com/office/drawing/2014/main" id="{1A04D0AF-F168-43EB-8C01-1284A09353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4070133"/>
            <a:ext cx="88392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-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Kiều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Công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Tiễn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hoảng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sợ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vội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cho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người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cầu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cứu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nhà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Nam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Hán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quân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Nam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Hán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xâm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lược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nước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ta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lần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2.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42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42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42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42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42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42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42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42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42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42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42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42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42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42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42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42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42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42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42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42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42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42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42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42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42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42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42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42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42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42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42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42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42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42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42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42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42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42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42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42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42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42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42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42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4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4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4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4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4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4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4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4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4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4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4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964" y="0"/>
            <a:ext cx="9144001" cy="687656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799" y="5502565"/>
            <a:ext cx="9301669" cy="1326356"/>
          </a:xfrm>
          <a:prstGeom prst="rect">
            <a:avLst/>
          </a:prstGeom>
        </p:spPr>
      </p:pic>
      <p:grpSp>
        <p:nvGrpSpPr>
          <p:cNvPr id="83" name="组合 82"/>
          <p:cNvGrpSpPr/>
          <p:nvPr/>
        </p:nvGrpSpPr>
        <p:grpSpPr>
          <a:xfrm>
            <a:off x="1437640" y="2005016"/>
            <a:ext cx="7330440" cy="1456157"/>
            <a:chOff x="2169951" y="965687"/>
            <a:chExt cx="4147799" cy="583903"/>
          </a:xfrm>
        </p:grpSpPr>
        <p:grpSp>
          <p:nvGrpSpPr>
            <p:cNvPr id="84" name="Group 11"/>
            <p:cNvGrpSpPr>
              <a:grpSpLocks/>
            </p:cNvGrpSpPr>
            <p:nvPr/>
          </p:nvGrpSpPr>
          <p:grpSpPr bwMode="auto">
            <a:xfrm>
              <a:off x="2169951" y="965687"/>
              <a:ext cx="4147799" cy="583903"/>
              <a:chOff x="0" y="0"/>
              <a:chExt cx="3978" cy="560"/>
            </a:xfrm>
          </p:grpSpPr>
          <p:pic>
            <p:nvPicPr>
              <p:cNvPr id="86" name="矩形 9"/>
              <p:cNvPicPr>
                <a:picLocks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3978" cy="5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7" name="Text Box 13"/>
              <p:cNvSpPr txBox="1">
                <a:spLocks noChangeArrowheads="1"/>
              </p:cNvSpPr>
              <p:nvPr/>
            </p:nvSpPr>
            <p:spPr bwMode="auto">
              <a:xfrm>
                <a:off x="10" y="10"/>
                <a:ext cx="3790" cy="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/>
                <a:endParaRPr lang="zh-CN" altLang="en-US" sz="1400">
                  <a:solidFill>
                    <a:srgbClr val="FFFFFF"/>
                  </a:solidFill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85" name="Text Box 58"/>
            <p:cNvSpPr txBox="1">
              <a:spLocks noChangeArrowheads="1"/>
            </p:cNvSpPr>
            <p:nvPr/>
          </p:nvSpPr>
          <p:spPr bwMode="auto">
            <a:xfrm>
              <a:off x="2222705" y="1084966"/>
              <a:ext cx="3702319" cy="2938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defTabSz="914377" eaLnBrk="1" hangingPunct="1">
                <a:lnSpc>
                  <a:spcPct val="120000"/>
                </a:lnSpc>
                <a:defRPr/>
              </a:pPr>
              <a:r>
                <a:rPr lang="en-US" altLang="vi-VN" sz="3733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+mn-ea"/>
                </a:rPr>
                <a:t>Diễn</a:t>
              </a:r>
              <a:r>
                <a:rPr lang="en-US" altLang="vi-VN" sz="3733" b="1" dirty="0">
                  <a:solidFill>
                    <a:srgbClr val="0070C0"/>
                  </a:solidFill>
                  <a:latin typeface="Times New Roman" panose="02020603050405020304" pitchFamily="18" charset="0"/>
                  <a:ea typeface="+mn-ea"/>
                </a:rPr>
                <a:t> </a:t>
              </a:r>
              <a:r>
                <a:rPr lang="en-US" altLang="vi-VN" sz="3733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+mn-ea"/>
                </a:rPr>
                <a:t>biến</a:t>
              </a:r>
              <a:r>
                <a:rPr lang="en-US" altLang="vi-VN" sz="3733" b="1" dirty="0">
                  <a:solidFill>
                    <a:srgbClr val="0070C0"/>
                  </a:solidFill>
                  <a:latin typeface="Times New Roman" panose="02020603050405020304" pitchFamily="18" charset="0"/>
                  <a:ea typeface="+mn-ea"/>
                </a:rPr>
                <a:t> </a:t>
              </a:r>
              <a:r>
                <a:rPr lang="en-US" altLang="vi-VN" sz="3733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+mn-ea"/>
                </a:rPr>
                <a:t>của</a:t>
              </a:r>
              <a:r>
                <a:rPr lang="en-US" altLang="vi-VN" sz="3733" b="1" dirty="0">
                  <a:solidFill>
                    <a:srgbClr val="0070C0"/>
                  </a:solidFill>
                  <a:latin typeface="Times New Roman" panose="02020603050405020304" pitchFamily="18" charset="0"/>
                  <a:ea typeface="+mn-ea"/>
                </a:rPr>
                <a:t> </a:t>
              </a:r>
              <a:r>
                <a:rPr lang="en-US" altLang="vi-VN" sz="3733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+mn-ea"/>
                </a:rPr>
                <a:t>trận</a:t>
              </a:r>
              <a:r>
                <a:rPr lang="en-US" altLang="vi-VN" sz="3733" b="1" dirty="0">
                  <a:solidFill>
                    <a:srgbClr val="0070C0"/>
                  </a:solidFill>
                  <a:latin typeface="Times New Roman" panose="02020603050405020304" pitchFamily="18" charset="0"/>
                  <a:ea typeface="+mn-ea"/>
                </a:rPr>
                <a:t> </a:t>
              </a:r>
              <a:r>
                <a:rPr lang="en-US" altLang="vi-VN" sz="3733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+mn-ea"/>
                </a:rPr>
                <a:t>Bạch</a:t>
              </a:r>
              <a:r>
                <a:rPr lang="en-US" altLang="vi-VN" sz="3733" b="1" dirty="0">
                  <a:solidFill>
                    <a:srgbClr val="0070C0"/>
                  </a:solidFill>
                  <a:latin typeface="Times New Roman" panose="02020603050405020304" pitchFamily="18" charset="0"/>
                  <a:ea typeface="+mn-ea"/>
                </a:rPr>
                <a:t> </a:t>
              </a:r>
              <a:r>
                <a:rPr lang="en-US" altLang="vi-VN" sz="3733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+mn-ea"/>
                </a:rPr>
                <a:t>Đằng</a:t>
              </a:r>
              <a:r>
                <a:rPr lang="en-US" altLang="vi-VN" sz="3733" b="1" dirty="0">
                  <a:solidFill>
                    <a:srgbClr val="0070C0"/>
                  </a:solidFill>
                  <a:latin typeface="Times New Roman" panose="02020603050405020304" pitchFamily="18" charset="0"/>
                  <a:ea typeface="+mn-ea"/>
                </a:rPr>
                <a:t>.</a:t>
              </a:r>
              <a:endParaRPr lang="zh-CN" altLang="en-US" sz="1867" dirty="0">
                <a:solidFill>
                  <a:srgbClr val="0070C0"/>
                </a:solidFill>
                <a:latin typeface="Calibri" panose="020F0502020204030204"/>
                <a:ea typeface="黑体" panose="02010609060101010101" pitchFamily="49" charset="-122"/>
              </a:endParaRPr>
            </a:p>
          </p:txBody>
        </p:sp>
      </p:grpSp>
      <p:grpSp>
        <p:nvGrpSpPr>
          <p:cNvPr id="88" name="组合 87"/>
          <p:cNvGrpSpPr/>
          <p:nvPr/>
        </p:nvGrpSpPr>
        <p:grpSpPr>
          <a:xfrm>
            <a:off x="35371" y="2005014"/>
            <a:ext cx="1425959" cy="1275370"/>
            <a:chOff x="2394128" y="860376"/>
            <a:chExt cx="483806" cy="432714"/>
          </a:xfrm>
        </p:grpSpPr>
        <p:grpSp>
          <p:nvGrpSpPr>
            <p:cNvPr id="89" name="Group 14"/>
            <p:cNvGrpSpPr>
              <a:grpSpLocks/>
            </p:cNvGrpSpPr>
            <p:nvPr/>
          </p:nvGrpSpPr>
          <p:grpSpPr bwMode="auto">
            <a:xfrm>
              <a:off x="2394128" y="860376"/>
              <a:ext cx="483806" cy="432714"/>
              <a:chOff x="23" y="26"/>
              <a:chExt cx="464" cy="415"/>
            </a:xfrm>
          </p:grpSpPr>
          <p:pic>
            <p:nvPicPr>
              <p:cNvPr id="91" name="圆角矩形 8"/>
              <p:cNvPicPr>
                <a:picLocks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" y="26"/>
                <a:ext cx="464" cy="4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2" name="Text Box 16"/>
              <p:cNvSpPr txBox="1">
                <a:spLocks noChangeArrowheads="1"/>
              </p:cNvSpPr>
              <p:nvPr/>
            </p:nvSpPr>
            <p:spPr bwMode="auto">
              <a:xfrm>
                <a:off x="57" y="71"/>
                <a:ext cx="391" cy="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/>
                <a:endParaRPr lang="zh-CN" altLang="en-US" sz="1600">
                  <a:solidFill>
                    <a:srgbClr val="FFFFFF"/>
                  </a:solidFill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90" name="TextBox 19"/>
            <p:cNvSpPr txBox="1">
              <a:spLocks noChangeArrowheads="1"/>
            </p:cNvSpPr>
            <p:nvPr/>
          </p:nvSpPr>
          <p:spPr bwMode="auto">
            <a:xfrm>
              <a:off x="2478485" y="860570"/>
              <a:ext cx="234604" cy="3654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6400" b="1" dirty="0">
                  <a:solidFill>
                    <a:schemeClr val="bg1"/>
                  </a:solidFill>
                </a:rPr>
                <a:t>2</a:t>
              </a:r>
              <a:endParaRPr lang="zh-CN" altLang="en-US" sz="64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6" name="PA_图片 1" descr="图片包含 玩偶, 玩具, 室内, 天空&#10;&#10;已生成极高可信度的说明">
            <a:extLst>
              <a:ext uri="{FF2B5EF4-FFF2-40B4-BE49-F238E27FC236}">
                <a16:creationId xmlns:a16="http://schemas.microsoft.com/office/drawing/2014/main" id="{5850E1F0-7617-4981-B6CB-A89134D5E3F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482" y="150519"/>
            <a:ext cx="2597036" cy="258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935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6">
            <a:extLst>
              <a:ext uri="{FF2B5EF4-FFF2-40B4-BE49-F238E27FC236}">
                <a16:creationId xmlns:a16="http://schemas.microsoft.com/office/drawing/2014/main" id="{0230FF3E-5A27-4883-80BE-66C5DD0755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BB768DA-1C33-F447-43D3-B6CE2F9AF0E4}"/>
              </a:ext>
            </a:extLst>
          </p:cNvPr>
          <p:cNvSpPr txBox="1"/>
          <p:nvPr/>
        </p:nvSpPr>
        <p:spPr>
          <a:xfrm>
            <a:off x="1473200" y="1364734"/>
            <a:ext cx="61976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845934" fontAlgn="base">
              <a:spcBef>
                <a:spcPct val="20000"/>
              </a:spcBef>
              <a:spcAft>
                <a:spcPct val="0"/>
              </a:spcAft>
            </a:pPr>
            <a:r>
              <a:rPr lang="en-US" altLang="zh-CN" sz="8800" b="1" dirty="0" err="1">
                <a:solidFill>
                  <a:srgbClr val="FF0000"/>
                </a:solidFill>
                <a:latin typeface="VNI-Briquet" panose="020B7200000000000000" pitchFamily="34" charset="0"/>
                <a:ea typeface="微软雅黑" panose="020B0503020204020204" pitchFamily="34" charset="-122"/>
              </a:rPr>
              <a:t>Gấu</a:t>
            </a:r>
            <a:r>
              <a:rPr lang="en-US" altLang="zh-CN" sz="8800" b="1" dirty="0">
                <a:solidFill>
                  <a:srgbClr val="FF0000"/>
                </a:solidFill>
                <a:latin typeface="VNI-Briquet" panose="020B7200000000000000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8800" b="1" dirty="0" err="1">
                <a:solidFill>
                  <a:srgbClr val="FF0000"/>
                </a:solidFill>
                <a:latin typeface="VNI-Briquet" panose="020B7200000000000000" pitchFamily="34" charset="0"/>
                <a:ea typeface="微软雅黑" panose="020B0503020204020204" pitchFamily="34" charset="-122"/>
              </a:rPr>
              <a:t>tìm</a:t>
            </a:r>
            <a:r>
              <a:rPr lang="en-US" altLang="zh-CN" sz="8800" b="1" dirty="0">
                <a:solidFill>
                  <a:srgbClr val="FF0000"/>
                </a:solidFill>
                <a:latin typeface="VNI-Briquet" panose="020B7200000000000000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8800" b="1" dirty="0" err="1">
                <a:solidFill>
                  <a:srgbClr val="FF0000"/>
                </a:solidFill>
                <a:latin typeface="VNI-Briquet" panose="020B7200000000000000" pitchFamily="34" charset="0"/>
                <a:ea typeface="微软雅黑" panose="020B0503020204020204" pitchFamily="34" charset="-122"/>
              </a:rPr>
              <a:t>mật</a:t>
            </a:r>
            <a:endParaRPr lang="zh-CN" altLang="en-US" sz="8800" b="1" dirty="0">
              <a:solidFill>
                <a:srgbClr val="FF0000"/>
              </a:solidFill>
              <a:latin typeface="VNI-Briquet" panose="020B7200000000000000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Anh chat go de dong coc song Bach Dang">
            <a:extLst>
              <a:ext uri="{FF2B5EF4-FFF2-40B4-BE49-F238E27FC236}">
                <a16:creationId xmlns:a16="http://schemas.microsoft.com/office/drawing/2014/main" id="{1E4A057D-8442-4E90-9E35-204F64B54D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320" y="386408"/>
            <a:ext cx="4185921" cy="2432727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7" name="Text Box 5">
            <a:extLst>
              <a:ext uri="{FF2B5EF4-FFF2-40B4-BE49-F238E27FC236}">
                <a16:creationId xmlns:a16="http://schemas.microsoft.com/office/drawing/2014/main" id="{F022F656-597A-48A9-8526-3401CB82F7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6339" y="2847556"/>
            <a:ext cx="6121569" cy="479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8852" tIns="54425" rIns="108852" bIns="5442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761981"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400" b="1" dirty="0" err="1">
                <a:solidFill>
                  <a:srgbClr val="000000"/>
                </a:solidFill>
                <a:cs typeface="Arial" panose="020B0604020202020204" pitchFamily="34" charset="0"/>
              </a:rPr>
              <a:t>Quân</a:t>
            </a:r>
            <a:r>
              <a:rPr lang="en-US" altLang="vi-VN" sz="24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000000"/>
                </a:solidFill>
                <a:cs typeface="Arial" panose="020B0604020202020204" pitchFamily="34" charset="0"/>
              </a:rPr>
              <a:t>và</a:t>
            </a:r>
            <a:r>
              <a:rPr lang="en-US" altLang="vi-VN" sz="24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000000"/>
                </a:solidFill>
                <a:cs typeface="Arial" panose="020B0604020202020204" pitchFamily="34" charset="0"/>
              </a:rPr>
              <a:t>dân</a:t>
            </a:r>
            <a:r>
              <a:rPr lang="en-US" altLang="vi-VN" sz="24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000000"/>
                </a:solidFill>
                <a:cs typeface="Arial" panose="020B0604020202020204" pitchFamily="34" charset="0"/>
              </a:rPr>
              <a:t>chặt</a:t>
            </a:r>
            <a:r>
              <a:rPr lang="en-US" altLang="vi-VN" sz="24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000000"/>
                </a:solidFill>
                <a:cs typeface="Arial" panose="020B0604020202020204" pitchFamily="34" charset="0"/>
              </a:rPr>
              <a:t>gỗ</a:t>
            </a:r>
            <a:r>
              <a:rPr lang="en-US" altLang="vi-VN" sz="24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000000"/>
                </a:solidFill>
                <a:cs typeface="Arial" panose="020B0604020202020204" pitchFamily="34" charset="0"/>
              </a:rPr>
              <a:t>đẽo</a:t>
            </a:r>
            <a:r>
              <a:rPr lang="en-US" altLang="vi-VN" sz="24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000000"/>
                </a:solidFill>
                <a:cs typeface="Arial" panose="020B0604020202020204" pitchFamily="34" charset="0"/>
              </a:rPr>
              <a:t>cọc</a:t>
            </a:r>
            <a:r>
              <a:rPr lang="en-US" altLang="vi-VN" sz="24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000000"/>
                </a:solidFill>
                <a:cs typeface="Arial" panose="020B0604020202020204" pitchFamily="34" charset="0"/>
              </a:rPr>
              <a:t>nhọn</a:t>
            </a:r>
            <a:endParaRPr lang="en-US" altLang="vi-VN" sz="2400" b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11268" name="Picture 11" descr="slide0086_image027">
            <a:extLst>
              <a:ext uri="{FF2B5EF4-FFF2-40B4-BE49-F238E27FC236}">
                <a16:creationId xmlns:a16="http://schemas.microsoft.com/office/drawing/2014/main" id="{C5BC22A9-025F-4C35-A88C-909DFCDF4B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59" y="0"/>
            <a:ext cx="4605763" cy="2819136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7" descr="Dong coc song Bach Dang">
            <a:extLst>
              <a:ext uri="{FF2B5EF4-FFF2-40B4-BE49-F238E27FC236}">
                <a16:creationId xmlns:a16="http://schemas.microsoft.com/office/drawing/2014/main" id="{A4DB9FF9-D191-409B-B687-532A4C23B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59" y="3352271"/>
            <a:ext cx="3139971" cy="30480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36" name="Text Box 8">
            <a:extLst>
              <a:ext uri="{FF2B5EF4-FFF2-40B4-BE49-F238E27FC236}">
                <a16:creationId xmlns:a16="http://schemas.microsoft.com/office/drawing/2014/main" id="{2FF664FD-9503-4E22-9A4E-F5230BA81A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82880" y="6477001"/>
            <a:ext cx="9621520" cy="417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lIns="108852" tIns="54425" rIns="108852" bIns="54425">
            <a:spAutoFit/>
          </a:bodyPr>
          <a:lstStyle/>
          <a:p>
            <a:pPr algn="ctr" defTabSz="761981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Di </a:t>
            </a:r>
            <a:r>
              <a:rPr lang="en-US" sz="2000" b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chuyển</a:t>
            </a:r>
            <a:r>
              <a:rPr lang="en-US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hàng</a:t>
            </a:r>
            <a:r>
              <a:rPr lang="en-US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ngàn</a:t>
            </a:r>
            <a:r>
              <a:rPr lang="en-US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cọc</a:t>
            </a:r>
            <a:r>
              <a:rPr lang="en-US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gỗ</a:t>
            </a:r>
            <a:r>
              <a:rPr lang="en-US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ra</a:t>
            </a:r>
            <a:r>
              <a:rPr lang="en-US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sông</a:t>
            </a:r>
            <a:r>
              <a:rPr lang="en-US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Bạch</a:t>
            </a:r>
            <a:r>
              <a:rPr lang="en-US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Đằng</a:t>
            </a:r>
            <a:r>
              <a:rPr lang="en-US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charset="0"/>
              </a:rPr>
              <a:t>và</a:t>
            </a:r>
            <a:r>
              <a:rPr lang="en-US" sz="20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charset="0"/>
              </a:rPr>
              <a:t>đóng</a:t>
            </a:r>
            <a:r>
              <a:rPr lang="en-US" sz="20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charset="0"/>
              </a:rPr>
              <a:t>cọc</a:t>
            </a:r>
            <a:r>
              <a:rPr lang="en-US" sz="2000" b="1" dirty="0">
                <a:solidFill>
                  <a:srgbClr val="000000"/>
                </a:solidFill>
                <a:latin typeface="Arial" charset="0"/>
              </a:rPr>
              <a:t> ở </a:t>
            </a:r>
            <a:r>
              <a:rPr lang="en-US" sz="2000" b="1" dirty="0" err="1">
                <a:solidFill>
                  <a:srgbClr val="000000"/>
                </a:solidFill>
                <a:latin typeface="Arial" charset="0"/>
              </a:rPr>
              <a:t>lòng</a:t>
            </a:r>
            <a:r>
              <a:rPr lang="en-US" sz="20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charset="0"/>
              </a:rPr>
              <a:t>sông</a:t>
            </a:r>
            <a:endParaRPr lang="en-US" sz="20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1271" name="Picture 9" descr="slide0087_image029">
            <a:extLst>
              <a:ext uri="{FF2B5EF4-FFF2-40B4-BE49-F238E27FC236}">
                <a16:creationId xmlns:a16="http://schemas.microsoft.com/office/drawing/2014/main" id="{589F9936-AC00-45DF-B26A-FEFA867F6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0" y="3352271"/>
            <a:ext cx="2895600" cy="30480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11" descr="coc bach dang">
            <a:extLst>
              <a:ext uri="{FF2B5EF4-FFF2-40B4-BE49-F238E27FC236}">
                <a16:creationId xmlns:a16="http://schemas.microsoft.com/office/drawing/2014/main" id="{2EC1FEE6-F21E-46B3-B7A3-A65DCE27F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601" y="3352271"/>
            <a:ext cx="2580640" cy="30480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74" name="Text Box 13">
            <a:extLst>
              <a:ext uri="{FF2B5EF4-FFF2-40B4-BE49-F238E27FC236}">
                <a16:creationId xmlns:a16="http://schemas.microsoft.com/office/drawing/2014/main" id="{A6EE0CC6-DFDA-47F1-B0E0-00B7D58C55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24000" y="-18521"/>
            <a:ext cx="12192000" cy="40493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lIns="108852" tIns="54425" rIns="108852" bIns="5442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761981"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1417" b="1">
                <a:solidFill>
                  <a:srgbClr val="F50B43"/>
                </a:solidFill>
                <a:cs typeface="Arial" panose="020B0604020202020204" pitchFamily="34" charset="0"/>
              </a:rPr>
              <a:t>                </a:t>
            </a:r>
            <a:r>
              <a:rPr lang="en-US" altLang="vi-VN" sz="1917" b="1">
                <a:solidFill>
                  <a:srgbClr val="F50B43"/>
                </a:solidFill>
                <a:cs typeface="Arial" panose="020B0604020202020204" pitchFamily="34" charset="0"/>
              </a:rPr>
              <a:t>CHUẨN BỊ  ỨNG PHÓ VỚI QUÂN NAM HÁN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8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8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8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8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8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8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8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8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8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8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8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slide0089_image033">
            <a:extLst>
              <a:ext uri="{FF2B5EF4-FFF2-40B4-BE49-F238E27FC236}">
                <a16:creationId xmlns:a16="http://schemas.microsoft.com/office/drawing/2014/main" id="{E758367D-91FA-471B-AE6E-2B5750BC4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04800"/>
            <a:ext cx="28956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5" name="Text Box 5">
            <a:extLst>
              <a:ext uri="{FF2B5EF4-FFF2-40B4-BE49-F238E27FC236}">
                <a16:creationId xmlns:a16="http://schemas.microsoft.com/office/drawing/2014/main" id="{87DF9E6B-CE99-4C15-81CB-121EDCE528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2514601"/>
            <a:ext cx="28956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1400" b="1">
                <a:solidFill>
                  <a:srgbClr val="000000"/>
                </a:solidFill>
              </a:rPr>
              <a:t>Quân Nam Hán đến cửa sông vào lúc </a:t>
            </a:r>
            <a:r>
              <a:rPr lang="en-US" altLang="vi-VN" sz="1400" b="1" u="sng">
                <a:solidFill>
                  <a:srgbClr val="000000"/>
                </a:solidFill>
              </a:rPr>
              <a:t>thủy triều lên</a:t>
            </a:r>
            <a:r>
              <a:rPr lang="en-US" altLang="vi-VN" sz="1400" b="1">
                <a:solidFill>
                  <a:srgbClr val="000000"/>
                </a:solidFill>
              </a:rPr>
              <a:t>, nước che lấp các cọc nhọn.</a:t>
            </a:r>
          </a:p>
        </p:txBody>
      </p:sp>
      <p:sp>
        <p:nvSpPr>
          <p:cNvPr id="13316" name="Text Box 7">
            <a:extLst>
              <a:ext uri="{FF2B5EF4-FFF2-40B4-BE49-F238E27FC236}">
                <a16:creationId xmlns:a16="http://schemas.microsoft.com/office/drawing/2014/main" id="{5E07DDC9-6AAA-4B62-8971-B5CE39CB5E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8900" y="2438402"/>
            <a:ext cx="2590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1600" b="1">
                <a:solidFill>
                  <a:srgbClr val="000000"/>
                </a:solidFill>
                <a:latin typeface="Times New Roman" panose="02020603050405020304" pitchFamily="18" charset="0"/>
              </a:rPr>
              <a:t>Ngô Quyền cho quân bơi </a:t>
            </a:r>
            <a:r>
              <a:rPr lang="en-US" altLang="vi-VN" sz="1600" b="1" u="sng">
                <a:solidFill>
                  <a:srgbClr val="000000"/>
                </a:solidFill>
                <a:latin typeface="Times New Roman" panose="02020603050405020304" pitchFamily="18" charset="0"/>
              </a:rPr>
              <a:t>thuyền nhẹ ra khiêu chiến</a:t>
            </a:r>
            <a:r>
              <a:rPr lang="en-US" altLang="vi-VN" sz="1600" b="1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</a:p>
        </p:txBody>
      </p:sp>
      <p:sp>
        <p:nvSpPr>
          <p:cNvPr id="13317" name="Text Box 9">
            <a:extLst>
              <a:ext uri="{FF2B5EF4-FFF2-40B4-BE49-F238E27FC236}">
                <a16:creationId xmlns:a16="http://schemas.microsoft.com/office/drawing/2014/main" id="{BDC468C1-9B54-4E85-AB9F-61A0E068D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715002"/>
            <a:ext cx="31242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1400" b="1" dirty="0" err="1">
                <a:solidFill>
                  <a:srgbClr val="000000"/>
                </a:solidFill>
              </a:rPr>
              <a:t>Quân</a:t>
            </a:r>
            <a:r>
              <a:rPr lang="en-US" altLang="vi-VN" sz="1400" b="1" dirty="0">
                <a:solidFill>
                  <a:srgbClr val="000000"/>
                </a:solidFill>
              </a:rPr>
              <a:t> ta </a:t>
            </a:r>
            <a:r>
              <a:rPr lang="en-US" altLang="vi-VN" sz="1400" b="1" u="sng" dirty="0" err="1">
                <a:solidFill>
                  <a:srgbClr val="000000"/>
                </a:solidFill>
              </a:rPr>
              <a:t>giả</a:t>
            </a:r>
            <a:r>
              <a:rPr lang="en-US" altLang="vi-VN" sz="1400" b="1" u="sng" dirty="0">
                <a:solidFill>
                  <a:srgbClr val="000000"/>
                </a:solidFill>
              </a:rPr>
              <a:t> </a:t>
            </a:r>
            <a:r>
              <a:rPr lang="en-US" altLang="vi-VN" sz="1400" b="1" u="sng" dirty="0" err="1">
                <a:solidFill>
                  <a:srgbClr val="000000"/>
                </a:solidFill>
              </a:rPr>
              <a:t>thua</a:t>
            </a:r>
            <a:r>
              <a:rPr lang="en-US" altLang="vi-VN" sz="1400" b="1" u="sng" dirty="0">
                <a:solidFill>
                  <a:srgbClr val="000000"/>
                </a:solidFill>
              </a:rPr>
              <a:t> </a:t>
            </a:r>
            <a:r>
              <a:rPr lang="en-US" altLang="vi-VN" sz="1400" b="1" u="sng" dirty="0" err="1">
                <a:solidFill>
                  <a:srgbClr val="000000"/>
                </a:solidFill>
              </a:rPr>
              <a:t>để</a:t>
            </a:r>
            <a:r>
              <a:rPr lang="en-US" altLang="vi-VN" sz="1400" b="1" u="sng" dirty="0">
                <a:solidFill>
                  <a:srgbClr val="000000"/>
                </a:solidFill>
              </a:rPr>
              <a:t> </a:t>
            </a:r>
            <a:r>
              <a:rPr lang="en-US" altLang="vi-VN" sz="1400" b="1" u="sng" dirty="0" err="1">
                <a:solidFill>
                  <a:srgbClr val="000000"/>
                </a:solidFill>
              </a:rPr>
              <a:t>nhử</a:t>
            </a:r>
            <a:r>
              <a:rPr lang="en-US" altLang="vi-VN" sz="1400" b="1" u="sng" dirty="0">
                <a:solidFill>
                  <a:srgbClr val="000000"/>
                </a:solidFill>
              </a:rPr>
              <a:t> </a:t>
            </a:r>
            <a:r>
              <a:rPr lang="en-US" altLang="vi-VN" sz="1400" b="1" u="sng" dirty="0" err="1">
                <a:solidFill>
                  <a:srgbClr val="000000"/>
                </a:solidFill>
              </a:rPr>
              <a:t>địch</a:t>
            </a:r>
            <a:r>
              <a:rPr lang="en-US" altLang="vi-VN" sz="1400" b="1" dirty="0">
                <a:solidFill>
                  <a:srgbClr val="000000"/>
                </a:solidFill>
              </a:rPr>
              <a:t> </a:t>
            </a:r>
            <a:r>
              <a:rPr lang="en-US" altLang="vi-VN" sz="1400" b="1" dirty="0" err="1">
                <a:solidFill>
                  <a:srgbClr val="000000"/>
                </a:solidFill>
              </a:rPr>
              <a:t>vào</a:t>
            </a:r>
            <a:r>
              <a:rPr lang="en-US" altLang="vi-VN" sz="1400" b="1" dirty="0">
                <a:solidFill>
                  <a:srgbClr val="000000"/>
                </a:solidFill>
              </a:rPr>
              <a:t> </a:t>
            </a:r>
            <a:r>
              <a:rPr lang="en-US" altLang="vi-VN" sz="1400" b="1" dirty="0" err="1">
                <a:solidFill>
                  <a:srgbClr val="000000"/>
                </a:solidFill>
              </a:rPr>
              <a:t>bãi</a:t>
            </a:r>
            <a:r>
              <a:rPr lang="en-US" altLang="vi-VN" sz="1400" b="1" dirty="0">
                <a:solidFill>
                  <a:srgbClr val="000000"/>
                </a:solidFill>
              </a:rPr>
              <a:t> </a:t>
            </a:r>
            <a:r>
              <a:rPr lang="en-US" altLang="vi-VN" sz="1400" b="1" dirty="0" err="1">
                <a:solidFill>
                  <a:srgbClr val="000000"/>
                </a:solidFill>
              </a:rPr>
              <a:t>cọc</a:t>
            </a:r>
            <a:r>
              <a:rPr lang="en-US" altLang="vi-VN" sz="1400" b="1" dirty="0">
                <a:solidFill>
                  <a:srgbClr val="000000"/>
                </a:solidFill>
              </a:rPr>
              <a:t>. </a:t>
            </a:r>
            <a:r>
              <a:rPr lang="en-US" altLang="vi-VN" sz="1400" b="1" dirty="0" err="1">
                <a:solidFill>
                  <a:srgbClr val="000000"/>
                </a:solidFill>
              </a:rPr>
              <a:t>Hoằng</a:t>
            </a:r>
            <a:r>
              <a:rPr lang="en-US" altLang="vi-VN" sz="1400" b="1" dirty="0">
                <a:solidFill>
                  <a:srgbClr val="000000"/>
                </a:solidFill>
              </a:rPr>
              <a:t> </a:t>
            </a:r>
            <a:r>
              <a:rPr lang="en-US" altLang="vi-VN" sz="1400" b="1" dirty="0" err="1">
                <a:solidFill>
                  <a:srgbClr val="000000"/>
                </a:solidFill>
              </a:rPr>
              <a:t>Tháo</a:t>
            </a:r>
            <a:r>
              <a:rPr lang="en-US" altLang="vi-VN" sz="1400" b="1" dirty="0">
                <a:solidFill>
                  <a:srgbClr val="000000"/>
                </a:solidFill>
              </a:rPr>
              <a:t> </a:t>
            </a:r>
            <a:r>
              <a:rPr lang="en-US" altLang="vi-VN" sz="1400" b="1" dirty="0" err="1">
                <a:solidFill>
                  <a:srgbClr val="000000"/>
                </a:solidFill>
              </a:rPr>
              <a:t>thúc</a:t>
            </a:r>
            <a:r>
              <a:rPr lang="en-US" altLang="vi-VN" sz="1400" b="1" dirty="0">
                <a:solidFill>
                  <a:srgbClr val="000000"/>
                </a:solidFill>
              </a:rPr>
              <a:t> </a:t>
            </a:r>
            <a:r>
              <a:rPr lang="en-US" altLang="vi-VN" sz="1400" b="1" dirty="0" err="1">
                <a:solidFill>
                  <a:srgbClr val="000000"/>
                </a:solidFill>
              </a:rPr>
              <a:t>quân</a:t>
            </a:r>
            <a:r>
              <a:rPr lang="en-US" altLang="vi-VN" sz="1400" b="1" dirty="0">
                <a:solidFill>
                  <a:srgbClr val="000000"/>
                </a:solidFill>
              </a:rPr>
              <a:t> </a:t>
            </a:r>
            <a:r>
              <a:rPr lang="en-US" altLang="vi-VN" sz="1400" b="1" dirty="0" err="1">
                <a:solidFill>
                  <a:srgbClr val="000000"/>
                </a:solidFill>
              </a:rPr>
              <a:t>hăm</a:t>
            </a:r>
            <a:r>
              <a:rPr lang="en-US" altLang="vi-VN" sz="1400" b="1" dirty="0">
                <a:solidFill>
                  <a:srgbClr val="000000"/>
                </a:solidFill>
              </a:rPr>
              <a:t> </a:t>
            </a:r>
            <a:r>
              <a:rPr lang="en-US" altLang="vi-VN" sz="1400" b="1" dirty="0" err="1">
                <a:solidFill>
                  <a:srgbClr val="000000"/>
                </a:solidFill>
              </a:rPr>
              <a:t>hở</a:t>
            </a:r>
            <a:r>
              <a:rPr lang="en-US" altLang="vi-VN" sz="1400" b="1" dirty="0">
                <a:solidFill>
                  <a:srgbClr val="000000"/>
                </a:solidFill>
              </a:rPr>
              <a:t> </a:t>
            </a:r>
            <a:r>
              <a:rPr lang="en-US" altLang="vi-VN" sz="1400" b="1" dirty="0" err="1">
                <a:solidFill>
                  <a:srgbClr val="000000"/>
                </a:solidFill>
              </a:rPr>
              <a:t>đuổi</a:t>
            </a:r>
            <a:r>
              <a:rPr lang="en-US" altLang="vi-VN" sz="1400" b="1" dirty="0">
                <a:solidFill>
                  <a:srgbClr val="000000"/>
                </a:solidFill>
              </a:rPr>
              <a:t> </a:t>
            </a:r>
            <a:r>
              <a:rPr lang="en-US" altLang="vi-VN" sz="1400" b="1" dirty="0" err="1">
                <a:solidFill>
                  <a:srgbClr val="000000"/>
                </a:solidFill>
              </a:rPr>
              <a:t>theo</a:t>
            </a:r>
            <a:r>
              <a:rPr lang="en-US" altLang="vi-VN" sz="1400" b="1" dirty="0">
                <a:solidFill>
                  <a:srgbClr val="000000"/>
                </a:solidFill>
              </a:rPr>
              <a:t>, </a:t>
            </a:r>
            <a:r>
              <a:rPr lang="en-US" altLang="vi-VN" sz="1400" b="1" dirty="0" err="1">
                <a:solidFill>
                  <a:srgbClr val="000000"/>
                </a:solidFill>
              </a:rPr>
              <a:t>vượt</a:t>
            </a:r>
            <a:r>
              <a:rPr lang="en-US" altLang="vi-VN" sz="1400" b="1" dirty="0">
                <a:solidFill>
                  <a:srgbClr val="000000"/>
                </a:solidFill>
              </a:rPr>
              <a:t> qua </a:t>
            </a:r>
            <a:r>
              <a:rPr lang="en-US" altLang="vi-VN" sz="1400" b="1" dirty="0" err="1">
                <a:solidFill>
                  <a:srgbClr val="000000"/>
                </a:solidFill>
              </a:rPr>
              <a:t>bãi</a:t>
            </a:r>
            <a:r>
              <a:rPr lang="en-US" altLang="vi-VN" sz="1400" b="1" dirty="0">
                <a:solidFill>
                  <a:srgbClr val="000000"/>
                </a:solidFill>
              </a:rPr>
              <a:t> </a:t>
            </a:r>
            <a:r>
              <a:rPr lang="en-US" altLang="vi-VN" sz="1400" b="1" dirty="0" err="1">
                <a:solidFill>
                  <a:srgbClr val="000000"/>
                </a:solidFill>
              </a:rPr>
              <a:t>cọc</a:t>
            </a:r>
            <a:r>
              <a:rPr lang="en-US" altLang="vi-VN" sz="1400" b="1" dirty="0">
                <a:solidFill>
                  <a:srgbClr val="000000"/>
                </a:solidFill>
              </a:rPr>
              <a:t> </a:t>
            </a:r>
            <a:r>
              <a:rPr lang="en-US" altLang="vi-VN" sz="1400" b="1" dirty="0" err="1">
                <a:solidFill>
                  <a:srgbClr val="000000"/>
                </a:solidFill>
              </a:rPr>
              <a:t>ngầm</a:t>
            </a:r>
            <a:r>
              <a:rPr lang="en-US" altLang="vi-VN" sz="1400" b="1" dirty="0">
                <a:solidFill>
                  <a:srgbClr val="000000"/>
                </a:solidFill>
              </a:rPr>
              <a:t> </a:t>
            </a:r>
            <a:r>
              <a:rPr lang="en-US" altLang="vi-VN" sz="1400" b="1" dirty="0" err="1">
                <a:solidFill>
                  <a:srgbClr val="000000"/>
                </a:solidFill>
              </a:rPr>
              <a:t>mà</a:t>
            </a:r>
            <a:r>
              <a:rPr lang="en-US" altLang="vi-VN" sz="1400" b="1" dirty="0">
                <a:solidFill>
                  <a:srgbClr val="000000"/>
                </a:solidFill>
              </a:rPr>
              <a:t> </a:t>
            </a:r>
            <a:r>
              <a:rPr lang="en-US" altLang="vi-VN" sz="1400" b="1" dirty="0" err="1">
                <a:solidFill>
                  <a:srgbClr val="000000"/>
                </a:solidFill>
              </a:rPr>
              <a:t>không</a:t>
            </a:r>
            <a:r>
              <a:rPr lang="en-US" altLang="vi-VN" sz="1400" b="1" dirty="0">
                <a:solidFill>
                  <a:srgbClr val="000000"/>
                </a:solidFill>
              </a:rPr>
              <a:t> </a:t>
            </a:r>
            <a:r>
              <a:rPr lang="en-US" altLang="vi-VN" sz="1400" b="1" dirty="0" err="1">
                <a:solidFill>
                  <a:srgbClr val="000000"/>
                </a:solidFill>
              </a:rPr>
              <a:t>biết</a:t>
            </a:r>
            <a:r>
              <a:rPr lang="en-US" altLang="vi-VN" sz="1400" b="1" dirty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13318" name="Picture 10" descr="Khieu chien tai cua song Bach Dang">
            <a:extLst>
              <a:ext uri="{FF2B5EF4-FFF2-40B4-BE49-F238E27FC236}">
                <a16:creationId xmlns:a16="http://schemas.microsoft.com/office/drawing/2014/main" id="{67EE7931-36E0-48DD-89F2-E80AA38E0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81000"/>
            <a:ext cx="2743200" cy="20574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9" name="Picture 11" descr="Phuc kich quan dich tran Bach Dang">
            <a:extLst>
              <a:ext uri="{FF2B5EF4-FFF2-40B4-BE49-F238E27FC236}">
                <a16:creationId xmlns:a16="http://schemas.microsoft.com/office/drawing/2014/main" id="{AF3E98A7-B2E1-44C5-AEC9-1FCD6DD4D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2895600" cy="20574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836" name="Text Box 12">
            <a:extLst>
              <a:ext uri="{FF2B5EF4-FFF2-40B4-BE49-F238E27FC236}">
                <a16:creationId xmlns:a16="http://schemas.microsoft.com/office/drawing/2014/main" id="{6C676DDF-8683-4B24-A4C5-F638037A03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514600"/>
            <a:ext cx="2895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400" b="1">
                <a:solidFill>
                  <a:srgbClr val="000000"/>
                </a:solidFill>
                <a:latin typeface="Arial" charset="0"/>
                <a:cs typeface="Arial" charset="0"/>
              </a:rPr>
              <a:t>Quân ta </a:t>
            </a:r>
            <a:r>
              <a:rPr lang="en-US" sz="1400" b="1" u="sng">
                <a:solidFill>
                  <a:srgbClr val="000000"/>
                </a:solidFill>
                <a:latin typeface="Arial" charset="0"/>
                <a:cs typeface="Arial" charset="0"/>
              </a:rPr>
              <a:t>mai phục</a:t>
            </a:r>
            <a:r>
              <a:rPr lang="en-US" sz="1400" b="1">
                <a:solidFill>
                  <a:srgbClr val="000000"/>
                </a:solidFill>
                <a:latin typeface="Arial" charset="0"/>
                <a:cs typeface="Arial" charset="0"/>
              </a:rPr>
              <a:t> sẵn sàng hai bên bờ sông Bạch Đằng</a:t>
            </a:r>
          </a:p>
        </p:txBody>
      </p:sp>
      <p:pic>
        <p:nvPicPr>
          <p:cNvPr id="13321" name="Picture 13" descr="Gia thua de du dich">
            <a:extLst>
              <a:ext uri="{FF2B5EF4-FFF2-40B4-BE49-F238E27FC236}">
                <a16:creationId xmlns:a16="http://schemas.microsoft.com/office/drawing/2014/main" id="{29BFDFC0-7456-4E2C-B0DC-5FE880CBBC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200400"/>
            <a:ext cx="2895600" cy="24384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5" descr="Chien thang Bach Dang">
            <a:extLst>
              <a:ext uri="{FF2B5EF4-FFF2-40B4-BE49-F238E27FC236}">
                <a16:creationId xmlns:a16="http://schemas.microsoft.com/office/drawing/2014/main" id="{C49BD96F-3277-443E-96B7-0511A057D8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429000"/>
            <a:ext cx="2819400" cy="2438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3" name="Picture 16" descr="Phan cong tran Bach Dang">
            <a:extLst>
              <a:ext uri="{FF2B5EF4-FFF2-40B4-BE49-F238E27FC236}">
                <a16:creationId xmlns:a16="http://schemas.microsoft.com/office/drawing/2014/main" id="{57B4DE85-61E4-4936-9AC6-6734D3EA0F2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3329466"/>
            <a:ext cx="2971800" cy="2537934"/>
          </a:xfr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77841" name="Text Box 17">
            <a:extLst>
              <a:ext uri="{FF2B5EF4-FFF2-40B4-BE49-F238E27FC236}">
                <a16:creationId xmlns:a16="http://schemas.microsoft.com/office/drawing/2014/main" id="{16DA909E-BA3A-4F12-9645-B09A46509B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6019800"/>
            <a:ext cx="2895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400" b="1" u="sng" dirty="0" err="1">
                <a:solidFill>
                  <a:srgbClr val="000000"/>
                </a:solidFill>
                <a:latin typeface="Arial" charset="0"/>
                <a:cs typeface="Arial" charset="0"/>
              </a:rPr>
              <a:t>Thủy</a:t>
            </a:r>
            <a:r>
              <a:rPr lang="en-US" sz="1400" b="1" u="sng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1400" b="1" u="sng" dirty="0" err="1">
                <a:solidFill>
                  <a:srgbClr val="000000"/>
                </a:solidFill>
                <a:latin typeface="Arial" charset="0"/>
                <a:cs typeface="Arial" charset="0"/>
              </a:rPr>
              <a:t>triều</a:t>
            </a:r>
            <a:r>
              <a:rPr lang="en-US" sz="1400" b="1" u="sng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1400" b="1" u="sng" dirty="0" err="1">
                <a:solidFill>
                  <a:srgbClr val="000000"/>
                </a:solidFill>
                <a:latin typeface="Arial" charset="0"/>
                <a:cs typeface="Arial" charset="0"/>
              </a:rPr>
              <a:t>xuống</a:t>
            </a:r>
            <a:r>
              <a:rPr lang="en-US" sz="1400" b="1" dirty="0">
                <a:solidFill>
                  <a:srgbClr val="000000"/>
                </a:solidFill>
                <a:latin typeface="Arial" charset="0"/>
                <a:cs typeface="Arial" charset="0"/>
              </a:rPr>
              <a:t>, </a:t>
            </a:r>
            <a:r>
              <a:rPr lang="en-US" sz="1400" b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quân</a:t>
            </a:r>
            <a:r>
              <a:rPr lang="en-US" sz="1400" b="1" dirty="0">
                <a:solidFill>
                  <a:srgbClr val="000000"/>
                </a:solidFill>
                <a:latin typeface="Arial" charset="0"/>
                <a:cs typeface="Arial" charset="0"/>
              </a:rPr>
              <a:t> ta </a:t>
            </a:r>
            <a:r>
              <a:rPr lang="en-US" sz="1400" b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bắt</a:t>
            </a:r>
            <a:r>
              <a:rPr lang="en-US" sz="1400" b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đầu</a:t>
            </a:r>
            <a:r>
              <a:rPr lang="en-US" sz="1400" b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1400" b="1" u="sng" dirty="0" err="1">
                <a:solidFill>
                  <a:srgbClr val="000000"/>
                </a:solidFill>
                <a:latin typeface="Arial" charset="0"/>
                <a:cs typeface="Arial" charset="0"/>
              </a:rPr>
              <a:t>phản</a:t>
            </a:r>
            <a:r>
              <a:rPr lang="en-US" sz="1400" b="1" u="sng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1400" b="1" u="sng" dirty="0" err="1">
                <a:solidFill>
                  <a:srgbClr val="000000"/>
                </a:solidFill>
                <a:latin typeface="Arial" charset="0"/>
                <a:cs typeface="Arial" charset="0"/>
              </a:rPr>
              <a:t>công</a:t>
            </a:r>
            <a:r>
              <a:rPr lang="en-US" sz="1400" b="1" u="sng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1400" b="1" u="sng" dirty="0" err="1">
                <a:solidFill>
                  <a:srgbClr val="000000"/>
                </a:solidFill>
                <a:latin typeface="Arial" charset="0"/>
                <a:cs typeface="Arial" charset="0"/>
              </a:rPr>
              <a:t>quyết</a:t>
            </a:r>
            <a:r>
              <a:rPr lang="en-US" sz="1400" b="1" u="sng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1400" b="1" u="sng" dirty="0" err="1">
                <a:solidFill>
                  <a:srgbClr val="000000"/>
                </a:solidFill>
                <a:latin typeface="Arial" charset="0"/>
                <a:cs typeface="Arial" charset="0"/>
              </a:rPr>
              <a:t>liệt</a:t>
            </a:r>
            <a:r>
              <a:rPr lang="en-US" sz="1400" b="1" dirty="0">
                <a:solidFill>
                  <a:srgbClr val="000000"/>
                </a:solidFill>
                <a:latin typeface="Arial" charset="0"/>
                <a:cs typeface="Arial" charset="0"/>
              </a:rPr>
              <a:t>.</a:t>
            </a:r>
          </a:p>
        </p:txBody>
      </p:sp>
      <p:sp>
        <p:nvSpPr>
          <p:cNvPr id="77842" name="Text Box 18">
            <a:extLst>
              <a:ext uri="{FF2B5EF4-FFF2-40B4-BE49-F238E27FC236}">
                <a16:creationId xmlns:a16="http://schemas.microsoft.com/office/drawing/2014/main" id="{1CE2C3AA-F523-4E78-832F-ACB047CB12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6019800"/>
            <a:ext cx="2895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400" b="1">
                <a:solidFill>
                  <a:srgbClr val="000000"/>
                </a:solidFill>
                <a:latin typeface="Arial" charset="0"/>
                <a:cs typeface="Arial" charset="0"/>
              </a:rPr>
              <a:t>Quân giặc hốt hoảng bỏ chạy thì </a:t>
            </a:r>
            <a:r>
              <a:rPr lang="en-US" sz="1400" b="1" u="sng">
                <a:solidFill>
                  <a:srgbClr val="000000"/>
                </a:solidFill>
                <a:latin typeface="Arial" charset="0"/>
                <a:cs typeface="Arial" charset="0"/>
              </a:rPr>
              <a:t>thuyền va vào bãi cọc nhọn</a:t>
            </a:r>
          </a:p>
        </p:txBody>
      </p:sp>
      <p:sp>
        <p:nvSpPr>
          <p:cNvPr id="13326" name="Text Box 19">
            <a:extLst>
              <a:ext uri="{FF2B5EF4-FFF2-40B4-BE49-F238E27FC236}">
                <a16:creationId xmlns:a16="http://schemas.microsoft.com/office/drawing/2014/main" id="{499397B8-F4D5-4FD1-B7A2-FCC62FB2A6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9524"/>
            <a:ext cx="9144000" cy="338554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1600" b="1">
                <a:solidFill>
                  <a:srgbClr val="F50B43"/>
                </a:solidFill>
                <a:cs typeface="Arial" panose="020B0604020202020204" pitchFamily="34" charset="0"/>
              </a:rPr>
              <a:t>DIỄN BIẾN TRẬN ĐÁNH TRÊN SÔNG BẠCH ĐẰNG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78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78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78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78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78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78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78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78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78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78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78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33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78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78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78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78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78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78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78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78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78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78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78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78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78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78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78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78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78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78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78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78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78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78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55" name="Text Box 11">
            <a:extLst>
              <a:ext uri="{FF2B5EF4-FFF2-40B4-BE49-F238E27FC236}">
                <a16:creationId xmlns:a16="http://schemas.microsoft.com/office/drawing/2014/main" id="{522A8BCC-2A1A-44EE-8CDF-32E9D4A7C9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9970" y="2562597"/>
            <a:ext cx="4876060" cy="70788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prstShdw prst="shdw17" dist="17961" dir="2700000">
              <a:schemeClr val="bg1">
                <a:gamma/>
                <a:shade val="60000"/>
                <a:invGamma/>
              </a:scheme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-윤고딕140" pitchFamily="18" charset="-127"/>
                <a:cs typeface="Times New Roman" panose="02020603050405020304" pitchFamily="18" charset="0"/>
              </a:rPr>
              <a:t>Hoằng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-윤고딕140" pitchFamily="18" charset="-127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-윤고딕140" pitchFamily="18" charset="-127"/>
                <a:cs typeface="Times New Roman" panose="02020603050405020304" pitchFamily="18" charset="0"/>
              </a:rPr>
              <a:t>Tháo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-윤고딕140" pitchFamily="18" charset="-127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-윤고딕140" pitchFamily="18" charset="-127"/>
                <a:cs typeface="Times New Roman" panose="02020603050405020304" pitchFamily="18" charset="0"/>
              </a:rPr>
              <a:t>tử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-윤고딕140" pitchFamily="18" charset="-127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-윤고딕140" pitchFamily="18" charset="-127"/>
                <a:cs typeface="Times New Roman" panose="02020603050405020304" pitchFamily="18" charset="0"/>
              </a:rPr>
              <a:t>trận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-윤고딕140" pitchFamily="18" charset="-127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-윤고딕140" pitchFamily="18" charset="-127"/>
                <a:cs typeface="Times New Roman" panose="02020603050405020304" pitchFamily="18" charset="0"/>
              </a:rPr>
              <a:t>Cuộc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-윤고딕140" pitchFamily="18" charset="-127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-윤고딕140" pitchFamily="18" charset="-127"/>
                <a:cs typeface="Times New Roman" panose="02020603050405020304" pitchFamily="18" charset="0"/>
              </a:rPr>
              <a:t>xâm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-윤고딕140" pitchFamily="18" charset="-127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-윤고딕140" pitchFamily="18" charset="-127"/>
                <a:cs typeface="Times New Roman" panose="02020603050405020304" pitchFamily="18" charset="0"/>
              </a:rPr>
              <a:t>lược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-윤고딕140" pitchFamily="18" charset="-127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-윤고딕140" pitchFamily="18" charset="-127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-윤고딕140" pitchFamily="18" charset="-127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-윤고딕140" pitchFamily="18" charset="-127"/>
                <a:cs typeface="Times New Roman" panose="02020603050405020304" pitchFamily="18" charset="0"/>
              </a:rPr>
              <a:t>quân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-윤고딕140" pitchFamily="18" charset="-127"/>
                <a:cs typeface="Times New Roman" panose="02020603050405020304" pitchFamily="18" charset="0"/>
              </a:rPr>
              <a:t> Nam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-윤고딕140" pitchFamily="18" charset="-127"/>
                <a:cs typeface="Times New Roman" panose="02020603050405020304" pitchFamily="18" charset="0"/>
              </a:rPr>
              <a:t>Hán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-윤고딕140" pitchFamily="18" charset="-127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-윤고딕140" pitchFamily="18" charset="-127"/>
                <a:cs typeface="Times New Roman" panose="02020603050405020304" pitchFamily="18" charset="0"/>
              </a:rPr>
              <a:t>hoàn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-윤고딕140" pitchFamily="18" charset="-127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-윤고딕140" pitchFamily="18" charset="-127"/>
                <a:cs typeface="Times New Roman" panose="02020603050405020304" pitchFamily="18" charset="0"/>
              </a:rPr>
              <a:t>toàn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-윤고딕140" pitchFamily="18" charset="-127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-윤고딕140" pitchFamily="18" charset="-127"/>
                <a:cs typeface="Times New Roman" panose="02020603050405020304" pitchFamily="18" charset="0"/>
              </a:rPr>
              <a:t>thất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-윤고딕140" pitchFamily="18" charset="-127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-윤고딕140" pitchFamily="18" charset="-127"/>
                <a:cs typeface="Times New Roman" panose="02020603050405020304" pitchFamily="18" charset="0"/>
              </a:rPr>
              <a:t>bại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-윤고딕140" pitchFamily="18" charset="-127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2772" name="Picture 12" descr="Bachdang Ngo Quyen">
            <a:extLst>
              <a:ext uri="{FF2B5EF4-FFF2-40B4-BE49-F238E27FC236}">
                <a16:creationId xmlns:a16="http://schemas.microsoft.com/office/drawing/2014/main" id="{CA945661-B59F-4505-92DC-EDC9180AE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70" y="3277678"/>
            <a:ext cx="3970690" cy="2807268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3" name="Picture 4" descr="800px-Chienthangbachdang">
            <a:extLst>
              <a:ext uri="{FF2B5EF4-FFF2-40B4-BE49-F238E27FC236}">
                <a16:creationId xmlns:a16="http://schemas.microsoft.com/office/drawing/2014/main" id="{548942C3-2472-4074-9432-DBB12BAD5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985" y="0"/>
            <a:ext cx="4675045" cy="2524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4" name="Text Box 14">
            <a:extLst>
              <a:ext uri="{FF2B5EF4-FFF2-40B4-BE49-F238E27FC236}">
                <a16:creationId xmlns:a16="http://schemas.microsoft.com/office/drawing/2014/main" id="{5FBD3E9A-F823-4CB6-938A-AD7E64C25E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970" y="6198084"/>
            <a:ext cx="8948060" cy="11387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-윤고딕140" pitchFamily="18" charset="-127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-윤고딕140" pitchFamily="18" charset="-127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-윤고딕140" pitchFamily="18" charset="-127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-윤고딕140" pitchFamily="18" charset="-127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-윤고딕140" pitchFamily="18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-윤고딕140" pitchFamily="18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-윤고딕140" pitchFamily="18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-윤고딕140" pitchFamily="18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-윤고딕140" pitchFamily="18" charset="-127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vi-VN" sz="3200" dirty="0" err="1">
                <a:solidFill>
                  <a:srgbClr val="F50B43"/>
                </a:solidFill>
                <a:cs typeface="Times New Roman" panose="02020603050405020304" pitchFamily="18" charset="0"/>
              </a:rPr>
              <a:t>Toàn</a:t>
            </a:r>
            <a:r>
              <a:rPr lang="en-US" altLang="vi-VN" sz="3200" dirty="0">
                <a:solidFill>
                  <a:srgbClr val="F50B43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F50B43"/>
                </a:solidFill>
                <a:cs typeface="Times New Roman" panose="02020603050405020304" pitchFamily="18" charset="0"/>
              </a:rPr>
              <a:t>cảnh</a:t>
            </a:r>
            <a:r>
              <a:rPr lang="en-US" altLang="vi-VN" sz="3200" dirty="0">
                <a:solidFill>
                  <a:srgbClr val="F50B43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F50B43"/>
                </a:solidFill>
                <a:cs typeface="Times New Roman" panose="02020603050405020304" pitchFamily="18" charset="0"/>
              </a:rPr>
              <a:t>Chiến</a:t>
            </a:r>
            <a:r>
              <a:rPr lang="en-US" altLang="vi-VN" sz="3200" dirty="0">
                <a:solidFill>
                  <a:srgbClr val="F50B43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F50B43"/>
                </a:solidFill>
                <a:cs typeface="Times New Roman" panose="02020603050405020304" pitchFamily="18" charset="0"/>
              </a:rPr>
              <a:t>thắng</a:t>
            </a:r>
            <a:r>
              <a:rPr lang="en-US" altLang="vi-VN" sz="3200" dirty="0">
                <a:solidFill>
                  <a:srgbClr val="F50B43"/>
                </a:solidFill>
                <a:cs typeface="Times New Roman" panose="02020603050405020304" pitchFamily="18" charset="0"/>
              </a:rPr>
              <a:t>  </a:t>
            </a:r>
            <a:r>
              <a:rPr lang="en-US" altLang="vi-VN" sz="3200" dirty="0" err="1">
                <a:solidFill>
                  <a:srgbClr val="F50B43"/>
                </a:solidFill>
                <a:cs typeface="Times New Roman" panose="02020603050405020304" pitchFamily="18" charset="0"/>
              </a:rPr>
              <a:t>Bạch</a:t>
            </a:r>
            <a:r>
              <a:rPr lang="en-US" altLang="vi-VN" sz="3200" dirty="0">
                <a:solidFill>
                  <a:srgbClr val="F50B43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F50B43"/>
                </a:solidFill>
                <a:cs typeface="Times New Roman" panose="02020603050405020304" pitchFamily="18" charset="0"/>
              </a:rPr>
              <a:t>Đằng</a:t>
            </a:r>
            <a:r>
              <a:rPr lang="en-US" altLang="vi-VN" sz="3200" dirty="0">
                <a:solidFill>
                  <a:srgbClr val="F50B43"/>
                </a:solidFill>
                <a:cs typeface="Times New Roman" panose="02020603050405020304" pitchFamily="18" charset="0"/>
              </a:rPr>
              <a:t> 938</a:t>
            </a: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altLang="vi-VN" sz="2400" dirty="0">
              <a:solidFill>
                <a:srgbClr val="F50B43"/>
              </a:solidFill>
              <a:latin typeface="Tahoma" panose="020B060403050404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D76B851-FF3F-4E8F-8FA9-D7A79C3DB7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970" y="13021"/>
            <a:ext cx="4255915" cy="251099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1289DA4-7076-4C5B-B798-9F438D5345D7}"/>
              </a:ext>
            </a:extLst>
          </p:cNvPr>
          <p:cNvSpPr txBox="1"/>
          <p:nvPr/>
        </p:nvSpPr>
        <p:spPr>
          <a:xfrm>
            <a:off x="56667" y="2552625"/>
            <a:ext cx="397069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-윤고딕140" pitchFamily="18" charset="-127"/>
                <a:cs typeface="Times New Roman" panose="02020603050405020304" pitchFamily="18" charset="0"/>
              </a:rPr>
              <a:t>Quân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-윤고딕140" pitchFamily="18" charset="-127"/>
                <a:cs typeface="Times New Roman" panose="02020603050405020304" pitchFamily="18" charset="0"/>
              </a:rPr>
              <a:t> ta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-윤고딕140" pitchFamily="18" charset="-127"/>
                <a:cs typeface="Times New Roman" panose="02020603050405020304" pitchFamily="18" charset="0"/>
              </a:rPr>
              <a:t>tiếp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-윤고딕140" pitchFamily="18" charset="-127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-윤고딕140" pitchFamily="18" charset="-127"/>
                <a:cs typeface="Times New Roman" panose="02020603050405020304" pitchFamily="18" charset="0"/>
              </a:rPr>
              <a:t>tục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-윤고딕140" pitchFamily="18" charset="-127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-윤고딕140" pitchFamily="18" charset="-127"/>
                <a:cs typeface="Times New Roman" panose="02020603050405020304" pitchFamily="18" charset="0"/>
              </a:rPr>
              <a:t>truy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-윤고딕140" pitchFamily="18" charset="-127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-윤고딕140" pitchFamily="18" charset="-127"/>
                <a:cs typeface="Times New Roman" panose="02020603050405020304" pitchFamily="18" charset="0"/>
              </a:rPr>
              <a:t>kích</a:t>
            </a:r>
            <a:r>
              <a:rPr lang="en-US" sz="2000" b="1" u="sng" dirty="0">
                <a:solidFill>
                  <a:prstClr val="black"/>
                </a:solidFill>
                <a:latin typeface="Times New Roman" panose="02020603050405020304" pitchFamily="18" charset="0"/>
                <a:ea typeface="-윤고딕140" pitchFamily="18" charset="-127"/>
                <a:cs typeface="Times New Roman" panose="02020603050405020304" pitchFamily="18" charset="0"/>
              </a:rPr>
              <a:t>,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-윤고딕140" pitchFamily="18" charset="-127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-윤고딕140" pitchFamily="18" charset="-127"/>
                <a:cs typeface="Times New Roman" panose="02020603050405020304" pitchFamily="18" charset="0"/>
              </a:rPr>
              <a:t>quân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-윤고딕140" pitchFamily="18" charset="-127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-윤고딕140" pitchFamily="18" charset="-127"/>
                <a:cs typeface="Times New Roman" panose="02020603050405020304" pitchFamily="18" charset="0"/>
              </a:rPr>
              <a:t>giặc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-윤고딕140" pitchFamily="18" charset="-127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-윤고딕140" pitchFamily="18" charset="-127"/>
                <a:cs typeface="Times New Roman" panose="02020603050405020304" pitchFamily="18" charset="0"/>
              </a:rPr>
              <a:t>chết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-윤고딕140" pitchFamily="18" charset="-127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-윤고딕140" pitchFamily="18" charset="-127"/>
                <a:cs typeface="Times New Roman" panose="02020603050405020304" pitchFamily="18" charset="0"/>
              </a:rPr>
              <a:t>quá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-윤고딕140" pitchFamily="18" charset="-127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-윤고딕140" pitchFamily="18" charset="-127"/>
                <a:cs typeface="Times New Roman" panose="02020603050405020304" pitchFamily="18" charset="0"/>
              </a:rPr>
              <a:t>nửa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-윤고딕140" pitchFamily="18" charset="-127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D69BB4-A466-4168-ADAB-8DE3BFF63D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3886" y="3260511"/>
            <a:ext cx="4790114" cy="2824437"/>
          </a:xfrm>
          <a:prstGeom prst="rect">
            <a:avLst/>
          </a:prstGeom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3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3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3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3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3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3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3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3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3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3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3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7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7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7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7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7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7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7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7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7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7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7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Documents and Settings\All Users\Documents\My Pictures\Sample Pictures\Luoc do.JPG">
            <a:extLst>
              <a:ext uri="{FF2B5EF4-FFF2-40B4-BE49-F238E27FC236}">
                <a16:creationId xmlns:a16="http://schemas.microsoft.com/office/drawing/2014/main" id="{299364CB-7A4A-4600-A041-C239932AA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2" r="4990" b="6667"/>
          <a:stretch>
            <a:fillRect/>
          </a:stretch>
        </p:blipFill>
        <p:spPr bwMode="auto">
          <a:xfrm>
            <a:off x="152400" y="152400"/>
            <a:ext cx="8839200" cy="6400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699" name="AutoShape 4">
            <a:extLst>
              <a:ext uri="{FF2B5EF4-FFF2-40B4-BE49-F238E27FC236}">
                <a16:creationId xmlns:a16="http://schemas.microsoft.com/office/drawing/2014/main" id="{C342EE05-2D4B-4006-81FF-B626FCD93A00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4038600" y="1905000"/>
            <a:ext cx="152400" cy="304800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2400">
              <a:solidFill>
                <a:srgbClr val="000000"/>
              </a:solidFill>
            </a:endParaRPr>
          </a:p>
        </p:txBody>
      </p:sp>
      <p:sp>
        <p:nvSpPr>
          <p:cNvPr id="29700" name="AutoShape 5">
            <a:extLst>
              <a:ext uri="{FF2B5EF4-FFF2-40B4-BE49-F238E27FC236}">
                <a16:creationId xmlns:a16="http://schemas.microsoft.com/office/drawing/2014/main" id="{54907F90-DE87-430A-B9DF-D29769BA609D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505200" y="1676400"/>
            <a:ext cx="152400" cy="304800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2400">
              <a:solidFill>
                <a:srgbClr val="000000"/>
              </a:solidFill>
            </a:endParaRPr>
          </a:p>
        </p:txBody>
      </p:sp>
      <p:sp>
        <p:nvSpPr>
          <p:cNvPr id="29701" name="AutoShape 6">
            <a:extLst>
              <a:ext uri="{FF2B5EF4-FFF2-40B4-BE49-F238E27FC236}">
                <a16:creationId xmlns:a16="http://schemas.microsoft.com/office/drawing/2014/main" id="{70FF38C7-451E-483C-91C4-D4D60D2E94F9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4191000" y="1828800"/>
            <a:ext cx="152400" cy="304800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2400">
              <a:solidFill>
                <a:srgbClr val="000000"/>
              </a:solidFill>
            </a:endParaRPr>
          </a:p>
        </p:txBody>
      </p:sp>
      <p:sp>
        <p:nvSpPr>
          <p:cNvPr id="29702" name="AutoShape 7">
            <a:extLst>
              <a:ext uri="{FF2B5EF4-FFF2-40B4-BE49-F238E27FC236}">
                <a16:creationId xmlns:a16="http://schemas.microsoft.com/office/drawing/2014/main" id="{C36D8830-E240-4EB6-A805-7A4A61E6FC40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292475" y="1968500"/>
            <a:ext cx="152400" cy="228600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2400">
              <a:solidFill>
                <a:srgbClr val="000000"/>
              </a:solidFill>
            </a:endParaRPr>
          </a:p>
        </p:txBody>
      </p:sp>
      <p:sp>
        <p:nvSpPr>
          <p:cNvPr id="29703" name="AutoShape 8">
            <a:extLst>
              <a:ext uri="{FF2B5EF4-FFF2-40B4-BE49-F238E27FC236}">
                <a16:creationId xmlns:a16="http://schemas.microsoft.com/office/drawing/2014/main" id="{01E11382-0D4D-4286-9D7F-40EE76E384B0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625851" y="1905000"/>
            <a:ext cx="152400" cy="304800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2400">
              <a:solidFill>
                <a:srgbClr val="000000"/>
              </a:solidFill>
            </a:endParaRPr>
          </a:p>
        </p:txBody>
      </p:sp>
      <p:sp>
        <p:nvSpPr>
          <p:cNvPr id="29704" name="AutoShape 9">
            <a:extLst>
              <a:ext uri="{FF2B5EF4-FFF2-40B4-BE49-F238E27FC236}">
                <a16:creationId xmlns:a16="http://schemas.microsoft.com/office/drawing/2014/main" id="{18B8AC07-EAB5-4E92-A246-D44574945C6D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733800" y="1752600"/>
            <a:ext cx="152400" cy="304800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2400">
              <a:solidFill>
                <a:srgbClr val="000000"/>
              </a:solidFill>
            </a:endParaRPr>
          </a:p>
        </p:txBody>
      </p:sp>
      <p:sp>
        <p:nvSpPr>
          <p:cNvPr id="29705" name="AutoShape 10">
            <a:extLst>
              <a:ext uri="{FF2B5EF4-FFF2-40B4-BE49-F238E27FC236}">
                <a16:creationId xmlns:a16="http://schemas.microsoft.com/office/drawing/2014/main" id="{112A6157-14D9-47F6-B6D7-84C85F9F645E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397251" y="1800225"/>
            <a:ext cx="152400" cy="304800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2400">
              <a:solidFill>
                <a:srgbClr val="000000"/>
              </a:solidFill>
            </a:endParaRPr>
          </a:p>
        </p:txBody>
      </p:sp>
      <p:sp>
        <p:nvSpPr>
          <p:cNvPr id="29706" name="AutoShape 11">
            <a:extLst>
              <a:ext uri="{FF2B5EF4-FFF2-40B4-BE49-F238E27FC236}">
                <a16:creationId xmlns:a16="http://schemas.microsoft.com/office/drawing/2014/main" id="{5F18CCDA-21FF-41EA-955D-FCF6CDBB05E3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4267200" y="1600200"/>
            <a:ext cx="152400" cy="304800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2400">
              <a:solidFill>
                <a:srgbClr val="000000"/>
              </a:solidFill>
            </a:endParaRPr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02F05221-5C37-4B62-A838-31BEC7F62755}"/>
              </a:ext>
            </a:extLst>
          </p:cNvPr>
          <p:cNvSpPr/>
          <p:nvPr/>
        </p:nvSpPr>
        <p:spPr>
          <a:xfrm rot="20177322">
            <a:off x="4440240" y="1804990"/>
            <a:ext cx="771525" cy="641351"/>
          </a:xfrm>
          <a:custGeom>
            <a:avLst/>
            <a:gdLst>
              <a:gd name="connsiteX0" fmla="*/ 520262 w 1103587"/>
              <a:gd name="connsiteY0" fmla="*/ 1245476 h 1245476"/>
              <a:gd name="connsiteX1" fmla="*/ 536028 w 1103587"/>
              <a:gd name="connsiteY1" fmla="*/ 882869 h 1245476"/>
              <a:gd name="connsiteX2" fmla="*/ 583325 w 1103587"/>
              <a:gd name="connsiteY2" fmla="*/ 835573 h 1245476"/>
              <a:gd name="connsiteX3" fmla="*/ 599090 w 1103587"/>
              <a:gd name="connsiteY3" fmla="*/ 788276 h 1245476"/>
              <a:gd name="connsiteX4" fmla="*/ 662152 w 1103587"/>
              <a:gd name="connsiteY4" fmla="*/ 693683 h 1245476"/>
              <a:gd name="connsiteX5" fmla="*/ 677918 w 1103587"/>
              <a:gd name="connsiteY5" fmla="*/ 646387 h 1245476"/>
              <a:gd name="connsiteX6" fmla="*/ 740980 w 1103587"/>
              <a:gd name="connsiteY6" fmla="*/ 551793 h 1245476"/>
              <a:gd name="connsiteX7" fmla="*/ 804042 w 1103587"/>
              <a:gd name="connsiteY7" fmla="*/ 457200 h 1245476"/>
              <a:gd name="connsiteX8" fmla="*/ 867104 w 1103587"/>
              <a:gd name="connsiteY8" fmla="*/ 362607 h 1245476"/>
              <a:gd name="connsiteX9" fmla="*/ 1056290 w 1103587"/>
              <a:gd name="connsiteY9" fmla="*/ 315311 h 1245476"/>
              <a:gd name="connsiteX10" fmla="*/ 1103587 w 1103587"/>
              <a:gd name="connsiteY10" fmla="*/ 299545 h 1245476"/>
              <a:gd name="connsiteX11" fmla="*/ 1008994 w 1103587"/>
              <a:gd name="connsiteY11" fmla="*/ 63062 h 1245476"/>
              <a:gd name="connsiteX12" fmla="*/ 740980 w 1103587"/>
              <a:gd name="connsiteY12" fmla="*/ 220718 h 1245476"/>
              <a:gd name="connsiteX13" fmla="*/ 646387 w 1103587"/>
              <a:gd name="connsiteY13" fmla="*/ 78828 h 1245476"/>
              <a:gd name="connsiteX14" fmla="*/ 756745 w 1103587"/>
              <a:gd name="connsiteY14" fmla="*/ 0 h 1245476"/>
              <a:gd name="connsiteX15" fmla="*/ 409904 w 1103587"/>
              <a:gd name="connsiteY15" fmla="*/ 0 h 1245476"/>
              <a:gd name="connsiteX16" fmla="*/ 409904 w 1103587"/>
              <a:gd name="connsiteY16" fmla="*/ 220718 h 1245476"/>
              <a:gd name="connsiteX17" fmla="*/ 409904 w 1103587"/>
              <a:gd name="connsiteY17" fmla="*/ 252249 h 1245476"/>
              <a:gd name="connsiteX18" fmla="*/ 409904 w 1103587"/>
              <a:gd name="connsiteY18" fmla="*/ 331076 h 1245476"/>
              <a:gd name="connsiteX19" fmla="*/ 520262 w 1103587"/>
              <a:gd name="connsiteY19" fmla="*/ 220718 h 1245476"/>
              <a:gd name="connsiteX20" fmla="*/ 614856 w 1103587"/>
              <a:gd name="connsiteY20" fmla="*/ 331076 h 1245476"/>
              <a:gd name="connsiteX21" fmla="*/ 488731 w 1103587"/>
              <a:gd name="connsiteY21" fmla="*/ 567559 h 1245476"/>
              <a:gd name="connsiteX22" fmla="*/ 378373 w 1103587"/>
              <a:gd name="connsiteY22" fmla="*/ 804042 h 1245476"/>
              <a:gd name="connsiteX23" fmla="*/ 220718 w 1103587"/>
              <a:gd name="connsiteY23" fmla="*/ 740980 h 1245476"/>
              <a:gd name="connsiteX24" fmla="*/ 299545 w 1103587"/>
              <a:gd name="connsiteY24" fmla="*/ 520262 h 1245476"/>
              <a:gd name="connsiteX25" fmla="*/ 0 w 1103587"/>
              <a:gd name="connsiteY25" fmla="*/ 740980 h 1245476"/>
              <a:gd name="connsiteX26" fmla="*/ 126125 w 1103587"/>
              <a:gd name="connsiteY26" fmla="*/ 1072056 h 1245476"/>
              <a:gd name="connsiteX27" fmla="*/ 173421 w 1103587"/>
              <a:gd name="connsiteY27" fmla="*/ 851338 h 1245476"/>
              <a:gd name="connsiteX28" fmla="*/ 331076 w 1103587"/>
              <a:gd name="connsiteY28" fmla="*/ 961697 h 1245476"/>
              <a:gd name="connsiteX29" fmla="*/ 331076 w 1103587"/>
              <a:gd name="connsiteY29" fmla="*/ 1245476 h 1245476"/>
              <a:gd name="connsiteX30" fmla="*/ 520262 w 1103587"/>
              <a:gd name="connsiteY30" fmla="*/ 1245476 h 1245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103587" h="1245476">
                <a:moveTo>
                  <a:pt x="520262" y="1245476"/>
                </a:moveTo>
                <a:cubicBezTo>
                  <a:pt x="525517" y="1124607"/>
                  <a:pt x="517631" y="1002445"/>
                  <a:pt x="536028" y="882869"/>
                </a:cubicBezTo>
                <a:cubicBezTo>
                  <a:pt x="539418" y="860832"/>
                  <a:pt x="570958" y="854124"/>
                  <a:pt x="583325" y="835573"/>
                </a:cubicBezTo>
                <a:cubicBezTo>
                  <a:pt x="592543" y="821746"/>
                  <a:pt x="591019" y="802803"/>
                  <a:pt x="599090" y="788276"/>
                </a:cubicBezTo>
                <a:cubicBezTo>
                  <a:pt x="617494" y="755149"/>
                  <a:pt x="650168" y="729634"/>
                  <a:pt x="662152" y="693683"/>
                </a:cubicBezTo>
                <a:cubicBezTo>
                  <a:pt x="667407" y="677918"/>
                  <a:pt x="669847" y="660914"/>
                  <a:pt x="677918" y="646387"/>
                </a:cubicBezTo>
                <a:cubicBezTo>
                  <a:pt x="696322" y="613260"/>
                  <a:pt x="740980" y="551793"/>
                  <a:pt x="740980" y="551793"/>
                </a:cubicBezTo>
                <a:cubicBezTo>
                  <a:pt x="771130" y="461340"/>
                  <a:pt x="735153" y="545771"/>
                  <a:pt x="804042" y="457200"/>
                </a:cubicBezTo>
                <a:cubicBezTo>
                  <a:pt x="827308" y="427287"/>
                  <a:pt x="831153" y="374591"/>
                  <a:pt x="867104" y="362607"/>
                </a:cubicBezTo>
                <a:cubicBezTo>
                  <a:pt x="992023" y="320967"/>
                  <a:pt x="928913" y="336540"/>
                  <a:pt x="1056290" y="315311"/>
                </a:cubicBezTo>
                <a:lnTo>
                  <a:pt x="1103587" y="299545"/>
                </a:lnTo>
                <a:lnTo>
                  <a:pt x="1008994" y="63062"/>
                </a:lnTo>
                <a:lnTo>
                  <a:pt x="740980" y="220718"/>
                </a:lnTo>
                <a:lnTo>
                  <a:pt x="646387" y="78828"/>
                </a:lnTo>
                <a:lnTo>
                  <a:pt x="756745" y="0"/>
                </a:lnTo>
                <a:lnTo>
                  <a:pt x="409904" y="0"/>
                </a:lnTo>
                <a:lnTo>
                  <a:pt x="409904" y="220718"/>
                </a:lnTo>
                <a:lnTo>
                  <a:pt x="409904" y="252249"/>
                </a:lnTo>
                <a:lnTo>
                  <a:pt x="409904" y="331076"/>
                </a:lnTo>
                <a:lnTo>
                  <a:pt x="520262" y="220718"/>
                </a:lnTo>
                <a:lnTo>
                  <a:pt x="614856" y="331076"/>
                </a:lnTo>
                <a:lnTo>
                  <a:pt x="488731" y="567559"/>
                </a:lnTo>
                <a:lnTo>
                  <a:pt x="378373" y="804042"/>
                </a:lnTo>
                <a:lnTo>
                  <a:pt x="220718" y="740980"/>
                </a:lnTo>
                <a:lnTo>
                  <a:pt x="299545" y="520262"/>
                </a:lnTo>
                <a:lnTo>
                  <a:pt x="0" y="740980"/>
                </a:lnTo>
                <a:lnTo>
                  <a:pt x="126125" y="1072056"/>
                </a:lnTo>
                <a:lnTo>
                  <a:pt x="173421" y="851338"/>
                </a:lnTo>
                <a:lnTo>
                  <a:pt x="331076" y="961697"/>
                </a:lnTo>
                <a:lnTo>
                  <a:pt x="331076" y="1245476"/>
                </a:lnTo>
                <a:lnTo>
                  <a:pt x="520262" y="1245476"/>
                </a:lnTo>
                <a:close/>
              </a:path>
            </a:pathLst>
          </a:cu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4ADAFB1F-8AE6-438F-9D83-75B6D6B1A260}"/>
              </a:ext>
            </a:extLst>
          </p:cNvPr>
          <p:cNvSpPr>
            <a:spLocks noChangeArrowheads="1"/>
          </p:cNvSpPr>
          <p:nvPr/>
        </p:nvSpPr>
        <p:spPr bwMode="auto">
          <a:xfrm rot="5121733">
            <a:off x="2016920" y="2531269"/>
            <a:ext cx="665163" cy="685800"/>
          </a:xfrm>
          <a:custGeom>
            <a:avLst/>
            <a:gdLst>
              <a:gd name="T0" fmla="*/ 313576 w 1103587"/>
              <a:gd name="T1" fmla="*/ 685800 h 1245476"/>
              <a:gd name="T2" fmla="*/ 323079 w 1103587"/>
              <a:gd name="T3" fmla="*/ 486137 h 1245476"/>
              <a:gd name="T4" fmla="*/ 351586 w 1103587"/>
              <a:gd name="T5" fmla="*/ 460094 h 1245476"/>
              <a:gd name="T6" fmla="*/ 361088 w 1103587"/>
              <a:gd name="T7" fmla="*/ 434051 h 1245476"/>
              <a:gd name="T8" fmla="*/ 399097 w 1103587"/>
              <a:gd name="T9" fmla="*/ 381965 h 1245476"/>
              <a:gd name="T10" fmla="*/ 408600 w 1103587"/>
              <a:gd name="T11" fmla="*/ 355922 h 1245476"/>
              <a:gd name="T12" fmla="*/ 446609 w 1103587"/>
              <a:gd name="T13" fmla="*/ 303835 h 1245476"/>
              <a:gd name="T14" fmla="*/ 484618 w 1103587"/>
              <a:gd name="T15" fmla="*/ 251749 h 1245476"/>
              <a:gd name="T16" fmla="*/ 522627 w 1103587"/>
              <a:gd name="T17" fmla="*/ 199663 h 1245476"/>
              <a:gd name="T18" fmla="*/ 636655 w 1103587"/>
              <a:gd name="T19" fmla="*/ 173621 h 1245476"/>
              <a:gd name="T20" fmla="*/ 665162 w 1103587"/>
              <a:gd name="T21" fmla="*/ 164939 h 1245476"/>
              <a:gd name="T22" fmla="*/ 608148 w 1103587"/>
              <a:gd name="T23" fmla="*/ 34724 h 1245476"/>
              <a:gd name="T24" fmla="*/ 446609 w 1103587"/>
              <a:gd name="T25" fmla="*/ 121535 h 1245476"/>
              <a:gd name="T26" fmla="*/ 389595 w 1103587"/>
              <a:gd name="T27" fmla="*/ 43405 h 1245476"/>
              <a:gd name="T28" fmla="*/ 456111 w 1103587"/>
              <a:gd name="T29" fmla="*/ 0 h 1245476"/>
              <a:gd name="T30" fmla="*/ 247060 w 1103587"/>
              <a:gd name="T31" fmla="*/ 0 h 1245476"/>
              <a:gd name="T32" fmla="*/ 247060 w 1103587"/>
              <a:gd name="T33" fmla="*/ 121535 h 1245476"/>
              <a:gd name="T34" fmla="*/ 247060 w 1103587"/>
              <a:gd name="T35" fmla="*/ 138897 h 1245476"/>
              <a:gd name="T36" fmla="*/ 247060 w 1103587"/>
              <a:gd name="T37" fmla="*/ 182301 h 1245476"/>
              <a:gd name="T38" fmla="*/ 313576 w 1103587"/>
              <a:gd name="T39" fmla="*/ 121535 h 1245476"/>
              <a:gd name="T40" fmla="*/ 370590 w 1103587"/>
              <a:gd name="T41" fmla="*/ 182301 h 1245476"/>
              <a:gd name="T42" fmla="*/ 294571 w 1103587"/>
              <a:gd name="T43" fmla="*/ 312517 h 1245476"/>
              <a:gd name="T44" fmla="*/ 228056 w 1103587"/>
              <a:gd name="T45" fmla="*/ 442732 h 1245476"/>
              <a:gd name="T46" fmla="*/ 133033 w 1103587"/>
              <a:gd name="T47" fmla="*/ 408008 h 1245476"/>
              <a:gd name="T48" fmla="*/ 180544 w 1103587"/>
              <a:gd name="T49" fmla="*/ 286473 h 1245476"/>
              <a:gd name="T50" fmla="*/ 0 w 1103587"/>
              <a:gd name="T51" fmla="*/ 408008 h 1245476"/>
              <a:gd name="T52" fmla="*/ 76019 w 1103587"/>
              <a:gd name="T53" fmla="*/ 590309 h 1245476"/>
              <a:gd name="T54" fmla="*/ 104526 w 1103587"/>
              <a:gd name="T55" fmla="*/ 468775 h 1245476"/>
              <a:gd name="T56" fmla="*/ 199549 w 1103587"/>
              <a:gd name="T57" fmla="*/ 529542 h 1245476"/>
              <a:gd name="T58" fmla="*/ 199549 w 1103587"/>
              <a:gd name="T59" fmla="*/ 685800 h 1245476"/>
              <a:gd name="T60" fmla="*/ 313576 w 1103587"/>
              <a:gd name="T61" fmla="*/ 685800 h 124547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1103587"/>
              <a:gd name="T94" fmla="*/ 0 h 1245476"/>
              <a:gd name="T95" fmla="*/ 1103587 w 1103587"/>
              <a:gd name="T96" fmla="*/ 1245476 h 124547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1103587" h="1245476">
                <a:moveTo>
                  <a:pt x="520262" y="1245476"/>
                </a:moveTo>
                <a:cubicBezTo>
                  <a:pt x="525517" y="1124607"/>
                  <a:pt x="517631" y="1002445"/>
                  <a:pt x="536028" y="882869"/>
                </a:cubicBezTo>
                <a:cubicBezTo>
                  <a:pt x="539418" y="860832"/>
                  <a:pt x="570958" y="854124"/>
                  <a:pt x="583325" y="835573"/>
                </a:cubicBezTo>
                <a:cubicBezTo>
                  <a:pt x="592543" y="821746"/>
                  <a:pt x="591019" y="802803"/>
                  <a:pt x="599090" y="788276"/>
                </a:cubicBezTo>
                <a:cubicBezTo>
                  <a:pt x="617494" y="755149"/>
                  <a:pt x="650168" y="729634"/>
                  <a:pt x="662152" y="693683"/>
                </a:cubicBezTo>
                <a:cubicBezTo>
                  <a:pt x="667407" y="677918"/>
                  <a:pt x="669847" y="660914"/>
                  <a:pt x="677918" y="646387"/>
                </a:cubicBezTo>
                <a:cubicBezTo>
                  <a:pt x="696322" y="613260"/>
                  <a:pt x="740980" y="551793"/>
                  <a:pt x="740980" y="551793"/>
                </a:cubicBezTo>
                <a:cubicBezTo>
                  <a:pt x="771130" y="461340"/>
                  <a:pt x="735153" y="545771"/>
                  <a:pt x="804042" y="457200"/>
                </a:cubicBezTo>
                <a:cubicBezTo>
                  <a:pt x="827308" y="427287"/>
                  <a:pt x="831153" y="374591"/>
                  <a:pt x="867104" y="362607"/>
                </a:cubicBezTo>
                <a:cubicBezTo>
                  <a:pt x="992023" y="320967"/>
                  <a:pt x="928913" y="336540"/>
                  <a:pt x="1056290" y="315311"/>
                </a:cubicBezTo>
                <a:lnTo>
                  <a:pt x="1103587" y="299545"/>
                </a:lnTo>
                <a:lnTo>
                  <a:pt x="1008994" y="63062"/>
                </a:lnTo>
                <a:lnTo>
                  <a:pt x="740980" y="220718"/>
                </a:lnTo>
                <a:lnTo>
                  <a:pt x="646387" y="78828"/>
                </a:lnTo>
                <a:lnTo>
                  <a:pt x="756745" y="0"/>
                </a:lnTo>
                <a:lnTo>
                  <a:pt x="409904" y="0"/>
                </a:lnTo>
                <a:lnTo>
                  <a:pt x="409904" y="220718"/>
                </a:lnTo>
                <a:lnTo>
                  <a:pt x="409904" y="252249"/>
                </a:lnTo>
                <a:lnTo>
                  <a:pt x="409904" y="331076"/>
                </a:lnTo>
                <a:lnTo>
                  <a:pt x="520262" y="220718"/>
                </a:lnTo>
                <a:lnTo>
                  <a:pt x="614856" y="331076"/>
                </a:lnTo>
                <a:lnTo>
                  <a:pt x="488731" y="567559"/>
                </a:lnTo>
                <a:lnTo>
                  <a:pt x="378373" y="804042"/>
                </a:lnTo>
                <a:lnTo>
                  <a:pt x="220718" y="740980"/>
                </a:lnTo>
                <a:lnTo>
                  <a:pt x="299545" y="520262"/>
                </a:lnTo>
                <a:lnTo>
                  <a:pt x="0" y="740980"/>
                </a:lnTo>
                <a:lnTo>
                  <a:pt x="126125" y="1072056"/>
                </a:lnTo>
                <a:lnTo>
                  <a:pt x="173421" y="851338"/>
                </a:lnTo>
                <a:lnTo>
                  <a:pt x="331076" y="961697"/>
                </a:lnTo>
                <a:lnTo>
                  <a:pt x="331076" y="1245476"/>
                </a:lnTo>
                <a:lnTo>
                  <a:pt x="520262" y="1245476"/>
                </a:lnTo>
                <a:close/>
              </a:path>
            </a:pathLst>
          </a:custGeom>
          <a:solidFill>
            <a:srgbClr val="FF3300"/>
          </a:solidFill>
          <a:ln w="25400" algn="ctr">
            <a:solidFill>
              <a:srgbClr val="FF0000"/>
            </a:solidFill>
            <a:miter lim="800000"/>
            <a:headEnd/>
            <a:tailEnd/>
          </a:ln>
        </p:spPr>
        <p:txBody>
          <a:bodyPr rot="10800000" vert="eaVert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53684773-58DB-4473-A531-E428AA6E6F6A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3581402" y="457200"/>
            <a:ext cx="665163" cy="685800"/>
          </a:xfrm>
          <a:custGeom>
            <a:avLst/>
            <a:gdLst>
              <a:gd name="T0" fmla="*/ 313577 w 1103587"/>
              <a:gd name="T1" fmla="*/ 685800 h 1245476"/>
              <a:gd name="T2" fmla="*/ 323079 w 1103587"/>
              <a:gd name="T3" fmla="*/ 486137 h 1245476"/>
              <a:gd name="T4" fmla="*/ 351586 w 1103587"/>
              <a:gd name="T5" fmla="*/ 460094 h 1245476"/>
              <a:gd name="T6" fmla="*/ 361088 w 1103587"/>
              <a:gd name="T7" fmla="*/ 434051 h 1245476"/>
              <a:gd name="T8" fmla="*/ 399098 w 1103587"/>
              <a:gd name="T9" fmla="*/ 381965 h 1245476"/>
              <a:gd name="T10" fmla="*/ 408600 w 1103587"/>
              <a:gd name="T11" fmla="*/ 355922 h 1245476"/>
              <a:gd name="T12" fmla="*/ 446609 w 1103587"/>
              <a:gd name="T13" fmla="*/ 303835 h 1245476"/>
              <a:gd name="T14" fmla="*/ 484619 w 1103587"/>
              <a:gd name="T15" fmla="*/ 251749 h 1245476"/>
              <a:gd name="T16" fmla="*/ 522628 w 1103587"/>
              <a:gd name="T17" fmla="*/ 199663 h 1245476"/>
              <a:gd name="T18" fmla="*/ 636656 w 1103587"/>
              <a:gd name="T19" fmla="*/ 173621 h 1245476"/>
              <a:gd name="T20" fmla="*/ 665163 w 1103587"/>
              <a:gd name="T21" fmla="*/ 164939 h 1245476"/>
              <a:gd name="T22" fmla="*/ 608149 w 1103587"/>
              <a:gd name="T23" fmla="*/ 34724 h 1245476"/>
              <a:gd name="T24" fmla="*/ 446609 w 1103587"/>
              <a:gd name="T25" fmla="*/ 121535 h 1245476"/>
              <a:gd name="T26" fmla="*/ 389596 w 1103587"/>
              <a:gd name="T27" fmla="*/ 43405 h 1245476"/>
              <a:gd name="T28" fmla="*/ 456111 w 1103587"/>
              <a:gd name="T29" fmla="*/ 0 h 1245476"/>
              <a:gd name="T30" fmla="*/ 247061 w 1103587"/>
              <a:gd name="T31" fmla="*/ 0 h 1245476"/>
              <a:gd name="T32" fmla="*/ 247061 w 1103587"/>
              <a:gd name="T33" fmla="*/ 121535 h 1245476"/>
              <a:gd name="T34" fmla="*/ 247061 w 1103587"/>
              <a:gd name="T35" fmla="*/ 138897 h 1245476"/>
              <a:gd name="T36" fmla="*/ 247061 w 1103587"/>
              <a:gd name="T37" fmla="*/ 182301 h 1245476"/>
              <a:gd name="T38" fmla="*/ 313577 w 1103587"/>
              <a:gd name="T39" fmla="*/ 121535 h 1245476"/>
              <a:gd name="T40" fmla="*/ 370591 w 1103587"/>
              <a:gd name="T41" fmla="*/ 182301 h 1245476"/>
              <a:gd name="T42" fmla="*/ 294572 w 1103587"/>
              <a:gd name="T43" fmla="*/ 312517 h 1245476"/>
              <a:gd name="T44" fmla="*/ 228056 w 1103587"/>
              <a:gd name="T45" fmla="*/ 442732 h 1245476"/>
              <a:gd name="T46" fmla="*/ 133033 w 1103587"/>
              <a:gd name="T47" fmla="*/ 408008 h 1245476"/>
              <a:gd name="T48" fmla="*/ 180544 w 1103587"/>
              <a:gd name="T49" fmla="*/ 286473 h 1245476"/>
              <a:gd name="T50" fmla="*/ 0 w 1103587"/>
              <a:gd name="T51" fmla="*/ 408008 h 1245476"/>
              <a:gd name="T52" fmla="*/ 76019 w 1103587"/>
              <a:gd name="T53" fmla="*/ 590309 h 1245476"/>
              <a:gd name="T54" fmla="*/ 104526 w 1103587"/>
              <a:gd name="T55" fmla="*/ 468775 h 1245476"/>
              <a:gd name="T56" fmla="*/ 199549 w 1103587"/>
              <a:gd name="T57" fmla="*/ 529542 h 1245476"/>
              <a:gd name="T58" fmla="*/ 199549 w 1103587"/>
              <a:gd name="T59" fmla="*/ 685800 h 1245476"/>
              <a:gd name="T60" fmla="*/ 313577 w 1103587"/>
              <a:gd name="T61" fmla="*/ 685800 h 124547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1103587"/>
              <a:gd name="T94" fmla="*/ 0 h 1245476"/>
              <a:gd name="T95" fmla="*/ 1103587 w 1103587"/>
              <a:gd name="T96" fmla="*/ 1245476 h 124547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1103587" h="1245476">
                <a:moveTo>
                  <a:pt x="520262" y="1245476"/>
                </a:moveTo>
                <a:cubicBezTo>
                  <a:pt x="525517" y="1124607"/>
                  <a:pt x="517631" y="1002445"/>
                  <a:pt x="536028" y="882869"/>
                </a:cubicBezTo>
                <a:cubicBezTo>
                  <a:pt x="539418" y="860832"/>
                  <a:pt x="570958" y="854124"/>
                  <a:pt x="583325" y="835573"/>
                </a:cubicBezTo>
                <a:cubicBezTo>
                  <a:pt x="592543" y="821746"/>
                  <a:pt x="591019" y="802803"/>
                  <a:pt x="599090" y="788276"/>
                </a:cubicBezTo>
                <a:cubicBezTo>
                  <a:pt x="617494" y="755149"/>
                  <a:pt x="650168" y="729634"/>
                  <a:pt x="662152" y="693683"/>
                </a:cubicBezTo>
                <a:cubicBezTo>
                  <a:pt x="667407" y="677918"/>
                  <a:pt x="669847" y="660914"/>
                  <a:pt x="677918" y="646387"/>
                </a:cubicBezTo>
                <a:cubicBezTo>
                  <a:pt x="696322" y="613260"/>
                  <a:pt x="740980" y="551793"/>
                  <a:pt x="740980" y="551793"/>
                </a:cubicBezTo>
                <a:cubicBezTo>
                  <a:pt x="771130" y="461340"/>
                  <a:pt x="735153" y="545771"/>
                  <a:pt x="804042" y="457200"/>
                </a:cubicBezTo>
                <a:cubicBezTo>
                  <a:pt x="827308" y="427287"/>
                  <a:pt x="831153" y="374591"/>
                  <a:pt x="867104" y="362607"/>
                </a:cubicBezTo>
                <a:cubicBezTo>
                  <a:pt x="992023" y="320967"/>
                  <a:pt x="928913" y="336540"/>
                  <a:pt x="1056290" y="315311"/>
                </a:cubicBezTo>
                <a:lnTo>
                  <a:pt x="1103587" y="299545"/>
                </a:lnTo>
                <a:lnTo>
                  <a:pt x="1008994" y="63062"/>
                </a:lnTo>
                <a:lnTo>
                  <a:pt x="740980" y="220718"/>
                </a:lnTo>
                <a:lnTo>
                  <a:pt x="646387" y="78828"/>
                </a:lnTo>
                <a:lnTo>
                  <a:pt x="756745" y="0"/>
                </a:lnTo>
                <a:lnTo>
                  <a:pt x="409904" y="0"/>
                </a:lnTo>
                <a:lnTo>
                  <a:pt x="409904" y="220718"/>
                </a:lnTo>
                <a:lnTo>
                  <a:pt x="409904" y="252249"/>
                </a:lnTo>
                <a:lnTo>
                  <a:pt x="409904" y="331076"/>
                </a:lnTo>
                <a:lnTo>
                  <a:pt x="520262" y="220718"/>
                </a:lnTo>
                <a:lnTo>
                  <a:pt x="614856" y="331076"/>
                </a:lnTo>
                <a:lnTo>
                  <a:pt x="488731" y="567559"/>
                </a:lnTo>
                <a:lnTo>
                  <a:pt x="378373" y="804042"/>
                </a:lnTo>
                <a:lnTo>
                  <a:pt x="220718" y="740980"/>
                </a:lnTo>
                <a:lnTo>
                  <a:pt x="299545" y="520262"/>
                </a:lnTo>
                <a:lnTo>
                  <a:pt x="0" y="740980"/>
                </a:lnTo>
                <a:lnTo>
                  <a:pt x="126125" y="1072056"/>
                </a:lnTo>
                <a:lnTo>
                  <a:pt x="173421" y="851338"/>
                </a:lnTo>
                <a:lnTo>
                  <a:pt x="331076" y="961697"/>
                </a:lnTo>
                <a:lnTo>
                  <a:pt x="331076" y="1245476"/>
                </a:lnTo>
                <a:lnTo>
                  <a:pt x="520262" y="1245476"/>
                </a:lnTo>
                <a:close/>
              </a:path>
            </a:pathLst>
          </a:custGeom>
          <a:solidFill>
            <a:srgbClr val="FF3300"/>
          </a:solidFill>
          <a:ln w="25400" algn="ctr">
            <a:solidFill>
              <a:srgbClr val="FF0000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8BA7DF85-11A0-4517-BC1D-5FCDC001078A}"/>
              </a:ext>
            </a:extLst>
          </p:cNvPr>
          <p:cNvSpPr>
            <a:spLocks noChangeArrowheads="1"/>
          </p:cNvSpPr>
          <p:nvPr/>
        </p:nvSpPr>
        <p:spPr bwMode="auto">
          <a:xfrm rot="9387720">
            <a:off x="1281115" y="1520827"/>
            <a:ext cx="446087" cy="398463"/>
          </a:xfrm>
          <a:custGeom>
            <a:avLst/>
            <a:gdLst>
              <a:gd name="T0" fmla="*/ 125819 w 614856"/>
              <a:gd name="T1" fmla="*/ 398463 h 646386"/>
              <a:gd name="T2" fmla="*/ 160134 w 614856"/>
              <a:gd name="T3" fmla="*/ 340151 h 646386"/>
              <a:gd name="T4" fmla="*/ 228763 w 614856"/>
              <a:gd name="T5" fmla="*/ 301277 h 646386"/>
              <a:gd name="T6" fmla="*/ 263077 w 614856"/>
              <a:gd name="T7" fmla="*/ 281840 h 646386"/>
              <a:gd name="T8" fmla="*/ 297391 w 614856"/>
              <a:gd name="T9" fmla="*/ 272121 h 646386"/>
              <a:gd name="T10" fmla="*/ 446087 w 614856"/>
              <a:gd name="T11" fmla="*/ 262403 h 646386"/>
              <a:gd name="T12" fmla="*/ 446087 w 614856"/>
              <a:gd name="T13" fmla="*/ 155498 h 646386"/>
              <a:gd name="T14" fmla="*/ 251639 w 614856"/>
              <a:gd name="T15" fmla="*/ 165217 h 646386"/>
              <a:gd name="T16" fmla="*/ 228763 w 614856"/>
              <a:gd name="T17" fmla="*/ 77749 h 646386"/>
              <a:gd name="T18" fmla="*/ 297391 w 614856"/>
              <a:gd name="T19" fmla="*/ 58312 h 646386"/>
              <a:gd name="T20" fmla="*/ 22876 w 614856"/>
              <a:gd name="T21" fmla="*/ 0 h 646386"/>
              <a:gd name="T22" fmla="*/ 0 w 614856"/>
              <a:gd name="T23" fmla="*/ 165217 h 646386"/>
              <a:gd name="T24" fmla="*/ 0 w 614856"/>
              <a:gd name="T25" fmla="*/ 194372 h 646386"/>
              <a:gd name="T26" fmla="*/ 91505 w 614856"/>
              <a:gd name="T27" fmla="*/ 155498 h 646386"/>
              <a:gd name="T28" fmla="*/ 114382 w 614856"/>
              <a:gd name="T29" fmla="*/ 213809 h 646386"/>
              <a:gd name="T30" fmla="*/ 34315 w 614856"/>
              <a:gd name="T31" fmla="*/ 291558 h 646386"/>
              <a:gd name="T32" fmla="*/ 11438 w 614856"/>
              <a:gd name="T33" fmla="*/ 340151 h 646386"/>
              <a:gd name="T34" fmla="*/ 125819 w 614856"/>
              <a:gd name="T35" fmla="*/ 398463 h 64638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614856"/>
              <a:gd name="T55" fmla="*/ 0 h 646386"/>
              <a:gd name="T56" fmla="*/ 614856 w 614856"/>
              <a:gd name="T57" fmla="*/ 646386 h 64638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614856" h="646386">
                <a:moveTo>
                  <a:pt x="173421" y="646386"/>
                </a:moveTo>
                <a:cubicBezTo>
                  <a:pt x="184667" y="612650"/>
                  <a:pt x="191955" y="576961"/>
                  <a:pt x="220718" y="551793"/>
                </a:cubicBezTo>
                <a:cubicBezTo>
                  <a:pt x="249237" y="526839"/>
                  <a:pt x="283780" y="509752"/>
                  <a:pt x="315311" y="488731"/>
                </a:cubicBezTo>
                <a:cubicBezTo>
                  <a:pt x="331076" y="478221"/>
                  <a:pt x="344632" y="463192"/>
                  <a:pt x="362607" y="457200"/>
                </a:cubicBezTo>
                <a:cubicBezTo>
                  <a:pt x="378373" y="451945"/>
                  <a:pt x="393479" y="443961"/>
                  <a:pt x="409904" y="441434"/>
                </a:cubicBezTo>
                <a:cubicBezTo>
                  <a:pt x="522573" y="424100"/>
                  <a:pt x="532857" y="425669"/>
                  <a:pt x="614856" y="425669"/>
                </a:cubicBezTo>
                <a:lnTo>
                  <a:pt x="614856" y="252248"/>
                </a:lnTo>
                <a:lnTo>
                  <a:pt x="346842" y="268014"/>
                </a:lnTo>
                <a:lnTo>
                  <a:pt x="315311" y="126124"/>
                </a:lnTo>
                <a:lnTo>
                  <a:pt x="409904" y="94593"/>
                </a:lnTo>
                <a:lnTo>
                  <a:pt x="31531" y="0"/>
                </a:lnTo>
                <a:lnTo>
                  <a:pt x="0" y="268014"/>
                </a:lnTo>
                <a:lnTo>
                  <a:pt x="0" y="315310"/>
                </a:lnTo>
                <a:lnTo>
                  <a:pt x="126124" y="252248"/>
                </a:lnTo>
                <a:lnTo>
                  <a:pt x="157656" y="346841"/>
                </a:lnTo>
                <a:lnTo>
                  <a:pt x="47297" y="472965"/>
                </a:lnTo>
                <a:lnTo>
                  <a:pt x="15766" y="551793"/>
                </a:lnTo>
                <a:lnTo>
                  <a:pt x="173421" y="646386"/>
                </a:lnTo>
                <a:close/>
              </a:path>
            </a:pathLst>
          </a:custGeom>
          <a:solidFill>
            <a:srgbClr val="FF3300"/>
          </a:solidFill>
          <a:ln w="25400" algn="ctr">
            <a:solidFill>
              <a:srgbClr val="FF0000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E124CBD4-F4B1-4BD4-AAAB-0D72E7FD3DC0}"/>
              </a:ext>
            </a:extLst>
          </p:cNvPr>
          <p:cNvSpPr>
            <a:spLocks noChangeArrowheads="1"/>
          </p:cNvSpPr>
          <p:nvPr/>
        </p:nvSpPr>
        <p:spPr bwMode="auto">
          <a:xfrm rot="9387720">
            <a:off x="3109915" y="1292227"/>
            <a:ext cx="446087" cy="398463"/>
          </a:xfrm>
          <a:custGeom>
            <a:avLst/>
            <a:gdLst>
              <a:gd name="T0" fmla="*/ 125819 w 614856"/>
              <a:gd name="T1" fmla="*/ 398463 h 646386"/>
              <a:gd name="T2" fmla="*/ 160134 w 614856"/>
              <a:gd name="T3" fmla="*/ 340151 h 646386"/>
              <a:gd name="T4" fmla="*/ 228763 w 614856"/>
              <a:gd name="T5" fmla="*/ 301277 h 646386"/>
              <a:gd name="T6" fmla="*/ 263077 w 614856"/>
              <a:gd name="T7" fmla="*/ 281840 h 646386"/>
              <a:gd name="T8" fmla="*/ 297391 w 614856"/>
              <a:gd name="T9" fmla="*/ 272121 h 646386"/>
              <a:gd name="T10" fmla="*/ 446087 w 614856"/>
              <a:gd name="T11" fmla="*/ 262403 h 646386"/>
              <a:gd name="T12" fmla="*/ 446087 w 614856"/>
              <a:gd name="T13" fmla="*/ 155498 h 646386"/>
              <a:gd name="T14" fmla="*/ 251639 w 614856"/>
              <a:gd name="T15" fmla="*/ 165217 h 646386"/>
              <a:gd name="T16" fmla="*/ 228763 w 614856"/>
              <a:gd name="T17" fmla="*/ 77749 h 646386"/>
              <a:gd name="T18" fmla="*/ 297391 w 614856"/>
              <a:gd name="T19" fmla="*/ 58312 h 646386"/>
              <a:gd name="T20" fmla="*/ 22876 w 614856"/>
              <a:gd name="T21" fmla="*/ 0 h 646386"/>
              <a:gd name="T22" fmla="*/ 0 w 614856"/>
              <a:gd name="T23" fmla="*/ 165217 h 646386"/>
              <a:gd name="T24" fmla="*/ 0 w 614856"/>
              <a:gd name="T25" fmla="*/ 194372 h 646386"/>
              <a:gd name="T26" fmla="*/ 91505 w 614856"/>
              <a:gd name="T27" fmla="*/ 155498 h 646386"/>
              <a:gd name="T28" fmla="*/ 114382 w 614856"/>
              <a:gd name="T29" fmla="*/ 213809 h 646386"/>
              <a:gd name="T30" fmla="*/ 34315 w 614856"/>
              <a:gd name="T31" fmla="*/ 291558 h 646386"/>
              <a:gd name="T32" fmla="*/ 11438 w 614856"/>
              <a:gd name="T33" fmla="*/ 340151 h 646386"/>
              <a:gd name="T34" fmla="*/ 125819 w 614856"/>
              <a:gd name="T35" fmla="*/ 398463 h 64638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614856"/>
              <a:gd name="T55" fmla="*/ 0 h 646386"/>
              <a:gd name="T56" fmla="*/ 614856 w 614856"/>
              <a:gd name="T57" fmla="*/ 646386 h 64638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614856" h="646386">
                <a:moveTo>
                  <a:pt x="173421" y="646386"/>
                </a:moveTo>
                <a:cubicBezTo>
                  <a:pt x="184667" y="612650"/>
                  <a:pt x="191955" y="576961"/>
                  <a:pt x="220718" y="551793"/>
                </a:cubicBezTo>
                <a:cubicBezTo>
                  <a:pt x="249237" y="526839"/>
                  <a:pt x="283780" y="509752"/>
                  <a:pt x="315311" y="488731"/>
                </a:cubicBezTo>
                <a:cubicBezTo>
                  <a:pt x="331076" y="478221"/>
                  <a:pt x="344632" y="463192"/>
                  <a:pt x="362607" y="457200"/>
                </a:cubicBezTo>
                <a:cubicBezTo>
                  <a:pt x="378373" y="451945"/>
                  <a:pt x="393479" y="443961"/>
                  <a:pt x="409904" y="441434"/>
                </a:cubicBezTo>
                <a:cubicBezTo>
                  <a:pt x="522573" y="424100"/>
                  <a:pt x="532857" y="425669"/>
                  <a:pt x="614856" y="425669"/>
                </a:cubicBezTo>
                <a:lnTo>
                  <a:pt x="614856" y="252248"/>
                </a:lnTo>
                <a:lnTo>
                  <a:pt x="346842" y="268014"/>
                </a:lnTo>
                <a:lnTo>
                  <a:pt x="315311" y="126124"/>
                </a:lnTo>
                <a:lnTo>
                  <a:pt x="409904" y="94593"/>
                </a:lnTo>
                <a:lnTo>
                  <a:pt x="31531" y="0"/>
                </a:lnTo>
                <a:lnTo>
                  <a:pt x="0" y="268014"/>
                </a:lnTo>
                <a:lnTo>
                  <a:pt x="0" y="315310"/>
                </a:lnTo>
                <a:lnTo>
                  <a:pt x="126124" y="252248"/>
                </a:lnTo>
                <a:lnTo>
                  <a:pt x="157656" y="346841"/>
                </a:lnTo>
                <a:lnTo>
                  <a:pt x="47297" y="472965"/>
                </a:lnTo>
                <a:lnTo>
                  <a:pt x="15766" y="551793"/>
                </a:lnTo>
                <a:lnTo>
                  <a:pt x="173421" y="646386"/>
                </a:lnTo>
                <a:close/>
              </a:path>
            </a:pathLst>
          </a:custGeom>
          <a:solidFill>
            <a:srgbClr val="FF3300"/>
          </a:solidFill>
          <a:ln w="25400" algn="ctr">
            <a:solidFill>
              <a:srgbClr val="FF0000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4BFACE16-EF69-4A09-B981-567C859659AC}"/>
              </a:ext>
            </a:extLst>
          </p:cNvPr>
          <p:cNvSpPr>
            <a:spLocks noChangeArrowheads="1"/>
          </p:cNvSpPr>
          <p:nvPr/>
        </p:nvSpPr>
        <p:spPr bwMode="auto">
          <a:xfrm rot="18612270">
            <a:off x="5371308" y="608808"/>
            <a:ext cx="446087" cy="400051"/>
          </a:xfrm>
          <a:custGeom>
            <a:avLst/>
            <a:gdLst>
              <a:gd name="T0" fmla="*/ 125819 w 614856"/>
              <a:gd name="T1" fmla="*/ 400050 h 646386"/>
              <a:gd name="T2" fmla="*/ 160134 w 614856"/>
              <a:gd name="T3" fmla="*/ 341506 h 646386"/>
              <a:gd name="T4" fmla="*/ 228763 w 614856"/>
              <a:gd name="T5" fmla="*/ 302477 h 646386"/>
              <a:gd name="T6" fmla="*/ 263077 w 614856"/>
              <a:gd name="T7" fmla="*/ 282962 h 646386"/>
              <a:gd name="T8" fmla="*/ 297391 w 614856"/>
              <a:gd name="T9" fmla="*/ 273205 h 646386"/>
              <a:gd name="T10" fmla="*/ 446087 w 614856"/>
              <a:gd name="T11" fmla="*/ 263448 h 646386"/>
              <a:gd name="T12" fmla="*/ 446087 w 614856"/>
              <a:gd name="T13" fmla="*/ 156117 h 646386"/>
              <a:gd name="T14" fmla="*/ 251639 w 614856"/>
              <a:gd name="T15" fmla="*/ 165875 h 646386"/>
              <a:gd name="T16" fmla="*/ 228763 w 614856"/>
              <a:gd name="T17" fmla="*/ 78058 h 646386"/>
              <a:gd name="T18" fmla="*/ 297391 w 614856"/>
              <a:gd name="T19" fmla="*/ 58544 h 646386"/>
              <a:gd name="T20" fmla="*/ 22876 w 614856"/>
              <a:gd name="T21" fmla="*/ 0 h 646386"/>
              <a:gd name="T22" fmla="*/ 0 w 614856"/>
              <a:gd name="T23" fmla="*/ 165875 h 646386"/>
              <a:gd name="T24" fmla="*/ 0 w 614856"/>
              <a:gd name="T25" fmla="*/ 195146 h 646386"/>
              <a:gd name="T26" fmla="*/ 91505 w 614856"/>
              <a:gd name="T27" fmla="*/ 156117 h 646386"/>
              <a:gd name="T28" fmla="*/ 114382 w 614856"/>
              <a:gd name="T29" fmla="*/ 214661 h 646386"/>
              <a:gd name="T30" fmla="*/ 34315 w 614856"/>
              <a:gd name="T31" fmla="*/ 292719 h 646386"/>
              <a:gd name="T32" fmla="*/ 11438 w 614856"/>
              <a:gd name="T33" fmla="*/ 341506 h 646386"/>
              <a:gd name="T34" fmla="*/ 125819 w 614856"/>
              <a:gd name="T35" fmla="*/ 400050 h 64638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614856"/>
              <a:gd name="T55" fmla="*/ 0 h 646386"/>
              <a:gd name="T56" fmla="*/ 614856 w 614856"/>
              <a:gd name="T57" fmla="*/ 646386 h 64638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614856" h="646386">
                <a:moveTo>
                  <a:pt x="173421" y="646386"/>
                </a:moveTo>
                <a:cubicBezTo>
                  <a:pt x="184667" y="612650"/>
                  <a:pt x="191955" y="576961"/>
                  <a:pt x="220718" y="551793"/>
                </a:cubicBezTo>
                <a:cubicBezTo>
                  <a:pt x="249237" y="526839"/>
                  <a:pt x="283780" y="509752"/>
                  <a:pt x="315311" y="488731"/>
                </a:cubicBezTo>
                <a:cubicBezTo>
                  <a:pt x="331076" y="478221"/>
                  <a:pt x="344632" y="463192"/>
                  <a:pt x="362607" y="457200"/>
                </a:cubicBezTo>
                <a:cubicBezTo>
                  <a:pt x="378373" y="451945"/>
                  <a:pt x="393479" y="443961"/>
                  <a:pt x="409904" y="441434"/>
                </a:cubicBezTo>
                <a:cubicBezTo>
                  <a:pt x="522573" y="424100"/>
                  <a:pt x="532857" y="425669"/>
                  <a:pt x="614856" y="425669"/>
                </a:cubicBezTo>
                <a:lnTo>
                  <a:pt x="614856" y="252248"/>
                </a:lnTo>
                <a:lnTo>
                  <a:pt x="346842" y="268014"/>
                </a:lnTo>
                <a:lnTo>
                  <a:pt x="315311" y="126124"/>
                </a:lnTo>
                <a:lnTo>
                  <a:pt x="409904" y="94593"/>
                </a:lnTo>
                <a:lnTo>
                  <a:pt x="31531" y="0"/>
                </a:lnTo>
                <a:lnTo>
                  <a:pt x="0" y="268014"/>
                </a:lnTo>
                <a:lnTo>
                  <a:pt x="0" y="315310"/>
                </a:lnTo>
                <a:lnTo>
                  <a:pt x="126124" y="252248"/>
                </a:lnTo>
                <a:lnTo>
                  <a:pt x="157656" y="346841"/>
                </a:lnTo>
                <a:lnTo>
                  <a:pt x="47297" y="472965"/>
                </a:lnTo>
                <a:lnTo>
                  <a:pt x="15766" y="551793"/>
                </a:lnTo>
                <a:lnTo>
                  <a:pt x="173421" y="646386"/>
                </a:lnTo>
                <a:close/>
              </a:path>
            </a:pathLst>
          </a:custGeom>
          <a:solidFill>
            <a:srgbClr val="FF3300"/>
          </a:solidFill>
          <a:ln w="25400" algn="ctr">
            <a:solidFill>
              <a:srgbClr val="FF0000"/>
            </a:solidFill>
            <a:miter lim="800000"/>
            <a:headEnd/>
            <a:tailEnd/>
          </a:ln>
        </p:spPr>
        <p:txBody>
          <a:bodyPr vert="eaVert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8" name="Line 27">
            <a:extLst>
              <a:ext uri="{FF2B5EF4-FFF2-40B4-BE49-F238E27FC236}">
                <a16:creationId xmlns:a16="http://schemas.microsoft.com/office/drawing/2014/main" id="{BDEBA6F5-9D68-4B8A-9D42-0206D477A4A8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0" y="1600200"/>
            <a:ext cx="609600" cy="38100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9" name="Line 27">
            <a:extLst>
              <a:ext uri="{FF2B5EF4-FFF2-40B4-BE49-F238E27FC236}">
                <a16:creationId xmlns:a16="http://schemas.microsoft.com/office/drawing/2014/main" id="{BAD5ED49-CCB2-40CF-ACA4-85C58BC6B78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105400" y="457200"/>
            <a:ext cx="1066800" cy="76200"/>
          </a:xfrm>
          <a:prstGeom prst="line">
            <a:avLst/>
          </a:prstGeom>
          <a:noFill/>
          <a:ln w="889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0" name="Line 27">
            <a:extLst>
              <a:ext uri="{FF2B5EF4-FFF2-40B4-BE49-F238E27FC236}">
                <a16:creationId xmlns:a16="http://schemas.microsoft.com/office/drawing/2014/main" id="{9F89FD38-496C-4F91-9E46-B3C378C48A30}"/>
              </a:ext>
            </a:extLst>
          </p:cNvPr>
          <p:cNvSpPr>
            <a:spLocks noChangeShapeType="1"/>
          </p:cNvSpPr>
          <p:nvPr/>
        </p:nvSpPr>
        <p:spPr bwMode="auto">
          <a:xfrm>
            <a:off x="4222751" y="136525"/>
            <a:ext cx="609600" cy="381000"/>
          </a:xfrm>
          <a:prstGeom prst="line">
            <a:avLst/>
          </a:prstGeom>
          <a:noFill/>
          <a:ln w="1079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5" name="Freeform 34">
            <a:extLst>
              <a:ext uri="{FF2B5EF4-FFF2-40B4-BE49-F238E27FC236}">
                <a16:creationId xmlns:a16="http://schemas.microsoft.com/office/drawing/2014/main" id="{BFEED40F-6B3F-47DA-869B-ABD43B886232}"/>
              </a:ext>
            </a:extLst>
          </p:cNvPr>
          <p:cNvSpPr/>
          <p:nvPr/>
        </p:nvSpPr>
        <p:spPr>
          <a:xfrm rot="203077">
            <a:off x="7319964" y="3746501"/>
            <a:ext cx="1325563" cy="1497013"/>
          </a:xfrm>
          <a:custGeom>
            <a:avLst/>
            <a:gdLst>
              <a:gd name="connsiteX0" fmla="*/ 1324304 w 1324304"/>
              <a:gd name="connsiteY0" fmla="*/ 1072055 h 1497724"/>
              <a:gd name="connsiteX1" fmla="*/ 1308538 w 1324304"/>
              <a:gd name="connsiteY1" fmla="*/ 1355834 h 1497724"/>
              <a:gd name="connsiteX2" fmla="*/ 1292773 w 1324304"/>
              <a:gd name="connsiteY2" fmla="*/ 1497724 h 1497724"/>
              <a:gd name="connsiteX3" fmla="*/ 993228 w 1324304"/>
              <a:gd name="connsiteY3" fmla="*/ 1213944 h 1497724"/>
              <a:gd name="connsiteX4" fmla="*/ 551793 w 1324304"/>
              <a:gd name="connsiteY4" fmla="*/ 740979 h 1497724"/>
              <a:gd name="connsiteX5" fmla="*/ 268014 w 1324304"/>
              <a:gd name="connsiteY5" fmla="*/ 394137 h 1497724"/>
              <a:gd name="connsiteX6" fmla="*/ 204952 w 1324304"/>
              <a:gd name="connsiteY6" fmla="*/ 472965 h 1497724"/>
              <a:gd name="connsiteX7" fmla="*/ 0 w 1324304"/>
              <a:gd name="connsiteY7" fmla="*/ 0 h 1497724"/>
              <a:gd name="connsiteX8" fmla="*/ 346842 w 1324304"/>
              <a:gd name="connsiteY8" fmla="*/ 236482 h 1497724"/>
              <a:gd name="connsiteX9" fmla="*/ 409904 w 1324304"/>
              <a:gd name="connsiteY9" fmla="*/ 268013 h 1497724"/>
              <a:gd name="connsiteX10" fmla="*/ 331076 w 1324304"/>
              <a:gd name="connsiteY10" fmla="*/ 331075 h 1497724"/>
              <a:gd name="connsiteX11" fmla="*/ 819807 w 1324304"/>
              <a:gd name="connsiteY11" fmla="*/ 772510 h 1497724"/>
              <a:gd name="connsiteX12" fmla="*/ 1119352 w 1324304"/>
              <a:gd name="connsiteY12" fmla="*/ 945931 h 1497724"/>
              <a:gd name="connsiteX13" fmla="*/ 1324304 w 1324304"/>
              <a:gd name="connsiteY13" fmla="*/ 1072055 h 1497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24304" h="1497724">
                <a:moveTo>
                  <a:pt x="1324304" y="1072055"/>
                </a:moveTo>
                <a:lnTo>
                  <a:pt x="1308538" y="1355834"/>
                </a:lnTo>
                <a:lnTo>
                  <a:pt x="1292773" y="1497724"/>
                </a:lnTo>
                <a:lnTo>
                  <a:pt x="993228" y="1213944"/>
                </a:lnTo>
                <a:lnTo>
                  <a:pt x="551793" y="740979"/>
                </a:lnTo>
                <a:lnTo>
                  <a:pt x="268014" y="394137"/>
                </a:lnTo>
                <a:lnTo>
                  <a:pt x="204952" y="472965"/>
                </a:lnTo>
                <a:lnTo>
                  <a:pt x="0" y="0"/>
                </a:lnTo>
                <a:lnTo>
                  <a:pt x="346842" y="236482"/>
                </a:lnTo>
                <a:lnTo>
                  <a:pt x="409904" y="268013"/>
                </a:lnTo>
                <a:lnTo>
                  <a:pt x="331076" y="331075"/>
                </a:lnTo>
                <a:lnTo>
                  <a:pt x="819807" y="772510"/>
                </a:lnTo>
                <a:lnTo>
                  <a:pt x="1119352" y="945931"/>
                </a:lnTo>
                <a:lnTo>
                  <a:pt x="1324304" y="1072055"/>
                </a:lnTo>
                <a:close/>
              </a:path>
            </a:pathLst>
          </a:cu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6" name="Freeform 35">
            <a:extLst>
              <a:ext uri="{FF2B5EF4-FFF2-40B4-BE49-F238E27FC236}">
                <a16:creationId xmlns:a16="http://schemas.microsoft.com/office/drawing/2014/main" id="{67016584-D3FA-470D-874E-FFF5295EE97A}"/>
              </a:ext>
            </a:extLst>
          </p:cNvPr>
          <p:cNvSpPr>
            <a:spLocks noChangeArrowheads="1"/>
          </p:cNvSpPr>
          <p:nvPr/>
        </p:nvSpPr>
        <p:spPr bwMode="auto">
          <a:xfrm rot="14475531">
            <a:off x="4672810" y="203996"/>
            <a:ext cx="547687" cy="727075"/>
          </a:xfrm>
          <a:custGeom>
            <a:avLst/>
            <a:gdLst>
              <a:gd name="T0" fmla="*/ 547687 w 1324304"/>
              <a:gd name="T1" fmla="*/ 520433 h 1497724"/>
              <a:gd name="T2" fmla="*/ 541167 w 1324304"/>
              <a:gd name="T3" fmla="*/ 658194 h 1497724"/>
              <a:gd name="T4" fmla="*/ 534647 w 1324304"/>
              <a:gd name="T5" fmla="*/ 727075 h 1497724"/>
              <a:gd name="T6" fmla="*/ 410765 w 1324304"/>
              <a:gd name="T7" fmla="*/ 589313 h 1497724"/>
              <a:gd name="T8" fmla="*/ 228203 w 1324304"/>
              <a:gd name="T9" fmla="*/ 359711 h 1497724"/>
              <a:gd name="T10" fmla="*/ 110841 w 1324304"/>
              <a:gd name="T11" fmla="*/ 191335 h 1497724"/>
              <a:gd name="T12" fmla="*/ 84761 w 1324304"/>
              <a:gd name="T13" fmla="*/ 229602 h 1497724"/>
              <a:gd name="T14" fmla="*/ 0 w 1324304"/>
              <a:gd name="T15" fmla="*/ 0 h 1497724"/>
              <a:gd name="T16" fmla="*/ 143442 w 1324304"/>
              <a:gd name="T17" fmla="*/ 114801 h 1497724"/>
              <a:gd name="T18" fmla="*/ 169522 w 1324304"/>
              <a:gd name="T19" fmla="*/ 130108 h 1497724"/>
              <a:gd name="T20" fmla="*/ 136922 w 1324304"/>
              <a:gd name="T21" fmla="*/ 160721 h 1497724"/>
              <a:gd name="T22" fmla="*/ 339044 w 1324304"/>
              <a:gd name="T23" fmla="*/ 375017 h 1497724"/>
              <a:gd name="T24" fmla="*/ 462926 w 1324304"/>
              <a:gd name="T25" fmla="*/ 459205 h 1497724"/>
              <a:gd name="T26" fmla="*/ 547687 w 1324304"/>
              <a:gd name="T27" fmla="*/ 520433 h 149772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324304"/>
              <a:gd name="T43" fmla="*/ 0 h 1497724"/>
              <a:gd name="T44" fmla="*/ 1324304 w 1324304"/>
              <a:gd name="T45" fmla="*/ 1497724 h 1497724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324304" h="1497724">
                <a:moveTo>
                  <a:pt x="1324304" y="1072055"/>
                </a:moveTo>
                <a:lnTo>
                  <a:pt x="1308538" y="1355834"/>
                </a:lnTo>
                <a:lnTo>
                  <a:pt x="1292773" y="1497724"/>
                </a:lnTo>
                <a:lnTo>
                  <a:pt x="993228" y="1213944"/>
                </a:lnTo>
                <a:lnTo>
                  <a:pt x="551793" y="740979"/>
                </a:lnTo>
                <a:lnTo>
                  <a:pt x="268014" y="394137"/>
                </a:lnTo>
                <a:lnTo>
                  <a:pt x="204952" y="472965"/>
                </a:lnTo>
                <a:lnTo>
                  <a:pt x="0" y="0"/>
                </a:lnTo>
                <a:lnTo>
                  <a:pt x="346842" y="236482"/>
                </a:lnTo>
                <a:lnTo>
                  <a:pt x="409904" y="268013"/>
                </a:lnTo>
                <a:lnTo>
                  <a:pt x="331076" y="331075"/>
                </a:lnTo>
                <a:lnTo>
                  <a:pt x="819807" y="772510"/>
                </a:lnTo>
                <a:lnTo>
                  <a:pt x="1119352" y="945931"/>
                </a:lnTo>
                <a:lnTo>
                  <a:pt x="1324304" y="1072055"/>
                </a:lnTo>
                <a:close/>
              </a:path>
            </a:pathLst>
          </a:custGeom>
          <a:solidFill>
            <a:srgbClr val="FF0000"/>
          </a:solidFill>
          <a:ln w="25400" algn="ctr">
            <a:solidFill>
              <a:srgbClr val="FF0000"/>
            </a:solidFill>
            <a:miter lim="800000"/>
            <a:headEnd/>
            <a:tailEnd/>
          </a:ln>
        </p:spPr>
        <p:txBody>
          <a:bodyPr vert="eaVert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0C058E57-EAA6-4751-8B0D-482D1B8B9DFE}"/>
              </a:ext>
            </a:extLst>
          </p:cNvPr>
          <p:cNvSpPr/>
          <p:nvPr/>
        </p:nvSpPr>
        <p:spPr>
          <a:xfrm rot="1163795">
            <a:off x="4532315" y="712790"/>
            <a:ext cx="365125" cy="1201737"/>
          </a:xfrm>
          <a:custGeom>
            <a:avLst/>
            <a:gdLst>
              <a:gd name="connsiteX0" fmla="*/ 0 w 504497"/>
              <a:gd name="connsiteY0" fmla="*/ 1765738 h 1907628"/>
              <a:gd name="connsiteX1" fmla="*/ 204952 w 504497"/>
              <a:gd name="connsiteY1" fmla="*/ 1387366 h 1907628"/>
              <a:gd name="connsiteX2" fmla="*/ 331076 w 504497"/>
              <a:gd name="connsiteY2" fmla="*/ 930166 h 1907628"/>
              <a:gd name="connsiteX3" fmla="*/ 378373 w 504497"/>
              <a:gd name="connsiteY3" fmla="*/ 409904 h 1907628"/>
              <a:gd name="connsiteX4" fmla="*/ 315311 w 504497"/>
              <a:gd name="connsiteY4" fmla="*/ 409904 h 1907628"/>
              <a:gd name="connsiteX5" fmla="*/ 425669 w 504497"/>
              <a:gd name="connsiteY5" fmla="*/ 0 h 1907628"/>
              <a:gd name="connsiteX6" fmla="*/ 504497 w 504497"/>
              <a:gd name="connsiteY6" fmla="*/ 409904 h 1907628"/>
              <a:gd name="connsiteX7" fmla="*/ 425669 w 504497"/>
              <a:gd name="connsiteY7" fmla="*/ 409904 h 1907628"/>
              <a:gd name="connsiteX8" fmla="*/ 409904 w 504497"/>
              <a:gd name="connsiteY8" fmla="*/ 1087821 h 1907628"/>
              <a:gd name="connsiteX9" fmla="*/ 299545 w 504497"/>
              <a:gd name="connsiteY9" fmla="*/ 1513490 h 1907628"/>
              <a:gd name="connsiteX10" fmla="*/ 141890 w 504497"/>
              <a:gd name="connsiteY10" fmla="*/ 1907628 h 1907628"/>
              <a:gd name="connsiteX11" fmla="*/ 0 w 504497"/>
              <a:gd name="connsiteY11" fmla="*/ 1765738 h 1907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04497" h="1907628">
                <a:moveTo>
                  <a:pt x="0" y="1765738"/>
                </a:moveTo>
                <a:lnTo>
                  <a:pt x="204952" y="1387366"/>
                </a:lnTo>
                <a:lnTo>
                  <a:pt x="331076" y="930166"/>
                </a:lnTo>
                <a:lnTo>
                  <a:pt x="378373" y="409904"/>
                </a:lnTo>
                <a:lnTo>
                  <a:pt x="315311" y="409904"/>
                </a:lnTo>
                <a:lnTo>
                  <a:pt x="425669" y="0"/>
                </a:lnTo>
                <a:lnTo>
                  <a:pt x="504497" y="409904"/>
                </a:lnTo>
                <a:lnTo>
                  <a:pt x="425669" y="409904"/>
                </a:lnTo>
                <a:lnTo>
                  <a:pt x="409904" y="1087821"/>
                </a:lnTo>
                <a:lnTo>
                  <a:pt x="299545" y="1513490"/>
                </a:lnTo>
                <a:lnTo>
                  <a:pt x="141890" y="1907628"/>
                </a:lnTo>
                <a:lnTo>
                  <a:pt x="0" y="1765738"/>
                </a:lnTo>
                <a:close/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2" name="Line 27">
            <a:extLst>
              <a:ext uri="{FF2B5EF4-FFF2-40B4-BE49-F238E27FC236}">
                <a16:creationId xmlns:a16="http://schemas.microsoft.com/office/drawing/2014/main" id="{F99B3414-9A0C-4A3C-BE51-CD9F9356D7B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886200" y="685800"/>
            <a:ext cx="762000" cy="1143000"/>
          </a:xfrm>
          <a:prstGeom prst="line">
            <a:avLst/>
          </a:prstGeom>
          <a:noFill/>
          <a:ln w="107950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3" name="Line 27">
            <a:extLst>
              <a:ext uri="{FF2B5EF4-FFF2-40B4-BE49-F238E27FC236}">
                <a16:creationId xmlns:a16="http://schemas.microsoft.com/office/drawing/2014/main" id="{98930A63-F453-4886-84BE-D9D3DAD4DBB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407275" y="850900"/>
            <a:ext cx="838200" cy="609600"/>
          </a:xfrm>
          <a:prstGeom prst="line">
            <a:avLst/>
          </a:prstGeom>
          <a:noFill/>
          <a:ln w="1079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2553" name="TextBox 43">
            <a:extLst>
              <a:ext uri="{FF2B5EF4-FFF2-40B4-BE49-F238E27FC236}">
                <a16:creationId xmlns:a16="http://schemas.microsoft.com/office/drawing/2014/main" id="{5E6DFD42-75EE-426B-8C17-94AD14F7C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2362202"/>
            <a:ext cx="3810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2400">
              <a:solidFill>
                <a:srgbClr val="000000"/>
              </a:solidFill>
            </a:endParaRPr>
          </a:p>
        </p:txBody>
      </p:sp>
      <p:sp>
        <p:nvSpPr>
          <p:cNvPr id="22554" name="TextBox 44">
            <a:extLst>
              <a:ext uri="{FF2B5EF4-FFF2-40B4-BE49-F238E27FC236}">
                <a16:creationId xmlns:a16="http://schemas.microsoft.com/office/drawing/2014/main" id="{07EBF8E5-09AA-4151-9D9C-9E16B8BB0DAF}"/>
              </a:ext>
            </a:extLst>
          </p:cNvPr>
          <p:cNvSpPr txBox="1">
            <a:spLocks noChangeArrowheads="1"/>
          </p:cNvSpPr>
          <p:nvPr/>
        </p:nvSpPr>
        <p:spPr bwMode="auto">
          <a:xfrm rot="878489">
            <a:off x="6127751" y="539543"/>
            <a:ext cx="1524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1600" b="1" i="1">
                <a:solidFill>
                  <a:srgbClr val="000000"/>
                </a:solidFill>
              </a:rPr>
              <a:t>Sông Chanh</a:t>
            </a:r>
          </a:p>
        </p:txBody>
      </p:sp>
      <p:sp>
        <p:nvSpPr>
          <p:cNvPr id="46" name="Line 27">
            <a:extLst>
              <a:ext uri="{FF2B5EF4-FFF2-40B4-BE49-F238E27FC236}">
                <a16:creationId xmlns:a16="http://schemas.microsoft.com/office/drawing/2014/main" id="{D37DB94D-CEA1-4435-B12F-81A3621DCA9C}"/>
              </a:ext>
            </a:extLst>
          </p:cNvPr>
          <p:cNvSpPr>
            <a:spLocks noChangeShapeType="1"/>
          </p:cNvSpPr>
          <p:nvPr/>
        </p:nvSpPr>
        <p:spPr bwMode="auto">
          <a:xfrm>
            <a:off x="3124200" y="2635251"/>
            <a:ext cx="990600" cy="457200"/>
          </a:xfrm>
          <a:prstGeom prst="line">
            <a:avLst/>
          </a:prstGeom>
          <a:noFill/>
          <a:ln w="1079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2556" name="TextBox 46">
            <a:extLst>
              <a:ext uri="{FF2B5EF4-FFF2-40B4-BE49-F238E27FC236}">
                <a16:creationId xmlns:a16="http://schemas.microsoft.com/office/drawing/2014/main" id="{9FD619E1-729E-4AFC-826D-A691D6A2C524}"/>
              </a:ext>
            </a:extLst>
          </p:cNvPr>
          <p:cNvSpPr txBox="1">
            <a:spLocks noChangeArrowheads="1"/>
          </p:cNvSpPr>
          <p:nvPr/>
        </p:nvSpPr>
        <p:spPr bwMode="auto">
          <a:xfrm rot="1058753">
            <a:off x="1700214" y="2212768"/>
            <a:ext cx="135096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1600" b="1" i="1">
                <a:solidFill>
                  <a:srgbClr val="000000"/>
                </a:solidFill>
              </a:rPr>
              <a:t>Sông Cấm</a:t>
            </a:r>
          </a:p>
        </p:txBody>
      </p:sp>
      <p:sp>
        <p:nvSpPr>
          <p:cNvPr id="22557" name="TextBox 47">
            <a:extLst>
              <a:ext uri="{FF2B5EF4-FFF2-40B4-BE49-F238E27FC236}">
                <a16:creationId xmlns:a16="http://schemas.microsoft.com/office/drawing/2014/main" id="{A957C38E-1CC6-4B32-873C-CC4DEF25B444}"/>
              </a:ext>
            </a:extLst>
          </p:cNvPr>
          <p:cNvSpPr txBox="1">
            <a:spLocks noChangeArrowheads="1"/>
          </p:cNvSpPr>
          <p:nvPr/>
        </p:nvSpPr>
        <p:spPr bwMode="auto">
          <a:xfrm rot="7081350">
            <a:off x="3468689" y="707660"/>
            <a:ext cx="210343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400" b="1" i="1">
                <a:solidFill>
                  <a:srgbClr val="000000"/>
                </a:solidFill>
              </a:rPr>
              <a:t>sông Bạch Đằng</a:t>
            </a:r>
          </a:p>
        </p:txBody>
      </p:sp>
      <p:sp>
        <p:nvSpPr>
          <p:cNvPr id="22558" name="TextBox 46">
            <a:extLst>
              <a:ext uri="{FF2B5EF4-FFF2-40B4-BE49-F238E27FC236}">
                <a16:creationId xmlns:a16="http://schemas.microsoft.com/office/drawing/2014/main" id="{20AD50C0-D365-48A7-A7E8-0B6C5DF0B438}"/>
              </a:ext>
            </a:extLst>
          </p:cNvPr>
          <p:cNvSpPr txBox="1">
            <a:spLocks noChangeArrowheads="1"/>
          </p:cNvSpPr>
          <p:nvPr/>
        </p:nvSpPr>
        <p:spPr bwMode="auto">
          <a:xfrm rot="3046730">
            <a:off x="3815558" y="4473727"/>
            <a:ext cx="18335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400" b="1" i="1">
                <a:solidFill>
                  <a:srgbClr val="000000"/>
                </a:solidFill>
              </a:rPr>
              <a:t>Cửa Cấm</a:t>
            </a:r>
          </a:p>
        </p:txBody>
      </p:sp>
      <p:sp>
        <p:nvSpPr>
          <p:cNvPr id="22559" name="TextBox 46">
            <a:extLst>
              <a:ext uri="{FF2B5EF4-FFF2-40B4-BE49-F238E27FC236}">
                <a16:creationId xmlns:a16="http://schemas.microsoft.com/office/drawing/2014/main" id="{001AAEEB-88CF-4C6C-9798-BA23C1028805}"/>
              </a:ext>
            </a:extLst>
          </p:cNvPr>
          <p:cNvSpPr txBox="1">
            <a:spLocks noChangeArrowheads="1"/>
          </p:cNvSpPr>
          <p:nvPr/>
        </p:nvSpPr>
        <p:spPr bwMode="auto">
          <a:xfrm rot="3046730">
            <a:off x="6742115" y="4101735"/>
            <a:ext cx="189388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400" b="1" i="1">
                <a:solidFill>
                  <a:srgbClr val="000000"/>
                </a:solidFill>
              </a:rPr>
              <a:t>Cửa Nam Triệu</a:t>
            </a:r>
          </a:p>
        </p:txBody>
      </p:sp>
      <p:sp>
        <p:nvSpPr>
          <p:cNvPr id="34" name="AutoShape 4">
            <a:extLst>
              <a:ext uri="{FF2B5EF4-FFF2-40B4-BE49-F238E27FC236}">
                <a16:creationId xmlns:a16="http://schemas.microsoft.com/office/drawing/2014/main" id="{A04BB94C-06BD-4EED-A2AA-07CEFD95C29C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4022725" y="1905000"/>
            <a:ext cx="152400" cy="304800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2400">
              <a:solidFill>
                <a:srgbClr val="000000"/>
              </a:solidFill>
            </a:endParaRPr>
          </a:p>
        </p:txBody>
      </p:sp>
      <p:sp>
        <p:nvSpPr>
          <p:cNvPr id="37" name="AutoShape 5">
            <a:extLst>
              <a:ext uri="{FF2B5EF4-FFF2-40B4-BE49-F238E27FC236}">
                <a16:creationId xmlns:a16="http://schemas.microsoft.com/office/drawing/2014/main" id="{ACE39EF3-8E2C-4209-A59F-3610D8D1929F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489325" y="1676400"/>
            <a:ext cx="152400" cy="304800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2400">
              <a:solidFill>
                <a:srgbClr val="000000"/>
              </a:solidFill>
            </a:endParaRPr>
          </a:p>
        </p:txBody>
      </p:sp>
      <p:sp>
        <p:nvSpPr>
          <p:cNvPr id="39" name="AutoShape 6">
            <a:extLst>
              <a:ext uri="{FF2B5EF4-FFF2-40B4-BE49-F238E27FC236}">
                <a16:creationId xmlns:a16="http://schemas.microsoft.com/office/drawing/2014/main" id="{A190BA32-0B99-49D3-83BD-F5BEB2DD0B0E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4175125" y="1828800"/>
            <a:ext cx="152400" cy="304800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2400">
              <a:solidFill>
                <a:srgbClr val="000000"/>
              </a:solidFill>
            </a:endParaRPr>
          </a:p>
        </p:txBody>
      </p:sp>
      <p:sp>
        <p:nvSpPr>
          <p:cNvPr id="40" name="AutoShape 7">
            <a:extLst>
              <a:ext uri="{FF2B5EF4-FFF2-40B4-BE49-F238E27FC236}">
                <a16:creationId xmlns:a16="http://schemas.microsoft.com/office/drawing/2014/main" id="{6F9AB98B-45EB-4652-B752-0F7F7762106D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276600" y="1968500"/>
            <a:ext cx="152400" cy="228600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2400">
              <a:solidFill>
                <a:srgbClr val="000000"/>
              </a:solidFill>
            </a:endParaRPr>
          </a:p>
        </p:txBody>
      </p:sp>
      <p:sp>
        <p:nvSpPr>
          <p:cNvPr id="41" name="AutoShape 8">
            <a:extLst>
              <a:ext uri="{FF2B5EF4-FFF2-40B4-BE49-F238E27FC236}">
                <a16:creationId xmlns:a16="http://schemas.microsoft.com/office/drawing/2014/main" id="{071D5B25-95A1-445C-B88C-73C4E0C88142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609975" y="1905000"/>
            <a:ext cx="152400" cy="304800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2400">
              <a:solidFill>
                <a:srgbClr val="000000"/>
              </a:solidFill>
            </a:endParaRPr>
          </a:p>
        </p:txBody>
      </p:sp>
      <p:sp>
        <p:nvSpPr>
          <p:cNvPr id="44" name="AutoShape 9">
            <a:extLst>
              <a:ext uri="{FF2B5EF4-FFF2-40B4-BE49-F238E27FC236}">
                <a16:creationId xmlns:a16="http://schemas.microsoft.com/office/drawing/2014/main" id="{1FA4A648-F7DB-4A28-A357-059013D44D77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717925" y="1752600"/>
            <a:ext cx="152400" cy="304800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2400">
              <a:solidFill>
                <a:srgbClr val="000000"/>
              </a:solidFill>
            </a:endParaRPr>
          </a:p>
        </p:txBody>
      </p:sp>
      <p:sp>
        <p:nvSpPr>
          <p:cNvPr id="45" name="AutoShape 10">
            <a:extLst>
              <a:ext uri="{FF2B5EF4-FFF2-40B4-BE49-F238E27FC236}">
                <a16:creationId xmlns:a16="http://schemas.microsoft.com/office/drawing/2014/main" id="{CF9C29E3-FCAC-4701-9D7E-BD83F45816F4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381375" y="1800225"/>
            <a:ext cx="152400" cy="304800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2400">
              <a:solidFill>
                <a:srgbClr val="000000"/>
              </a:solidFill>
            </a:endParaRPr>
          </a:p>
        </p:txBody>
      </p:sp>
      <p:sp>
        <p:nvSpPr>
          <p:cNvPr id="47" name="AutoShape 11">
            <a:extLst>
              <a:ext uri="{FF2B5EF4-FFF2-40B4-BE49-F238E27FC236}">
                <a16:creationId xmlns:a16="http://schemas.microsoft.com/office/drawing/2014/main" id="{BD178BDE-4572-45D9-9EAC-3B0D5299C021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4251325" y="1600200"/>
            <a:ext cx="152400" cy="304800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2400">
              <a:solidFill>
                <a:srgbClr val="000000"/>
              </a:solidFill>
            </a:endParaRPr>
          </a:p>
        </p:txBody>
      </p:sp>
      <p:sp>
        <p:nvSpPr>
          <p:cNvPr id="50" name="Line 27">
            <a:extLst>
              <a:ext uri="{FF2B5EF4-FFF2-40B4-BE49-F238E27FC236}">
                <a16:creationId xmlns:a16="http://schemas.microsoft.com/office/drawing/2014/main" id="{6714673E-40AA-4036-B387-BDC2D912CC27}"/>
              </a:ext>
            </a:extLst>
          </p:cNvPr>
          <p:cNvSpPr>
            <a:spLocks noChangeShapeType="1"/>
          </p:cNvSpPr>
          <p:nvPr/>
        </p:nvSpPr>
        <p:spPr bwMode="auto">
          <a:xfrm>
            <a:off x="4343400" y="2819400"/>
            <a:ext cx="990600" cy="762000"/>
          </a:xfrm>
          <a:prstGeom prst="line">
            <a:avLst/>
          </a:prstGeom>
          <a:noFill/>
          <a:ln w="1079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" name="Line 21">
            <a:extLst>
              <a:ext uri="{FF2B5EF4-FFF2-40B4-BE49-F238E27FC236}">
                <a16:creationId xmlns:a16="http://schemas.microsoft.com/office/drawing/2014/main" id="{5310BA30-A881-4F39-8B55-773C78CF723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114800" y="2590800"/>
            <a:ext cx="1371600" cy="914400"/>
          </a:xfrm>
          <a:prstGeom prst="line">
            <a:avLst/>
          </a:prstGeom>
          <a:noFill/>
          <a:ln w="76200">
            <a:solidFill>
              <a:srgbClr val="FF33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3" name="Line 27">
            <a:extLst>
              <a:ext uri="{FF2B5EF4-FFF2-40B4-BE49-F238E27FC236}">
                <a16:creationId xmlns:a16="http://schemas.microsoft.com/office/drawing/2014/main" id="{B8D7205E-05EC-4069-A82C-5C2EA8EA998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715000" y="3505200"/>
            <a:ext cx="1143000" cy="76200"/>
          </a:xfrm>
          <a:prstGeom prst="line">
            <a:avLst/>
          </a:prstGeom>
          <a:noFill/>
          <a:ln w="1079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5" name="Line 21">
            <a:extLst>
              <a:ext uri="{FF2B5EF4-FFF2-40B4-BE49-F238E27FC236}">
                <a16:creationId xmlns:a16="http://schemas.microsoft.com/office/drawing/2014/main" id="{F81F5DE8-92B6-48D8-B4D8-6B1758074C0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343400" y="2743200"/>
            <a:ext cx="990600" cy="762000"/>
          </a:xfrm>
          <a:prstGeom prst="line">
            <a:avLst/>
          </a:prstGeom>
          <a:noFill/>
          <a:ln w="889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3" dur="500"/>
                                        <p:tgtEl>
                                          <p:spTgt spid="29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6" dur="500"/>
                                        <p:tgtEl>
                                          <p:spTgt spid="29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9" dur="500"/>
                                        <p:tgtEl>
                                          <p:spTgt spid="29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2" dur="500"/>
                                        <p:tgtEl>
                                          <p:spTgt spid="29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5" dur="5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8" dur="5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2" dur="5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5" dur="5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8" dur="5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1" dur="500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4" dur="500"/>
                                        <p:tgtEl>
                                          <p:spTgt spid="297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7" dur="500"/>
                                        <p:tgtEl>
                                          <p:spTgt spid="297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0" dur="500"/>
                                        <p:tgtEl>
                                          <p:spTgt spid="297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3" dur="500"/>
                                        <p:tgtEl>
                                          <p:spTgt spid="297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8" presetClass="entr" presetSubtype="16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2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 nodeType="clickPar">
                      <p:stCondLst>
                        <p:cond delay="indefinite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2222E-6 L -0.09167 -0.11111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00" y="-5600"/>
                                    </p:animMotion>
                                  </p:childTnLst>
                                </p:cTn>
                              </p:par>
                              <p:par>
                                <p:cTn id="12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 nodeType="clickPar">
                      <p:stCondLst>
                        <p:cond delay="indefinite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4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 nodeType="clickPar">
                      <p:stCondLst>
                        <p:cond delay="indefinite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 nodeType="clickPar">
                      <p:stCondLst>
                        <p:cond delay="indefinite"/>
                      </p:stCondLst>
                      <p:childTnLst>
                        <p:par>
                          <p:cTn id="1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ntr" presetSubtype="8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8" presetClass="entr" presetSubtype="16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22" presetClass="entr" presetSubtype="8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22" presetClass="entr" presetSubtype="8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8" presetClass="entr" presetSubtype="16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5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22" presetClass="entr" presetSubtype="8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8" presetClass="entr" presetSubtype="12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 nodeType="clickPar">
                      <p:stCondLst>
                        <p:cond delay="indefinite"/>
                      </p:stCondLst>
                      <p:childTnLst>
                        <p:par>
                          <p:cTn id="1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4" presetID="12" presetClass="entr" presetSubtype="4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 nodeType="clickPar">
                      <p:stCondLst>
                        <p:cond delay="indefinite"/>
                      </p:stCondLst>
                      <p:childTnLst>
                        <p:par>
                          <p:cTn id="1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0" presetID="3" presetClass="entr" presetSubtype="10" repeatCount="5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3" presetClass="entr" presetSubtype="10" repeatCount="5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3" presetClass="entr" presetSubtype="10" repeatCount="5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3" presetClass="entr" presetSubtype="10" repeatCount="5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3" presetClass="entr" presetSubtype="10" repeatCount="5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3" presetClass="entr" presetSubtype="10" repeatCount="5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 animBg="1"/>
      <p:bldP spid="29699" grpId="1" animBg="1"/>
      <p:bldP spid="29700" grpId="0" animBg="1"/>
      <p:bldP spid="29700" grpId="1" animBg="1"/>
      <p:bldP spid="29701" grpId="0" animBg="1"/>
      <p:bldP spid="29701" grpId="1" animBg="1"/>
      <p:bldP spid="29702" grpId="0" animBg="1"/>
      <p:bldP spid="29702" grpId="1" animBg="1"/>
      <p:bldP spid="29703" grpId="0" animBg="1"/>
      <p:bldP spid="29703" grpId="1" animBg="1"/>
      <p:bldP spid="29704" grpId="0" animBg="1"/>
      <p:bldP spid="29704" grpId="1" animBg="1"/>
      <p:bldP spid="29705" grpId="0" animBg="1"/>
      <p:bldP spid="29705" grpId="1" animBg="1"/>
      <p:bldP spid="29706" grpId="0" animBg="1"/>
      <p:bldP spid="29706" grpId="1" animBg="1"/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3" grpId="0" animBg="1"/>
      <p:bldP spid="23" grpId="1" animBg="1"/>
      <p:bldP spid="23" grpId="2" animBg="1"/>
      <p:bldP spid="24" grpId="0" animBg="1"/>
      <p:bldP spid="24" grpId="1" animBg="1"/>
      <p:bldP spid="24" grpId="2" animBg="1"/>
      <p:bldP spid="25" grpId="0" animBg="1"/>
      <p:bldP spid="25" grpId="1" animBg="1"/>
      <p:bldP spid="25" grpId="2" animBg="1"/>
      <p:bldP spid="35" grpId="0" animBg="1"/>
      <p:bldP spid="36" grpId="0" animBg="1"/>
      <p:bldP spid="3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730" y="883919"/>
            <a:ext cx="2857500" cy="2857500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-1208151" y="1379221"/>
            <a:ext cx="2740155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66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657137" y="198121"/>
            <a:ext cx="303094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endParaRPr lang="en-US" sz="66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5260082" y="2560321"/>
            <a:ext cx="2740155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endParaRPr lang="en-US" sz="6600" b="1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2502715" y="1379221"/>
            <a:ext cx="341792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4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endParaRPr lang="en-US" sz="6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55" y="3436625"/>
            <a:ext cx="2650039" cy="266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873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51" y="3759198"/>
            <a:ext cx="1477175" cy="18659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831" y="-140694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-29843" y="484146"/>
            <a:ext cx="5800724" cy="968734"/>
          </a:xfrm>
          <a:prstGeom prst="wedgeRoundRectCallout">
            <a:avLst>
              <a:gd name="adj1" fmla="val 70667"/>
              <a:gd name="adj2" fmla="val 43268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vi-VN" alt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1: </a:t>
            </a:r>
            <a:r>
              <a:rPr lang="en-US" altLang="vi-VN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alt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altLang="vi-VN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alt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r>
              <a:rPr lang="en-US" alt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vi-VN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7" y="1364203"/>
            <a:ext cx="1600707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153497" y="5724065"/>
            <a:ext cx="206678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 bộ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733" y="3808658"/>
            <a:ext cx="1477175" cy="1865947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2342201" y="5724065"/>
            <a:ext cx="2204040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 thủy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424" y="3759199"/>
            <a:ext cx="1477175" cy="1865947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4658721" y="5724065"/>
            <a:ext cx="2204038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 mòn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8794" y="3808658"/>
            <a:ext cx="1477175" cy="1865947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6988794" y="5724065"/>
            <a:ext cx="2105537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 núi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421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51" y="3704562"/>
            <a:ext cx="1443683" cy="19181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0" y="500657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397297" y="500657"/>
            <a:ext cx="6367782" cy="928094"/>
          </a:xfrm>
          <a:prstGeom prst="wedgeRoundRectCallout">
            <a:avLst>
              <a:gd name="adj1" fmla="val 60871"/>
              <a:gd name="adj2" fmla="val 121010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vi-VN" alt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2:</a:t>
            </a:r>
            <a:r>
              <a:rPr lang="en-US" altLang="vi-VN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Tướng</a:t>
            </a:r>
            <a:r>
              <a:rPr lang="en-US" alt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alt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alt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alt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56" y="1985818"/>
            <a:ext cx="1600707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91387" y="5762805"/>
            <a:ext cx="1698011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 </a:t>
            </a:r>
            <a:r>
              <a:rPr lang="en-US" altLang="vi-VN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917" y="3593638"/>
            <a:ext cx="1330542" cy="2130427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2634053" y="5762806"/>
            <a:ext cx="1612405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vi-VN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alt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alt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Húc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614" y="3593638"/>
            <a:ext cx="1419051" cy="2069557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4904737" y="5762806"/>
            <a:ext cx="1612405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 </a:t>
            </a:r>
            <a:r>
              <a:rPr lang="en-US" altLang="vi-VN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alt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448" y="3593638"/>
            <a:ext cx="1338171" cy="221554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7355925" y="5762806"/>
            <a:ext cx="1612406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altLang="vi-VN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alt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Hoằng</a:t>
            </a:r>
            <a:r>
              <a:rPr lang="en-US" alt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Tháo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7001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9279" y="3291839"/>
            <a:ext cx="1241733" cy="21910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0" y="174332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75462" y="174332"/>
            <a:ext cx="6969760" cy="887454"/>
          </a:xfrm>
          <a:prstGeom prst="wedgeRoundRectCallout">
            <a:avLst>
              <a:gd name="adj1" fmla="val 54769"/>
              <a:gd name="adj2" fmla="val 118159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vi-VN" alt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3: </a:t>
            </a:r>
            <a:r>
              <a:rPr lang="en-US" altLang="vi-VN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alt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alt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alt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alt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alt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alt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622608" flipH="1">
            <a:off x="520490" y="1919923"/>
            <a:ext cx="1309890" cy="1200558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 flipH="1">
            <a:off x="213360" y="5951605"/>
            <a:ext cx="2286002" cy="628593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 triều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19383" y="3291839"/>
            <a:ext cx="1029283" cy="2191067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 flipH="1">
            <a:off x="2943727" y="5951606"/>
            <a:ext cx="1839959" cy="628593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 lụt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45202" y="3153463"/>
            <a:ext cx="1153743" cy="2329443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 flipH="1">
            <a:off x="4827062" y="6002406"/>
            <a:ext cx="2075984" cy="628593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 to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95049" y="3320571"/>
            <a:ext cx="1241731" cy="2162335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 flipH="1">
            <a:off x="7098562" y="6022441"/>
            <a:ext cx="1925214" cy="628593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 hán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916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6561" y="2944811"/>
            <a:ext cx="2141767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185" y="565154"/>
            <a:ext cx="2408399" cy="1873246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518160" y="307023"/>
            <a:ext cx="5652047" cy="1296059"/>
          </a:xfrm>
          <a:prstGeom prst="wedgeRoundRectCallout">
            <a:avLst>
              <a:gd name="adj1" fmla="val 67460"/>
              <a:gd name="adj2" fmla="val 46169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vi-VN" alt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4: </a:t>
            </a:r>
            <a:r>
              <a:rPr lang="en-US" altLang="vi-VN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alt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vi-VN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alt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altLang="vi-VN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alt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1" y="1348117"/>
            <a:ext cx="1600707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88581" y="5775494"/>
            <a:ext cx="1665623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vi-VN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uối</a:t>
            </a:r>
            <a:r>
              <a:rPr lang="en-US" altLang="vi-V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vi-V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948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165" y="2944811"/>
            <a:ext cx="2461317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2204780" y="5877915"/>
            <a:ext cx="142550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vi-VN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uối</a:t>
            </a:r>
            <a:r>
              <a:rPr lang="en-US" altLang="vi-V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vi-V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983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460" y="2944811"/>
            <a:ext cx="2461317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4397581" y="5877915"/>
            <a:ext cx="175190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vi-VN" sz="24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uối năm 998</a:t>
            </a:r>
            <a:endParaRPr lang="en-US" sz="2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755" y="2944811"/>
            <a:ext cx="1856245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7027737" y="5959197"/>
            <a:ext cx="1783473" cy="760548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vi-VN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uối</a:t>
            </a:r>
            <a:r>
              <a:rPr lang="en-US" alt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938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7406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320" y="398074"/>
            <a:ext cx="1992297" cy="1770379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1657527" y="2347995"/>
            <a:ext cx="2032730" cy="1463514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</a:t>
            </a:r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3372717" y="1066328"/>
            <a:ext cx="2364054" cy="1463514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vi-VN" sz="32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</a:rPr>
              <a:t>MỪNG</a:t>
            </a:r>
            <a:endParaRPr lang="en-US" sz="3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3488615" y="3404637"/>
            <a:ext cx="1910481" cy="1463514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vi-VN" sz="3200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5118352" y="2166148"/>
            <a:ext cx="1910481" cy="1463514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vi-VN" sz="32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</a:rPr>
              <a:t>CÁC</a:t>
            </a:r>
            <a:endParaRPr lang="en-US" sz="32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16" y="-101122"/>
            <a:ext cx="1847652" cy="1649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590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hlinkClick r:id="rId4" action="ppaction://hlinksldjump"/>
          </p:cNvPr>
          <p:cNvSpPr/>
          <p:nvPr/>
        </p:nvSpPr>
        <p:spPr>
          <a:xfrm>
            <a:off x="736601" y="0"/>
            <a:ext cx="1028699" cy="8255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Arial Rounded MT Bold" pitchFamily="34" charset="0"/>
                <a:cs typeface="Aharoni" pitchFamily="2" charset="-79"/>
              </a:rPr>
              <a:t>1</a:t>
            </a:r>
          </a:p>
        </p:txBody>
      </p:sp>
      <p:sp>
        <p:nvSpPr>
          <p:cNvPr id="136" name="Rectangle 135">
            <a:hlinkClick r:id="rId6" action="ppaction://hlinksldjump"/>
          </p:cNvPr>
          <p:cNvSpPr/>
          <p:nvPr/>
        </p:nvSpPr>
        <p:spPr>
          <a:xfrm>
            <a:off x="5218982" y="3449621"/>
            <a:ext cx="924981" cy="684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Arial Rounded MT Bold" pitchFamily="34" charset="0"/>
                <a:cs typeface="Aharoni" pitchFamily="2" charset="-79"/>
              </a:rPr>
              <a:t>3</a:t>
            </a:r>
          </a:p>
        </p:txBody>
      </p:sp>
      <p:pic>
        <p:nvPicPr>
          <p:cNvPr id="138" name="Picture 2" descr="D:\NHO\SILE PP\tro choi\animpoohhoneydance.gif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646" y="1504228"/>
            <a:ext cx="2012881" cy="2415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" name="Picture 9" descr="C:\Users\HT\Desktop\pooh2012060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36337"/>
            <a:ext cx="806824" cy="912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" name="Picture 8" descr="C:\Users\HT\Desktop\Bee1.gif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1312" y="4817863"/>
            <a:ext cx="877815" cy="877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" name="Picture 8" descr="Hình ảnh có liên qua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49127" y="3742226"/>
            <a:ext cx="723738" cy="855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6" name="Rectangle 145">
            <a:hlinkClick r:id="rId11" action="ppaction://hlinksldjump"/>
          </p:cNvPr>
          <p:cNvSpPr/>
          <p:nvPr/>
        </p:nvSpPr>
        <p:spPr>
          <a:xfrm>
            <a:off x="1841500" y="2540001"/>
            <a:ext cx="990600" cy="7461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Arial Rounded MT Bold" pitchFamily="34" charset="0"/>
                <a:cs typeface="Aharoni" pitchFamily="2" charset="-79"/>
              </a:rPr>
              <a:t>2</a:t>
            </a:r>
          </a:p>
        </p:txBody>
      </p:sp>
      <p:sp>
        <p:nvSpPr>
          <p:cNvPr id="147" name="Rectangle 146">
            <a:hlinkClick r:id="rId12" action="ppaction://hlinksldjump"/>
          </p:cNvPr>
          <p:cNvSpPr/>
          <p:nvPr/>
        </p:nvSpPr>
        <p:spPr>
          <a:xfrm>
            <a:off x="6920427" y="4202737"/>
            <a:ext cx="1028700" cy="7727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Arial Rounded MT Bold" pitchFamily="34" charset="0"/>
                <a:cs typeface="Aharoni" pitchFamily="2" charset="-79"/>
              </a:rPr>
              <a:t>4</a:t>
            </a:r>
          </a:p>
        </p:txBody>
      </p:sp>
      <p:pic>
        <p:nvPicPr>
          <p:cNvPr id="110" name="Picture 7" descr="C:\Users\HT\Desktop\Untitled-3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0860" y="4846777"/>
            <a:ext cx="1721223" cy="1942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8" name="This_Old_Man_instrumental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4" cstate="print"/>
          <a:stretch>
            <a:fillRect/>
          </a:stretch>
        </p:blipFill>
        <p:spPr>
          <a:xfrm>
            <a:off x="-1879600" y="1604682"/>
            <a:ext cx="711200" cy="711200"/>
          </a:xfrm>
          <a:prstGeom prst="rect">
            <a:avLst/>
          </a:prstGeom>
        </p:spPr>
      </p:pic>
      <p:pic>
        <p:nvPicPr>
          <p:cNvPr id="159" name="Picture 158"/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0927" y="4363052"/>
            <a:ext cx="1023324" cy="909621"/>
          </a:xfrm>
          <a:prstGeom prst="rect">
            <a:avLst/>
          </a:prstGeom>
        </p:spPr>
      </p:pic>
      <p:sp>
        <p:nvSpPr>
          <p:cNvPr id="3" name="Oval 2">
            <a:hlinkClick r:id="rId16" action="ppaction://hlinksldjump"/>
            <a:extLst>
              <a:ext uri="{FF2B5EF4-FFF2-40B4-BE49-F238E27FC236}">
                <a16:creationId xmlns:a16="http://schemas.microsoft.com/office/drawing/2014/main" id="{05D1D9FD-7739-4C3C-8A4B-B956E538A0A0}"/>
              </a:ext>
            </a:extLst>
          </p:cNvPr>
          <p:cNvSpPr/>
          <p:nvPr/>
        </p:nvSpPr>
        <p:spPr>
          <a:xfrm>
            <a:off x="3430385" y="6183610"/>
            <a:ext cx="1055836" cy="5399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BM</a:t>
            </a:r>
          </a:p>
        </p:txBody>
      </p:sp>
    </p:spTree>
    <p:extLst>
      <p:ext uri="{BB962C8B-B14F-4D97-AF65-F5344CB8AC3E}">
        <p14:creationId xmlns:p14="http://schemas.microsoft.com/office/powerpoint/2010/main" val="15855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894 0.00115 C -0.09167 -0.07292 -0.05769 -0.13727 -0.01211 -0.14167 C 0.03164 -0.147 0.07239 -0.09723 0.07513 -0.02547 C 0.07877 0.04143 0.05013 0.10324 0.00911 0.10763 C -0.02826 0.11134 -0.06394 0.0699 -0.06654 0.00787 C -0.06928 -0.04838 -0.04545 -0.10186 -0.01081 -0.10625 C 0.02135 -0.1095 0.05143 -0.07524 0.05338 -0.02315 C 0.05546 0.02314 0.03645 0.06898 0.00768 0.07083 C -0.01823 0.0743 -0.04271 0.04768 -0.0448 0.00532 C -0.0461 -0.03218 -0.03178 -0.06875 -0.00938 -0.07107 C 0.01041 -0.07292 0.0302 -0.05325 0.03164 -0.02084 C 0.03294 0.00694 0.02278 0.03333 0.00625 0.03541 C -0.0073 0.03796 -0.02162 0.02569 -0.02227 0.0037 C -0.0237 -0.01413 -0.01823 -0.03311 -0.00808 -0.03542 C 0.00026 -0.03542 0.00833 -0.03102 0.00976 -0.01875 C 0.01041 -0.01088 0.00911 -0.00325 0.00494 4.81481E-6 C 0.00286 0.00115 0.00156 0.00115 -0.0004 4.81481E-6 " pathEditMode="relative" rAng="0" ptsTypes="AAAAAAAAAAAAAAAAA">
                                      <p:cBhvr>
                                        <p:cTn id="11" dur="10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03" y="-1852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723E-6 1.11111E-6 L 0.14304 -0.00185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00" y="-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circle(out)">
                                      <p:cBhvr>
                                        <p:cTn id="17" dur="500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" fill="hold"/>
                                        <p:tgtEl>
                                          <p:spTgt spid="1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500"/>
                                        <p:tgtEl>
                                          <p:spTgt spid="13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3492 0.7456 C 0.85865 0.72801 0.78238 0.71042 0.75192 0.7162 C 0.72146 0.72199 0.75205 0.76967 0.75192 0.78079 " pathEditMode="relative" ptsTypes="aaA">
                                      <p:cBhvr>
                                        <p:cTn id="29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304 -0.00185 C 0.20916 -0.02269 0.27528 -0.04282 0.30053 -0.00486 C 0.32604 0.0331 0.31042 0.13079 0.29507 0.22847 " pathEditMode="relative" rAng="0" ptsTypes="aaA">
                                      <p:cBhvr>
                                        <p:cTn id="36" dur="3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00" y="950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5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8" dur="2000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5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3" dur="2000"/>
                                        <p:tgtEl>
                                          <p:spTgt spid="13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/>
                                        <p:tgtEl>
                                          <p:spTgt spid="13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/>
                                        <p:tgtEl>
                                          <p:spTgt spid="13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505 0.22847 C 0.26914 0.3294 0.24727 0.43148 0.2668 0.47338 C 0.29193 0.51597 0.37201 0.49445 0.45716 0.47477 " pathEditMode="relative" rAng="0" ptsTypes="AAA">
                                      <p:cBhvr>
                                        <p:cTn id="51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89" y="13472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3" dur="2000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8" dur="2000"/>
                                        <p:tgtEl>
                                          <p:spTgt spid="14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/>
                                        <p:tgtEl>
                                          <p:spTgt spid="14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/>
                                        <p:tgtEl>
                                          <p:spTgt spid="14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9896 0.51134 C 0.65742 0.50787 0.71602 0.50417 0.74154 0.51042 C 0.76732 0.5162 0.73881 0.54051 0.75222 0.54653 C 0.76524 0.55255 0.80808 0.5382 0.82071 0.54607 C 0.83386 0.55394 0.83047 0.57384 0.828 0.59352 " pathEditMode="relative" rAng="0" ptsTypes="AAAAA">
                                      <p:cBhvr>
                                        <p:cTn id="66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63" y="3889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8" dur="2000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2000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3" dur="2000"/>
                                        <p:tgtEl>
                                          <p:spTgt spid="13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000"/>
                                        <p:tgtEl>
                                          <p:spTgt spid="13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/>
                                        <p:tgtEl>
                                          <p:spTgt spid="13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81" dur="2000"/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2000"/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/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86" dur="2000"/>
                                        <p:tgtEl>
                                          <p:spTgt spid="14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2000"/>
                                        <p:tgtEl>
                                          <p:spTgt spid="14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/>
                                        <p:tgtEl>
                                          <p:spTgt spid="14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audio>
              <p:cMediaNode numSld="15">
                <p:cTn id="9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8"/>
                </p:tgtEl>
              </p:cMediaNode>
            </p:audio>
          </p:childTnLst>
        </p:cTn>
      </p:par>
    </p:tnLst>
    <p:bldLst>
      <p:bldP spid="135" grpId="0" uiExpand="1" build="allAtOnce" animBg="1"/>
      <p:bldP spid="135" grpId="1" build="allAtOnce" animBg="1"/>
      <p:bldP spid="136" grpId="0" build="allAtOnce" animBg="1"/>
      <p:bldP spid="146" grpId="0" build="allAtOnce" animBg="1"/>
      <p:bldP spid="147" grpId="0" build="allAtOnce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5"/>
            <a:ext cx="12192000" cy="687656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2079" y="4080935"/>
            <a:ext cx="11938000" cy="2813101"/>
          </a:xfrm>
          <a:prstGeom prst="rect">
            <a:avLst/>
          </a:prstGeom>
        </p:spPr>
      </p:pic>
      <p:grpSp>
        <p:nvGrpSpPr>
          <p:cNvPr id="83" name="组合 82"/>
          <p:cNvGrpSpPr/>
          <p:nvPr/>
        </p:nvGrpSpPr>
        <p:grpSpPr>
          <a:xfrm>
            <a:off x="395290" y="1536503"/>
            <a:ext cx="9612911" cy="1456158"/>
            <a:chOff x="2169951" y="965687"/>
            <a:chExt cx="4231214" cy="583903"/>
          </a:xfrm>
        </p:grpSpPr>
        <p:grpSp>
          <p:nvGrpSpPr>
            <p:cNvPr id="84" name="Group 11"/>
            <p:cNvGrpSpPr>
              <a:grpSpLocks/>
            </p:cNvGrpSpPr>
            <p:nvPr/>
          </p:nvGrpSpPr>
          <p:grpSpPr bwMode="auto">
            <a:xfrm>
              <a:off x="2169951" y="965687"/>
              <a:ext cx="4231214" cy="583903"/>
              <a:chOff x="0" y="0"/>
              <a:chExt cx="4058" cy="560"/>
            </a:xfrm>
          </p:grpSpPr>
          <p:pic>
            <p:nvPicPr>
              <p:cNvPr id="86" name="矩形 9"/>
              <p:cNvPicPr>
                <a:picLocks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3978" cy="5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7" name="Text Box 13"/>
              <p:cNvSpPr txBox="1">
                <a:spLocks noChangeArrowheads="1"/>
              </p:cNvSpPr>
              <p:nvPr/>
            </p:nvSpPr>
            <p:spPr bwMode="auto">
              <a:xfrm>
                <a:off x="10" y="10"/>
                <a:ext cx="4048" cy="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/>
                <a:endParaRPr lang="zh-CN" altLang="en-US" sz="1400">
                  <a:solidFill>
                    <a:srgbClr val="FFFFFF"/>
                  </a:solidFill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85" name="Text Box 58"/>
            <p:cNvSpPr txBox="1">
              <a:spLocks noChangeArrowheads="1"/>
            </p:cNvSpPr>
            <p:nvPr/>
          </p:nvSpPr>
          <p:spPr bwMode="auto">
            <a:xfrm>
              <a:off x="2211754" y="1088300"/>
              <a:ext cx="4189147" cy="2938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defTabSz="914377" eaLnBrk="1" hangingPunct="1">
                <a:lnSpc>
                  <a:spcPct val="120000"/>
                </a:lnSpc>
                <a:defRPr/>
              </a:pPr>
              <a:r>
                <a:rPr lang="en-US" altLang="vi-VN" sz="3733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+mn-ea"/>
                </a:rPr>
                <a:t>Kết</a:t>
              </a:r>
              <a:r>
                <a:rPr lang="en-US" altLang="vi-VN" sz="3733" b="1" dirty="0">
                  <a:solidFill>
                    <a:srgbClr val="0070C0"/>
                  </a:solidFill>
                  <a:latin typeface="Times New Roman" panose="02020603050405020304" pitchFamily="18" charset="0"/>
                  <a:ea typeface="+mn-ea"/>
                </a:rPr>
                <a:t> </a:t>
              </a:r>
              <a:r>
                <a:rPr lang="en-US" altLang="vi-VN" sz="3733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+mn-ea"/>
                </a:rPr>
                <a:t>quả</a:t>
              </a:r>
              <a:r>
                <a:rPr lang="en-US" altLang="vi-VN" sz="3733" b="1" dirty="0">
                  <a:solidFill>
                    <a:srgbClr val="0070C0"/>
                  </a:solidFill>
                  <a:latin typeface="Times New Roman" panose="02020603050405020304" pitchFamily="18" charset="0"/>
                  <a:ea typeface="+mn-ea"/>
                </a:rPr>
                <a:t> -Ý </a:t>
              </a:r>
              <a:r>
                <a:rPr lang="en-US" altLang="vi-VN" sz="3733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+mn-ea"/>
                </a:rPr>
                <a:t>nghĩa</a:t>
              </a:r>
              <a:r>
                <a:rPr lang="en-US" altLang="vi-VN" sz="3733" b="1" dirty="0">
                  <a:solidFill>
                    <a:srgbClr val="0070C0"/>
                  </a:solidFill>
                  <a:latin typeface="Times New Roman" panose="02020603050405020304" pitchFamily="18" charset="0"/>
                  <a:ea typeface="+mn-ea"/>
                </a:rPr>
                <a:t> </a:t>
              </a:r>
              <a:r>
                <a:rPr lang="en-US" altLang="vi-VN" sz="3733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+mn-ea"/>
                </a:rPr>
                <a:t>lịch</a:t>
              </a:r>
              <a:r>
                <a:rPr lang="en-US" altLang="vi-VN" sz="3733" b="1" dirty="0">
                  <a:solidFill>
                    <a:srgbClr val="0070C0"/>
                  </a:solidFill>
                  <a:latin typeface="Times New Roman" panose="02020603050405020304" pitchFamily="18" charset="0"/>
                  <a:ea typeface="+mn-ea"/>
                </a:rPr>
                <a:t> </a:t>
              </a:r>
              <a:r>
                <a:rPr lang="en-US" altLang="vi-VN" sz="3733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+mn-ea"/>
                </a:rPr>
                <a:t>sử</a:t>
              </a:r>
              <a:r>
                <a:rPr lang="en-US" altLang="vi-VN" sz="3733" b="1" dirty="0">
                  <a:solidFill>
                    <a:srgbClr val="0070C0"/>
                  </a:solidFill>
                  <a:latin typeface="Times New Roman" panose="02020603050405020304" pitchFamily="18" charset="0"/>
                  <a:ea typeface="+mn-ea"/>
                </a:rPr>
                <a:t> </a:t>
              </a:r>
              <a:r>
                <a:rPr lang="en-US" altLang="vi-VN" sz="3733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+mn-ea"/>
                </a:rPr>
                <a:t>của</a:t>
              </a:r>
              <a:r>
                <a:rPr lang="en-US" altLang="vi-VN" sz="3733" b="1" dirty="0">
                  <a:solidFill>
                    <a:srgbClr val="0070C0"/>
                  </a:solidFill>
                  <a:latin typeface="Times New Roman" panose="02020603050405020304" pitchFamily="18" charset="0"/>
                  <a:ea typeface="+mn-ea"/>
                </a:rPr>
                <a:t> </a:t>
              </a:r>
              <a:r>
                <a:rPr lang="en-US" altLang="vi-VN" sz="3733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+mn-ea"/>
                </a:rPr>
                <a:t>trận</a:t>
              </a:r>
              <a:r>
                <a:rPr lang="en-US" altLang="vi-VN" sz="3733" b="1" dirty="0">
                  <a:solidFill>
                    <a:srgbClr val="0070C0"/>
                  </a:solidFill>
                  <a:latin typeface="Times New Roman" panose="02020603050405020304" pitchFamily="18" charset="0"/>
                  <a:ea typeface="+mn-ea"/>
                </a:rPr>
                <a:t> </a:t>
              </a:r>
              <a:r>
                <a:rPr lang="en-US" altLang="vi-VN" sz="3733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+mn-ea"/>
                </a:rPr>
                <a:t>Bạch</a:t>
              </a:r>
              <a:r>
                <a:rPr lang="en-US" altLang="vi-VN" sz="3733" b="1" dirty="0">
                  <a:solidFill>
                    <a:srgbClr val="0070C0"/>
                  </a:solidFill>
                  <a:latin typeface="Times New Roman" panose="02020603050405020304" pitchFamily="18" charset="0"/>
                  <a:ea typeface="+mn-ea"/>
                </a:rPr>
                <a:t> </a:t>
              </a:r>
              <a:r>
                <a:rPr lang="en-US" altLang="vi-VN" sz="3733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+mn-ea"/>
                </a:rPr>
                <a:t>Đằng</a:t>
              </a:r>
              <a:r>
                <a:rPr lang="en-US" altLang="vi-VN" sz="3733" b="1" dirty="0">
                  <a:solidFill>
                    <a:srgbClr val="0070C0"/>
                  </a:solidFill>
                  <a:latin typeface="Times New Roman" panose="02020603050405020304" pitchFamily="18" charset="0"/>
                  <a:ea typeface="+mn-ea"/>
                </a:rPr>
                <a:t>.</a:t>
              </a:r>
              <a:endParaRPr lang="zh-CN" altLang="en-US" sz="1867" dirty="0">
                <a:solidFill>
                  <a:srgbClr val="0070C0"/>
                </a:solidFill>
                <a:latin typeface="Calibri" panose="020F0502020204030204"/>
                <a:ea typeface="黑体" panose="02010609060101010101" pitchFamily="49" charset="-122"/>
              </a:endParaRPr>
            </a:p>
          </p:txBody>
        </p:sp>
      </p:grpSp>
      <p:grpSp>
        <p:nvGrpSpPr>
          <p:cNvPr id="88" name="组合 87"/>
          <p:cNvGrpSpPr/>
          <p:nvPr/>
        </p:nvGrpSpPr>
        <p:grpSpPr>
          <a:xfrm>
            <a:off x="-882517" y="1536503"/>
            <a:ext cx="1425959" cy="1275371"/>
            <a:chOff x="2370146" y="833266"/>
            <a:chExt cx="483806" cy="432714"/>
          </a:xfrm>
        </p:grpSpPr>
        <p:grpSp>
          <p:nvGrpSpPr>
            <p:cNvPr id="89" name="Group 14"/>
            <p:cNvGrpSpPr>
              <a:grpSpLocks/>
            </p:cNvGrpSpPr>
            <p:nvPr/>
          </p:nvGrpSpPr>
          <p:grpSpPr bwMode="auto">
            <a:xfrm>
              <a:off x="2370146" y="833266"/>
              <a:ext cx="483806" cy="432714"/>
              <a:chOff x="0" y="0"/>
              <a:chExt cx="464" cy="415"/>
            </a:xfrm>
          </p:grpSpPr>
          <p:pic>
            <p:nvPicPr>
              <p:cNvPr id="91" name="圆角矩形 8"/>
              <p:cNvPicPr>
                <a:picLocks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464" cy="4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2" name="Text Box 16"/>
              <p:cNvSpPr txBox="1">
                <a:spLocks noChangeArrowheads="1"/>
              </p:cNvSpPr>
              <p:nvPr/>
            </p:nvSpPr>
            <p:spPr bwMode="auto">
              <a:xfrm>
                <a:off x="38" y="35"/>
                <a:ext cx="391" cy="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/>
                <a:endParaRPr lang="zh-CN" altLang="en-US" sz="1600">
                  <a:solidFill>
                    <a:srgbClr val="FFFFFF"/>
                  </a:solidFill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90" name="TextBox 19"/>
            <p:cNvSpPr txBox="1">
              <a:spLocks noChangeArrowheads="1"/>
            </p:cNvSpPr>
            <p:nvPr/>
          </p:nvSpPr>
          <p:spPr bwMode="auto">
            <a:xfrm>
              <a:off x="2478485" y="860570"/>
              <a:ext cx="234604" cy="3654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6400" b="1" dirty="0">
                  <a:solidFill>
                    <a:schemeClr val="bg1"/>
                  </a:solidFill>
                </a:rPr>
                <a:t>3</a:t>
              </a:r>
              <a:endParaRPr lang="zh-CN" altLang="en-US" sz="64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6" name="PA_图片 1" descr="图片包含 玩偶, 玩具, 室内, 天空&#10;&#10;已生成极高可信度的说明">
            <a:extLst>
              <a:ext uri="{FF2B5EF4-FFF2-40B4-BE49-F238E27FC236}">
                <a16:creationId xmlns:a16="http://schemas.microsoft.com/office/drawing/2014/main" id="{44A7BB79-27B3-4459-B1AF-4B685647F5D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143" y="281114"/>
            <a:ext cx="2059544" cy="1757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45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>
            <a:spLocks noGrp="1"/>
          </p:cNvSpPr>
          <p:nvPr>
            <p:ph type="sldNum" sz="quarter" idx="4294967295"/>
          </p:nvPr>
        </p:nvSpPr>
        <p:spPr>
          <a:xfrm>
            <a:off x="0" y="6554788"/>
            <a:ext cx="234950" cy="26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vert="horz" wrap="none" lIns="35719" tIns="35719" rIns="35719" bIns="35719" rtlCol="0" anchor="ctr">
            <a:spAutoFit/>
          </a:bodyPr>
          <a:lstStyle>
            <a:lvl1pPr>
              <a:defRPr sz="1265" b="1">
                <a:solidFill>
                  <a:srgbClr val="51573F"/>
                </a:solidFill>
              </a:defRPr>
            </a:lvl1pPr>
          </a:lstStyle>
          <a:p>
            <a:pPr algn="ctr" defTabSz="410722">
              <a:defRPr b="0">
                <a:solidFill>
                  <a:srgbClr val="000000"/>
                </a:solidFill>
              </a:defRPr>
            </a:pPr>
            <a:fld id="{86CB4B4D-7CA3-9044-876B-883B54F8677D}" type="slidenum">
              <a:rPr kern="0">
                <a:latin typeface="Didot"/>
                <a:sym typeface="Didot"/>
              </a:rPr>
              <a:pPr algn="ctr" defTabSz="410722">
                <a:defRPr b="0">
                  <a:solidFill>
                    <a:srgbClr val="000000"/>
                  </a:solidFill>
                </a:defRPr>
              </a:pPr>
              <a:t>31</a:t>
            </a:fld>
            <a:endParaRPr kern="0">
              <a:latin typeface="Didot"/>
              <a:sym typeface="Didot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322490" y="1308502"/>
            <a:ext cx="8233681" cy="341632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>
            <a:spAutoFit/>
          </a:bodyPr>
          <a:lstStyle>
            <a:lvl1pPr algn="ctr" eaLnBrk="0" hangingPunct="0">
              <a:defRPr sz="3600" b="1">
                <a:solidFill>
                  <a:schemeClr val="tx1"/>
                </a:solidFill>
                <a:latin typeface="Times New Roman" pitchFamily="18" charset="0"/>
                <a:ea typeface="-윤명조230"/>
                <a:cs typeface="-윤명조230"/>
              </a:defRPr>
            </a:lvl1pPr>
            <a:lvl2pPr marL="742950" indent="-285750" algn="ctr" eaLnBrk="0" hangingPunct="0">
              <a:defRPr sz="3600" b="1">
                <a:solidFill>
                  <a:schemeClr val="tx1"/>
                </a:solidFill>
                <a:latin typeface="Times New Roman" pitchFamily="18" charset="0"/>
                <a:ea typeface="-윤명조230"/>
                <a:cs typeface="-윤명조230"/>
              </a:defRPr>
            </a:lvl2pPr>
            <a:lvl3pPr marL="1143000" indent="-228600" algn="ctr" eaLnBrk="0" hangingPunct="0">
              <a:defRPr sz="3600" b="1">
                <a:solidFill>
                  <a:schemeClr val="tx1"/>
                </a:solidFill>
                <a:latin typeface="Times New Roman" pitchFamily="18" charset="0"/>
                <a:ea typeface="-윤명조230"/>
                <a:cs typeface="-윤명조230"/>
              </a:defRPr>
            </a:lvl3pPr>
            <a:lvl4pPr marL="1600200" indent="-228600" algn="ctr" eaLnBrk="0" hangingPunct="0">
              <a:defRPr sz="3600" b="1">
                <a:solidFill>
                  <a:schemeClr val="tx1"/>
                </a:solidFill>
                <a:latin typeface="Times New Roman" pitchFamily="18" charset="0"/>
                <a:ea typeface="-윤명조230"/>
                <a:cs typeface="-윤명조230"/>
              </a:defRPr>
            </a:lvl4pPr>
            <a:lvl5pPr marL="2057400" indent="-228600" algn="ctr" eaLnBrk="0" hangingPunct="0">
              <a:defRPr sz="3600" b="1">
                <a:solidFill>
                  <a:schemeClr val="tx1"/>
                </a:solidFill>
                <a:latin typeface="Times New Roman" pitchFamily="18" charset="0"/>
                <a:ea typeface="-윤명조230"/>
                <a:cs typeface="-윤명조23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  <a:ea typeface="-윤명조230"/>
                <a:cs typeface="-윤명조23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  <a:ea typeface="-윤명조230"/>
                <a:cs typeface="-윤명조23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  <a:ea typeface="-윤명조230"/>
                <a:cs typeface="-윤명조23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  <a:ea typeface="-윤명조230"/>
                <a:cs typeface="-윤명조230"/>
              </a:defRPr>
            </a:lvl9pPr>
          </a:lstStyle>
          <a:p>
            <a:pPr algn="just" defTabSz="410722" eaLnBrk="1" hangingPunct="1">
              <a:spcBef>
                <a:spcPct val="50000"/>
              </a:spcBef>
            </a:pPr>
            <a:r>
              <a:rPr lang="en-US" kern="0" dirty="0">
                <a:solidFill>
                  <a:srgbClr val="002060"/>
                </a:solidFill>
                <a:cs typeface="Times New Roman" pitchFamily="18" charset="0"/>
                <a:sym typeface="Didot"/>
              </a:rPr>
              <a:t>     </a:t>
            </a:r>
            <a:r>
              <a:rPr lang="en-US" kern="0" dirty="0" err="1">
                <a:solidFill>
                  <a:schemeClr val="bg1"/>
                </a:solidFill>
                <a:cs typeface="Times New Roman" pitchFamily="18" charset="0"/>
                <a:sym typeface="Didot"/>
              </a:rPr>
              <a:t>Chiến</a:t>
            </a:r>
            <a:r>
              <a:rPr lang="en-US" kern="0" dirty="0">
                <a:solidFill>
                  <a:schemeClr val="bg1"/>
                </a:solidFill>
                <a:cs typeface="Times New Roman" pitchFamily="18" charset="0"/>
                <a:sym typeface="Didot"/>
              </a:rPr>
              <a:t> </a:t>
            </a:r>
            <a:r>
              <a:rPr lang="en-US" kern="0" dirty="0" err="1">
                <a:solidFill>
                  <a:schemeClr val="bg1"/>
                </a:solidFill>
                <a:cs typeface="Times New Roman" pitchFamily="18" charset="0"/>
                <a:sym typeface="Didot"/>
              </a:rPr>
              <a:t>thắng</a:t>
            </a:r>
            <a:r>
              <a:rPr lang="en-US" kern="0" dirty="0">
                <a:solidFill>
                  <a:schemeClr val="bg1"/>
                </a:solidFill>
                <a:cs typeface="Times New Roman" pitchFamily="18" charset="0"/>
                <a:sym typeface="Didot"/>
              </a:rPr>
              <a:t> </a:t>
            </a:r>
            <a:r>
              <a:rPr lang="en-US" kern="0" dirty="0" err="1">
                <a:solidFill>
                  <a:schemeClr val="bg1"/>
                </a:solidFill>
                <a:cs typeface="Times New Roman" pitchFamily="18" charset="0"/>
                <a:sym typeface="Didot"/>
              </a:rPr>
              <a:t>Bạch</a:t>
            </a:r>
            <a:r>
              <a:rPr lang="en-US" kern="0" dirty="0">
                <a:solidFill>
                  <a:schemeClr val="bg1"/>
                </a:solidFill>
                <a:cs typeface="Times New Roman" pitchFamily="18" charset="0"/>
                <a:sym typeface="Didot"/>
              </a:rPr>
              <a:t> </a:t>
            </a:r>
            <a:r>
              <a:rPr lang="en-US" kern="0" dirty="0" err="1">
                <a:solidFill>
                  <a:schemeClr val="bg1"/>
                </a:solidFill>
                <a:cs typeface="Times New Roman" pitchFamily="18" charset="0"/>
                <a:sym typeface="Didot"/>
              </a:rPr>
              <a:t>Đằng</a:t>
            </a:r>
            <a:r>
              <a:rPr lang="en-US" kern="0" dirty="0">
                <a:solidFill>
                  <a:schemeClr val="bg1"/>
                </a:solidFill>
                <a:cs typeface="Times New Roman" pitchFamily="18" charset="0"/>
                <a:sym typeface="Didot"/>
              </a:rPr>
              <a:t> </a:t>
            </a:r>
            <a:r>
              <a:rPr lang="en-US" kern="0" dirty="0" err="1">
                <a:solidFill>
                  <a:schemeClr val="bg1"/>
                </a:solidFill>
                <a:cs typeface="Times New Roman" pitchFamily="18" charset="0"/>
                <a:sym typeface="Didot"/>
              </a:rPr>
              <a:t>và</a:t>
            </a:r>
            <a:r>
              <a:rPr lang="en-US" kern="0" dirty="0">
                <a:solidFill>
                  <a:schemeClr val="bg1"/>
                </a:solidFill>
                <a:cs typeface="Times New Roman" pitchFamily="18" charset="0"/>
                <a:sym typeface="Didot"/>
              </a:rPr>
              <a:t> </a:t>
            </a:r>
            <a:r>
              <a:rPr lang="en-US" kern="0" dirty="0" err="1">
                <a:solidFill>
                  <a:schemeClr val="bg1"/>
                </a:solidFill>
                <a:cs typeface="Times New Roman" pitchFamily="18" charset="0"/>
                <a:sym typeface="Didot"/>
              </a:rPr>
              <a:t>việc</a:t>
            </a:r>
            <a:r>
              <a:rPr lang="en-US" kern="0" dirty="0">
                <a:solidFill>
                  <a:schemeClr val="bg1"/>
                </a:solidFill>
                <a:cs typeface="Times New Roman" pitchFamily="18" charset="0"/>
                <a:sym typeface="Didot"/>
              </a:rPr>
              <a:t> </a:t>
            </a:r>
            <a:r>
              <a:rPr lang="en-US" kern="0" dirty="0" err="1">
                <a:solidFill>
                  <a:schemeClr val="bg1"/>
                </a:solidFill>
                <a:cs typeface="Times New Roman" pitchFamily="18" charset="0"/>
                <a:sym typeface="Didot"/>
              </a:rPr>
              <a:t>Ngô</a:t>
            </a:r>
            <a:r>
              <a:rPr lang="en-US" kern="0" dirty="0">
                <a:solidFill>
                  <a:schemeClr val="bg1"/>
                </a:solidFill>
                <a:cs typeface="Times New Roman" pitchFamily="18" charset="0"/>
                <a:sym typeface="Didot"/>
              </a:rPr>
              <a:t> </a:t>
            </a:r>
            <a:r>
              <a:rPr lang="en-US" kern="0" dirty="0" err="1">
                <a:solidFill>
                  <a:schemeClr val="bg1"/>
                </a:solidFill>
                <a:cs typeface="Times New Roman" pitchFamily="18" charset="0"/>
                <a:sym typeface="Didot"/>
              </a:rPr>
              <a:t>Quyền</a:t>
            </a:r>
            <a:r>
              <a:rPr lang="en-US" kern="0" dirty="0">
                <a:solidFill>
                  <a:schemeClr val="bg1"/>
                </a:solidFill>
                <a:cs typeface="Times New Roman" pitchFamily="18" charset="0"/>
                <a:sym typeface="Didot"/>
              </a:rPr>
              <a:t> </a:t>
            </a:r>
            <a:r>
              <a:rPr lang="en-US" kern="0" dirty="0" err="1">
                <a:solidFill>
                  <a:schemeClr val="bg1"/>
                </a:solidFill>
                <a:cs typeface="Times New Roman" pitchFamily="18" charset="0"/>
                <a:sym typeface="Didot"/>
              </a:rPr>
              <a:t>xưng</a:t>
            </a:r>
            <a:r>
              <a:rPr lang="en-US" kern="0" dirty="0">
                <a:solidFill>
                  <a:schemeClr val="bg1"/>
                </a:solidFill>
                <a:cs typeface="Times New Roman" pitchFamily="18" charset="0"/>
                <a:sym typeface="Didot"/>
              </a:rPr>
              <a:t> </a:t>
            </a:r>
            <a:r>
              <a:rPr lang="en-US" kern="0" dirty="0" err="1">
                <a:solidFill>
                  <a:schemeClr val="bg1"/>
                </a:solidFill>
                <a:cs typeface="Times New Roman" pitchFamily="18" charset="0"/>
                <a:sym typeface="Didot"/>
              </a:rPr>
              <a:t>vương</a:t>
            </a:r>
            <a:r>
              <a:rPr lang="en-US" kern="0" dirty="0">
                <a:solidFill>
                  <a:schemeClr val="bg1"/>
                </a:solidFill>
                <a:cs typeface="Times New Roman" pitchFamily="18" charset="0"/>
                <a:sym typeface="Didot"/>
              </a:rPr>
              <a:t> </a:t>
            </a:r>
            <a:r>
              <a:rPr lang="en-US" kern="0" dirty="0" err="1">
                <a:solidFill>
                  <a:schemeClr val="bg1"/>
                </a:solidFill>
                <a:cs typeface="Times New Roman" pitchFamily="18" charset="0"/>
                <a:sym typeface="Didot"/>
              </a:rPr>
              <a:t>đã</a:t>
            </a:r>
            <a:r>
              <a:rPr lang="en-US" kern="0" dirty="0">
                <a:solidFill>
                  <a:schemeClr val="bg1"/>
                </a:solidFill>
                <a:cs typeface="Times New Roman" pitchFamily="18" charset="0"/>
                <a:sym typeface="Didot"/>
              </a:rPr>
              <a:t> </a:t>
            </a:r>
            <a:r>
              <a:rPr lang="en-US" kern="0" dirty="0" err="1">
                <a:solidFill>
                  <a:schemeClr val="bg1"/>
                </a:solidFill>
                <a:cs typeface="Times New Roman" pitchFamily="18" charset="0"/>
                <a:sym typeface="Didot"/>
              </a:rPr>
              <a:t>chấm</a:t>
            </a:r>
            <a:r>
              <a:rPr lang="en-US" kern="0" dirty="0">
                <a:solidFill>
                  <a:schemeClr val="bg1"/>
                </a:solidFill>
                <a:cs typeface="Times New Roman" pitchFamily="18" charset="0"/>
                <a:sym typeface="Didot"/>
              </a:rPr>
              <a:t> </a:t>
            </a:r>
            <a:r>
              <a:rPr lang="en-US" kern="0" dirty="0" err="1">
                <a:solidFill>
                  <a:schemeClr val="bg1"/>
                </a:solidFill>
                <a:cs typeface="Times New Roman" pitchFamily="18" charset="0"/>
                <a:sym typeface="Didot"/>
              </a:rPr>
              <a:t>dứt</a:t>
            </a:r>
            <a:r>
              <a:rPr lang="en-US" kern="0" dirty="0">
                <a:solidFill>
                  <a:schemeClr val="bg1"/>
                </a:solidFill>
                <a:cs typeface="Times New Roman" pitchFamily="18" charset="0"/>
                <a:sym typeface="Didot"/>
              </a:rPr>
              <a:t> </a:t>
            </a:r>
            <a:r>
              <a:rPr lang="en-US" kern="0" dirty="0" err="1">
                <a:solidFill>
                  <a:schemeClr val="bg1"/>
                </a:solidFill>
                <a:cs typeface="Times New Roman" pitchFamily="18" charset="0"/>
                <a:sym typeface="Didot"/>
              </a:rPr>
              <a:t>hoàn</a:t>
            </a:r>
            <a:r>
              <a:rPr lang="en-US" kern="0" dirty="0">
                <a:solidFill>
                  <a:schemeClr val="bg1"/>
                </a:solidFill>
                <a:cs typeface="Times New Roman" pitchFamily="18" charset="0"/>
                <a:sym typeface="Didot"/>
              </a:rPr>
              <a:t> </a:t>
            </a:r>
            <a:r>
              <a:rPr lang="en-US" kern="0" dirty="0" err="1">
                <a:solidFill>
                  <a:schemeClr val="bg1"/>
                </a:solidFill>
                <a:cs typeface="Times New Roman" pitchFamily="18" charset="0"/>
                <a:sym typeface="Didot"/>
              </a:rPr>
              <a:t>toàn</a:t>
            </a:r>
            <a:r>
              <a:rPr lang="en-US" kern="0" dirty="0">
                <a:solidFill>
                  <a:schemeClr val="bg1"/>
                </a:solidFill>
                <a:cs typeface="Times New Roman" pitchFamily="18" charset="0"/>
                <a:sym typeface="Didot"/>
              </a:rPr>
              <a:t> </a:t>
            </a:r>
            <a:r>
              <a:rPr lang="en-US" kern="0" dirty="0" err="1">
                <a:solidFill>
                  <a:schemeClr val="bg1"/>
                </a:solidFill>
                <a:cs typeface="Times New Roman" pitchFamily="18" charset="0"/>
                <a:sym typeface="Didot"/>
              </a:rPr>
              <a:t>thời</a:t>
            </a:r>
            <a:r>
              <a:rPr lang="en-US" kern="0" dirty="0">
                <a:solidFill>
                  <a:schemeClr val="bg1"/>
                </a:solidFill>
                <a:cs typeface="Times New Roman" pitchFamily="18" charset="0"/>
                <a:sym typeface="Didot"/>
              </a:rPr>
              <a:t> </a:t>
            </a:r>
            <a:r>
              <a:rPr lang="en-US" kern="0" dirty="0" err="1">
                <a:solidFill>
                  <a:schemeClr val="bg1"/>
                </a:solidFill>
                <a:cs typeface="Times New Roman" pitchFamily="18" charset="0"/>
                <a:sym typeface="Didot"/>
              </a:rPr>
              <a:t>kì</a:t>
            </a:r>
            <a:r>
              <a:rPr lang="en-US" kern="0" dirty="0">
                <a:solidFill>
                  <a:schemeClr val="bg1"/>
                </a:solidFill>
                <a:cs typeface="Times New Roman" pitchFamily="18" charset="0"/>
                <a:sym typeface="Didot"/>
              </a:rPr>
              <a:t> </a:t>
            </a:r>
            <a:r>
              <a:rPr lang="en-US" kern="0" dirty="0" err="1">
                <a:solidFill>
                  <a:schemeClr val="bg1"/>
                </a:solidFill>
                <a:cs typeface="Times New Roman" pitchFamily="18" charset="0"/>
                <a:sym typeface="Didot"/>
              </a:rPr>
              <a:t>hơn</a:t>
            </a:r>
            <a:r>
              <a:rPr lang="en-US" kern="0" dirty="0">
                <a:solidFill>
                  <a:schemeClr val="bg1"/>
                </a:solidFill>
                <a:cs typeface="Times New Roman" pitchFamily="18" charset="0"/>
                <a:sym typeface="Didot"/>
              </a:rPr>
              <a:t> </a:t>
            </a:r>
            <a:r>
              <a:rPr lang="en-US" kern="0" dirty="0" err="1">
                <a:solidFill>
                  <a:schemeClr val="bg1"/>
                </a:solidFill>
                <a:cs typeface="Times New Roman" pitchFamily="18" charset="0"/>
                <a:sym typeface="Didot"/>
              </a:rPr>
              <a:t>một</a:t>
            </a:r>
            <a:r>
              <a:rPr lang="en-US" kern="0" dirty="0">
                <a:solidFill>
                  <a:schemeClr val="bg1"/>
                </a:solidFill>
                <a:cs typeface="Times New Roman" pitchFamily="18" charset="0"/>
                <a:sym typeface="Didot"/>
              </a:rPr>
              <a:t> </a:t>
            </a:r>
            <a:r>
              <a:rPr lang="en-US" kern="0" dirty="0" err="1">
                <a:solidFill>
                  <a:schemeClr val="bg1"/>
                </a:solidFill>
                <a:cs typeface="Times New Roman" pitchFamily="18" charset="0"/>
                <a:sym typeface="Didot"/>
              </a:rPr>
              <a:t>nghìn</a:t>
            </a:r>
            <a:r>
              <a:rPr lang="en-US" kern="0" dirty="0">
                <a:solidFill>
                  <a:schemeClr val="bg1"/>
                </a:solidFill>
                <a:cs typeface="Times New Roman" pitchFamily="18" charset="0"/>
                <a:sym typeface="Didot"/>
              </a:rPr>
              <a:t> </a:t>
            </a:r>
            <a:r>
              <a:rPr lang="en-US" kern="0" dirty="0" err="1">
                <a:solidFill>
                  <a:schemeClr val="bg1"/>
                </a:solidFill>
                <a:cs typeface="Times New Roman" pitchFamily="18" charset="0"/>
                <a:sym typeface="Didot"/>
              </a:rPr>
              <a:t>năm</a:t>
            </a:r>
            <a:r>
              <a:rPr lang="en-US" kern="0" dirty="0">
                <a:solidFill>
                  <a:schemeClr val="bg1"/>
                </a:solidFill>
                <a:cs typeface="Times New Roman" pitchFamily="18" charset="0"/>
                <a:sym typeface="Didot"/>
              </a:rPr>
              <a:t> </a:t>
            </a:r>
            <a:r>
              <a:rPr lang="en-US" kern="0" dirty="0" err="1">
                <a:solidFill>
                  <a:schemeClr val="bg1"/>
                </a:solidFill>
                <a:cs typeface="Times New Roman" pitchFamily="18" charset="0"/>
                <a:sym typeface="Didot"/>
              </a:rPr>
              <a:t>nhân</a:t>
            </a:r>
            <a:r>
              <a:rPr lang="en-US" kern="0" dirty="0">
                <a:solidFill>
                  <a:schemeClr val="bg1"/>
                </a:solidFill>
                <a:cs typeface="Times New Roman" pitchFamily="18" charset="0"/>
                <a:sym typeface="Didot"/>
              </a:rPr>
              <a:t> </a:t>
            </a:r>
            <a:r>
              <a:rPr lang="en-US" kern="0" dirty="0" err="1">
                <a:solidFill>
                  <a:schemeClr val="bg1"/>
                </a:solidFill>
                <a:cs typeface="Times New Roman" pitchFamily="18" charset="0"/>
                <a:sym typeface="Didot"/>
              </a:rPr>
              <a:t>dân</a:t>
            </a:r>
            <a:r>
              <a:rPr lang="en-US" kern="0" dirty="0">
                <a:solidFill>
                  <a:schemeClr val="bg1"/>
                </a:solidFill>
                <a:cs typeface="Times New Roman" pitchFamily="18" charset="0"/>
                <a:sym typeface="Didot"/>
              </a:rPr>
              <a:t> ta </a:t>
            </a:r>
            <a:r>
              <a:rPr lang="en-US" kern="0" dirty="0" err="1">
                <a:solidFill>
                  <a:schemeClr val="bg1"/>
                </a:solidFill>
                <a:cs typeface="Times New Roman" pitchFamily="18" charset="0"/>
                <a:sym typeface="Didot"/>
              </a:rPr>
              <a:t>sống</a:t>
            </a:r>
            <a:r>
              <a:rPr lang="en-US" kern="0" dirty="0">
                <a:solidFill>
                  <a:schemeClr val="bg1"/>
                </a:solidFill>
                <a:cs typeface="Times New Roman" pitchFamily="18" charset="0"/>
                <a:sym typeface="Didot"/>
              </a:rPr>
              <a:t> </a:t>
            </a:r>
            <a:r>
              <a:rPr lang="en-US" kern="0" dirty="0" err="1">
                <a:solidFill>
                  <a:schemeClr val="bg1"/>
                </a:solidFill>
                <a:cs typeface="Times New Roman" pitchFamily="18" charset="0"/>
                <a:sym typeface="Didot"/>
              </a:rPr>
              <a:t>dưới</a:t>
            </a:r>
            <a:r>
              <a:rPr lang="en-US" kern="0" dirty="0">
                <a:solidFill>
                  <a:schemeClr val="bg1"/>
                </a:solidFill>
                <a:cs typeface="Times New Roman" pitchFamily="18" charset="0"/>
                <a:sym typeface="Didot"/>
              </a:rPr>
              <a:t> </a:t>
            </a:r>
            <a:r>
              <a:rPr lang="en-US" kern="0" dirty="0" err="1">
                <a:solidFill>
                  <a:schemeClr val="bg1"/>
                </a:solidFill>
                <a:cs typeface="Times New Roman" pitchFamily="18" charset="0"/>
                <a:sym typeface="Didot"/>
              </a:rPr>
              <a:t>ách</a:t>
            </a:r>
            <a:r>
              <a:rPr lang="en-US" kern="0" dirty="0">
                <a:solidFill>
                  <a:schemeClr val="bg1"/>
                </a:solidFill>
                <a:cs typeface="Times New Roman" pitchFamily="18" charset="0"/>
                <a:sym typeface="Didot"/>
              </a:rPr>
              <a:t> </a:t>
            </a:r>
            <a:r>
              <a:rPr lang="en-US" kern="0" dirty="0" err="1">
                <a:solidFill>
                  <a:schemeClr val="bg1"/>
                </a:solidFill>
                <a:cs typeface="Times New Roman" pitchFamily="18" charset="0"/>
                <a:sym typeface="Didot"/>
              </a:rPr>
              <a:t>đô</a:t>
            </a:r>
            <a:r>
              <a:rPr lang="en-US" kern="0" dirty="0">
                <a:solidFill>
                  <a:schemeClr val="bg1"/>
                </a:solidFill>
                <a:cs typeface="Times New Roman" pitchFamily="18" charset="0"/>
                <a:sym typeface="Didot"/>
              </a:rPr>
              <a:t> </a:t>
            </a:r>
            <a:r>
              <a:rPr lang="en-US" kern="0" dirty="0" err="1">
                <a:solidFill>
                  <a:schemeClr val="bg1"/>
                </a:solidFill>
                <a:cs typeface="Times New Roman" pitchFamily="18" charset="0"/>
                <a:sym typeface="Didot"/>
              </a:rPr>
              <a:t>hộ</a:t>
            </a:r>
            <a:r>
              <a:rPr lang="en-US" kern="0" dirty="0">
                <a:solidFill>
                  <a:schemeClr val="bg1"/>
                </a:solidFill>
                <a:cs typeface="Times New Roman" pitchFamily="18" charset="0"/>
                <a:sym typeface="Didot"/>
              </a:rPr>
              <a:t> </a:t>
            </a:r>
            <a:r>
              <a:rPr lang="en-US" kern="0" dirty="0" err="1">
                <a:solidFill>
                  <a:schemeClr val="bg1"/>
                </a:solidFill>
                <a:cs typeface="Times New Roman" pitchFamily="18" charset="0"/>
                <a:sym typeface="Didot"/>
              </a:rPr>
              <a:t>của</a:t>
            </a:r>
            <a:r>
              <a:rPr lang="en-US" kern="0" dirty="0">
                <a:solidFill>
                  <a:schemeClr val="bg1"/>
                </a:solidFill>
                <a:cs typeface="Times New Roman" pitchFamily="18" charset="0"/>
                <a:sym typeface="Didot"/>
              </a:rPr>
              <a:t> </a:t>
            </a:r>
            <a:r>
              <a:rPr lang="en-US" kern="0" dirty="0" err="1">
                <a:solidFill>
                  <a:schemeClr val="bg1"/>
                </a:solidFill>
                <a:cs typeface="Times New Roman" pitchFamily="18" charset="0"/>
                <a:sym typeface="Didot"/>
              </a:rPr>
              <a:t>phong</a:t>
            </a:r>
            <a:r>
              <a:rPr lang="en-US" kern="0" dirty="0">
                <a:solidFill>
                  <a:schemeClr val="bg1"/>
                </a:solidFill>
                <a:cs typeface="Times New Roman" pitchFamily="18" charset="0"/>
                <a:sym typeface="Didot"/>
              </a:rPr>
              <a:t> </a:t>
            </a:r>
            <a:r>
              <a:rPr lang="en-US" kern="0" dirty="0" err="1">
                <a:solidFill>
                  <a:schemeClr val="bg1"/>
                </a:solidFill>
                <a:cs typeface="Times New Roman" pitchFamily="18" charset="0"/>
                <a:sym typeface="Didot"/>
              </a:rPr>
              <a:t>kiến</a:t>
            </a:r>
            <a:r>
              <a:rPr lang="en-US" kern="0" dirty="0">
                <a:solidFill>
                  <a:schemeClr val="bg1"/>
                </a:solidFill>
                <a:cs typeface="Times New Roman" pitchFamily="18" charset="0"/>
                <a:sym typeface="Didot"/>
              </a:rPr>
              <a:t> </a:t>
            </a:r>
            <a:r>
              <a:rPr lang="en-US" kern="0" dirty="0" err="1">
                <a:solidFill>
                  <a:schemeClr val="bg1"/>
                </a:solidFill>
                <a:cs typeface="Times New Roman" pitchFamily="18" charset="0"/>
                <a:sym typeface="Didot"/>
              </a:rPr>
              <a:t>phương</a:t>
            </a:r>
            <a:r>
              <a:rPr lang="en-US" kern="0" dirty="0">
                <a:solidFill>
                  <a:schemeClr val="bg1"/>
                </a:solidFill>
                <a:cs typeface="Times New Roman" pitchFamily="18" charset="0"/>
                <a:sym typeface="Didot"/>
              </a:rPr>
              <a:t> </a:t>
            </a:r>
            <a:r>
              <a:rPr lang="en-US" kern="0" dirty="0" err="1">
                <a:solidFill>
                  <a:schemeClr val="bg1"/>
                </a:solidFill>
                <a:cs typeface="Times New Roman" pitchFamily="18" charset="0"/>
                <a:sym typeface="Didot"/>
              </a:rPr>
              <a:t>Bắc</a:t>
            </a:r>
            <a:r>
              <a:rPr lang="en-US" kern="0" dirty="0">
                <a:solidFill>
                  <a:schemeClr val="bg1"/>
                </a:solidFill>
                <a:cs typeface="Times New Roman" pitchFamily="18" charset="0"/>
                <a:sym typeface="Didot"/>
              </a:rPr>
              <a:t> </a:t>
            </a:r>
            <a:r>
              <a:rPr lang="en-US" kern="0" dirty="0" err="1">
                <a:solidFill>
                  <a:schemeClr val="bg1"/>
                </a:solidFill>
                <a:cs typeface="Times New Roman" pitchFamily="18" charset="0"/>
                <a:sym typeface="Didot"/>
              </a:rPr>
              <a:t>và</a:t>
            </a:r>
            <a:r>
              <a:rPr lang="en-US" kern="0" dirty="0">
                <a:solidFill>
                  <a:schemeClr val="bg1"/>
                </a:solidFill>
                <a:cs typeface="Times New Roman" pitchFamily="18" charset="0"/>
                <a:sym typeface="Didot"/>
              </a:rPr>
              <a:t> </a:t>
            </a:r>
            <a:r>
              <a:rPr lang="en-US" kern="0" dirty="0" err="1">
                <a:solidFill>
                  <a:schemeClr val="bg1"/>
                </a:solidFill>
                <a:cs typeface="Times New Roman" pitchFamily="18" charset="0"/>
                <a:sym typeface="Didot"/>
              </a:rPr>
              <a:t>mở</a:t>
            </a:r>
            <a:r>
              <a:rPr lang="en-US" kern="0" dirty="0">
                <a:solidFill>
                  <a:schemeClr val="bg1"/>
                </a:solidFill>
                <a:cs typeface="Times New Roman" pitchFamily="18" charset="0"/>
                <a:sym typeface="Didot"/>
              </a:rPr>
              <a:t> </a:t>
            </a:r>
            <a:r>
              <a:rPr lang="en-US" kern="0" dirty="0" err="1">
                <a:solidFill>
                  <a:schemeClr val="bg1"/>
                </a:solidFill>
                <a:cs typeface="Times New Roman" pitchFamily="18" charset="0"/>
                <a:sym typeface="Didot"/>
              </a:rPr>
              <a:t>ra</a:t>
            </a:r>
            <a:r>
              <a:rPr lang="en-US" kern="0" dirty="0">
                <a:solidFill>
                  <a:schemeClr val="bg1"/>
                </a:solidFill>
                <a:cs typeface="Times New Roman" pitchFamily="18" charset="0"/>
                <a:sym typeface="Didot"/>
              </a:rPr>
              <a:t> </a:t>
            </a:r>
            <a:r>
              <a:rPr lang="en-US" kern="0" dirty="0" err="1">
                <a:solidFill>
                  <a:schemeClr val="bg1"/>
                </a:solidFill>
                <a:cs typeface="Times New Roman" pitchFamily="18" charset="0"/>
                <a:sym typeface="Didot"/>
              </a:rPr>
              <a:t>thời</a:t>
            </a:r>
            <a:r>
              <a:rPr lang="en-US" kern="0" dirty="0">
                <a:solidFill>
                  <a:schemeClr val="bg1"/>
                </a:solidFill>
                <a:cs typeface="Times New Roman" pitchFamily="18" charset="0"/>
                <a:sym typeface="Didot"/>
              </a:rPr>
              <a:t> </a:t>
            </a:r>
            <a:r>
              <a:rPr lang="en-US" kern="0" dirty="0" err="1">
                <a:solidFill>
                  <a:schemeClr val="bg1"/>
                </a:solidFill>
                <a:cs typeface="Times New Roman" pitchFamily="18" charset="0"/>
                <a:sym typeface="Didot"/>
              </a:rPr>
              <a:t>kì</a:t>
            </a:r>
            <a:r>
              <a:rPr lang="en-US" kern="0" dirty="0">
                <a:solidFill>
                  <a:schemeClr val="bg1"/>
                </a:solidFill>
                <a:cs typeface="Times New Roman" pitchFamily="18" charset="0"/>
                <a:sym typeface="Didot"/>
              </a:rPr>
              <a:t> </a:t>
            </a:r>
            <a:r>
              <a:rPr lang="en-US" kern="0" dirty="0" err="1">
                <a:solidFill>
                  <a:schemeClr val="bg1"/>
                </a:solidFill>
                <a:cs typeface="Times New Roman" pitchFamily="18" charset="0"/>
                <a:sym typeface="Didot"/>
              </a:rPr>
              <a:t>độc</a:t>
            </a:r>
            <a:r>
              <a:rPr lang="en-US" kern="0" dirty="0">
                <a:solidFill>
                  <a:schemeClr val="bg1"/>
                </a:solidFill>
                <a:cs typeface="Times New Roman" pitchFamily="18" charset="0"/>
                <a:sym typeface="Didot"/>
              </a:rPr>
              <a:t> </a:t>
            </a:r>
            <a:r>
              <a:rPr lang="en-US" kern="0" dirty="0" err="1">
                <a:solidFill>
                  <a:schemeClr val="bg1"/>
                </a:solidFill>
                <a:cs typeface="Times New Roman" pitchFamily="18" charset="0"/>
                <a:sym typeface="Didot"/>
              </a:rPr>
              <a:t>lập</a:t>
            </a:r>
            <a:r>
              <a:rPr lang="en-US" kern="0" dirty="0">
                <a:solidFill>
                  <a:schemeClr val="bg1"/>
                </a:solidFill>
                <a:cs typeface="Times New Roman" pitchFamily="18" charset="0"/>
                <a:sym typeface="Didot"/>
              </a:rPr>
              <a:t> </a:t>
            </a:r>
            <a:r>
              <a:rPr lang="en-US" kern="0" dirty="0" err="1">
                <a:solidFill>
                  <a:schemeClr val="bg1"/>
                </a:solidFill>
                <a:cs typeface="Times New Roman" pitchFamily="18" charset="0"/>
                <a:sym typeface="Didot"/>
              </a:rPr>
              <a:t>lâu</a:t>
            </a:r>
            <a:r>
              <a:rPr lang="en-US" kern="0" dirty="0">
                <a:solidFill>
                  <a:schemeClr val="bg1"/>
                </a:solidFill>
                <a:cs typeface="Times New Roman" pitchFamily="18" charset="0"/>
                <a:sym typeface="Didot"/>
              </a:rPr>
              <a:t> </a:t>
            </a:r>
            <a:r>
              <a:rPr lang="en-US" kern="0" dirty="0" err="1">
                <a:solidFill>
                  <a:schemeClr val="bg1"/>
                </a:solidFill>
                <a:cs typeface="Times New Roman" pitchFamily="18" charset="0"/>
                <a:sym typeface="Didot"/>
              </a:rPr>
              <a:t>dài</a:t>
            </a:r>
            <a:r>
              <a:rPr lang="en-US" kern="0" dirty="0">
                <a:solidFill>
                  <a:schemeClr val="bg1"/>
                </a:solidFill>
                <a:cs typeface="Times New Roman" pitchFamily="18" charset="0"/>
                <a:sym typeface="Didot"/>
              </a:rPr>
              <a:t> </a:t>
            </a:r>
            <a:r>
              <a:rPr lang="en-US" kern="0" dirty="0" err="1">
                <a:solidFill>
                  <a:schemeClr val="bg1"/>
                </a:solidFill>
                <a:cs typeface="Times New Roman" pitchFamily="18" charset="0"/>
                <a:sym typeface="Didot"/>
              </a:rPr>
              <a:t>của</a:t>
            </a:r>
            <a:r>
              <a:rPr lang="en-US" kern="0" dirty="0">
                <a:solidFill>
                  <a:schemeClr val="bg1"/>
                </a:solidFill>
                <a:cs typeface="Times New Roman" pitchFamily="18" charset="0"/>
                <a:sym typeface="Didot"/>
              </a:rPr>
              <a:t> </a:t>
            </a:r>
            <a:r>
              <a:rPr lang="en-US" kern="0" dirty="0" err="1">
                <a:solidFill>
                  <a:schemeClr val="bg1"/>
                </a:solidFill>
                <a:cs typeface="Times New Roman" pitchFamily="18" charset="0"/>
                <a:sym typeface="Didot"/>
              </a:rPr>
              <a:t>nước</a:t>
            </a:r>
            <a:r>
              <a:rPr lang="en-US" kern="0" dirty="0">
                <a:solidFill>
                  <a:schemeClr val="bg1"/>
                </a:solidFill>
                <a:cs typeface="Times New Roman" pitchFamily="18" charset="0"/>
                <a:sym typeface="Didot"/>
              </a:rPr>
              <a:t> ta.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850788" y="385407"/>
            <a:ext cx="7895309" cy="525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 eaLnBrk="0" hangingPunct="0">
              <a:defRPr sz="3600" b="1">
                <a:solidFill>
                  <a:schemeClr val="tx1"/>
                </a:solidFill>
                <a:latin typeface="Times New Roman" pitchFamily="18" charset="0"/>
                <a:ea typeface="-윤명조230"/>
                <a:cs typeface="-윤명조230"/>
              </a:defRPr>
            </a:lvl1pPr>
            <a:lvl2pPr marL="742950" indent="-285750" algn="ctr" eaLnBrk="0" hangingPunct="0">
              <a:defRPr sz="3600" b="1">
                <a:solidFill>
                  <a:schemeClr val="tx1"/>
                </a:solidFill>
                <a:latin typeface="Times New Roman" pitchFamily="18" charset="0"/>
                <a:ea typeface="-윤명조230"/>
                <a:cs typeface="-윤명조230"/>
              </a:defRPr>
            </a:lvl2pPr>
            <a:lvl3pPr marL="1143000" indent="-228600" algn="ctr" eaLnBrk="0" hangingPunct="0">
              <a:defRPr sz="3600" b="1">
                <a:solidFill>
                  <a:schemeClr val="tx1"/>
                </a:solidFill>
                <a:latin typeface="Times New Roman" pitchFamily="18" charset="0"/>
                <a:ea typeface="-윤명조230"/>
                <a:cs typeface="-윤명조230"/>
              </a:defRPr>
            </a:lvl3pPr>
            <a:lvl4pPr marL="1600200" indent="-228600" algn="ctr" eaLnBrk="0" hangingPunct="0">
              <a:defRPr sz="3600" b="1">
                <a:solidFill>
                  <a:schemeClr val="tx1"/>
                </a:solidFill>
                <a:latin typeface="Times New Roman" pitchFamily="18" charset="0"/>
                <a:ea typeface="-윤명조230"/>
                <a:cs typeface="-윤명조230"/>
              </a:defRPr>
            </a:lvl4pPr>
            <a:lvl5pPr marL="2057400" indent="-228600" algn="ctr" eaLnBrk="0" hangingPunct="0">
              <a:defRPr sz="3600" b="1">
                <a:solidFill>
                  <a:schemeClr val="tx1"/>
                </a:solidFill>
                <a:latin typeface="Times New Roman" pitchFamily="18" charset="0"/>
                <a:ea typeface="-윤명조230"/>
                <a:cs typeface="-윤명조23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  <a:ea typeface="-윤명조230"/>
                <a:cs typeface="-윤명조23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  <a:ea typeface="-윤명조230"/>
                <a:cs typeface="-윤명조23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  <a:ea typeface="-윤명조230"/>
                <a:cs typeface="-윤명조23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  <a:ea typeface="-윤명조230"/>
                <a:cs typeface="-윤명조230"/>
              </a:defRPr>
            </a:lvl9pPr>
          </a:lstStyle>
          <a:p>
            <a:pPr algn="just" defTabSz="410722" eaLnBrk="1" hangingPunct="1">
              <a:spcBef>
                <a:spcPct val="50000"/>
              </a:spcBef>
            </a:pPr>
            <a:r>
              <a:rPr lang="en-US" sz="2812" kern="0" dirty="0">
                <a:solidFill>
                  <a:srgbClr val="FF0000"/>
                </a:solidFill>
                <a:cs typeface="Times New Roman" pitchFamily="18" charset="0"/>
                <a:sym typeface="Didot"/>
              </a:rPr>
              <a:t>Ý </a:t>
            </a:r>
            <a:r>
              <a:rPr lang="en-US" sz="2812" kern="0" dirty="0" err="1">
                <a:solidFill>
                  <a:srgbClr val="FF0000"/>
                </a:solidFill>
                <a:cs typeface="Times New Roman" pitchFamily="18" charset="0"/>
                <a:sym typeface="Didot"/>
              </a:rPr>
              <a:t>nghĩa</a:t>
            </a:r>
            <a:r>
              <a:rPr lang="en-US" sz="2812" kern="0" dirty="0">
                <a:solidFill>
                  <a:srgbClr val="FF0000"/>
                </a:solidFill>
                <a:cs typeface="Times New Roman" pitchFamily="18" charset="0"/>
                <a:sym typeface="Didot"/>
              </a:rPr>
              <a:t> </a:t>
            </a:r>
            <a:r>
              <a:rPr lang="en-US" sz="2812" kern="0" dirty="0" err="1">
                <a:solidFill>
                  <a:srgbClr val="FF0000"/>
                </a:solidFill>
                <a:cs typeface="Times New Roman" pitchFamily="18" charset="0"/>
                <a:sym typeface="Didot"/>
              </a:rPr>
              <a:t>của</a:t>
            </a:r>
            <a:r>
              <a:rPr lang="en-US" sz="2812" kern="0" dirty="0">
                <a:solidFill>
                  <a:srgbClr val="FF0000"/>
                </a:solidFill>
                <a:cs typeface="Times New Roman" pitchFamily="18" charset="0"/>
                <a:sym typeface="Didot"/>
              </a:rPr>
              <a:t> </a:t>
            </a:r>
            <a:r>
              <a:rPr lang="en-US" sz="2812" kern="0" dirty="0" err="1">
                <a:solidFill>
                  <a:srgbClr val="FF0000"/>
                </a:solidFill>
                <a:cs typeface="Times New Roman" pitchFamily="18" charset="0"/>
                <a:sym typeface="Didot"/>
              </a:rPr>
              <a:t>chiến</a:t>
            </a:r>
            <a:r>
              <a:rPr lang="en-US" sz="2812" kern="0" dirty="0">
                <a:solidFill>
                  <a:srgbClr val="FF0000"/>
                </a:solidFill>
                <a:cs typeface="Times New Roman" pitchFamily="18" charset="0"/>
                <a:sym typeface="Didot"/>
              </a:rPr>
              <a:t> </a:t>
            </a:r>
            <a:r>
              <a:rPr lang="en-US" sz="2812" kern="0" dirty="0" err="1">
                <a:solidFill>
                  <a:srgbClr val="FF0000"/>
                </a:solidFill>
                <a:cs typeface="Times New Roman" pitchFamily="18" charset="0"/>
                <a:sym typeface="Didot"/>
              </a:rPr>
              <a:t>thắng</a:t>
            </a:r>
            <a:r>
              <a:rPr lang="en-US" sz="2812" kern="0" dirty="0">
                <a:solidFill>
                  <a:srgbClr val="FF0000"/>
                </a:solidFill>
                <a:cs typeface="Times New Roman" pitchFamily="18" charset="0"/>
                <a:sym typeface="Didot"/>
              </a:rPr>
              <a:t> </a:t>
            </a:r>
            <a:r>
              <a:rPr lang="en-US" sz="2812" kern="0" dirty="0" err="1">
                <a:solidFill>
                  <a:srgbClr val="FF0000"/>
                </a:solidFill>
                <a:cs typeface="Times New Roman" pitchFamily="18" charset="0"/>
                <a:sym typeface="Didot"/>
              </a:rPr>
              <a:t>Bạch</a:t>
            </a:r>
            <a:r>
              <a:rPr lang="en-US" sz="2812" kern="0" dirty="0">
                <a:solidFill>
                  <a:srgbClr val="FF0000"/>
                </a:solidFill>
                <a:cs typeface="Times New Roman" pitchFamily="18" charset="0"/>
                <a:sym typeface="Didot"/>
              </a:rPr>
              <a:t> </a:t>
            </a:r>
            <a:r>
              <a:rPr lang="en-US" sz="2812" kern="0" dirty="0" err="1">
                <a:solidFill>
                  <a:srgbClr val="FF0000"/>
                </a:solidFill>
                <a:cs typeface="Times New Roman" pitchFamily="18" charset="0"/>
                <a:sym typeface="Didot"/>
              </a:rPr>
              <a:t>Đằng</a:t>
            </a:r>
            <a:r>
              <a:rPr lang="en-US" sz="2812" kern="0" dirty="0">
                <a:solidFill>
                  <a:srgbClr val="FF0000"/>
                </a:solidFill>
                <a:cs typeface="Times New Roman" pitchFamily="18" charset="0"/>
                <a:sym typeface="Didot"/>
              </a:rPr>
              <a:t> (</a:t>
            </a:r>
            <a:r>
              <a:rPr lang="en-US" sz="2812" kern="0" dirty="0" err="1">
                <a:solidFill>
                  <a:srgbClr val="FF0000"/>
                </a:solidFill>
                <a:cs typeface="Times New Roman" pitchFamily="18" charset="0"/>
                <a:sym typeface="Didot"/>
              </a:rPr>
              <a:t>năm</a:t>
            </a:r>
            <a:r>
              <a:rPr lang="en-US" sz="2812" kern="0" dirty="0">
                <a:solidFill>
                  <a:srgbClr val="FF0000"/>
                </a:solidFill>
                <a:cs typeface="Times New Roman" pitchFamily="18" charset="0"/>
                <a:sym typeface="Didot"/>
              </a:rPr>
              <a:t> 938)</a:t>
            </a:r>
          </a:p>
        </p:txBody>
      </p:sp>
      <p:sp>
        <p:nvSpPr>
          <p:cNvPr id="3" name="Rectangle 2"/>
          <p:cNvSpPr/>
          <p:nvPr/>
        </p:nvSpPr>
        <p:spPr>
          <a:xfrm>
            <a:off x="1855018" y="5826262"/>
            <a:ext cx="48022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https://www.youtube.com/watch?v=vvy-sCpjV10</a:t>
            </a:r>
            <a:endParaRPr lang="vi-VN" dirty="0"/>
          </a:p>
          <a:p>
            <a:endParaRPr lang="en-US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6" descr="9393759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632" y="182881"/>
            <a:ext cx="6412992" cy="5519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9"/>
          <p:cNvSpPr txBox="1">
            <a:spLocks noChangeArrowheads="1"/>
          </p:cNvSpPr>
          <p:nvPr/>
        </p:nvSpPr>
        <p:spPr bwMode="auto">
          <a:xfrm>
            <a:off x="2590801" y="5702301"/>
            <a:ext cx="3733800" cy="525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9" tIns="45719" rIns="91439" bIns="457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410722" eaLnBrk="1" hangingPunct="1">
              <a:spcBef>
                <a:spcPct val="50000"/>
              </a:spcBef>
            </a:pPr>
            <a:r>
              <a:rPr lang="en-US" sz="2812" b="1" i="1" kern="0" dirty="0" err="1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Tượng</a:t>
            </a:r>
            <a:r>
              <a:rPr lang="en-US" sz="2812" b="1" i="1" kern="0" dirty="0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</a:t>
            </a:r>
            <a:r>
              <a:rPr lang="en-US" sz="2812" b="1" i="1" kern="0" dirty="0" err="1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đài</a:t>
            </a:r>
            <a:r>
              <a:rPr lang="en-US" sz="2812" b="1" i="1" kern="0" dirty="0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</a:t>
            </a:r>
            <a:r>
              <a:rPr lang="en-US" sz="2812" b="1" i="1" kern="0" dirty="0" err="1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Ngô</a:t>
            </a:r>
            <a:r>
              <a:rPr lang="en-US" sz="2812" b="1" i="1" kern="0" dirty="0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</a:t>
            </a:r>
            <a:r>
              <a:rPr lang="en-US" sz="2812" b="1" i="1" kern="0" dirty="0" err="1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Quyền</a:t>
            </a:r>
            <a:endParaRPr lang="en-US" sz="2812" b="1" i="1" kern="0" dirty="0">
              <a:solidFill>
                <a:srgbClr val="0033CC"/>
              </a:solidFill>
              <a:latin typeface="Times New Roman" pitchFamily="18" charset="0"/>
              <a:ea typeface="-윤명조230" pitchFamily="18" charset="-127"/>
              <a:cs typeface="Times New Roman" pitchFamily="18" charset="0"/>
              <a:sym typeface="Didot"/>
            </a:endParaRPr>
          </a:p>
        </p:txBody>
      </p:sp>
    </p:spTree>
    <p:extLst>
      <p:ext uri="{BB962C8B-B14F-4D97-AF65-F5344CB8AC3E}">
        <p14:creationId xmlns:p14="http://schemas.microsoft.com/office/powerpoint/2010/main" val="2052050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RÃ©sultat de recherche d'images pour &quot;lÄng ngÃ´ quyá»n á» ÄÆ°á»ng lÃ¢m&quot;"/>
          <p:cNvSpPr>
            <a:spLocks noChangeAspect="1" noChangeArrowheads="1"/>
          </p:cNvSpPr>
          <p:nvPr/>
        </p:nvSpPr>
        <p:spPr bwMode="auto">
          <a:xfrm>
            <a:off x="109389" y="-101574"/>
            <a:ext cx="214312" cy="214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4293" tIns="32147" rIns="64293" bIns="32147" numCol="1" anchor="t" anchorCtr="0" compatLnSpc="1">
            <a:prstTxWarp prst="textNoShape">
              <a:avLst/>
            </a:prstTxWarp>
          </a:bodyPr>
          <a:lstStyle/>
          <a:p>
            <a:pPr algn="ctr" defTabSz="410722"/>
            <a:endParaRPr lang="en-US" sz="2812" kern="0">
              <a:solidFill>
                <a:srgbClr val="625B48"/>
              </a:solidFill>
              <a:latin typeface="Calibri"/>
              <a:sym typeface="Didot"/>
            </a:endParaRPr>
          </a:p>
        </p:txBody>
      </p:sp>
      <p:sp>
        <p:nvSpPr>
          <p:cNvPr id="3" name="AutoShape 4" descr="RÃ©sultat de recherche d'images pour &quot;lÄng ngÃ´ quyá»n á» ÄÆ°á»ng lÃ¢m&quot;"/>
          <p:cNvSpPr>
            <a:spLocks noChangeAspect="1" noChangeArrowheads="1"/>
          </p:cNvSpPr>
          <p:nvPr/>
        </p:nvSpPr>
        <p:spPr bwMode="auto">
          <a:xfrm>
            <a:off x="216545" y="5583"/>
            <a:ext cx="214312" cy="214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4293" tIns="32147" rIns="64293" bIns="32147" numCol="1" anchor="t" anchorCtr="0" compatLnSpc="1">
            <a:prstTxWarp prst="textNoShape">
              <a:avLst/>
            </a:prstTxWarp>
          </a:bodyPr>
          <a:lstStyle/>
          <a:p>
            <a:pPr algn="ctr" defTabSz="410722"/>
            <a:endParaRPr lang="en-US" sz="2812" kern="0">
              <a:solidFill>
                <a:srgbClr val="625B48"/>
              </a:solidFill>
              <a:latin typeface="Calibri"/>
              <a:sym typeface="Didot"/>
            </a:endParaRPr>
          </a:p>
        </p:txBody>
      </p:sp>
      <p:sp>
        <p:nvSpPr>
          <p:cNvPr id="4" name="AutoShape 6" descr="RÃ©sultat de recherche d'images pour &quot;lÄng ngÃ´ quyá»n á» ÄÆ°á»ng lÃ¢m&quot;"/>
          <p:cNvSpPr>
            <a:spLocks noChangeAspect="1" noChangeArrowheads="1"/>
          </p:cNvSpPr>
          <p:nvPr/>
        </p:nvSpPr>
        <p:spPr bwMode="auto">
          <a:xfrm>
            <a:off x="323701" y="112739"/>
            <a:ext cx="214312" cy="214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4293" tIns="32147" rIns="64293" bIns="32147" numCol="1" anchor="t" anchorCtr="0" compatLnSpc="1">
            <a:prstTxWarp prst="textNoShape">
              <a:avLst/>
            </a:prstTxWarp>
          </a:bodyPr>
          <a:lstStyle/>
          <a:p>
            <a:pPr algn="ctr" defTabSz="410722"/>
            <a:endParaRPr lang="en-US" sz="2812" kern="0">
              <a:solidFill>
                <a:srgbClr val="625B48"/>
              </a:solidFill>
              <a:latin typeface="Calibri"/>
              <a:sym typeface="Didot"/>
            </a:endParaRPr>
          </a:p>
        </p:txBody>
      </p:sp>
      <p:pic>
        <p:nvPicPr>
          <p:cNvPr id="1032" name="Picture 8" descr="https://upload.wikimedia.org/wikipedia/commons/2/23/L%C4%83ng_Ng%C3%B4_Quy%E1%BB%81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14" y="327051"/>
            <a:ext cx="7937003" cy="5952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19"/>
          <p:cNvSpPr txBox="1">
            <a:spLocks noChangeArrowheads="1"/>
          </p:cNvSpPr>
          <p:nvPr/>
        </p:nvSpPr>
        <p:spPr bwMode="auto">
          <a:xfrm>
            <a:off x="2321719" y="6268105"/>
            <a:ext cx="4339828" cy="395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9" tIns="45719" rIns="91439" bIns="457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410722" eaLnBrk="1" hangingPunct="1">
              <a:spcBef>
                <a:spcPct val="50000"/>
              </a:spcBef>
            </a:pPr>
            <a:r>
              <a:rPr lang="en-US" sz="1968" b="1" i="1" kern="0" dirty="0" err="1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Lăng</a:t>
            </a:r>
            <a:r>
              <a:rPr lang="en-US" sz="1968" b="1" i="1" kern="0" dirty="0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</a:t>
            </a:r>
            <a:r>
              <a:rPr lang="en-US" sz="1968" b="1" i="1" kern="0" dirty="0" err="1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Ngô</a:t>
            </a:r>
            <a:r>
              <a:rPr lang="en-US" sz="1968" b="1" i="1" kern="0" dirty="0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</a:t>
            </a:r>
            <a:r>
              <a:rPr lang="en-US" sz="1968" b="1" i="1" kern="0" dirty="0" err="1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Quyền</a:t>
            </a:r>
            <a:r>
              <a:rPr lang="en-US" sz="1968" b="1" i="1" kern="0" dirty="0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ở </a:t>
            </a:r>
            <a:r>
              <a:rPr lang="en-US" sz="1968" b="1" i="1" kern="0" dirty="0" err="1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làng</a:t>
            </a:r>
            <a:r>
              <a:rPr lang="en-US" sz="1968" b="1" i="1" kern="0" dirty="0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</a:t>
            </a:r>
            <a:r>
              <a:rPr lang="en-US" sz="1968" b="1" i="1" kern="0" dirty="0" err="1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Đường</a:t>
            </a:r>
            <a:r>
              <a:rPr lang="en-US" sz="1968" b="1" i="1" kern="0" dirty="0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</a:t>
            </a:r>
            <a:r>
              <a:rPr lang="en-US" sz="1968" b="1" i="1" kern="0" dirty="0" err="1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Lâm</a:t>
            </a:r>
            <a:endParaRPr lang="en-US" sz="1968" b="1" i="1" kern="0" dirty="0">
              <a:solidFill>
                <a:srgbClr val="0033CC"/>
              </a:solidFill>
              <a:latin typeface="Times New Roman" pitchFamily="18" charset="0"/>
              <a:ea typeface="-윤명조230" pitchFamily="18" charset="-127"/>
              <a:cs typeface="Times New Roman" pitchFamily="18" charset="0"/>
              <a:sym typeface="Didot"/>
            </a:endParaRPr>
          </a:p>
        </p:txBody>
      </p:sp>
    </p:spTree>
    <p:extLst>
      <p:ext uri="{BB962C8B-B14F-4D97-AF65-F5344CB8AC3E}">
        <p14:creationId xmlns:p14="http://schemas.microsoft.com/office/powerpoint/2010/main" val="57101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associÃ©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3472336"/>
            <a:ext cx="4594945" cy="3374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Ã©sultat de recherche d'images pour &quot;dáº¥u tÃ­ch tráº­n báº¡ch Äáº±ng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580" y="3472337"/>
            <a:ext cx="4518421" cy="3388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5" descr="456827777_cd9d5ae60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552" y="375047"/>
            <a:ext cx="4088599" cy="2625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7" descr="456827827_5e64501e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75" y="367944"/>
            <a:ext cx="4116585" cy="2632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9"/>
          <p:cNvSpPr txBox="1">
            <a:spLocks noChangeArrowheads="1"/>
          </p:cNvSpPr>
          <p:nvPr/>
        </p:nvSpPr>
        <p:spPr bwMode="auto">
          <a:xfrm>
            <a:off x="186474" y="2987770"/>
            <a:ext cx="8740676" cy="502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9" tIns="45719" rIns="91439" bIns="457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410722" eaLnBrk="1" hangingPunct="1">
              <a:spcBef>
                <a:spcPct val="50000"/>
              </a:spcBef>
            </a:pPr>
            <a:r>
              <a:rPr lang="en-US" sz="2667" b="1" i="1" kern="0" dirty="0" err="1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Những</a:t>
            </a:r>
            <a:r>
              <a:rPr lang="en-US" sz="2667" b="1" i="1" kern="0" dirty="0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</a:t>
            </a:r>
            <a:r>
              <a:rPr lang="en-US" sz="2667" b="1" i="1" kern="0" dirty="0" err="1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dấu</a:t>
            </a:r>
            <a:r>
              <a:rPr lang="en-US" sz="2667" b="1" i="1" kern="0" dirty="0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</a:t>
            </a:r>
            <a:r>
              <a:rPr lang="en-US" sz="2667" b="1" i="1" kern="0" dirty="0" err="1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tích</a:t>
            </a:r>
            <a:r>
              <a:rPr lang="en-US" sz="2667" b="1" i="1" kern="0" dirty="0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</a:t>
            </a:r>
            <a:r>
              <a:rPr lang="en-US" sz="2667" b="1" i="1" kern="0" dirty="0" err="1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cọc</a:t>
            </a:r>
            <a:r>
              <a:rPr lang="en-US" sz="2667" b="1" i="1" kern="0" dirty="0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</a:t>
            </a:r>
            <a:r>
              <a:rPr lang="en-US" sz="2667" b="1" i="1" kern="0" dirty="0" err="1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gỗ</a:t>
            </a:r>
            <a:r>
              <a:rPr lang="en-US" sz="2667" b="1" i="1" kern="0" dirty="0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</a:t>
            </a:r>
            <a:r>
              <a:rPr lang="en-US" sz="2667" b="1" i="1" kern="0" dirty="0" err="1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còn</a:t>
            </a:r>
            <a:r>
              <a:rPr lang="en-US" sz="2667" b="1" i="1" kern="0" dirty="0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</a:t>
            </a:r>
            <a:r>
              <a:rPr lang="en-US" sz="2667" b="1" i="1" kern="0" dirty="0" err="1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lại</a:t>
            </a:r>
            <a:r>
              <a:rPr lang="en-US" sz="2667" b="1" i="1" kern="0" dirty="0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 </a:t>
            </a:r>
            <a:r>
              <a:rPr lang="en-US" sz="2667" b="1" i="1" kern="0" dirty="0" err="1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trong</a:t>
            </a:r>
            <a:r>
              <a:rPr lang="en-US" sz="2667" b="1" i="1" kern="0" dirty="0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</a:t>
            </a:r>
            <a:r>
              <a:rPr lang="en-US" sz="2667" b="1" i="1" kern="0" dirty="0" err="1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trận</a:t>
            </a:r>
            <a:r>
              <a:rPr lang="en-US" sz="2667" b="1" i="1" kern="0" dirty="0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</a:t>
            </a:r>
            <a:r>
              <a:rPr lang="en-US" sz="2667" b="1" i="1" kern="0" dirty="0" err="1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Bạch</a:t>
            </a:r>
            <a:r>
              <a:rPr lang="en-US" sz="2667" b="1" i="1" kern="0" dirty="0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</a:t>
            </a:r>
            <a:r>
              <a:rPr lang="en-US" sz="2667" b="1" i="1" kern="0" dirty="0" err="1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Đằng</a:t>
            </a:r>
            <a:endParaRPr lang="en-US" sz="2667" b="1" i="1" kern="0" dirty="0">
              <a:solidFill>
                <a:srgbClr val="0033CC"/>
              </a:solidFill>
              <a:latin typeface="Times New Roman" pitchFamily="18" charset="0"/>
              <a:ea typeface="-윤명조230" pitchFamily="18" charset="-127"/>
              <a:cs typeface="Times New Roman" pitchFamily="18" charset="0"/>
              <a:sym typeface="Didot"/>
            </a:endParaRPr>
          </a:p>
        </p:txBody>
      </p:sp>
    </p:spTree>
    <p:extLst>
      <p:ext uri="{BB962C8B-B14F-4D97-AF65-F5344CB8AC3E}">
        <p14:creationId xmlns:p14="http://schemas.microsoft.com/office/powerpoint/2010/main" val="3804260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2"/>
          <p:cNvSpPr>
            <a:spLocks noChangeArrowheads="1"/>
          </p:cNvSpPr>
          <p:nvPr/>
        </p:nvSpPr>
        <p:spPr bwMode="auto">
          <a:xfrm>
            <a:off x="3339704" y="923928"/>
            <a:ext cx="2099592" cy="52350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defTabSz="410722">
              <a:defRPr/>
            </a:pPr>
            <a:r>
              <a:rPr lang="en-US" sz="2531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Didot"/>
              </a:rPr>
              <a:t>KẾT LUẬN</a:t>
            </a: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650241" y="1545954"/>
            <a:ext cx="7886541" cy="281859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>
            <a:spAutoFit/>
          </a:bodyPr>
          <a:lstStyle>
            <a:lvl1pPr algn="ctr" eaLnBrk="0" hangingPunct="0">
              <a:defRPr sz="3600" b="1">
                <a:solidFill>
                  <a:schemeClr val="tx1"/>
                </a:solidFill>
                <a:latin typeface="Times New Roman" pitchFamily="18" charset="0"/>
                <a:ea typeface="-윤명조230"/>
                <a:cs typeface="-윤명조230"/>
              </a:defRPr>
            </a:lvl1pPr>
            <a:lvl2pPr marL="742950" indent="-285750" algn="ctr" eaLnBrk="0" hangingPunct="0">
              <a:defRPr sz="3600" b="1">
                <a:solidFill>
                  <a:schemeClr val="tx1"/>
                </a:solidFill>
                <a:latin typeface="Times New Roman" pitchFamily="18" charset="0"/>
                <a:ea typeface="-윤명조230"/>
                <a:cs typeface="-윤명조230"/>
              </a:defRPr>
            </a:lvl2pPr>
            <a:lvl3pPr marL="1143000" indent="-228600" algn="ctr" eaLnBrk="0" hangingPunct="0">
              <a:defRPr sz="3600" b="1">
                <a:solidFill>
                  <a:schemeClr val="tx1"/>
                </a:solidFill>
                <a:latin typeface="Times New Roman" pitchFamily="18" charset="0"/>
                <a:ea typeface="-윤명조230"/>
                <a:cs typeface="-윤명조230"/>
              </a:defRPr>
            </a:lvl3pPr>
            <a:lvl4pPr marL="1600200" indent="-228600" algn="ctr" eaLnBrk="0" hangingPunct="0">
              <a:defRPr sz="3600" b="1">
                <a:solidFill>
                  <a:schemeClr val="tx1"/>
                </a:solidFill>
                <a:latin typeface="Times New Roman" pitchFamily="18" charset="0"/>
                <a:ea typeface="-윤명조230"/>
                <a:cs typeface="-윤명조230"/>
              </a:defRPr>
            </a:lvl4pPr>
            <a:lvl5pPr marL="2057400" indent="-228600" algn="ctr" eaLnBrk="0" hangingPunct="0">
              <a:defRPr sz="3600" b="1">
                <a:solidFill>
                  <a:schemeClr val="tx1"/>
                </a:solidFill>
                <a:latin typeface="Times New Roman" pitchFamily="18" charset="0"/>
                <a:ea typeface="-윤명조230"/>
                <a:cs typeface="-윤명조23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  <a:ea typeface="-윤명조230"/>
                <a:cs typeface="-윤명조23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  <a:ea typeface="-윤명조230"/>
                <a:cs typeface="-윤명조23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  <a:ea typeface="-윤명조230"/>
                <a:cs typeface="-윤명조23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  <a:ea typeface="-윤명조230"/>
                <a:cs typeface="-윤명조230"/>
              </a:defRPr>
            </a:lvl9pPr>
          </a:lstStyle>
          <a:p>
            <a:pPr algn="just" defTabSz="410722" eaLnBrk="1" hangingPunct="1"/>
            <a:r>
              <a:rPr lang="en-US" sz="2531" kern="0" dirty="0">
                <a:solidFill>
                  <a:srgbClr val="6600CC"/>
                </a:solidFill>
                <a:ea typeface="-윤고딕140"/>
                <a:cs typeface="-윤고딕140"/>
                <a:sym typeface="Didot"/>
              </a:rPr>
              <a:t>    </a:t>
            </a:r>
            <a:r>
              <a:rPr lang="en-US" sz="2531" kern="0" dirty="0" err="1">
                <a:solidFill>
                  <a:schemeClr val="bg1"/>
                </a:solidFill>
                <a:ea typeface="-윤고딕140"/>
                <a:cs typeface="-윤고딕140"/>
                <a:sym typeface="Didot"/>
              </a:rPr>
              <a:t>Quân</a:t>
            </a:r>
            <a:r>
              <a:rPr lang="en-US" sz="2531" kern="0" dirty="0">
                <a:solidFill>
                  <a:schemeClr val="bg1"/>
                </a:solidFill>
                <a:ea typeface="-윤고딕140"/>
                <a:cs typeface="-윤고딕140"/>
                <a:sym typeface="Didot"/>
              </a:rPr>
              <a:t> Nam </a:t>
            </a:r>
            <a:r>
              <a:rPr lang="en-US" sz="2531" kern="0" dirty="0" err="1">
                <a:solidFill>
                  <a:schemeClr val="bg1"/>
                </a:solidFill>
                <a:ea typeface="-윤고딕140"/>
                <a:cs typeface="-윤고딕140"/>
                <a:sym typeface="Didot"/>
              </a:rPr>
              <a:t>Hán</a:t>
            </a:r>
            <a:r>
              <a:rPr lang="en-US" sz="2531" kern="0" dirty="0">
                <a:solidFill>
                  <a:schemeClr val="bg1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531" kern="0" dirty="0" err="1">
                <a:solidFill>
                  <a:schemeClr val="bg1"/>
                </a:solidFill>
                <a:ea typeface="-윤고딕140"/>
                <a:cs typeface="-윤고딕140"/>
                <a:sym typeface="Didot"/>
              </a:rPr>
              <a:t>kéo</a:t>
            </a:r>
            <a:r>
              <a:rPr lang="en-US" sz="2531" kern="0" dirty="0">
                <a:solidFill>
                  <a:schemeClr val="bg1"/>
                </a:solidFill>
                <a:ea typeface="-윤고딕140"/>
                <a:cs typeface="-윤고딕140"/>
                <a:sym typeface="Didot"/>
              </a:rPr>
              <a:t> sang </a:t>
            </a:r>
            <a:r>
              <a:rPr lang="en-US" sz="2531" kern="0" dirty="0" err="1">
                <a:solidFill>
                  <a:schemeClr val="bg1"/>
                </a:solidFill>
                <a:ea typeface="-윤고딕140"/>
                <a:cs typeface="-윤고딕140"/>
                <a:sym typeface="Didot"/>
              </a:rPr>
              <a:t>đánh</a:t>
            </a:r>
            <a:r>
              <a:rPr lang="en-US" sz="2531" kern="0" dirty="0">
                <a:solidFill>
                  <a:schemeClr val="bg1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531" kern="0" dirty="0" err="1">
                <a:solidFill>
                  <a:schemeClr val="bg1"/>
                </a:solidFill>
                <a:ea typeface="-윤고딕140"/>
                <a:cs typeface="-윤고딕140"/>
                <a:sym typeface="Didot"/>
              </a:rPr>
              <a:t>nước</a:t>
            </a:r>
            <a:r>
              <a:rPr lang="en-US" sz="2531" kern="0" dirty="0">
                <a:solidFill>
                  <a:schemeClr val="bg1"/>
                </a:solidFill>
                <a:ea typeface="-윤고딕140"/>
                <a:cs typeface="-윤고딕140"/>
                <a:sym typeface="Didot"/>
              </a:rPr>
              <a:t> ta. </a:t>
            </a:r>
            <a:r>
              <a:rPr lang="en-US" sz="2531" kern="0" dirty="0" err="1">
                <a:solidFill>
                  <a:schemeClr val="bg1"/>
                </a:solidFill>
                <a:ea typeface="-윤고딕140"/>
                <a:cs typeface="-윤고딕140"/>
                <a:sym typeface="Didot"/>
              </a:rPr>
              <a:t>Ngô</a:t>
            </a:r>
            <a:r>
              <a:rPr lang="en-US" sz="2531" kern="0" dirty="0">
                <a:solidFill>
                  <a:schemeClr val="bg1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531" kern="0" dirty="0" err="1">
                <a:solidFill>
                  <a:schemeClr val="bg1"/>
                </a:solidFill>
                <a:ea typeface="-윤고딕140"/>
                <a:cs typeface="-윤고딕140"/>
                <a:sym typeface="Didot"/>
              </a:rPr>
              <a:t>Quyền</a:t>
            </a:r>
            <a:r>
              <a:rPr lang="en-US" sz="2531" kern="0" dirty="0">
                <a:solidFill>
                  <a:schemeClr val="bg1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531" kern="0" dirty="0" err="1">
                <a:solidFill>
                  <a:schemeClr val="bg1"/>
                </a:solidFill>
                <a:ea typeface="-윤고딕140"/>
                <a:cs typeface="-윤고딕140"/>
                <a:sym typeface="Didot"/>
              </a:rPr>
              <a:t>chỉ</a:t>
            </a:r>
            <a:r>
              <a:rPr lang="en-US" sz="2531" kern="0" dirty="0">
                <a:solidFill>
                  <a:schemeClr val="bg1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531" kern="0" dirty="0" err="1">
                <a:solidFill>
                  <a:schemeClr val="bg1"/>
                </a:solidFill>
                <a:ea typeface="-윤고딕140"/>
                <a:cs typeface="-윤고딕140"/>
                <a:sym typeface="Didot"/>
              </a:rPr>
              <a:t>huy</a:t>
            </a:r>
            <a:r>
              <a:rPr lang="en-US" sz="2531" kern="0" dirty="0">
                <a:solidFill>
                  <a:schemeClr val="bg1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531" kern="0" dirty="0" err="1">
                <a:solidFill>
                  <a:schemeClr val="bg1"/>
                </a:solidFill>
                <a:ea typeface="-윤고딕140"/>
                <a:cs typeface="-윤고딕140"/>
                <a:sym typeface="Didot"/>
              </a:rPr>
              <a:t>quân</a:t>
            </a:r>
            <a:r>
              <a:rPr lang="en-US" sz="2531" kern="0" dirty="0">
                <a:solidFill>
                  <a:schemeClr val="bg1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531" kern="0" dirty="0" err="1">
                <a:solidFill>
                  <a:schemeClr val="bg1"/>
                </a:solidFill>
                <a:ea typeface="-윤고딕140"/>
                <a:cs typeface="-윤고딕140"/>
                <a:sym typeface="Didot"/>
              </a:rPr>
              <a:t>dân</a:t>
            </a:r>
            <a:r>
              <a:rPr lang="en-US" sz="2531" kern="0" dirty="0">
                <a:solidFill>
                  <a:schemeClr val="bg1"/>
                </a:solidFill>
                <a:ea typeface="-윤고딕140"/>
                <a:cs typeface="-윤고딕140"/>
                <a:sym typeface="Didot"/>
              </a:rPr>
              <a:t> ta, </a:t>
            </a:r>
            <a:r>
              <a:rPr lang="en-US" sz="2531" kern="0" dirty="0" err="1">
                <a:solidFill>
                  <a:schemeClr val="bg1"/>
                </a:solidFill>
                <a:ea typeface="-윤고딕140"/>
                <a:cs typeface="-윤고딕140"/>
                <a:sym typeface="Didot"/>
              </a:rPr>
              <a:t>lợi</a:t>
            </a:r>
            <a:r>
              <a:rPr lang="en-US" sz="2531" kern="0" dirty="0">
                <a:solidFill>
                  <a:schemeClr val="bg1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531" kern="0" dirty="0" err="1">
                <a:solidFill>
                  <a:schemeClr val="bg1"/>
                </a:solidFill>
                <a:ea typeface="-윤고딕140"/>
                <a:cs typeface="-윤고딕140"/>
                <a:sym typeface="Didot"/>
              </a:rPr>
              <a:t>dụng</a:t>
            </a:r>
            <a:r>
              <a:rPr lang="en-US" sz="2531" kern="0" dirty="0">
                <a:solidFill>
                  <a:schemeClr val="bg1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531" kern="0" dirty="0" err="1">
                <a:solidFill>
                  <a:schemeClr val="bg1"/>
                </a:solidFill>
                <a:ea typeface="-윤고딕140"/>
                <a:cs typeface="-윤고딕140"/>
                <a:sym typeface="Didot"/>
              </a:rPr>
              <a:t>thuỷ</a:t>
            </a:r>
            <a:r>
              <a:rPr lang="en-US" sz="2531" kern="0" dirty="0">
                <a:solidFill>
                  <a:schemeClr val="bg1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531" kern="0" dirty="0" err="1">
                <a:solidFill>
                  <a:schemeClr val="bg1"/>
                </a:solidFill>
                <a:ea typeface="-윤고딕140"/>
                <a:cs typeface="-윤고딕140"/>
                <a:sym typeface="Didot"/>
              </a:rPr>
              <a:t>triều</a:t>
            </a:r>
            <a:r>
              <a:rPr lang="en-US" sz="2531" kern="0" dirty="0">
                <a:solidFill>
                  <a:schemeClr val="bg1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531" kern="0" dirty="0" err="1">
                <a:solidFill>
                  <a:schemeClr val="bg1"/>
                </a:solidFill>
                <a:ea typeface="-윤고딕140"/>
                <a:cs typeface="-윤고딕140"/>
                <a:sym typeface="Didot"/>
              </a:rPr>
              <a:t>lên</a:t>
            </a:r>
            <a:r>
              <a:rPr lang="en-US" sz="2531" kern="0" dirty="0">
                <a:solidFill>
                  <a:schemeClr val="bg1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531" kern="0" dirty="0" err="1">
                <a:solidFill>
                  <a:schemeClr val="bg1"/>
                </a:solidFill>
                <a:ea typeface="-윤고딕140"/>
                <a:cs typeface="-윤고딕140"/>
                <a:sym typeface="Didot"/>
              </a:rPr>
              <a:t>xuống</a:t>
            </a:r>
            <a:r>
              <a:rPr lang="en-US" sz="2531" kern="0" dirty="0">
                <a:solidFill>
                  <a:schemeClr val="bg1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531" kern="0" dirty="0" err="1">
                <a:solidFill>
                  <a:schemeClr val="bg1"/>
                </a:solidFill>
                <a:ea typeface="-윤고딕140"/>
                <a:cs typeface="-윤고딕140"/>
                <a:sym typeface="Didot"/>
              </a:rPr>
              <a:t>trên</a:t>
            </a:r>
            <a:r>
              <a:rPr lang="en-US" sz="2531" kern="0" dirty="0">
                <a:solidFill>
                  <a:schemeClr val="bg1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531" kern="0" dirty="0" err="1">
                <a:solidFill>
                  <a:schemeClr val="bg1"/>
                </a:solidFill>
                <a:ea typeface="-윤고딕140"/>
                <a:cs typeface="-윤고딕140"/>
                <a:sym typeface="Didot"/>
              </a:rPr>
              <a:t>sông</a:t>
            </a:r>
            <a:r>
              <a:rPr lang="en-US" sz="2531" kern="0" dirty="0">
                <a:solidFill>
                  <a:schemeClr val="bg1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531" kern="0" dirty="0" err="1">
                <a:solidFill>
                  <a:schemeClr val="bg1"/>
                </a:solidFill>
                <a:ea typeface="-윤고딕140"/>
                <a:cs typeface="-윤고딕140"/>
                <a:sym typeface="Didot"/>
              </a:rPr>
              <a:t>Bạch</a:t>
            </a:r>
            <a:r>
              <a:rPr lang="en-US" sz="2531" kern="0" dirty="0">
                <a:solidFill>
                  <a:schemeClr val="bg1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531" kern="0" dirty="0" err="1">
                <a:solidFill>
                  <a:schemeClr val="bg1"/>
                </a:solidFill>
                <a:ea typeface="-윤고딕140"/>
                <a:cs typeface="-윤고딕140"/>
                <a:sym typeface="Didot"/>
              </a:rPr>
              <a:t>Đằng</a:t>
            </a:r>
            <a:r>
              <a:rPr lang="en-US" sz="2531" kern="0" dirty="0">
                <a:solidFill>
                  <a:schemeClr val="bg1"/>
                </a:solidFill>
                <a:ea typeface="-윤고딕140"/>
                <a:cs typeface="-윤고딕140"/>
                <a:sym typeface="Didot"/>
              </a:rPr>
              <a:t>, </a:t>
            </a:r>
            <a:r>
              <a:rPr lang="en-US" sz="2531" kern="0" dirty="0" err="1">
                <a:solidFill>
                  <a:schemeClr val="bg1"/>
                </a:solidFill>
                <a:ea typeface="-윤고딕140"/>
                <a:cs typeface="-윤고딕140"/>
                <a:sym typeface="Didot"/>
              </a:rPr>
              <a:t>nhử</a:t>
            </a:r>
            <a:r>
              <a:rPr lang="en-US" sz="2531" kern="0" dirty="0">
                <a:solidFill>
                  <a:schemeClr val="bg1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531" kern="0" dirty="0" err="1">
                <a:solidFill>
                  <a:schemeClr val="bg1"/>
                </a:solidFill>
                <a:ea typeface="-윤고딕140"/>
                <a:cs typeface="-윤고딕140"/>
                <a:sym typeface="Didot"/>
              </a:rPr>
              <a:t>giặc</a:t>
            </a:r>
            <a:r>
              <a:rPr lang="en-US" sz="2531" kern="0" dirty="0">
                <a:solidFill>
                  <a:schemeClr val="bg1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531" kern="0" dirty="0" err="1">
                <a:solidFill>
                  <a:schemeClr val="bg1"/>
                </a:solidFill>
                <a:ea typeface="-윤고딕140"/>
                <a:cs typeface="-윤고딕140"/>
                <a:sym typeface="Didot"/>
              </a:rPr>
              <a:t>vào</a:t>
            </a:r>
            <a:r>
              <a:rPr lang="en-US" sz="2531" kern="0" dirty="0">
                <a:solidFill>
                  <a:schemeClr val="bg1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531" kern="0" dirty="0" err="1">
                <a:solidFill>
                  <a:schemeClr val="bg1"/>
                </a:solidFill>
                <a:ea typeface="-윤고딕140"/>
                <a:cs typeface="-윤고딕140"/>
                <a:sym typeface="Didot"/>
              </a:rPr>
              <a:t>bãi</a:t>
            </a:r>
            <a:r>
              <a:rPr lang="en-US" sz="2531" kern="0" dirty="0">
                <a:solidFill>
                  <a:schemeClr val="bg1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531" kern="0" dirty="0" err="1">
                <a:solidFill>
                  <a:schemeClr val="bg1"/>
                </a:solidFill>
                <a:ea typeface="-윤고딕140"/>
                <a:cs typeface="-윤고딕140"/>
                <a:sym typeface="Didot"/>
              </a:rPr>
              <a:t>cọc</a:t>
            </a:r>
            <a:r>
              <a:rPr lang="en-US" sz="2531" kern="0" dirty="0">
                <a:solidFill>
                  <a:schemeClr val="bg1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531" kern="0" dirty="0" err="1">
                <a:solidFill>
                  <a:schemeClr val="bg1"/>
                </a:solidFill>
                <a:ea typeface="-윤고딕140"/>
                <a:cs typeface="-윤고딕140"/>
                <a:sym typeface="Didot"/>
              </a:rPr>
              <a:t>rồi</a:t>
            </a:r>
            <a:r>
              <a:rPr lang="en-US" sz="2531" kern="0" dirty="0">
                <a:solidFill>
                  <a:schemeClr val="bg1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531" kern="0" dirty="0" err="1">
                <a:solidFill>
                  <a:schemeClr val="bg1"/>
                </a:solidFill>
                <a:ea typeface="-윤고딕140"/>
                <a:cs typeface="-윤고딕140"/>
                <a:sym typeface="Didot"/>
              </a:rPr>
              <a:t>đánh</a:t>
            </a:r>
            <a:r>
              <a:rPr lang="en-US" sz="2531" kern="0" dirty="0">
                <a:solidFill>
                  <a:schemeClr val="bg1"/>
                </a:solidFill>
                <a:ea typeface="-윤고딕140"/>
                <a:cs typeface="-윤고딕140"/>
                <a:sym typeface="Didot"/>
              </a:rPr>
              <a:t> tan </a:t>
            </a:r>
            <a:r>
              <a:rPr lang="en-US" sz="2531" kern="0" dirty="0" err="1">
                <a:solidFill>
                  <a:schemeClr val="bg1"/>
                </a:solidFill>
                <a:ea typeface="-윤고딕140"/>
                <a:cs typeface="-윤고딕140"/>
                <a:sym typeface="Didot"/>
              </a:rPr>
              <a:t>quân</a:t>
            </a:r>
            <a:r>
              <a:rPr lang="en-US" sz="2531" kern="0" dirty="0">
                <a:solidFill>
                  <a:schemeClr val="bg1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531" kern="0" dirty="0" err="1">
                <a:solidFill>
                  <a:schemeClr val="bg1"/>
                </a:solidFill>
                <a:ea typeface="-윤고딕140"/>
                <a:cs typeface="-윤고딕140"/>
                <a:sym typeface="Didot"/>
              </a:rPr>
              <a:t>xâm</a:t>
            </a:r>
            <a:r>
              <a:rPr lang="en-US" sz="2531" kern="0" dirty="0">
                <a:solidFill>
                  <a:schemeClr val="bg1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531" kern="0" dirty="0" err="1">
                <a:solidFill>
                  <a:schemeClr val="bg1"/>
                </a:solidFill>
                <a:ea typeface="-윤고딕140"/>
                <a:cs typeface="-윤고딕140"/>
                <a:sym typeface="Didot"/>
              </a:rPr>
              <a:t>lược</a:t>
            </a:r>
            <a:r>
              <a:rPr lang="en-US" sz="2531" kern="0" dirty="0">
                <a:solidFill>
                  <a:schemeClr val="bg1"/>
                </a:solidFill>
                <a:ea typeface="-윤고딕140"/>
                <a:cs typeface="-윤고딕140"/>
                <a:sym typeface="Didot"/>
              </a:rPr>
              <a:t> (</a:t>
            </a:r>
            <a:r>
              <a:rPr lang="en-US" sz="2531" kern="0" dirty="0" err="1">
                <a:solidFill>
                  <a:schemeClr val="bg1"/>
                </a:solidFill>
                <a:ea typeface="-윤고딕140"/>
                <a:cs typeface="-윤고딕140"/>
                <a:sym typeface="Didot"/>
              </a:rPr>
              <a:t>năm</a:t>
            </a:r>
            <a:r>
              <a:rPr lang="en-US" sz="2531" kern="0" dirty="0">
                <a:solidFill>
                  <a:schemeClr val="bg1"/>
                </a:solidFill>
                <a:ea typeface="-윤고딕140"/>
                <a:cs typeface="-윤고딕140"/>
                <a:sym typeface="Didot"/>
              </a:rPr>
              <a:t> 938).</a:t>
            </a:r>
          </a:p>
          <a:p>
            <a:pPr algn="just" defTabSz="410722" eaLnBrk="1" hangingPunct="1"/>
            <a:r>
              <a:rPr lang="en-US" sz="2531" kern="0" dirty="0">
                <a:solidFill>
                  <a:schemeClr val="bg1"/>
                </a:solidFill>
                <a:ea typeface="-윤고딕140"/>
                <a:cs typeface="-윤고딕140"/>
                <a:sym typeface="Didot"/>
              </a:rPr>
              <a:t>    </a:t>
            </a:r>
            <a:r>
              <a:rPr lang="en-US" sz="2531" kern="0" dirty="0" err="1">
                <a:solidFill>
                  <a:schemeClr val="bg1"/>
                </a:solidFill>
                <a:ea typeface="-윤고딕140"/>
                <a:cs typeface="-윤고딕140"/>
                <a:sym typeface="Didot"/>
              </a:rPr>
              <a:t>Ngô</a:t>
            </a:r>
            <a:r>
              <a:rPr lang="en-US" sz="2531" kern="0" dirty="0">
                <a:solidFill>
                  <a:schemeClr val="bg1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531" kern="0" dirty="0" err="1">
                <a:solidFill>
                  <a:schemeClr val="bg1"/>
                </a:solidFill>
                <a:ea typeface="-윤고딕140"/>
                <a:cs typeface="-윤고딕140"/>
                <a:sym typeface="Didot"/>
              </a:rPr>
              <a:t>Quyền</a:t>
            </a:r>
            <a:r>
              <a:rPr lang="en-US" sz="2531" kern="0" dirty="0">
                <a:solidFill>
                  <a:schemeClr val="bg1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531" kern="0" dirty="0" err="1">
                <a:solidFill>
                  <a:schemeClr val="bg1"/>
                </a:solidFill>
                <a:ea typeface="-윤고딕140"/>
                <a:cs typeface="-윤고딕140"/>
                <a:sym typeface="Didot"/>
              </a:rPr>
              <a:t>lên</a:t>
            </a:r>
            <a:r>
              <a:rPr lang="en-US" sz="2531" kern="0" dirty="0">
                <a:solidFill>
                  <a:schemeClr val="bg1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531" kern="0" dirty="0" err="1">
                <a:solidFill>
                  <a:schemeClr val="bg1"/>
                </a:solidFill>
                <a:ea typeface="-윤고딕140"/>
                <a:cs typeface="-윤고딕140"/>
                <a:sym typeface="Didot"/>
              </a:rPr>
              <a:t>ngôi</a:t>
            </a:r>
            <a:r>
              <a:rPr lang="en-US" sz="2531" kern="0" dirty="0">
                <a:solidFill>
                  <a:schemeClr val="bg1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531" kern="0" dirty="0" err="1">
                <a:solidFill>
                  <a:schemeClr val="bg1"/>
                </a:solidFill>
                <a:ea typeface="-윤고딕140"/>
                <a:cs typeface="-윤고딕140"/>
                <a:sym typeface="Didot"/>
              </a:rPr>
              <a:t>vua</a:t>
            </a:r>
            <a:r>
              <a:rPr lang="en-US" sz="2531" kern="0" dirty="0">
                <a:solidFill>
                  <a:schemeClr val="bg1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531" kern="0" dirty="0" err="1">
                <a:solidFill>
                  <a:schemeClr val="bg1"/>
                </a:solidFill>
                <a:ea typeface="-윤고딕140"/>
                <a:cs typeface="-윤고딕140"/>
                <a:sym typeface="Didot"/>
              </a:rPr>
              <a:t>đã</a:t>
            </a:r>
            <a:r>
              <a:rPr lang="en-US" sz="2531" kern="0" dirty="0">
                <a:solidFill>
                  <a:schemeClr val="bg1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531" kern="0" dirty="0" err="1">
                <a:solidFill>
                  <a:schemeClr val="bg1"/>
                </a:solidFill>
                <a:ea typeface="-윤고딕140"/>
                <a:cs typeface="-윤고딕140"/>
                <a:sym typeface="Didot"/>
              </a:rPr>
              <a:t>kết</a:t>
            </a:r>
            <a:r>
              <a:rPr lang="en-US" sz="2531" kern="0" dirty="0">
                <a:solidFill>
                  <a:schemeClr val="bg1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531" kern="0" dirty="0" err="1">
                <a:solidFill>
                  <a:schemeClr val="bg1"/>
                </a:solidFill>
                <a:ea typeface="-윤고딕140"/>
                <a:cs typeface="-윤고딕140"/>
                <a:sym typeface="Didot"/>
              </a:rPr>
              <a:t>thúc</a:t>
            </a:r>
            <a:r>
              <a:rPr lang="en-US" sz="2531" kern="0" dirty="0">
                <a:solidFill>
                  <a:schemeClr val="bg1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531" kern="0" dirty="0" err="1">
                <a:solidFill>
                  <a:schemeClr val="bg1"/>
                </a:solidFill>
                <a:ea typeface="-윤고딕140"/>
                <a:cs typeface="-윤고딕140"/>
                <a:sym typeface="Didot"/>
              </a:rPr>
              <a:t>hoàn</a:t>
            </a:r>
            <a:r>
              <a:rPr lang="en-US" sz="2531" kern="0" dirty="0">
                <a:solidFill>
                  <a:schemeClr val="bg1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531" kern="0" dirty="0" err="1">
                <a:solidFill>
                  <a:schemeClr val="bg1"/>
                </a:solidFill>
                <a:ea typeface="-윤고딕140"/>
                <a:cs typeface="-윤고딕140"/>
                <a:sym typeface="Didot"/>
              </a:rPr>
              <a:t>toàn</a:t>
            </a:r>
            <a:r>
              <a:rPr lang="en-US" sz="2531" kern="0" dirty="0">
                <a:solidFill>
                  <a:schemeClr val="bg1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531" kern="0" dirty="0" err="1">
                <a:solidFill>
                  <a:schemeClr val="bg1"/>
                </a:solidFill>
                <a:ea typeface="-윤고딕140"/>
                <a:cs typeface="-윤고딕140"/>
                <a:sym typeface="Didot"/>
              </a:rPr>
              <a:t>thời</a:t>
            </a:r>
            <a:r>
              <a:rPr lang="en-US" sz="2531" kern="0" dirty="0">
                <a:solidFill>
                  <a:schemeClr val="bg1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531" kern="0" dirty="0" err="1">
                <a:solidFill>
                  <a:schemeClr val="bg1"/>
                </a:solidFill>
                <a:ea typeface="-윤고딕140"/>
                <a:cs typeface="-윤고딕140"/>
                <a:sym typeface="Didot"/>
              </a:rPr>
              <a:t>kì</a:t>
            </a:r>
            <a:r>
              <a:rPr lang="en-US" sz="2531" kern="0" dirty="0">
                <a:solidFill>
                  <a:schemeClr val="bg1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531" kern="0" dirty="0" err="1">
                <a:solidFill>
                  <a:schemeClr val="bg1"/>
                </a:solidFill>
                <a:ea typeface="-윤고딕140"/>
                <a:cs typeface="-윤고딕140"/>
                <a:sym typeface="Didot"/>
              </a:rPr>
              <a:t>đô</a:t>
            </a:r>
            <a:r>
              <a:rPr lang="en-US" sz="2531" kern="0" dirty="0">
                <a:solidFill>
                  <a:schemeClr val="bg1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531" kern="0" dirty="0" err="1">
                <a:solidFill>
                  <a:schemeClr val="bg1"/>
                </a:solidFill>
                <a:ea typeface="-윤고딕140"/>
                <a:cs typeface="-윤고딕140"/>
                <a:sym typeface="Didot"/>
              </a:rPr>
              <a:t>hộ</a:t>
            </a:r>
            <a:r>
              <a:rPr lang="en-US" sz="2531" kern="0" dirty="0">
                <a:solidFill>
                  <a:schemeClr val="bg1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531" kern="0" dirty="0" err="1">
                <a:solidFill>
                  <a:schemeClr val="bg1"/>
                </a:solidFill>
                <a:ea typeface="-윤고딕140"/>
                <a:cs typeface="-윤고딕140"/>
                <a:sym typeface="Didot"/>
              </a:rPr>
              <a:t>của</a:t>
            </a:r>
            <a:r>
              <a:rPr lang="en-US" sz="2531" kern="0" dirty="0">
                <a:solidFill>
                  <a:schemeClr val="bg1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531" kern="0" dirty="0" err="1">
                <a:solidFill>
                  <a:schemeClr val="bg1"/>
                </a:solidFill>
                <a:ea typeface="-윤고딕140"/>
                <a:cs typeface="-윤고딕140"/>
                <a:sym typeface="Didot"/>
              </a:rPr>
              <a:t>phong</a:t>
            </a:r>
            <a:r>
              <a:rPr lang="en-US" sz="2531" kern="0" dirty="0">
                <a:solidFill>
                  <a:schemeClr val="bg1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531" kern="0" dirty="0" err="1">
                <a:solidFill>
                  <a:schemeClr val="bg1"/>
                </a:solidFill>
                <a:ea typeface="-윤고딕140"/>
                <a:cs typeface="-윤고딕140"/>
                <a:sym typeface="Didot"/>
              </a:rPr>
              <a:t>kiến</a:t>
            </a:r>
            <a:r>
              <a:rPr lang="en-US" sz="2531" kern="0" dirty="0">
                <a:solidFill>
                  <a:schemeClr val="bg1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531" kern="0" dirty="0" err="1">
                <a:solidFill>
                  <a:schemeClr val="bg1"/>
                </a:solidFill>
                <a:ea typeface="-윤고딕140"/>
                <a:cs typeface="-윤고딕140"/>
                <a:sym typeface="Didot"/>
              </a:rPr>
              <a:t>phương</a:t>
            </a:r>
            <a:r>
              <a:rPr lang="en-US" sz="2531" kern="0" dirty="0">
                <a:solidFill>
                  <a:schemeClr val="bg1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531" kern="0" dirty="0" err="1">
                <a:solidFill>
                  <a:schemeClr val="bg1"/>
                </a:solidFill>
                <a:ea typeface="-윤고딕140"/>
                <a:cs typeface="-윤고딕140"/>
                <a:sym typeface="Didot"/>
              </a:rPr>
              <a:t>Bắc</a:t>
            </a:r>
            <a:r>
              <a:rPr lang="en-US" sz="2531" kern="0" dirty="0">
                <a:solidFill>
                  <a:schemeClr val="bg1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531" kern="0" dirty="0" err="1">
                <a:solidFill>
                  <a:schemeClr val="bg1"/>
                </a:solidFill>
                <a:ea typeface="-윤고딕140"/>
                <a:cs typeface="-윤고딕140"/>
                <a:sym typeface="Didot"/>
              </a:rPr>
              <a:t>và</a:t>
            </a:r>
            <a:r>
              <a:rPr lang="en-US" sz="2531" kern="0" dirty="0">
                <a:solidFill>
                  <a:schemeClr val="bg1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531" kern="0" dirty="0" err="1">
                <a:solidFill>
                  <a:schemeClr val="bg1"/>
                </a:solidFill>
                <a:ea typeface="-윤고딕140"/>
                <a:cs typeface="-윤고딕140"/>
                <a:sym typeface="Didot"/>
              </a:rPr>
              <a:t>mở</a:t>
            </a:r>
            <a:r>
              <a:rPr lang="en-US" sz="2531" kern="0" dirty="0">
                <a:solidFill>
                  <a:schemeClr val="bg1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531" kern="0" dirty="0" err="1">
                <a:solidFill>
                  <a:schemeClr val="bg1"/>
                </a:solidFill>
                <a:ea typeface="-윤고딕140"/>
                <a:cs typeface="-윤고딕140"/>
                <a:sym typeface="Didot"/>
              </a:rPr>
              <a:t>đầu</a:t>
            </a:r>
            <a:r>
              <a:rPr lang="en-US" sz="2531" kern="0" dirty="0">
                <a:solidFill>
                  <a:schemeClr val="bg1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531" kern="0" dirty="0" err="1">
                <a:solidFill>
                  <a:schemeClr val="bg1"/>
                </a:solidFill>
                <a:ea typeface="-윤고딕140"/>
                <a:cs typeface="-윤고딕140"/>
                <a:sym typeface="Didot"/>
              </a:rPr>
              <a:t>cho</a:t>
            </a:r>
            <a:r>
              <a:rPr lang="en-US" sz="2531" kern="0" dirty="0">
                <a:solidFill>
                  <a:schemeClr val="bg1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531" kern="0" dirty="0" err="1">
                <a:solidFill>
                  <a:schemeClr val="bg1"/>
                </a:solidFill>
                <a:ea typeface="-윤고딕140"/>
                <a:cs typeface="-윤고딕140"/>
                <a:sym typeface="Didot"/>
              </a:rPr>
              <a:t>thời</a:t>
            </a:r>
            <a:r>
              <a:rPr lang="en-US" sz="2531" kern="0" dirty="0">
                <a:solidFill>
                  <a:schemeClr val="bg1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531" kern="0" dirty="0" err="1">
                <a:solidFill>
                  <a:schemeClr val="bg1"/>
                </a:solidFill>
                <a:ea typeface="-윤고딕140"/>
                <a:cs typeface="-윤고딕140"/>
                <a:sym typeface="Didot"/>
              </a:rPr>
              <a:t>kì</a:t>
            </a:r>
            <a:r>
              <a:rPr lang="en-US" sz="2531" kern="0" dirty="0">
                <a:solidFill>
                  <a:schemeClr val="bg1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531" kern="0" dirty="0" err="1">
                <a:solidFill>
                  <a:schemeClr val="bg1"/>
                </a:solidFill>
                <a:ea typeface="-윤고딕140"/>
                <a:cs typeface="-윤고딕140"/>
                <a:sym typeface="Didot"/>
              </a:rPr>
              <a:t>độc</a:t>
            </a:r>
            <a:r>
              <a:rPr lang="en-US" sz="2531" kern="0" dirty="0">
                <a:solidFill>
                  <a:schemeClr val="bg1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531" kern="0" dirty="0" err="1">
                <a:solidFill>
                  <a:schemeClr val="bg1"/>
                </a:solidFill>
                <a:ea typeface="-윤고딕140"/>
                <a:cs typeface="-윤고딕140"/>
                <a:sym typeface="Didot"/>
              </a:rPr>
              <a:t>lập</a:t>
            </a:r>
            <a:r>
              <a:rPr lang="en-US" sz="2531" kern="0" dirty="0">
                <a:solidFill>
                  <a:schemeClr val="bg1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531" kern="0" dirty="0" err="1">
                <a:solidFill>
                  <a:schemeClr val="bg1"/>
                </a:solidFill>
                <a:ea typeface="-윤고딕140"/>
                <a:cs typeface="-윤고딕140"/>
                <a:sym typeface="Didot"/>
              </a:rPr>
              <a:t>lâu</a:t>
            </a:r>
            <a:r>
              <a:rPr lang="en-US" sz="2531" kern="0" dirty="0">
                <a:solidFill>
                  <a:schemeClr val="bg1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531" kern="0" dirty="0" err="1">
                <a:solidFill>
                  <a:schemeClr val="bg1"/>
                </a:solidFill>
                <a:ea typeface="-윤고딕140"/>
                <a:cs typeface="-윤고딕140"/>
                <a:sym typeface="Didot"/>
              </a:rPr>
              <a:t>dài</a:t>
            </a:r>
            <a:r>
              <a:rPr lang="en-US" sz="2531" kern="0" dirty="0">
                <a:solidFill>
                  <a:schemeClr val="bg1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531" kern="0" dirty="0" err="1">
                <a:solidFill>
                  <a:schemeClr val="bg1"/>
                </a:solidFill>
                <a:ea typeface="-윤고딕140"/>
                <a:cs typeface="-윤고딕140"/>
                <a:sym typeface="Didot"/>
              </a:rPr>
              <a:t>của</a:t>
            </a:r>
            <a:r>
              <a:rPr lang="en-US" sz="2531" kern="0" dirty="0">
                <a:solidFill>
                  <a:schemeClr val="bg1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531" kern="0" dirty="0" err="1">
                <a:solidFill>
                  <a:schemeClr val="bg1"/>
                </a:solidFill>
                <a:ea typeface="-윤고딕140"/>
                <a:cs typeface="-윤고딕140"/>
                <a:sym typeface="Didot"/>
              </a:rPr>
              <a:t>nước</a:t>
            </a:r>
            <a:r>
              <a:rPr lang="en-US" sz="2531" kern="0" dirty="0">
                <a:solidFill>
                  <a:schemeClr val="bg1"/>
                </a:solidFill>
                <a:ea typeface="-윤고딕140"/>
                <a:cs typeface="-윤고딕140"/>
                <a:sym typeface="Didot"/>
              </a:rPr>
              <a:t> ta.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56B6C3-4D9E-4DCF-AC55-414E5879D7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7122" y="4205349"/>
            <a:ext cx="3365284" cy="25198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89" y="1670355"/>
            <a:ext cx="2380457" cy="1999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692" y="3129118"/>
            <a:ext cx="1766523" cy="156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251" y="4268892"/>
            <a:ext cx="4175419" cy="1203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Co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024" y="4571449"/>
            <a:ext cx="2822087" cy="1523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Cov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126" y="4372157"/>
            <a:ext cx="2746809" cy="659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Cov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9912" y="3468753"/>
            <a:ext cx="2812051" cy="1600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Cov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4648" y="3066910"/>
            <a:ext cx="2158627" cy="1945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Cove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615" y="4351373"/>
            <a:ext cx="1425263" cy="108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Cover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82235">
            <a:off x="6011542" y="2132567"/>
            <a:ext cx="3321841" cy="1338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Cover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263" y="1130209"/>
            <a:ext cx="2713353" cy="1080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Cover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4396">
            <a:off x="4804410" y="1868899"/>
            <a:ext cx="1957227" cy="2664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Cover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158108">
            <a:off x="3861809" y="4329309"/>
            <a:ext cx="2084364" cy="923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Cover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2818" y="534974"/>
            <a:ext cx="3875980" cy="4458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Cover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85818">
            <a:off x="3348805" y="479468"/>
            <a:ext cx="3068020" cy="3699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 descr="Cover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516" y="3727215"/>
            <a:ext cx="1416899" cy="1908647"/>
          </a:xfrm>
          <a:prstGeom prst="rect">
            <a:avLst/>
          </a:prstGeom>
          <a:solidFill>
            <a:srgbClr val="CC0000"/>
          </a:solidFill>
          <a:ln w="38100" cmpd="dbl">
            <a:solidFill>
              <a:srgbClr val="CC0000"/>
            </a:solidFill>
            <a:miter lim="800000"/>
            <a:headEnd/>
            <a:tailEnd/>
          </a:ln>
        </p:spPr>
      </p:pic>
      <p:pic>
        <p:nvPicPr>
          <p:cNvPr id="20" name="Picture 2" descr="Cover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5206">
            <a:off x="-322793" y="2354755"/>
            <a:ext cx="3154964" cy="1823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39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593" name="Group 921"/>
          <p:cNvGraphicFramePr>
            <a:graphicFrameLocks noGrp="1"/>
          </p:cNvGraphicFramePr>
          <p:nvPr>
            <p:ph sz="quarter" idx="1"/>
          </p:nvPr>
        </p:nvGraphicFramePr>
        <p:xfrm>
          <a:off x="2222503" y="3433113"/>
          <a:ext cx="3914775" cy="433388"/>
        </p:xfrm>
        <a:graphic>
          <a:graphicData uri="http://schemas.openxmlformats.org/drawingml/2006/table">
            <a:tbl>
              <a:tblPr/>
              <a:tblGrid>
                <a:gridCol w="434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49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49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49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349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349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349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349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349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433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H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O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Ằ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G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T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H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Á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O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9634" name="Group 962"/>
          <p:cNvGraphicFramePr>
            <a:graphicFrameLocks noGrp="1"/>
          </p:cNvGraphicFramePr>
          <p:nvPr>
            <p:ph sz="quarter" idx="2"/>
          </p:nvPr>
        </p:nvGraphicFramePr>
        <p:xfrm>
          <a:off x="3081340" y="788337"/>
          <a:ext cx="1209675" cy="457200"/>
        </p:xfrm>
        <a:graphic>
          <a:graphicData uri="http://schemas.openxmlformats.org/drawingml/2006/table">
            <a:tbl>
              <a:tblPr/>
              <a:tblGrid>
                <a:gridCol w="403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3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32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B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Ắ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9674" name="Group 1002"/>
          <p:cNvGraphicFramePr>
            <a:graphicFrameLocks noGrp="1"/>
          </p:cNvGraphicFramePr>
          <p:nvPr>
            <p:ph sz="quarter" idx="3"/>
          </p:nvPr>
        </p:nvGraphicFramePr>
        <p:xfrm>
          <a:off x="3063875" y="1855138"/>
          <a:ext cx="1993898" cy="487363"/>
        </p:xfrm>
        <a:graphic>
          <a:graphicData uri="http://schemas.openxmlformats.org/drawingml/2006/table">
            <a:tbl>
              <a:tblPr/>
              <a:tblGrid>
                <a:gridCol w="4254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54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87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C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Ổ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L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O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9635" name="Group 963"/>
          <p:cNvGraphicFramePr>
            <a:graphicFrameLocks noGrp="1"/>
          </p:cNvGraphicFramePr>
          <p:nvPr>
            <p:ph sz="quarter" idx="4"/>
          </p:nvPr>
        </p:nvGraphicFramePr>
        <p:xfrm>
          <a:off x="3090865" y="788337"/>
          <a:ext cx="1208087" cy="457200"/>
        </p:xfrm>
        <a:graphic>
          <a:graphicData uri="http://schemas.openxmlformats.org/drawingml/2006/table">
            <a:tbl>
              <a:tblPr/>
              <a:tblGrid>
                <a:gridCol w="403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3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16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00"/>
                        </a:gs>
                        <a:gs pos="100000">
                          <a:srgbClr val="FF0000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00"/>
                        </a:gs>
                        <a:gs pos="100000">
                          <a:srgbClr val="FF0000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00"/>
                        </a:gs>
                        <a:gs pos="100000">
                          <a:srgbClr val="FF0000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9655" name="Group 983"/>
          <p:cNvGraphicFramePr>
            <a:graphicFrameLocks noGrp="1"/>
          </p:cNvGraphicFramePr>
          <p:nvPr/>
        </p:nvGraphicFramePr>
        <p:xfrm>
          <a:off x="1066802" y="1321736"/>
          <a:ext cx="2822575" cy="457200"/>
        </p:xfrm>
        <a:graphic>
          <a:graphicData uri="http://schemas.openxmlformats.org/drawingml/2006/table">
            <a:tbl>
              <a:tblPr/>
              <a:tblGrid>
                <a:gridCol w="403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3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32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032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032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032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032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T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H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Ấ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T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B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Ạ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I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9656" name="Group 984"/>
          <p:cNvGraphicFramePr>
            <a:graphicFrameLocks noGrp="1"/>
          </p:cNvGraphicFramePr>
          <p:nvPr/>
        </p:nvGraphicFramePr>
        <p:xfrm>
          <a:off x="2646364" y="2421878"/>
          <a:ext cx="3916361" cy="409575"/>
        </p:xfrm>
        <a:graphic>
          <a:graphicData uri="http://schemas.openxmlformats.org/drawingml/2006/table">
            <a:tbl>
              <a:tblPr/>
              <a:tblGrid>
                <a:gridCol w="434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49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49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49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349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349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349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349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3656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409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T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H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Ủ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Y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T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R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I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Ề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U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9398" name="Group 726"/>
          <p:cNvGraphicFramePr>
            <a:graphicFrameLocks noGrp="1"/>
          </p:cNvGraphicFramePr>
          <p:nvPr/>
        </p:nvGraphicFramePr>
        <p:xfrm>
          <a:off x="3084514" y="2921937"/>
          <a:ext cx="3479800" cy="433388"/>
        </p:xfrm>
        <a:graphic>
          <a:graphicData uri="http://schemas.openxmlformats.org/drawingml/2006/table">
            <a:tbl>
              <a:tblPr/>
              <a:tblGrid>
                <a:gridCol w="434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49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49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49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349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349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349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349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33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Đ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Ư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Ờ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G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L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Â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9400" name="Group 728"/>
          <p:cNvGraphicFramePr>
            <a:graphicFrameLocks noGrp="1"/>
          </p:cNvGraphicFramePr>
          <p:nvPr/>
        </p:nvGraphicFramePr>
        <p:xfrm>
          <a:off x="3086100" y="3934763"/>
          <a:ext cx="3479800" cy="433388"/>
        </p:xfrm>
        <a:graphic>
          <a:graphicData uri="http://schemas.openxmlformats.org/drawingml/2006/table">
            <a:tbl>
              <a:tblPr/>
              <a:tblGrid>
                <a:gridCol w="434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49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49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49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349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349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349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349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33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N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G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Ô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Q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U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Y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Ề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9632" name="Group 960"/>
          <p:cNvGraphicFramePr>
            <a:graphicFrameLocks noGrp="1"/>
          </p:cNvGraphicFramePr>
          <p:nvPr/>
        </p:nvGraphicFramePr>
        <p:xfrm>
          <a:off x="433391" y="3969687"/>
          <a:ext cx="434975" cy="433388"/>
        </p:xfrm>
        <a:graphic>
          <a:graphicData uri="http://schemas.openxmlformats.org/drawingml/2006/table">
            <a:tbl>
              <a:tblPr/>
              <a:tblGrid>
                <a:gridCol w="434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33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/>
                          <a:latin typeface="Arial" pitchFamily="34" charset="0"/>
                        </a:rPr>
                        <a:t>7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9608" name="Group 936"/>
          <p:cNvGraphicFramePr>
            <a:graphicFrameLocks noGrp="1"/>
          </p:cNvGraphicFramePr>
          <p:nvPr/>
        </p:nvGraphicFramePr>
        <p:xfrm>
          <a:off x="1773685" y="4440684"/>
          <a:ext cx="2124073" cy="381000"/>
        </p:xfrm>
        <a:graphic>
          <a:graphicData uri="http://schemas.openxmlformats.org/drawingml/2006/table">
            <a:tbl>
              <a:tblPr/>
              <a:tblGrid>
                <a:gridCol w="4254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38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54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254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2386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59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Ọ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G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Ỗ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9630" name="Group 958"/>
          <p:cNvGraphicFramePr>
            <a:graphicFrameLocks noGrp="1"/>
          </p:cNvGraphicFramePr>
          <p:nvPr/>
        </p:nvGraphicFramePr>
        <p:xfrm>
          <a:off x="438152" y="3455338"/>
          <a:ext cx="434975" cy="433388"/>
        </p:xfrm>
        <a:graphic>
          <a:graphicData uri="http://schemas.openxmlformats.org/drawingml/2006/table">
            <a:tbl>
              <a:tblPr/>
              <a:tblGrid>
                <a:gridCol w="434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33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/>
                          <a:latin typeface="Arial" pitchFamily="34" charset="0"/>
                        </a:rPr>
                        <a:t>6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9629" name="Group 957"/>
          <p:cNvGraphicFramePr>
            <a:graphicFrameLocks noGrp="1"/>
          </p:cNvGraphicFramePr>
          <p:nvPr/>
        </p:nvGraphicFramePr>
        <p:xfrm>
          <a:off x="433391" y="2917175"/>
          <a:ext cx="434975" cy="433388"/>
        </p:xfrm>
        <a:graphic>
          <a:graphicData uri="http://schemas.openxmlformats.org/drawingml/2006/table">
            <a:tbl>
              <a:tblPr/>
              <a:tblGrid>
                <a:gridCol w="434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33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/>
                          <a:latin typeface="Arial" pitchFamily="34" charset="0"/>
                        </a:rPr>
                        <a:t>5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9628" name="Group 956"/>
          <p:cNvGraphicFramePr>
            <a:graphicFrameLocks noGrp="1"/>
          </p:cNvGraphicFramePr>
          <p:nvPr/>
        </p:nvGraphicFramePr>
        <p:xfrm>
          <a:off x="428628" y="2398062"/>
          <a:ext cx="434975" cy="433388"/>
        </p:xfrm>
        <a:graphic>
          <a:graphicData uri="http://schemas.openxmlformats.org/drawingml/2006/table">
            <a:tbl>
              <a:tblPr/>
              <a:tblGrid>
                <a:gridCol w="434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33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/>
                          <a:latin typeface="Arial" pitchFamily="34" charset="0"/>
                        </a:rPr>
                        <a:t>4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9627" name="Group 955"/>
          <p:cNvGraphicFramePr>
            <a:graphicFrameLocks noGrp="1"/>
          </p:cNvGraphicFramePr>
          <p:nvPr/>
        </p:nvGraphicFramePr>
        <p:xfrm>
          <a:off x="433391" y="1898001"/>
          <a:ext cx="434975" cy="433388"/>
        </p:xfrm>
        <a:graphic>
          <a:graphicData uri="http://schemas.openxmlformats.org/drawingml/2006/table">
            <a:tbl>
              <a:tblPr/>
              <a:tblGrid>
                <a:gridCol w="434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33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/>
                          <a:latin typeface="Arial" pitchFamily="34" charset="0"/>
                        </a:rPr>
                        <a:t>3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9625" name="Group 953"/>
          <p:cNvGraphicFramePr>
            <a:graphicFrameLocks noGrp="1"/>
          </p:cNvGraphicFramePr>
          <p:nvPr/>
        </p:nvGraphicFramePr>
        <p:xfrm>
          <a:off x="442915" y="1345550"/>
          <a:ext cx="434975" cy="433388"/>
        </p:xfrm>
        <a:graphic>
          <a:graphicData uri="http://schemas.openxmlformats.org/drawingml/2006/table">
            <a:tbl>
              <a:tblPr/>
              <a:tblGrid>
                <a:gridCol w="434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33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9624" name="Group 952"/>
          <p:cNvGraphicFramePr>
            <a:graphicFrameLocks noGrp="1"/>
          </p:cNvGraphicFramePr>
          <p:nvPr/>
        </p:nvGraphicFramePr>
        <p:xfrm>
          <a:off x="457203" y="826438"/>
          <a:ext cx="434975" cy="433388"/>
        </p:xfrm>
        <a:graphic>
          <a:graphicData uri="http://schemas.openxmlformats.org/drawingml/2006/table">
            <a:tbl>
              <a:tblPr/>
              <a:tblGrid>
                <a:gridCol w="434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33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9633" name="Group 961"/>
          <p:cNvGraphicFramePr>
            <a:graphicFrameLocks noGrp="1"/>
          </p:cNvGraphicFramePr>
          <p:nvPr/>
        </p:nvGraphicFramePr>
        <p:xfrm>
          <a:off x="438152" y="4484038"/>
          <a:ext cx="434975" cy="433388"/>
        </p:xfrm>
        <a:graphic>
          <a:graphicData uri="http://schemas.openxmlformats.org/drawingml/2006/table">
            <a:tbl>
              <a:tblPr/>
              <a:tblGrid>
                <a:gridCol w="434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33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/>
                          <a:latin typeface="Arial" pitchFamily="34" charset="0"/>
                        </a:rPr>
                        <a:t>8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9409" name="Text Box 737"/>
          <p:cNvSpPr txBox="1">
            <a:spLocks noChangeArrowheads="1"/>
          </p:cNvSpPr>
          <p:nvPr/>
        </p:nvSpPr>
        <p:spPr bwMode="auto">
          <a:xfrm>
            <a:off x="212493" y="4875545"/>
            <a:ext cx="5553075" cy="438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9" tIns="45719" rIns="91439" bIns="45719">
            <a:spAutoFit/>
          </a:bodyPr>
          <a:lstStyle/>
          <a:p>
            <a:pPr defTabSz="410722">
              <a:spcBef>
                <a:spcPct val="50000"/>
              </a:spcBef>
            </a:pPr>
            <a:r>
              <a:rPr lang="en-US" sz="2249" b="1" kern="0" dirty="0">
                <a:latin typeface="Times New Roman" pitchFamily="18" charset="0"/>
                <a:cs typeface="Times New Roman" pitchFamily="18" charset="0"/>
                <a:sym typeface="Didot"/>
              </a:rPr>
              <a:t>1. </a:t>
            </a:r>
            <a:r>
              <a:rPr lang="en-US" sz="2249" b="1" kern="0" dirty="0" err="1">
                <a:latin typeface="Times New Roman" pitchFamily="18" charset="0"/>
                <a:cs typeface="Times New Roman" pitchFamily="18" charset="0"/>
                <a:sym typeface="Didot"/>
              </a:rPr>
              <a:t>Quân</a:t>
            </a:r>
            <a:r>
              <a:rPr lang="en-US" sz="2249" b="1" kern="0" dirty="0">
                <a:latin typeface="Times New Roman" pitchFamily="18" charset="0"/>
                <a:cs typeface="Times New Roman" pitchFamily="18" charset="0"/>
                <a:sym typeface="Didot"/>
              </a:rPr>
              <a:t> Nam </a:t>
            </a:r>
            <a:r>
              <a:rPr lang="en-US" sz="2249" b="1" kern="0" dirty="0" err="1">
                <a:latin typeface="Times New Roman" pitchFamily="18" charset="0"/>
                <a:cs typeface="Times New Roman" pitchFamily="18" charset="0"/>
                <a:sym typeface="Didot"/>
              </a:rPr>
              <a:t>Hán</a:t>
            </a:r>
            <a:r>
              <a:rPr lang="en-US" sz="2249" b="1" kern="0" dirty="0">
                <a:latin typeface="Times New Roman" pitchFamily="18" charset="0"/>
                <a:cs typeface="Times New Roman" pitchFamily="18" charset="0"/>
                <a:sym typeface="Didot"/>
              </a:rPr>
              <a:t> </a:t>
            </a:r>
            <a:r>
              <a:rPr lang="en-US" sz="2249" b="1" kern="0" dirty="0" err="1">
                <a:latin typeface="Times New Roman" pitchFamily="18" charset="0"/>
                <a:cs typeface="Times New Roman" pitchFamily="18" charset="0"/>
                <a:sym typeface="Didot"/>
              </a:rPr>
              <a:t>đến</a:t>
            </a:r>
            <a:r>
              <a:rPr lang="en-US" sz="2249" b="1" kern="0" dirty="0">
                <a:latin typeface="Times New Roman" pitchFamily="18" charset="0"/>
                <a:cs typeface="Times New Roman" pitchFamily="18" charset="0"/>
                <a:sym typeface="Didot"/>
              </a:rPr>
              <a:t> </a:t>
            </a:r>
            <a:r>
              <a:rPr lang="en-US" sz="2249" b="1" kern="0" dirty="0" err="1">
                <a:latin typeface="Times New Roman" pitchFamily="18" charset="0"/>
                <a:cs typeface="Times New Roman" pitchFamily="18" charset="0"/>
                <a:sym typeface="Didot"/>
              </a:rPr>
              <a:t>từ</a:t>
            </a:r>
            <a:r>
              <a:rPr lang="en-US" sz="2249" b="1" kern="0" dirty="0">
                <a:latin typeface="Times New Roman" pitchFamily="18" charset="0"/>
                <a:cs typeface="Times New Roman" pitchFamily="18" charset="0"/>
                <a:sym typeface="Didot"/>
              </a:rPr>
              <a:t> </a:t>
            </a:r>
            <a:r>
              <a:rPr lang="en-US" sz="2249" b="1" kern="0" dirty="0" err="1">
                <a:latin typeface="Times New Roman" pitchFamily="18" charset="0"/>
                <a:cs typeface="Times New Roman" pitchFamily="18" charset="0"/>
                <a:sym typeface="Didot"/>
              </a:rPr>
              <a:t>phương</a:t>
            </a:r>
            <a:r>
              <a:rPr lang="en-US" sz="2249" b="1" kern="0" dirty="0">
                <a:latin typeface="Times New Roman" pitchFamily="18" charset="0"/>
                <a:cs typeface="Times New Roman" pitchFamily="18" charset="0"/>
                <a:sym typeface="Didot"/>
              </a:rPr>
              <a:t> </a:t>
            </a:r>
            <a:r>
              <a:rPr lang="en-US" sz="2249" b="1" kern="0" dirty="0" err="1">
                <a:latin typeface="Times New Roman" pitchFamily="18" charset="0"/>
                <a:cs typeface="Times New Roman" pitchFamily="18" charset="0"/>
                <a:sym typeface="Didot"/>
              </a:rPr>
              <a:t>nào</a:t>
            </a:r>
            <a:r>
              <a:rPr lang="en-US" sz="2249" b="1" kern="0" dirty="0">
                <a:latin typeface="Times New Roman" pitchFamily="18" charset="0"/>
                <a:cs typeface="Times New Roman" pitchFamily="18" charset="0"/>
                <a:sym typeface="Didot"/>
              </a:rPr>
              <a:t>?</a:t>
            </a:r>
          </a:p>
        </p:txBody>
      </p:sp>
      <p:graphicFrame>
        <p:nvGraphicFramePr>
          <p:cNvPr id="29679" name="Group 1007"/>
          <p:cNvGraphicFramePr>
            <a:graphicFrameLocks noGrp="1"/>
          </p:cNvGraphicFramePr>
          <p:nvPr/>
        </p:nvGraphicFramePr>
        <p:xfrm>
          <a:off x="1066802" y="1321736"/>
          <a:ext cx="2816223" cy="457200"/>
        </p:xfrm>
        <a:graphic>
          <a:graphicData uri="http://schemas.openxmlformats.org/drawingml/2006/table">
            <a:tbl>
              <a:tblPr/>
              <a:tblGrid>
                <a:gridCol w="403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3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16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016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016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0163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032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00"/>
                        </a:gs>
                        <a:gs pos="100000">
                          <a:srgbClr val="FF0000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00"/>
                        </a:gs>
                        <a:gs pos="100000">
                          <a:srgbClr val="FF0000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00"/>
                        </a:gs>
                        <a:gs pos="100000">
                          <a:srgbClr val="FF0000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00"/>
                        </a:gs>
                        <a:gs pos="100000">
                          <a:srgbClr val="FF0000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00"/>
                        </a:gs>
                        <a:gs pos="100000">
                          <a:srgbClr val="FF0000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00"/>
                        </a:gs>
                        <a:gs pos="100000">
                          <a:srgbClr val="FF0000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00"/>
                        </a:gs>
                        <a:gs pos="100000">
                          <a:srgbClr val="FF0000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9449" name="Text Box 777"/>
          <p:cNvSpPr txBox="1">
            <a:spLocks noChangeArrowheads="1"/>
          </p:cNvSpPr>
          <p:nvPr/>
        </p:nvSpPr>
        <p:spPr bwMode="auto">
          <a:xfrm>
            <a:off x="110591" y="5147283"/>
            <a:ext cx="8325760" cy="438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9" tIns="45719" rIns="91439" bIns="45719">
            <a:spAutoFit/>
          </a:bodyPr>
          <a:lstStyle/>
          <a:p>
            <a:pPr algn="ctr" defTabSz="410722">
              <a:spcBef>
                <a:spcPct val="50000"/>
              </a:spcBef>
            </a:pPr>
            <a:r>
              <a:rPr lang="en-US" sz="2249" b="1" kern="0" dirty="0">
                <a:latin typeface="Times New Roman" pitchFamily="18" charset="0"/>
                <a:cs typeface="Times New Roman" pitchFamily="18" charset="0"/>
                <a:sym typeface="Didot"/>
              </a:rPr>
              <a:t>2. </a:t>
            </a:r>
            <a:r>
              <a:rPr lang="en-US" sz="2249" b="1" kern="0" dirty="0" err="1">
                <a:latin typeface="Times New Roman" pitchFamily="18" charset="0"/>
                <a:cs typeface="Times New Roman" pitchFamily="18" charset="0"/>
                <a:sym typeface="Didot"/>
              </a:rPr>
              <a:t>Hậu</a:t>
            </a:r>
            <a:r>
              <a:rPr lang="en-US" sz="2249" b="1" kern="0" dirty="0">
                <a:latin typeface="Times New Roman" pitchFamily="18" charset="0"/>
                <a:cs typeface="Times New Roman" pitchFamily="18" charset="0"/>
                <a:sym typeface="Didot"/>
              </a:rPr>
              <a:t> </a:t>
            </a:r>
            <a:r>
              <a:rPr lang="en-US" sz="2249" b="1" kern="0" dirty="0" err="1">
                <a:latin typeface="Times New Roman" pitchFamily="18" charset="0"/>
                <a:cs typeface="Times New Roman" pitchFamily="18" charset="0"/>
                <a:sym typeface="Didot"/>
              </a:rPr>
              <a:t>quả</a:t>
            </a:r>
            <a:r>
              <a:rPr lang="en-US" sz="2249" b="1" kern="0" dirty="0">
                <a:latin typeface="Times New Roman" pitchFamily="18" charset="0"/>
                <a:cs typeface="Times New Roman" pitchFamily="18" charset="0"/>
                <a:sym typeface="Didot"/>
              </a:rPr>
              <a:t> </a:t>
            </a:r>
            <a:r>
              <a:rPr lang="en-US" sz="2249" b="1" kern="0" dirty="0" err="1">
                <a:latin typeface="Times New Roman" pitchFamily="18" charset="0"/>
                <a:cs typeface="Times New Roman" pitchFamily="18" charset="0"/>
                <a:sym typeface="Didot"/>
              </a:rPr>
              <a:t>mà</a:t>
            </a:r>
            <a:r>
              <a:rPr lang="en-US" sz="2249" b="1" kern="0" dirty="0">
                <a:latin typeface="Times New Roman" pitchFamily="18" charset="0"/>
                <a:cs typeface="Times New Roman" pitchFamily="18" charset="0"/>
                <a:sym typeface="Didot"/>
              </a:rPr>
              <a:t> </a:t>
            </a:r>
            <a:r>
              <a:rPr lang="en-US" sz="2249" b="1" kern="0" dirty="0" err="1">
                <a:latin typeface="Times New Roman" pitchFamily="18" charset="0"/>
                <a:cs typeface="Times New Roman" pitchFamily="18" charset="0"/>
                <a:sym typeface="Didot"/>
              </a:rPr>
              <a:t>quân</a:t>
            </a:r>
            <a:r>
              <a:rPr lang="en-US" sz="2249" b="1" kern="0" dirty="0">
                <a:latin typeface="Times New Roman" pitchFamily="18" charset="0"/>
                <a:cs typeface="Times New Roman" pitchFamily="18" charset="0"/>
                <a:sym typeface="Didot"/>
              </a:rPr>
              <a:t> Nam </a:t>
            </a:r>
            <a:r>
              <a:rPr lang="en-US" sz="2249" b="1" kern="0" dirty="0" err="1">
                <a:latin typeface="Times New Roman" pitchFamily="18" charset="0"/>
                <a:cs typeface="Times New Roman" pitchFamily="18" charset="0"/>
                <a:sym typeface="Didot"/>
              </a:rPr>
              <a:t>Hán</a:t>
            </a:r>
            <a:r>
              <a:rPr lang="en-US" sz="2249" b="1" kern="0" dirty="0">
                <a:latin typeface="Times New Roman" pitchFamily="18" charset="0"/>
                <a:cs typeface="Times New Roman" pitchFamily="18" charset="0"/>
                <a:sym typeface="Didot"/>
              </a:rPr>
              <a:t> </a:t>
            </a:r>
            <a:r>
              <a:rPr lang="en-US" sz="2249" b="1" kern="0" dirty="0" err="1">
                <a:latin typeface="Times New Roman" pitchFamily="18" charset="0"/>
                <a:cs typeface="Times New Roman" pitchFamily="18" charset="0"/>
                <a:sym typeface="Didot"/>
              </a:rPr>
              <a:t>phải</a:t>
            </a:r>
            <a:r>
              <a:rPr lang="en-US" sz="2249" b="1" kern="0" dirty="0">
                <a:latin typeface="Times New Roman" pitchFamily="18" charset="0"/>
                <a:cs typeface="Times New Roman" pitchFamily="18" charset="0"/>
                <a:sym typeface="Didot"/>
              </a:rPr>
              <a:t> </a:t>
            </a:r>
            <a:r>
              <a:rPr lang="en-US" sz="2249" b="1" kern="0" dirty="0" err="1">
                <a:latin typeface="Times New Roman" pitchFamily="18" charset="0"/>
                <a:cs typeface="Times New Roman" pitchFamily="18" charset="0"/>
                <a:sym typeface="Didot"/>
              </a:rPr>
              <a:t>nhận</a:t>
            </a:r>
            <a:r>
              <a:rPr lang="en-US" sz="2249" b="1" kern="0" dirty="0">
                <a:latin typeface="Times New Roman" pitchFamily="18" charset="0"/>
                <a:cs typeface="Times New Roman" pitchFamily="18" charset="0"/>
                <a:sym typeface="Didot"/>
              </a:rPr>
              <a:t> </a:t>
            </a:r>
            <a:r>
              <a:rPr lang="en-US" sz="2249" b="1" kern="0" dirty="0" err="1">
                <a:latin typeface="Times New Roman" pitchFamily="18" charset="0"/>
                <a:cs typeface="Times New Roman" pitchFamily="18" charset="0"/>
                <a:sym typeface="Didot"/>
              </a:rPr>
              <a:t>trong</a:t>
            </a:r>
            <a:r>
              <a:rPr lang="en-US" sz="2249" b="1" kern="0" dirty="0">
                <a:latin typeface="Times New Roman" pitchFamily="18" charset="0"/>
                <a:cs typeface="Times New Roman" pitchFamily="18" charset="0"/>
                <a:sym typeface="Didot"/>
              </a:rPr>
              <a:t> </a:t>
            </a:r>
            <a:r>
              <a:rPr lang="en-US" sz="2249" b="1" kern="0" dirty="0" err="1">
                <a:latin typeface="Times New Roman" pitchFamily="18" charset="0"/>
                <a:cs typeface="Times New Roman" pitchFamily="18" charset="0"/>
                <a:sym typeface="Didot"/>
              </a:rPr>
              <a:t>trận</a:t>
            </a:r>
            <a:r>
              <a:rPr lang="en-US" sz="2249" b="1" kern="0" dirty="0">
                <a:latin typeface="Times New Roman" pitchFamily="18" charset="0"/>
                <a:cs typeface="Times New Roman" pitchFamily="18" charset="0"/>
                <a:sym typeface="Didot"/>
              </a:rPr>
              <a:t> </a:t>
            </a:r>
            <a:r>
              <a:rPr lang="en-US" sz="2249" b="1" kern="0" dirty="0" err="1">
                <a:latin typeface="Times New Roman" pitchFamily="18" charset="0"/>
                <a:cs typeface="Times New Roman" pitchFamily="18" charset="0"/>
                <a:sym typeface="Didot"/>
              </a:rPr>
              <a:t>Bạch</a:t>
            </a:r>
            <a:r>
              <a:rPr lang="en-US" sz="2249" b="1" kern="0" dirty="0">
                <a:latin typeface="Times New Roman" pitchFamily="18" charset="0"/>
                <a:cs typeface="Times New Roman" pitchFamily="18" charset="0"/>
                <a:sym typeface="Didot"/>
              </a:rPr>
              <a:t> </a:t>
            </a:r>
            <a:r>
              <a:rPr lang="en-US" sz="2249" b="1" kern="0" dirty="0" err="1">
                <a:latin typeface="Times New Roman" pitchFamily="18" charset="0"/>
                <a:cs typeface="Times New Roman" pitchFamily="18" charset="0"/>
                <a:sym typeface="Didot"/>
              </a:rPr>
              <a:t>Đằng</a:t>
            </a:r>
            <a:r>
              <a:rPr lang="en-US" sz="2249" b="1" kern="0" dirty="0">
                <a:latin typeface="Times New Roman" pitchFamily="18" charset="0"/>
                <a:cs typeface="Times New Roman" pitchFamily="18" charset="0"/>
                <a:sym typeface="Didot"/>
              </a:rPr>
              <a:t>?</a:t>
            </a:r>
          </a:p>
        </p:txBody>
      </p:sp>
      <p:sp>
        <p:nvSpPr>
          <p:cNvPr id="29451" name="Text Box 779"/>
          <p:cNvSpPr txBox="1">
            <a:spLocks noChangeArrowheads="1"/>
          </p:cNvSpPr>
          <p:nvPr/>
        </p:nvSpPr>
        <p:spPr bwMode="auto">
          <a:xfrm>
            <a:off x="225097" y="5412528"/>
            <a:ext cx="5791200" cy="438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9" tIns="45719" rIns="91439" bIns="45719">
            <a:spAutoFit/>
          </a:bodyPr>
          <a:lstStyle/>
          <a:p>
            <a:pPr defTabSz="410722">
              <a:spcBef>
                <a:spcPct val="50000"/>
              </a:spcBef>
            </a:pPr>
            <a:r>
              <a:rPr lang="en-US" sz="2249" b="1" kern="0" dirty="0">
                <a:latin typeface="Times New Roman" pitchFamily="18" charset="0"/>
                <a:cs typeface="Times New Roman" pitchFamily="18" charset="0"/>
                <a:sym typeface="Didot"/>
              </a:rPr>
              <a:t>3. </a:t>
            </a:r>
            <a:r>
              <a:rPr lang="en-US" sz="2249" b="1" kern="0" dirty="0" err="1">
                <a:latin typeface="Times New Roman" pitchFamily="18" charset="0"/>
                <a:cs typeface="Times New Roman" pitchFamily="18" charset="0"/>
                <a:sym typeface="Didot"/>
              </a:rPr>
              <a:t>Nơi</a:t>
            </a:r>
            <a:r>
              <a:rPr lang="en-US" sz="2249" b="1" kern="0" dirty="0">
                <a:latin typeface="Times New Roman" pitchFamily="18" charset="0"/>
                <a:cs typeface="Times New Roman" pitchFamily="18" charset="0"/>
                <a:sym typeface="Didot"/>
              </a:rPr>
              <a:t> </a:t>
            </a:r>
            <a:r>
              <a:rPr lang="en-US" sz="2249" b="1" kern="0" dirty="0" err="1">
                <a:latin typeface="Times New Roman" pitchFamily="18" charset="0"/>
                <a:cs typeface="Times New Roman" pitchFamily="18" charset="0"/>
                <a:sym typeface="Didot"/>
              </a:rPr>
              <a:t>Ngô</a:t>
            </a:r>
            <a:r>
              <a:rPr lang="en-US" sz="2249" b="1" kern="0" dirty="0">
                <a:latin typeface="Times New Roman" pitchFamily="18" charset="0"/>
                <a:cs typeface="Times New Roman" pitchFamily="18" charset="0"/>
                <a:sym typeface="Didot"/>
              </a:rPr>
              <a:t> </a:t>
            </a:r>
            <a:r>
              <a:rPr lang="en-US" sz="2249" b="1" kern="0" dirty="0" err="1">
                <a:latin typeface="Times New Roman" pitchFamily="18" charset="0"/>
                <a:cs typeface="Times New Roman" pitchFamily="18" charset="0"/>
                <a:sym typeface="Didot"/>
              </a:rPr>
              <a:t>Quyền</a:t>
            </a:r>
            <a:r>
              <a:rPr lang="en-US" sz="2249" b="1" kern="0" dirty="0">
                <a:latin typeface="Times New Roman" pitchFamily="18" charset="0"/>
                <a:cs typeface="Times New Roman" pitchFamily="18" charset="0"/>
                <a:sym typeface="Didot"/>
              </a:rPr>
              <a:t> </a:t>
            </a:r>
            <a:r>
              <a:rPr lang="en-US" sz="2249" b="1" kern="0" dirty="0" err="1">
                <a:latin typeface="Times New Roman" pitchFamily="18" charset="0"/>
                <a:cs typeface="Times New Roman" pitchFamily="18" charset="0"/>
                <a:sym typeface="Didot"/>
              </a:rPr>
              <a:t>chọn</a:t>
            </a:r>
            <a:r>
              <a:rPr lang="en-US" sz="2249" b="1" kern="0" dirty="0">
                <a:latin typeface="Times New Roman" pitchFamily="18" charset="0"/>
                <a:cs typeface="Times New Roman" pitchFamily="18" charset="0"/>
                <a:sym typeface="Didot"/>
              </a:rPr>
              <a:t> </a:t>
            </a:r>
            <a:r>
              <a:rPr lang="en-US" sz="2249" b="1" kern="0" dirty="0" err="1">
                <a:latin typeface="Times New Roman" pitchFamily="18" charset="0"/>
                <a:cs typeface="Times New Roman" pitchFamily="18" charset="0"/>
                <a:sym typeface="Didot"/>
              </a:rPr>
              <a:t>làm</a:t>
            </a:r>
            <a:r>
              <a:rPr lang="en-US" sz="2249" b="1" kern="0" dirty="0">
                <a:latin typeface="Times New Roman" pitchFamily="18" charset="0"/>
                <a:cs typeface="Times New Roman" pitchFamily="18" charset="0"/>
                <a:sym typeface="Didot"/>
              </a:rPr>
              <a:t> </a:t>
            </a:r>
            <a:r>
              <a:rPr lang="en-US" sz="2249" b="1" kern="0" dirty="0" err="1">
                <a:latin typeface="Times New Roman" pitchFamily="18" charset="0"/>
                <a:cs typeface="Times New Roman" pitchFamily="18" charset="0"/>
                <a:sym typeface="Didot"/>
              </a:rPr>
              <a:t>kinh</a:t>
            </a:r>
            <a:r>
              <a:rPr lang="en-US" sz="2249" b="1" kern="0" dirty="0">
                <a:latin typeface="Times New Roman" pitchFamily="18" charset="0"/>
                <a:cs typeface="Times New Roman" pitchFamily="18" charset="0"/>
                <a:sym typeface="Didot"/>
              </a:rPr>
              <a:t> </a:t>
            </a:r>
            <a:r>
              <a:rPr lang="en-US" sz="2249" b="1" kern="0" dirty="0" err="1">
                <a:latin typeface="Times New Roman" pitchFamily="18" charset="0"/>
                <a:cs typeface="Times New Roman" pitchFamily="18" charset="0"/>
                <a:sym typeface="Didot"/>
              </a:rPr>
              <a:t>đô</a:t>
            </a:r>
            <a:r>
              <a:rPr lang="en-US" sz="2249" b="1" kern="0" dirty="0">
                <a:latin typeface="Times New Roman" pitchFamily="18" charset="0"/>
                <a:cs typeface="Times New Roman" pitchFamily="18" charset="0"/>
                <a:sym typeface="Didot"/>
              </a:rPr>
              <a:t>?</a:t>
            </a:r>
          </a:p>
        </p:txBody>
      </p:sp>
      <p:graphicFrame>
        <p:nvGraphicFramePr>
          <p:cNvPr id="29688" name="Group 1016"/>
          <p:cNvGraphicFramePr>
            <a:graphicFrameLocks noGrp="1"/>
          </p:cNvGraphicFramePr>
          <p:nvPr/>
        </p:nvGraphicFramePr>
        <p:xfrm>
          <a:off x="3048002" y="1855138"/>
          <a:ext cx="2120901" cy="487363"/>
        </p:xfrm>
        <a:graphic>
          <a:graphicData uri="http://schemas.openxmlformats.org/drawingml/2006/table">
            <a:tbl>
              <a:tblPr/>
              <a:tblGrid>
                <a:gridCol w="4254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38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38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238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2386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87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00"/>
                        </a:gs>
                        <a:gs pos="100000">
                          <a:srgbClr val="FF0000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00"/>
                        </a:gs>
                        <a:gs pos="100000">
                          <a:srgbClr val="FF0000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00"/>
                        </a:gs>
                        <a:gs pos="100000">
                          <a:srgbClr val="FF0000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00"/>
                        </a:gs>
                        <a:gs pos="100000">
                          <a:srgbClr val="FF0000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00"/>
                        </a:gs>
                        <a:gs pos="100000">
                          <a:srgbClr val="FF0000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9468" name="Text Box 796"/>
          <p:cNvSpPr txBox="1">
            <a:spLocks noChangeArrowheads="1"/>
          </p:cNvSpPr>
          <p:nvPr/>
        </p:nvSpPr>
        <p:spPr bwMode="auto">
          <a:xfrm>
            <a:off x="199885" y="5662013"/>
            <a:ext cx="8458200" cy="438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9" tIns="45719" rIns="91439" bIns="45719">
            <a:spAutoFit/>
          </a:bodyPr>
          <a:lstStyle/>
          <a:p>
            <a:pPr defTabSz="410722">
              <a:spcBef>
                <a:spcPct val="50000"/>
              </a:spcBef>
            </a:pPr>
            <a:r>
              <a:rPr lang="en-US" sz="2249" b="1" kern="0" dirty="0">
                <a:latin typeface="Times New Roman" pitchFamily="18" charset="0"/>
                <a:cs typeface="Times New Roman" pitchFamily="18" charset="0"/>
                <a:sym typeface="Didot"/>
              </a:rPr>
              <a:t>4. </a:t>
            </a:r>
            <a:r>
              <a:rPr lang="en-US" sz="2249" b="1" kern="0" dirty="0" err="1">
                <a:latin typeface="Times New Roman" pitchFamily="18" charset="0"/>
                <a:cs typeface="Times New Roman" pitchFamily="18" charset="0"/>
                <a:sym typeface="Didot"/>
              </a:rPr>
              <a:t>Ngô</a:t>
            </a:r>
            <a:r>
              <a:rPr lang="en-US" sz="2249" b="1" kern="0" dirty="0">
                <a:latin typeface="Times New Roman" pitchFamily="18" charset="0"/>
                <a:cs typeface="Times New Roman" pitchFamily="18" charset="0"/>
                <a:sym typeface="Didot"/>
              </a:rPr>
              <a:t> </a:t>
            </a:r>
            <a:r>
              <a:rPr lang="en-US" sz="2249" b="1" kern="0" dirty="0" err="1">
                <a:latin typeface="Times New Roman" pitchFamily="18" charset="0"/>
                <a:cs typeface="Times New Roman" pitchFamily="18" charset="0"/>
                <a:sym typeface="Didot"/>
              </a:rPr>
              <a:t>Quyền</a:t>
            </a:r>
            <a:r>
              <a:rPr lang="en-US" sz="2249" b="1" kern="0" dirty="0">
                <a:latin typeface="Times New Roman" pitchFamily="18" charset="0"/>
                <a:cs typeface="Times New Roman" pitchFamily="18" charset="0"/>
                <a:sym typeface="Didot"/>
              </a:rPr>
              <a:t> </a:t>
            </a:r>
            <a:r>
              <a:rPr lang="en-US" sz="2249" b="1" kern="0" dirty="0" err="1">
                <a:latin typeface="Times New Roman" pitchFamily="18" charset="0"/>
                <a:cs typeface="Times New Roman" pitchFamily="18" charset="0"/>
                <a:sym typeface="Didot"/>
              </a:rPr>
              <a:t>đã</a:t>
            </a:r>
            <a:r>
              <a:rPr lang="en-US" sz="2249" b="1" kern="0" dirty="0">
                <a:latin typeface="Times New Roman" pitchFamily="18" charset="0"/>
                <a:cs typeface="Times New Roman" pitchFamily="18" charset="0"/>
                <a:sym typeface="Didot"/>
              </a:rPr>
              <a:t> </a:t>
            </a:r>
            <a:r>
              <a:rPr lang="en-US" sz="2249" b="1" kern="0" dirty="0" err="1">
                <a:latin typeface="Times New Roman" pitchFamily="18" charset="0"/>
                <a:cs typeface="Times New Roman" pitchFamily="18" charset="0"/>
                <a:sym typeface="Didot"/>
              </a:rPr>
              <a:t>dựa</a:t>
            </a:r>
            <a:r>
              <a:rPr lang="en-US" sz="2249" b="1" kern="0" dirty="0">
                <a:latin typeface="Times New Roman" pitchFamily="18" charset="0"/>
                <a:cs typeface="Times New Roman" pitchFamily="18" charset="0"/>
                <a:sym typeface="Didot"/>
              </a:rPr>
              <a:t> </a:t>
            </a:r>
            <a:r>
              <a:rPr lang="en-US" sz="2249" b="1" kern="0" dirty="0" err="1">
                <a:latin typeface="Times New Roman" pitchFamily="18" charset="0"/>
                <a:cs typeface="Times New Roman" pitchFamily="18" charset="0"/>
                <a:sym typeface="Didot"/>
              </a:rPr>
              <a:t>vào</a:t>
            </a:r>
            <a:r>
              <a:rPr lang="en-US" sz="2249" b="1" kern="0" dirty="0">
                <a:latin typeface="Times New Roman" pitchFamily="18" charset="0"/>
                <a:cs typeface="Times New Roman" pitchFamily="18" charset="0"/>
                <a:sym typeface="Didot"/>
              </a:rPr>
              <a:t> </a:t>
            </a:r>
            <a:r>
              <a:rPr lang="en-US" sz="2249" b="1" kern="0" dirty="0" err="1">
                <a:latin typeface="Times New Roman" pitchFamily="18" charset="0"/>
                <a:cs typeface="Times New Roman" pitchFamily="18" charset="0"/>
                <a:sym typeface="Didot"/>
              </a:rPr>
              <a:t>hiện</a:t>
            </a:r>
            <a:r>
              <a:rPr lang="en-US" sz="2249" b="1" kern="0" dirty="0">
                <a:latin typeface="Times New Roman" pitchFamily="18" charset="0"/>
                <a:cs typeface="Times New Roman" pitchFamily="18" charset="0"/>
                <a:sym typeface="Didot"/>
              </a:rPr>
              <a:t> </a:t>
            </a:r>
            <a:r>
              <a:rPr lang="en-US" sz="2249" b="1" kern="0" dirty="0" err="1">
                <a:latin typeface="Times New Roman" pitchFamily="18" charset="0"/>
                <a:cs typeface="Times New Roman" pitchFamily="18" charset="0"/>
                <a:sym typeface="Didot"/>
              </a:rPr>
              <a:t>tượng</a:t>
            </a:r>
            <a:r>
              <a:rPr lang="en-US" sz="2249" b="1" kern="0" dirty="0">
                <a:latin typeface="Times New Roman" pitchFamily="18" charset="0"/>
                <a:cs typeface="Times New Roman" pitchFamily="18" charset="0"/>
                <a:sym typeface="Didot"/>
              </a:rPr>
              <a:t> </a:t>
            </a:r>
            <a:r>
              <a:rPr lang="en-US" sz="2249" b="1" kern="0" dirty="0" err="1">
                <a:latin typeface="Times New Roman" pitchFamily="18" charset="0"/>
                <a:cs typeface="Times New Roman" pitchFamily="18" charset="0"/>
                <a:sym typeface="Didot"/>
              </a:rPr>
              <a:t>thiên</a:t>
            </a:r>
            <a:r>
              <a:rPr lang="en-US" sz="2249" b="1" kern="0" dirty="0">
                <a:latin typeface="Times New Roman" pitchFamily="18" charset="0"/>
                <a:cs typeface="Times New Roman" pitchFamily="18" charset="0"/>
                <a:sym typeface="Didot"/>
              </a:rPr>
              <a:t> </a:t>
            </a:r>
            <a:r>
              <a:rPr lang="en-US" sz="2249" b="1" kern="0" dirty="0" err="1">
                <a:latin typeface="Times New Roman" pitchFamily="18" charset="0"/>
                <a:cs typeface="Times New Roman" pitchFamily="18" charset="0"/>
                <a:sym typeface="Didot"/>
              </a:rPr>
              <a:t>nhiên</a:t>
            </a:r>
            <a:r>
              <a:rPr lang="en-US" sz="2249" b="1" kern="0" dirty="0">
                <a:latin typeface="Times New Roman" pitchFamily="18" charset="0"/>
                <a:cs typeface="Times New Roman" pitchFamily="18" charset="0"/>
                <a:sym typeface="Didot"/>
              </a:rPr>
              <a:t> </a:t>
            </a:r>
            <a:r>
              <a:rPr lang="en-US" sz="2249" b="1" kern="0" dirty="0" err="1">
                <a:latin typeface="Times New Roman" pitchFamily="18" charset="0"/>
                <a:cs typeface="Times New Roman" pitchFamily="18" charset="0"/>
                <a:sym typeface="Didot"/>
              </a:rPr>
              <a:t>này</a:t>
            </a:r>
            <a:r>
              <a:rPr lang="en-US" sz="2249" b="1" kern="0" dirty="0">
                <a:latin typeface="Times New Roman" pitchFamily="18" charset="0"/>
                <a:cs typeface="Times New Roman" pitchFamily="18" charset="0"/>
                <a:sym typeface="Didot"/>
              </a:rPr>
              <a:t> </a:t>
            </a:r>
            <a:r>
              <a:rPr lang="en-US" sz="2249" b="1" kern="0" dirty="0" err="1">
                <a:latin typeface="Times New Roman" pitchFamily="18" charset="0"/>
                <a:cs typeface="Times New Roman" pitchFamily="18" charset="0"/>
                <a:sym typeface="Didot"/>
              </a:rPr>
              <a:t>để</a:t>
            </a:r>
            <a:r>
              <a:rPr lang="en-US" sz="2249" b="1" kern="0" dirty="0">
                <a:latin typeface="Times New Roman" pitchFamily="18" charset="0"/>
                <a:cs typeface="Times New Roman" pitchFamily="18" charset="0"/>
                <a:sym typeface="Didot"/>
              </a:rPr>
              <a:t> </a:t>
            </a:r>
            <a:r>
              <a:rPr lang="en-US" sz="2249" b="1" kern="0" dirty="0" err="1">
                <a:latin typeface="Times New Roman" pitchFamily="18" charset="0"/>
                <a:cs typeface="Times New Roman" pitchFamily="18" charset="0"/>
                <a:sym typeface="Didot"/>
              </a:rPr>
              <a:t>đánh</a:t>
            </a:r>
            <a:r>
              <a:rPr lang="en-US" sz="2249" b="1" kern="0" dirty="0">
                <a:latin typeface="Times New Roman" pitchFamily="18" charset="0"/>
                <a:cs typeface="Times New Roman" pitchFamily="18" charset="0"/>
                <a:sym typeface="Didot"/>
              </a:rPr>
              <a:t> </a:t>
            </a:r>
            <a:r>
              <a:rPr lang="en-US" sz="2249" b="1" kern="0" dirty="0" err="1">
                <a:latin typeface="Times New Roman" pitchFamily="18" charset="0"/>
                <a:cs typeface="Times New Roman" pitchFamily="18" charset="0"/>
                <a:sym typeface="Didot"/>
              </a:rPr>
              <a:t>giặc</a:t>
            </a:r>
            <a:r>
              <a:rPr lang="en-US" sz="2249" b="1" kern="0" dirty="0">
                <a:latin typeface="Times New Roman" pitchFamily="18" charset="0"/>
                <a:cs typeface="Times New Roman" pitchFamily="18" charset="0"/>
                <a:sym typeface="Didot"/>
              </a:rPr>
              <a:t>? </a:t>
            </a:r>
          </a:p>
        </p:txBody>
      </p:sp>
      <p:graphicFrame>
        <p:nvGraphicFramePr>
          <p:cNvPr id="29631" name="Group 959"/>
          <p:cNvGraphicFramePr>
            <a:graphicFrameLocks noGrp="1"/>
          </p:cNvGraphicFramePr>
          <p:nvPr/>
        </p:nvGraphicFramePr>
        <p:xfrm>
          <a:off x="2635252" y="2410763"/>
          <a:ext cx="3916363" cy="419100"/>
        </p:xfrm>
        <a:graphic>
          <a:graphicData uri="http://schemas.openxmlformats.org/drawingml/2006/table">
            <a:tbl>
              <a:tblPr/>
              <a:tblGrid>
                <a:gridCol w="434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49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49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49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349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349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349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349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3656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4191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00"/>
                        </a:gs>
                        <a:gs pos="100000">
                          <a:srgbClr val="FF0000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00"/>
                        </a:gs>
                        <a:gs pos="100000">
                          <a:srgbClr val="FF0000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00"/>
                        </a:gs>
                        <a:gs pos="100000">
                          <a:srgbClr val="FF0000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00"/>
                        </a:gs>
                        <a:gs pos="100000">
                          <a:srgbClr val="FF0000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00"/>
                        </a:gs>
                        <a:gs pos="100000">
                          <a:srgbClr val="FF0000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00"/>
                        </a:gs>
                        <a:gs pos="100000">
                          <a:srgbClr val="FF0000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00"/>
                        </a:gs>
                        <a:gs pos="100000">
                          <a:srgbClr val="FF0000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00"/>
                        </a:gs>
                        <a:gs pos="100000">
                          <a:srgbClr val="FF0000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00"/>
                        </a:gs>
                        <a:gs pos="100000">
                          <a:srgbClr val="FF0000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9492" name="Text Box 820"/>
          <p:cNvSpPr txBox="1">
            <a:spLocks noChangeArrowheads="1"/>
          </p:cNvSpPr>
          <p:nvPr/>
        </p:nvSpPr>
        <p:spPr bwMode="auto">
          <a:xfrm>
            <a:off x="5054204" y="4815987"/>
            <a:ext cx="3589735" cy="438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9" tIns="45719" rIns="91439" bIns="45719">
            <a:spAutoFit/>
          </a:bodyPr>
          <a:lstStyle/>
          <a:p>
            <a:pPr defTabSz="410722">
              <a:spcBef>
                <a:spcPct val="50000"/>
              </a:spcBef>
            </a:pPr>
            <a:r>
              <a:rPr lang="en-US" sz="2249" b="1" kern="0" dirty="0">
                <a:latin typeface="Times New Roman" pitchFamily="18" charset="0"/>
                <a:cs typeface="Times New Roman" pitchFamily="18" charset="0"/>
                <a:sym typeface="Didot"/>
              </a:rPr>
              <a:t>5. </a:t>
            </a:r>
            <a:r>
              <a:rPr lang="en-US" sz="2249" b="1" kern="0" dirty="0" err="1">
                <a:latin typeface="Times New Roman" pitchFamily="18" charset="0"/>
                <a:cs typeface="Times New Roman" pitchFamily="18" charset="0"/>
                <a:sym typeface="Didot"/>
              </a:rPr>
              <a:t>Quê</a:t>
            </a:r>
            <a:r>
              <a:rPr lang="en-US" sz="2249" b="1" kern="0" dirty="0">
                <a:latin typeface="Times New Roman" pitchFamily="18" charset="0"/>
                <a:cs typeface="Times New Roman" pitchFamily="18" charset="0"/>
                <a:sym typeface="Didot"/>
              </a:rPr>
              <a:t> </a:t>
            </a:r>
            <a:r>
              <a:rPr lang="en-US" sz="2249" b="1" kern="0" dirty="0" err="1">
                <a:latin typeface="Times New Roman" pitchFamily="18" charset="0"/>
                <a:cs typeface="Times New Roman" pitchFamily="18" charset="0"/>
                <a:sym typeface="Didot"/>
              </a:rPr>
              <a:t>của</a:t>
            </a:r>
            <a:r>
              <a:rPr lang="en-US" sz="2249" b="1" kern="0" dirty="0">
                <a:latin typeface="Times New Roman" pitchFamily="18" charset="0"/>
                <a:cs typeface="Times New Roman" pitchFamily="18" charset="0"/>
                <a:sym typeface="Didot"/>
              </a:rPr>
              <a:t> </a:t>
            </a:r>
            <a:r>
              <a:rPr lang="en-US" sz="2249" b="1" kern="0" dirty="0" err="1">
                <a:latin typeface="Times New Roman" pitchFamily="18" charset="0"/>
                <a:cs typeface="Times New Roman" pitchFamily="18" charset="0"/>
                <a:sym typeface="Didot"/>
              </a:rPr>
              <a:t>Ngô</a:t>
            </a:r>
            <a:r>
              <a:rPr lang="en-US" sz="2249" b="1" kern="0" dirty="0">
                <a:latin typeface="Times New Roman" pitchFamily="18" charset="0"/>
                <a:cs typeface="Times New Roman" pitchFamily="18" charset="0"/>
                <a:sym typeface="Didot"/>
              </a:rPr>
              <a:t> </a:t>
            </a:r>
            <a:r>
              <a:rPr lang="en-US" sz="2249" b="1" kern="0" dirty="0" err="1">
                <a:latin typeface="Times New Roman" pitchFamily="18" charset="0"/>
                <a:cs typeface="Times New Roman" pitchFamily="18" charset="0"/>
                <a:sym typeface="Didot"/>
              </a:rPr>
              <a:t>Quyền</a:t>
            </a:r>
            <a:r>
              <a:rPr lang="en-US" sz="2249" b="1" kern="0" dirty="0">
                <a:latin typeface="Times New Roman" pitchFamily="18" charset="0"/>
                <a:cs typeface="Times New Roman" pitchFamily="18" charset="0"/>
                <a:sym typeface="Didot"/>
              </a:rPr>
              <a:t>?</a:t>
            </a:r>
          </a:p>
        </p:txBody>
      </p:sp>
      <p:graphicFrame>
        <p:nvGraphicFramePr>
          <p:cNvPr id="29619" name="Group 947"/>
          <p:cNvGraphicFramePr>
            <a:graphicFrameLocks noGrp="1"/>
          </p:cNvGraphicFramePr>
          <p:nvPr/>
        </p:nvGraphicFramePr>
        <p:xfrm>
          <a:off x="3048000" y="2921937"/>
          <a:ext cx="3479800" cy="433388"/>
        </p:xfrm>
        <a:graphic>
          <a:graphicData uri="http://schemas.openxmlformats.org/drawingml/2006/table">
            <a:tbl>
              <a:tblPr/>
              <a:tblGrid>
                <a:gridCol w="434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49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49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49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349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349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349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349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33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00"/>
                        </a:gs>
                        <a:gs pos="100000">
                          <a:srgbClr val="FF0000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00"/>
                        </a:gs>
                        <a:gs pos="100000">
                          <a:srgbClr val="FF0000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00"/>
                        </a:gs>
                        <a:gs pos="100000">
                          <a:srgbClr val="FF0000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00"/>
                        </a:gs>
                        <a:gs pos="100000">
                          <a:srgbClr val="FF0000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00"/>
                        </a:gs>
                        <a:gs pos="100000">
                          <a:srgbClr val="FF0000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00"/>
                        </a:gs>
                        <a:gs pos="100000">
                          <a:srgbClr val="FF0000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00"/>
                        </a:gs>
                        <a:gs pos="100000">
                          <a:srgbClr val="FF0000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00"/>
                        </a:gs>
                        <a:gs pos="100000">
                          <a:srgbClr val="FF0000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9515" name="Text Box 843"/>
          <p:cNvSpPr txBox="1">
            <a:spLocks noChangeArrowheads="1"/>
          </p:cNvSpPr>
          <p:nvPr/>
        </p:nvSpPr>
        <p:spPr bwMode="auto">
          <a:xfrm>
            <a:off x="200659" y="5917109"/>
            <a:ext cx="7322344" cy="438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9" tIns="45719" rIns="91439" bIns="45719">
            <a:spAutoFit/>
          </a:bodyPr>
          <a:lstStyle/>
          <a:p>
            <a:pPr defTabSz="410722">
              <a:spcBef>
                <a:spcPct val="50000"/>
              </a:spcBef>
            </a:pPr>
            <a:r>
              <a:rPr lang="en-US" sz="2249" b="1" kern="0" dirty="0">
                <a:latin typeface="Times New Roman" pitchFamily="18" charset="0"/>
                <a:cs typeface="Times New Roman" pitchFamily="18" charset="0"/>
                <a:sym typeface="Didot"/>
              </a:rPr>
              <a:t>6. </a:t>
            </a:r>
            <a:r>
              <a:rPr lang="en-US" sz="2249" b="1" kern="0" dirty="0" err="1">
                <a:latin typeface="Times New Roman" pitchFamily="18" charset="0"/>
                <a:cs typeface="Times New Roman" pitchFamily="18" charset="0"/>
                <a:sym typeface="Didot"/>
              </a:rPr>
              <a:t>Người</a:t>
            </a:r>
            <a:r>
              <a:rPr lang="en-US" sz="2249" b="1" kern="0" dirty="0">
                <a:latin typeface="Times New Roman" pitchFamily="18" charset="0"/>
                <a:cs typeface="Times New Roman" pitchFamily="18" charset="0"/>
                <a:sym typeface="Didot"/>
              </a:rPr>
              <a:t> </a:t>
            </a:r>
            <a:r>
              <a:rPr lang="en-US" sz="2249" b="1" kern="0" dirty="0" err="1">
                <a:latin typeface="Times New Roman" pitchFamily="18" charset="0"/>
                <a:cs typeface="Times New Roman" pitchFamily="18" charset="0"/>
                <a:sym typeface="Didot"/>
              </a:rPr>
              <a:t>chỉ</a:t>
            </a:r>
            <a:r>
              <a:rPr lang="en-US" sz="2249" b="1" kern="0" dirty="0">
                <a:latin typeface="Times New Roman" pitchFamily="18" charset="0"/>
                <a:cs typeface="Times New Roman" pitchFamily="18" charset="0"/>
                <a:sym typeface="Didot"/>
              </a:rPr>
              <a:t> </a:t>
            </a:r>
            <a:r>
              <a:rPr lang="en-US" sz="2249" b="1" kern="0" dirty="0" err="1">
                <a:latin typeface="Times New Roman" pitchFamily="18" charset="0"/>
                <a:cs typeface="Times New Roman" pitchFamily="18" charset="0"/>
                <a:sym typeface="Didot"/>
              </a:rPr>
              <a:t>huy</a:t>
            </a:r>
            <a:r>
              <a:rPr lang="en-US" sz="2249" b="1" kern="0" dirty="0">
                <a:latin typeface="Times New Roman" pitchFamily="18" charset="0"/>
                <a:cs typeface="Times New Roman" pitchFamily="18" charset="0"/>
                <a:sym typeface="Didot"/>
              </a:rPr>
              <a:t> </a:t>
            </a:r>
            <a:r>
              <a:rPr lang="en-US" sz="2249" b="1" kern="0" dirty="0" err="1">
                <a:latin typeface="Times New Roman" pitchFamily="18" charset="0"/>
                <a:cs typeface="Times New Roman" pitchFamily="18" charset="0"/>
                <a:sym typeface="Didot"/>
              </a:rPr>
              <a:t>quân</a:t>
            </a:r>
            <a:r>
              <a:rPr lang="en-US" sz="2249" b="1" kern="0" dirty="0">
                <a:latin typeface="Times New Roman" pitchFamily="18" charset="0"/>
                <a:cs typeface="Times New Roman" pitchFamily="18" charset="0"/>
                <a:sym typeface="Didot"/>
              </a:rPr>
              <a:t> Nam </a:t>
            </a:r>
            <a:r>
              <a:rPr lang="en-US" sz="2249" b="1" kern="0" dirty="0" err="1">
                <a:latin typeface="Times New Roman" pitchFamily="18" charset="0"/>
                <a:cs typeface="Times New Roman" pitchFamily="18" charset="0"/>
                <a:sym typeface="Didot"/>
              </a:rPr>
              <a:t>Hán</a:t>
            </a:r>
            <a:r>
              <a:rPr lang="en-US" sz="2249" b="1" kern="0" dirty="0">
                <a:latin typeface="Times New Roman" pitchFamily="18" charset="0"/>
                <a:cs typeface="Times New Roman" pitchFamily="18" charset="0"/>
                <a:sym typeface="Didot"/>
              </a:rPr>
              <a:t> </a:t>
            </a:r>
            <a:r>
              <a:rPr lang="en-US" sz="2249" b="1" kern="0" dirty="0" err="1">
                <a:latin typeface="Times New Roman" pitchFamily="18" charset="0"/>
                <a:cs typeface="Times New Roman" pitchFamily="18" charset="0"/>
                <a:sym typeface="Didot"/>
              </a:rPr>
              <a:t>trong</a:t>
            </a:r>
            <a:r>
              <a:rPr lang="en-US" sz="2249" b="1" kern="0" dirty="0">
                <a:latin typeface="Times New Roman" pitchFamily="18" charset="0"/>
                <a:cs typeface="Times New Roman" pitchFamily="18" charset="0"/>
                <a:sym typeface="Didot"/>
              </a:rPr>
              <a:t> </a:t>
            </a:r>
            <a:r>
              <a:rPr lang="en-US" sz="2249" b="1" kern="0" dirty="0" err="1">
                <a:latin typeface="Times New Roman" pitchFamily="18" charset="0"/>
                <a:cs typeface="Times New Roman" pitchFamily="18" charset="0"/>
                <a:sym typeface="Didot"/>
              </a:rPr>
              <a:t>trận</a:t>
            </a:r>
            <a:r>
              <a:rPr lang="en-US" sz="2249" b="1" kern="0" dirty="0">
                <a:latin typeface="Times New Roman" pitchFamily="18" charset="0"/>
                <a:cs typeface="Times New Roman" pitchFamily="18" charset="0"/>
                <a:sym typeface="Didot"/>
              </a:rPr>
              <a:t> </a:t>
            </a:r>
            <a:r>
              <a:rPr lang="en-US" sz="2249" b="1" kern="0" dirty="0" err="1">
                <a:latin typeface="Times New Roman" pitchFamily="18" charset="0"/>
                <a:cs typeface="Times New Roman" pitchFamily="18" charset="0"/>
                <a:sym typeface="Didot"/>
              </a:rPr>
              <a:t>Bạch</a:t>
            </a:r>
            <a:r>
              <a:rPr lang="en-US" sz="2249" b="1" kern="0" dirty="0">
                <a:latin typeface="Times New Roman" pitchFamily="18" charset="0"/>
                <a:cs typeface="Times New Roman" pitchFamily="18" charset="0"/>
                <a:sym typeface="Didot"/>
              </a:rPr>
              <a:t> </a:t>
            </a:r>
            <a:r>
              <a:rPr lang="en-US" sz="2249" b="1" kern="0" dirty="0" err="1">
                <a:latin typeface="Times New Roman" pitchFamily="18" charset="0"/>
                <a:cs typeface="Times New Roman" pitchFamily="18" charset="0"/>
                <a:sym typeface="Didot"/>
              </a:rPr>
              <a:t>Đằng</a:t>
            </a:r>
            <a:r>
              <a:rPr lang="en-US" sz="2249" b="1" kern="0" dirty="0">
                <a:latin typeface="Times New Roman" pitchFamily="18" charset="0"/>
                <a:cs typeface="Times New Roman" pitchFamily="18" charset="0"/>
                <a:sym typeface="Didot"/>
              </a:rPr>
              <a:t>?</a:t>
            </a:r>
          </a:p>
        </p:txBody>
      </p:sp>
      <p:graphicFrame>
        <p:nvGraphicFramePr>
          <p:cNvPr id="29620" name="Group 948"/>
          <p:cNvGraphicFramePr>
            <a:graphicFrameLocks noGrp="1"/>
          </p:cNvGraphicFramePr>
          <p:nvPr/>
        </p:nvGraphicFramePr>
        <p:xfrm>
          <a:off x="2209802" y="3433113"/>
          <a:ext cx="3914775" cy="433388"/>
        </p:xfrm>
        <a:graphic>
          <a:graphicData uri="http://schemas.openxmlformats.org/drawingml/2006/table">
            <a:tbl>
              <a:tblPr/>
              <a:tblGrid>
                <a:gridCol w="434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49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49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49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349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349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349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3656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3338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433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00"/>
                        </a:gs>
                        <a:gs pos="100000">
                          <a:srgbClr val="FF0000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00"/>
                        </a:gs>
                        <a:gs pos="100000">
                          <a:srgbClr val="FF0000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00"/>
                        </a:gs>
                        <a:gs pos="100000">
                          <a:srgbClr val="FF0000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00"/>
                        </a:gs>
                        <a:gs pos="100000">
                          <a:srgbClr val="FF0000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00"/>
                        </a:gs>
                        <a:gs pos="100000">
                          <a:srgbClr val="FF0000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00"/>
                        </a:gs>
                        <a:gs pos="100000">
                          <a:srgbClr val="FF0000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00"/>
                        </a:gs>
                        <a:gs pos="100000">
                          <a:srgbClr val="FF0000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00"/>
                        </a:gs>
                        <a:gs pos="100000">
                          <a:srgbClr val="FF0000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00"/>
                        </a:gs>
                        <a:gs pos="100000">
                          <a:srgbClr val="FF0000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9527" name="Text Box 855"/>
          <p:cNvSpPr txBox="1">
            <a:spLocks noChangeArrowheads="1"/>
          </p:cNvSpPr>
          <p:nvPr/>
        </p:nvSpPr>
        <p:spPr bwMode="auto">
          <a:xfrm>
            <a:off x="213266" y="6187842"/>
            <a:ext cx="6728012" cy="438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9" tIns="45719" rIns="91439" bIns="45719">
            <a:spAutoFit/>
          </a:bodyPr>
          <a:lstStyle/>
          <a:p>
            <a:pPr defTabSz="410722">
              <a:spcBef>
                <a:spcPct val="50000"/>
              </a:spcBef>
            </a:pPr>
            <a:r>
              <a:rPr lang="en-US" sz="2249" b="1" kern="0" dirty="0">
                <a:latin typeface="Times New Roman" pitchFamily="18" charset="0"/>
                <a:cs typeface="Times New Roman" pitchFamily="18" charset="0"/>
                <a:sym typeface="Didot"/>
              </a:rPr>
              <a:t>7. </a:t>
            </a:r>
            <a:r>
              <a:rPr lang="en-US" sz="2249" b="1" kern="0" dirty="0" err="1">
                <a:latin typeface="Times New Roman" pitchFamily="18" charset="0"/>
                <a:cs typeface="Times New Roman" pitchFamily="18" charset="0"/>
                <a:sym typeface="Didot"/>
              </a:rPr>
              <a:t>Người</a:t>
            </a:r>
            <a:r>
              <a:rPr lang="en-US" sz="2249" b="1" kern="0" dirty="0">
                <a:latin typeface="Times New Roman" pitchFamily="18" charset="0"/>
                <a:cs typeface="Times New Roman" pitchFamily="18" charset="0"/>
                <a:sym typeface="Didot"/>
              </a:rPr>
              <a:t> </a:t>
            </a:r>
            <a:r>
              <a:rPr lang="en-US" sz="2249" b="1" kern="0" dirty="0" err="1">
                <a:latin typeface="Times New Roman" pitchFamily="18" charset="0"/>
                <a:cs typeface="Times New Roman" pitchFamily="18" charset="0"/>
                <a:sym typeface="Didot"/>
              </a:rPr>
              <a:t>lãnh</a:t>
            </a:r>
            <a:r>
              <a:rPr lang="en-US" sz="2249" b="1" kern="0" dirty="0">
                <a:latin typeface="Times New Roman" pitchFamily="18" charset="0"/>
                <a:cs typeface="Times New Roman" pitchFamily="18" charset="0"/>
                <a:sym typeface="Didot"/>
              </a:rPr>
              <a:t> </a:t>
            </a:r>
            <a:r>
              <a:rPr lang="en-US" sz="2249" b="1" kern="0" dirty="0" err="1">
                <a:latin typeface="Times New Roman" pitchFamily="18" charset="0"/>
                <a:cs typeface="Times New Roman" pitchFamily="18" charset="0"/>
                <a:sym typeface="Didot"/>
              </a:rPr>
              <a:t>đạo</a:t>
            </a:r>
            <a:r>
              <a:rPr lang="en-US" sz="2249" b="1" kern="0" dirty="0">
                <a:latin typeface="Times New Roman" pitchFamily="18" charset="0"/>
                <a:cs typeface="Times New Roman" pitchFamily="18" charset="0"/>
                <a:sym typeface="Didot"/>
              </a:rPr>
              <a:t> </a:t>
            </a:r>
            <a:r>
              <a:rPr lang="en-US" sz="2249" b="1" kern="0" dirty="0" err="1">
                <a:latin typeface="Times New Roman" pitchFamily="18" charset="0"/>
                <a:cs typeface="Times New Roman" pitchFamily="18" charset="0"/>
                <a:sym typeface="Didot"/>
              </a:rPr>
              <a:t>trận</a:t>
            </a:r>
            <a:r>
              <a:rPr lang="en-US" sz="2249" b="1" kern="0" dirty="0">
                <a:latin typeface="Times New Roman" pitchFamily="18" charset="0"/>
                <a:cs typeface="Times New Roman" pitchFamily="18" charset="0"/>
                <a:sym typeface="Didot"/>
              </a:rPr>
              <a:t> </a:t>
            </a:r>
            <a:r>
              <a:rPr lang="en-US" sz="2249" b="1" kern="0" dirty="0" err="1">
                <a:latin typeface="Times New Roman" pitchFamily="18" charset="0"/>
                <a:cs typeface="Times New Roman" pitchFamily="18" charset="0"/>
                <a:sym typeface="Didot"/>
              </a:rPr>
              <a:t>Bạch</a:t>
            </a:r>
            <a:r>
              <a:rPr lang="en-US" sz="2249" b="1" kern="0" dirty="0">
                <a:latin typeface="Times New Roman" pitchFamily="18" charset="0"/>
                <a:cs typeface="Times New Roman" pitchFamily="18" charset="0"/>
                <a:sym typeface="Didot"/>
              </a:rPr>
              <a:t> </a:t>
            </a:r>
            <a:r>
              <a:rPr lang="en-US" sz="2249" b="1" kern="0" dirty="0" err="1">
                <a:latin typeface="Times New Roman" pitchFamily="18" charset="0"/>
                <a:cs typeface="Times New Roman" pitchFamily="18" charset="0"/>
                <a:sym typeface="Didot"/>
              </a:rPr>
              <a:t>Đằng</a:t>
            </a:r>
            <a:r>
              <a:rPr lang="en-US" sz="2249" b="1" kern="0" dirty="0">
                <a:latin typeface="Times New Roman" pitchFamily="18" charset="0"/>
                <a:cs typeface="Times New Roman" pitchFamily="18" charset="0"/>
                <a:sym typeface="Didot"/>
              </a:rPr>
              <a:t>? </a:t>
            </a:r>
          </a:p>
        </p:txBody>
      </p:sp>
      <p:graphicFrame>
        <p:nvGraphicFramePr>
          <p:cNvPr id="29622" name="Group 950"/>
          <p:cNvGraphicFramePr>
            <a:graphicFrameLocks noGrp="1"/>
          </p:cNvGraphicFramePr>
          <p:nvPr/>
        </p:nvGraphicFramePr>
        <p:xfrm>
          <a:off x="3070224" y="3912537"/>
          <a:ext cx="3479800" cy="457200"/>
        </p:xfrm>
        <a:graphic>
          <a:graphicData uri="http://schemas.openxmlformats.org/drawingml/2006/table">
            <a:tbl>
              <a:tblPr/>
              <a:tblGrid>
                <a:gridCol w="434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49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49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49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349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349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349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349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00"/>
                        </a:gs>
                        <a:gs pos="100000">
                          <a:srgbClr val="FF0000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00"/>
                        </a:gs>
                        <a:gs pos="100000">
                          <a:srgbClr val="FF0000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00"/>
                        </a:gs>
                        <a:gs pos="100000">
                          <a:srgbClr val="FF0000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00"/>
                        </a:gs>
                        <a:gs pos="100000">
                          <a:srgbClr val="FF0000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00"/>
                        </a:gs>
                        <a:gs pos="100000">
                          <a:srgbClr val="FF0000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00"/>
                        </a:gs>
                        <a:gs pos="100000">
                          <a:srgbClr val="FF0000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00"/>
                        </a:gs>
                        <a:gs pos="100000">
                          <a:srgbClr val="FF0000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00"/>
                        </a:gs>
                        <a:gs pos="100000">
                          <a:srgbClr val="FF0000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9549" name="Text Box 877"/>
          <p:cNvSpPr txBox="1">
            <a:spLocks noChangeArrowheads="1"/>
          </p:cNvSpPr>
          <p:nvPr/>
        </p:nvSpPr>
        <p:spPr bwMode="auto">
          <a:xfrm>
            <a:off x="193516" y="6462540"/>
            <a:ext cx="4822031" cy="438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9" tIns="45719" rIns="91439" bIns="45719">
            <a:spAutoFit/>
          </a:bodyPr>
          <a:lstStyle/>
          <a:p>
            <a:pPr defTabSz="410722">
              <a:spcBef>
                <a:spcPct val="50000"/>
              </a:spcBef>
            </a:pPr>
            <a:r>
              <a:rPr lang="en-US" sz="2249" b="1" kern="0" dirty="0">
                <a:latin typeface="Times New Roman" pitchFamily="18" charset="0"/>
                <a:cs typeface="Times New Roman" pitchFamily="18" charset="0"/>
                <a:sym typeface="Didot"/>
              </a:rPr>
              <a:t>8.Vũ </a:t>
            </a:r>
            <a:r>
              <a:rPr lang="en-US" sz="2249" b="1" kern="0" dirty="0" err="1">
                <a:latin typeface="Times New Roman" pitchFamily="18" charset="0"/>
                <a:cs typeface="Times New Roman" pitchFamily="18" charset="0"/>
                <a:sym typeface="Didot"/>
              </a:rPr>
              <a:t>khí</a:t>
            </a:r>
            <a:r>
              <a:rPr lang="en-US" sz="2249" b="1" kern="0" dirty="0">
                <a:latin typeface="Times New Roman" pitchFamily="18" charset="0"/>
                <a:cs typeface="Times New Roman" pitchFamily="18" charset="0"/>
                <a:sym typeface="Didot"/>
              </a:rPr>
              <a:t> </a:t>
            </a:r>
            <a:r>
              <a:rPr lang="en-US" sz="2249" b="1" kern="0" dirty="0" err="1">
                <a:latin typeface="Times New Roman" pitchFamily="18" charset="0"/>
                <a:cs typeface="Times New Roman" pitchFamily="18" charset="0"/>
                <a:sym typeface="Didot"/>
              </a:rPr>
              <a:t>làm</a:t>
            </a:r>
            <a:r>
              <a:rPr lang="en-US" sz="2249" b="1" kern="0" dirty="0">
                <a:latin typeface="Times New Roman" pitchFamily="18" charset="0"/>
                <a:cs typeface="Times New Roman" pitchFamily="18" charset="0"/>
                <a:sym typeface="Didot"/>
              </a:rPr>
              <a:t> </a:t>
            </a:r>
            <a:r>
              <a:rPr lang="en-US" sz="2249" b="1" kern="0" dirty="0" err="1">
                <a:latin typeface="Times New Roman" pitchFamily="18" charset="0"/>
                <a:cs typeface="Times New Roman" pitchFamily="18" charset="0"/>
                <a:sym typeface="Didot"/>
              </a:rPr>
              <a:t>thủng</a:t>
            </a:r>
            <a:r>
              <a:rPr lang="en-US" sz="2249" b="1" kern="0" dirty="0">
                <a:latin typeface="Times New Roman" pitchFamily="18" charset="0"/>
                <a:cs typeface="Times New Roman" pitchFamily="18" charset="0"/>
                <a:sym typeface="Didot"/>
              </a:rPr>
              <a:t> </a:t>
            </a:r>
            <a:r>
              <a:rPr lang="en-US" sz="2249" b="1" kern="0" dirty="0" err="1">
                <a:latin typeface="Times New Roman" pitchFamily="18" charset="0"/>
                <a:cs typeface="Times New Roman" pitchFamily="18" charset="0"/>
                <a:sym typeface="Didot"/>
              </a:rPr>
              <a:t>thuyền</a:t>
            </a:r>
            <a:r>
              <a:rPr lang="en-US" sz="2249" b="1" kern="0" dirty="0">
                <a:latin typeface="Times New Roman" pitchFamily="18" charset="0"/>
                <a:cs typeface="Times New Roman" pitchFamily="18" charset="0"/>
                <a:sym typeface="Didot"/>
              </a:rPr>
              <a:t> </a:t>
            </a:r>
            <a:r>
              <a:rPr lang="en-US" sz="2249" b="1" kern="0" dirty="0" err="1">
                <a:latin typeface="Times New Roman" pitchFamily="18" charset="0"/>
                <a:cs typeface="Times New Roman" pitchFamily="18" charset="0"/>
                <a:sym typeface="Didot"/>
              </a:rPr>
              <a:t>của</a:t>
            </a:r>
            <a:r>
              <a:rPr lang="en-US" sz="2249" b="1" kern="0" dirty="0">
                <a:latin typeface="Times New Roman" pitchFamily="18" charset="0"/>
                <a:cs typeface="Times New Roman" pitchFamily="18" charset="0"/>
                <a:sym typeface="Didot"/>
              </a:rPr>
              <a:t> </a:t>
            </a:r>
            <a:r>
              <a:rPr lang="en-US" sz="2249" b="1" kern="0" dirty="0" err="1">
                <a:latin typeface="Times New Roman" pitchFamily="18" charset="0"/>
                <a:cs typeface="Times New Roman" pitchFamily="18" charset="0"/>
                <a:sym typeface="Didot"/>
              </a:rPr>
              <a:t>giặc</a:t>
            </a:r>
            <a:r>
              <a:rPr lang="en-US" sz="2249" b="1" kern="0" dirty="0">
                <a:latin typeface="Times New Roman" pitchFamily="18" charset="0"/>
                <a:cs typeface="Times New Roman" pitchFamily="18" charset="0"/>
                <a:sym typeface="Didot"/>
              </a:rPr>
              <a:t>?</a:t>
            </a:r>
          </a:p>
        </p:txBody>
      </p:sp>
      <p:graphicFrame>
        <p:nvGraphicFramePr>
          <p:cNvPr id="29623" name="Group 951"/>
          <p:cNvGraphicFramePr>
            <a:graphicFrameLocks noGrp="1"/>
          </p:cNvGraphicFramePr>
          <p:nvPr/>
        </p:nvGraphicFramePr>
        <p:xfrm>
          <a:off x="1772634" y="4428078"/>
          <a:ext cx="2124073" cy="433388"/>
        </p:xfrm>
        <a:graphic>
          <a:graphicData uri="http://schemas.openxmlformats.org/drawingml/2006/table">
            <a:tbl>
              <a:tblPr/>
              <a:tblGrid>
                <a:gridCol w="4254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38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54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254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2386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33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00"/>
                        </a:gs>
                        <a:gs pos="100000">
                          <a:srgbClr val="FF0000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00"/>
                        </a:gs>
                        <a:gs pos="100000">
                          <a:srgbClr val="FF0000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00"/>
                        </a:gs>
                        <a:gs pos="100000">
                          <a:srgbClr val="FF0000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00"/>
                        </a:gs>
                        <a:gs pos="100000">
                          <a:srgbClr val="FF0000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00"/>
                        </a:gs>
                        <a:gs pos="100000">
                          <a:srgbClr val="FF0000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9610" name="Text Box 938"/>
          <p:cNvSpPr txBox="1">
            <a:spLocks noChangeArrowheads="1"/>
          </p:cNvSpPr>
          <p:nvPr/>
        </p:nvSpPr>
        <p:spPr bwMode="auto">
          <a:xfrm>
            <a:off x="2743200" y="102538"/>
            <a:ext cx="3810000" cy="460252"/>
          </a:xfrm>
          <a:prstGeom prst="rect">
            <a:avLst/>
          </a:prstGeom>
          <a:solidFill>
            <a:srgbClr val="0070C0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</p:spPr>
        <p:txBody>
          <a:bodyPr lIns="91439" tIns="45719" rIns="91439" bIns="45719">
            <a:spAutoFit/>
          </a:bodyPr>
          <a:lstStyle/>
          <a:p>
            <a:pPr algn="ctr" defTabSz="410722">
              <a:spcBef>
                <a:spcPct val="50000"/>
              </a:spcBef>
            </a:pPr>
            <a:r>
              <a:rPr lang="en-US" sz="2391" b="1" kern="0" dirty="0" err="1">
                <a:solidFill>
                  <a:prstClr val="white"/>
                </a:solidFill>
                <a:latin typeface="Calibri"/>
                <a:sym typeface="Didot"/>
              </a:rPr>
              <a:t>TRÒ</a:t>
            </a:r>
            <a:r>
              <a:rPr lang="en-US" sz="2391" b="1" kern="0" dirty="0">
                <a:solidFill>
                  <a:prstClr val="white"/>
                </a:solidFill>
                <a:latin typeface="Calibri"/>
                <a:sym typeface="Didot"/>
              </a:rPr>
              <a:t> </a:t>
            </a:r>
            <a:r>
              <a:rPr lang="en-US" sz="2391" b="1" kern="0" dirty="0" err="1">
                <a:solidFill>
                  <a:prstClr val="white"/>
                </a:solidFill>
                <a:latin typeface="Calibri"/>
                <a:sym typeface="Didot"/>
              </a:rPr>
              <a:t>CHƠI</a:t>
            </a:r>
            <a:r>
              <a:rPr lang="en-US" sz="2391" b="1" kern="0" dirty="0">
                <a:solidFill>
                  <a:prstClr val="white"/>
                </a:solidFill>
                <a:latin typeface="Calibri"/>
                <a:sym typeface="Didot"/>
              </a:rPr>
              <a:t>: Ô </a:t>
            </a:r>
            <a:r>
              <a:rPr lang="en-US" sz="2391" b="1" kern="0" dirty="0" err="1">
                <a:solidFill>
                  <a:prstClr val="white"/>
                </a:solidFill>
                <a:latin typeface="Calibri"/>
                <a:sym typeface="Didot"/>
              </a:rPr>
              <a:t>CHỮ</a:t>
            </a:r>
            <a:r>
              <a:rPr lang="en-US" sz="2391" b="1" kern="0" dirty="0">
                <a:solidFill>
                  <a:prstClr val="white"/>
                </a:solidFill>
                <a:latin typeface="Calibri"/>
                <a:sym typeface="Didot"/>
              </a:rPr>
              <a:t> </a:t>
            </a:r>
            <a:r>
              <a:rPr lang="en-US" sz="2391" b="1" kern="0" dirty="0" err="1">
                <a:solidFill>
                  <a:prstClr val="white"/>
                </a:solidFill>
                <a:latin typeface="Calibri"/>
                <a:sym typeface="Didot"/>
              </a:rPr>
              <a:t>KỲ</a:t>
            </a:r>
            <a:r>
              <a:rPr lang="en-US" sz="2391" b="1" kern="0" dirty="0">
                <a:solidFill>
                  <a:prstClr val="white"/>
                </a:solidFill>
                <a:latin typeface="Calibri"/>
                <a:sym typeface="Didot"/>
              </a:rPr>
              <a:t> </a:t>
            </a:r>
            <a:r>
              <a:rPr lang="en-US" sz="2391" b="1" kern="0" dirty="0" err="1">
                <a:solidFill>
                  <a:prstClr val="white"/>
                </a:solidFill>
                <a:latin typeface="Calibri"/>
                <a:sym typeface="Didot"/>
              </a:rPr>
              <a:t>DIỆU</a:t>
            </a:r>
            <a:endParaRPr lang="en-US" sz="2391" b="1" kern="0" dirty="0">
              <a:solidFill>
                <a:prstClr val="white"/>
              </a:solidFill>
              <a:latin typeface="Calibri"/>
              <a:sym typeface="Didot"/>
            </a:endParaRPr>
          </a:p>
        </p:txBody>
      </p:sp>
      <p:pic>
        <p:nvPicPr>
          <p:cNvPr id="35" name="PA_图片 1" descr="图片包含 玩偶, 玩具, 室内, 天空&#10;&#10;已生成极高可信度的说明">
            <a:extLst>
              <a:ext uri="{FF2B5EF4-FFF2-40B4-BE49-F238E27FC236}">
                <a16:creationId xmlns:a16="http://schemas.microsoft.com/office/drawing/2014/main" id="{851C5A8D-6036-4294-9EC4-19E053C0273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-619977"/>
            <a:ext cx="2231649" cy="266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77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96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296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9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62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96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296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294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63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96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296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9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62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96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296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294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67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96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 nodeType="clickPar">
                      <p:stCondLst>
                        <p:cond delay="0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0" dur="500"/>
                                        <p:tgtEl>
                                          <p:spTgt spid="296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29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6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96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 nodeType="clickPar">
                      <p:stCondLst>
                        <p:cond delay="0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9" dur="500"/>
                                        <p:tgtEl>
                                          <p:spTgt spid="296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2" dur="500"/>
                                        <p:tgtEl>
                                          <p:spTgt spid="294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68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96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 nodeType="clickPar">
                      <p:stCondLst>
                        <p:cond delay="0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8" dur="500"/>
                                        <p:tgtEl>
                                          <p:spTgt spid="296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29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628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96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 nodeType="clickPar">
                      <p:stCondLst>
                        <p:cond delay="0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7" dur="500"/>
                                        <p:tgtEl>
                                          <p:spTgt spid="296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0" dur="500"/>
                                        <p:tgtEl>
                                          <p:spTgt spid="294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631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96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 nodeType="clickPar">
                      <p:stCondLst>
                        <p:cond delay="0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6" dur="500"/>
                                        <p:tgtEl>
                                          <p:spTgt spid="296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29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629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96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 nodeType="clickPar">
                      <p:stCondLst>
                        <p:cond delay="0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5" dur="500"/>
                                        <p:tgtEl>
                                          <p:spTgt spid="296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8" dur="500"/>
                                        <p:tgtEl>
                                          <p:spTgt spid="294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619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96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 nodeType="clickPar">
                      <p:stCondLst>
                        <p:cond delay="0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4" dur="500"/>
                                        <p:tgtEl>
                                          <p:spTgt spid="296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8" dur="500"/>
                                        <p:tgtEl>
                                          <p:spTgt spid="29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630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296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 nodeType="clickPar">
                      <p:stCondLst>
                        <p:cond delay="0"/>
                      </p:stCondLst>
                      <p:childTnLst>
                        <p:par>
                          <p:cTn id="1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3" dur="500"/>
                                        <p:tgtEl>
                                          <p:spTgt spid="296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6" dur="500"/>
                                        <p:tgtEl>
                                          <p:spTgt spid="29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620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96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 nodeType="clickPar">
                      <p:stCondLst>
                        <p:cond delay="0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2" dur="500"/>
                                        <p:tgtEl>
                                          <p:spTgt spid="296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6" dur="500"/>
                                        <p:tgtEl>
                                          <p:spTgt spid="29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632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296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 nodeType="clickPar">
                      <p:stCondLst>
                        <p:cond delay="0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1" dur="500"/>
                                        <p:tgtEl>
                                          <p:spTgt spid="296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4" dur="500"/>
                                        <p:tgtEl>
                                          <p:spTgt spid="295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622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296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 nodeType="clickPar">
                      <p:stCondLst>
                        <p:cond delay="0"/>
                      </p:stCondLst>
                      <p:childTnLst>
                        <p:par>
                          <p:cTn id="1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0" dur="500"/>
                                        <p:tgtEl>
                                          <p:spTgt spid="296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4" dur="500"/>
                                        <p:tgtEl>
                                          <p:spTgt spid="29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633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296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 nodeType="clickPar">
                      <p:stCondLst>
                        <p:cond delay="0"/>
                      </p:stCondLst>
                      <p:childTnLst>
                        <p:par>
                          <p:cTn id="1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9" dur="500"/>
                                        <p:tgtEl>
                                          <p:spTgt spid="296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2" dur="500"/>
                                        <p:tgtEl>
                                          <p:spTgt spid="295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623"/>
                  </p:tgtEl>
                </p:cond>
              </p:nextCondLst>
            </p:seq>
          </p:childTnLst>
        </p:cTn>
      </p:par>
    </p:tnLst>
    <p:bldLst>
      <p:bldP spid="29409" grpId="0"/>
      <p:bldP spid="29409" grpId="1"/>
      <p:bldP spid="29449" grpId="0"/>
      <p:bldP spid="29449" grpId="1"/>
      <p:bldP spid="29451" grpId="0"/>
      <p:bldP spid="29451" grpId="1"/>
      <p:bldP spid="29468" grpId="0"/>
      <p:bldP spid="29468" grpId="1"/>
      <p:bldP spid="29492" grpId="0"/>
      <p:bldP spid="29492" grpId="1"/>
      <p:bldP spid="29515" grpId="0" build="allAtOnce"/>
      <p:bldP spid="29527" grpId="0"/>
      <p:bldP spid="29527" grpId="1"/>
      <p:bldP spid="29549" grpId="0"/>
      <p:bldP spid="29549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92CD7E27-86B9-4DF8-831C-E4B090EC9ABC}"/>
              </a:ext>
            </a:extLst>
          </p:cNvPr>
          <p:cNvSpPr txBox="1"/>
          <p:nvPr/>
        </p:nvSpPr>
        <p:spPr>
          <a:xfrm>
            <a:off x="395616" y="133828"/>
            <a:ext cx="854406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kern="1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4000" b="1" kern="1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endParaRPr lang="vi-VN" sz="2800" b="1" kern="10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70B680-E53C-48FE-823A-8946E5C6EA11}"/>
              </a:ext>
            </a:extLst>
          </p:cNvPr>
          <p:cNvSpPr txBox="1"/>
          <p:nvPr/>
        </p:nvSpPr>
        <p:spPr>
          <a:xfrm>
            <a:off x="350806" y="731089"/>
            <a:ext cx="824684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2800" b="1" kern="1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 thắng Bạch Đằng</a:t>
            </a:r>
            <a:r>
              <a:rPr lang="en-US" sz="2800" b="1" kern="1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kern="1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endParaRPr lang="en-US" sz="2800" b="1" kern="10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2800" b="1" kern="1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2800" b="1" kern="1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kern="1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 lãnh đạo (Năm 938)</a:t>
            </a:r>
          </a:p>
        </p:txBody>
      </p:sp>
      <p:sp>
        <p:nvSpPr>
          <p:cNvPr id="20" name="Text Box 13">
            <a:extLst>
              <a:ext uri="{FF2B5EF4-FFF2-40B4-BE49-F238E27FC236}">
                <a16:creationId xmlns:a16="http://schemas.microsoft.com/office/drawing/2014/main" id="{E0C80772-9C33-4ADE-B990-37A814D56B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4622" y="2017718"/>
            <a:ext cx="8839200" cy="572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defTabSz="914377">
              <a:lnSpc>
                <a:spcPct val="120000"/>
              </a:lnSpc>
              <a:defRPr/>
            </a:pPr>
            <a:r>
              <a:rPr lang="en-US" altLang="vi-VN" sz="2800" b="1" dirty="0">
                <a:latin typeface="Times New Roman" panose="02020603050405020304" pitchFamily="18" charset="0"/>
              </a:rPr>
              <a:t>1. </a:t>
            </a:r>
            <a:r>
              <a:rPr lang="en-US" altLang="vi-VN" sz="2800" b="1" dirty="0" err="1">
                <a:latin typeface="Times New Roman" panose="02020603050405020304" pitchFamily="18" charset="0"/>
              </a:rPr>
              <a:t>Nguyên</a:t>
            </a:r>
            <a:r>
              <a:rPr lang="en-US" altLang="vi-VN" sz="2800" b="1" dirty="0"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</a:rPr>
              <a:t>nhân</a:t>
            </a:r>
            <a:r>
              <a:rPr lang="en-US" altLang="vi-VN" sz="2800" b="1" dirty="0"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</a:rPr>
              <a:t>của</a:t>
            </a:r>
            <a:r>
              <a:rPr lang="en-US" altLang="vi-VN" sz="2800" b="1" dirty="0"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</a:rPr>
              <a:t>trận</a:t>
            </a:r>
            <a:r>
              <a:rPr lang="en-US" altLang="vi-VN" sz="2800" b="1" dirty="0"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</a:rPr>
              <a:t>Bạch</a:t>
            </a:r>
            <a:r>
              <a:rPr lang="en-US" altLang="vi-VN" sz="2800" b="1" dirty="0"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</a:rPr>
              <a:t>Đằng</a:t>
            </a:r>
            <a:endParaRPr lang="zh-CN" altLang="en-US" sz="2800" dirty="0">
              <a:latin typeface="Calibri" panose="020F0502020204030204"/>
              <a:ea typeface="黑体" panose="02010609060101010101" pitchFamily="49" charset="-12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34161" y="2968451"/>
            <a:ext cx="516359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vi-VN" sz="2800" b="1" dirty="0">
                <a:latin typeface="Times New Roman" panose="02020603050405020304" pitchFamily="18" charset="0"/>
              </a:rPr>
              <a:t>2. </a:t>
            </a:r>
            <a:r>
              <a:rPr lang="en-US" altLang="vi-VN" sz="2800" b="1" dirty="0" err="1">
                <a:latin typeface="Times New Roman" panose="02020603050405020304" pitchFamily="18" charset="0"/>
              </a:rPr>
              <a:t>Diễn</a:t>
            </a:r>
            <a:r>
              <a:rPr lang="en-US" altLang="vi-VN" sz="2800" b="1" dirty="0"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</a:rPr>
              <a:t>biến</a:t>
            </a:r>
            <a:r>
              <a:rPr lang="en-US" altLang="vi-VN" sz="2800" b="1" dirty="0"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</a:rPr>
              <a:t>của</a:t>
            </a:r>
            <a:r>
              <a:rPr lang="en-US" altLang="vi-VN" sz="2800" b="1" dirty="0"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</a:rPr>
              <a:t>trận</a:t>
            </a:r>
            <a:r>
              <a:rPr lang="en-US" altLang="vi-VN" sz="2800" b="1" dirty="0"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</a:rPr>
              <a:t>Bạch</a:t>
            </a:r>
            <a:r>
              <a:rPr lang="en-US" altLang="vi-VN" sz="2800" b="1" dirty="0"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</a:rPr>
              <a:t>Đằng</a:t>
            </a:r>
            <a:endParaRPr lang="en-US" altLang="vi-VN" sz="2800" b="1" dirty="0">
              <a:latin typeface="Times New Roman" panose="02020603050405020304" pitchFamily="18" charset="0"/>
            </a:endParaRPr>
          </a:p>
          <a:p>
            <a:endParaRPr lang="en-US" sz="28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FA4EFEF-1941-53AA-2128-25E2C1E6BCBF}"/>
              </a:ext>
            </a:extLst>
          </p:cNvPr>
          <p:cNvSpPr/>
          <p:nvPr/>
        </p:nvSpPr>
        <p:spPr>
          <a:xfrm>
            <a:off x="1513840" y="3994611"/>
            <a:ext cx="623279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vi-VN" sz="2800" b="1" dirty="0">
                <a:latin typeface="Times New Roman" panose="02020603050405020304" pitchFamily="18" charset="0"/>
              </a:rPr>
              <a:t>3. </a:t>
            </a:r>
            <a:r>
              <a:rPr lang="en-US" altLang="vi-VN" sz="2800" b="1" dirty="0" err="1">
                <a:latin typeface="Times New Roman" panose="02020603050405020304" pitchFamily="18" charset="0"/>
              </a:rPr>
              <a:t>Kết</a:t>
            </a:r>
            <a:r>
              <a:rPr lang="en-US" altLang="vi-VN" sz="2800" b="1" dirty="0"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</a:rPr>
              <a:t>quả</a:t>
            </a:r>
            <a:r>
              <a:rPr lang="en-US" altLang="vi-VN" sz="2800" b="1" dirty="0">
                <a:latin typeface="Times New Roman" panose="02020603050405020304" pitchFamily="18" charset="0"/>
              </a:rPr>
              <a:t>, ý </a:t>
            </a:r>
            <a:r>
              <a:rPr lang="en-US" altLang="vi-VN" sz="2800" b="1" dirty="0" err="1">
                <a:latin typeface="Times New Roman" panose="02020603050405020304" pitchFamily="18" charset="0"/>
              </a:rPr>
              <a:t>nghĩa</a:t>
            </a:r>
            <a:r>
              <a:rPr lang="en-US" altLang="vi-VN" sz="2800" b="1" dirty="0"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</a:rPr>
              <a:t>của</a:t>
            </a:r>
            <a:r>
              <a:rPr lang="en-US" altLang="vi-VN" sz="2800" b="1" dirty="0"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</a:rPr>
              <a:t>trận</a:t>
            </a:r>
            <a:r>
              <a:rPr lang="en-US" altLang="vi-VN" sz="2800" b="1" dirty="0"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</a:rPr>
              <a:t>Bạch</a:t>
            </a:r>
            <a:r>
              <a:rPr lang="en-US" altLang="vi-VN" sz="2800" b="1" dirty="0"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</a:rPr>
              <a:t>Đằng</a:t>
            </a:r>
            <a:endParaRPr lang="en-US" altLang="vi-VN" sz="2800" b="1" dirty="0">
              <a:latin typeface="Times New Roman" panose="02020603050405020304" pitchFamily="18" charset="0"/>
            </a:endParaRP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24052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95" y="-2408945"/>
            <a:ext cx="8431306" cy="4817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54205" y="746946"/>
            <a:ext cx="483388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chemeClr val="bg1"/>
                </a:solidFill>
                <a:latin typeface="+mj-lt"/>
              </a:rPr>
              <a:t>Khởi nghĩa của Hai Bà Trưng </a:t>
            </a:r>
            <a:endParaRPr lang="en-US" sz="2800" b="1" dirty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vi-VN" sz="2800" b="1" dirty="0">
                <a:solidFill>
                  <a:schemeClr val="bg1"/>
                </a:solidFill>
                <a:latin typeface="+mj-lt"/>
              </a:rPr>
              <a:t>diễn ra vào năm nào?</a:t>
            </a:r>
            <a:endParaRPr lang="en-US" sz="4000" b="1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6" name="Picture 7" descr="C:\Users\HT\Desktop\Untitled-3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843" y="4598894"/>
            <a:ext cx="2369528" cy="2362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86048" y="2514600"/>
            <a:ext cx="985235" cy="763891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A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53671" y="2541495"/>
            <a:ext cx="4921624" cy="79337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40</a:t>
            </a:r>
          </a:p>
        </p:txBody>
      </p:sp>
      <p:sp>
        <p:nvSpPr>
          <p:cNvPr id="10" name="Oval 9"/>
          <p:cNvSpPr/>
          <p:nvPr/>
        </p:nvSpPr>
        <p:spPr>
          <a:xfrm>
            <a:off x="144317" y="3534822"/>
            <a:ext cx="886625" cy="80857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B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53672" y="3563469"/>
            <a:ext cx="4894727" cy="72614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400</a:t>
            </a:r>
          </a:p>
        </p:txBody>
      </p:sp>
      <p:sp>
        <p:nvSpPr>
          <p:cNvPr id="12" name="Oval 11"/>
          <p:cNvSpPr/>
          <p:nvPr/>
        </p:nvSpPr>
        <p:spPr>
          <a:xfrm>
            <a:off x="140584" y="4598894"/>
            <a:ext cx="890359" cy="807680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C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407457" y="4531660"/>
            <a:ext cx="4773708" cy="80682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179 TCN</a:t>
            </a:r>
          </a:p>
        </p:txBody>
      </p:sp>
      <p:sp>
        <p:nvSpPr>
          <p:cNvPr id="27" name="WordArt 8"/>
          <p:cNvSpPr>
            <a:spLocks noChangeArrowheads="1" noChangeShapeType="1" noTextEdit="1"/>
          </p:cNvSpPr>
          <p:nvPr/>
        </p:nvSpPr>
        <p:spPr bwMode="auto">
          <a:xfrm>
            <a:off x="5463955" y="2562568"/>
            <a:ext cx="93473" cy="8993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60</a:t>
            </a:r>
          </a:p>
        </p:txBody>
      </p:sp>
      <p:sp>
        <p:nvSpPr>
          <p:cNvPr id="33" name="WordArt 15"/>
          <p:cNvSpPr>
            <a:spLocks noChangeArrowheads="1" noChangeShapeType="1" noTextEdit="1"/>
          </p:cNvSpPr>
          <p:nvPr/>
        </p:nvSpPr>
        <p:spPr bwMode="auto">
          <a:xfrm>
            <a:off x="5448539" y="2565743"/>
            <a:ext cx="54357" cy="8993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0</a:t>
            </a:r>
          </a:p>
        </p:txBody>
      </p:sp>
      <p:pic>
        <p:nvPicPr>
          <p:cNvPr id="154" name="Picture 14" descr="kim phut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04318" y="2696456"/>
            <a:ext cx="1676725" cy="1382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5" name="Picture 21" descr="dongho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45945" y="2091338"/>
            <a:ext cx="2350733" cy="2312895"/>
          </a:xfrm>
          <a:prstGeom prst="rect">
            <a:avLst/>
          </a:prstGeom>
          <a:noFill/>
        </p:spPr>
      </p:pic>
      <p:pic>
        <p:nvPicPr>
          <p:cNvPr id="156" name="Picture 22" descr="slide0002_image021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671662" y="4538147"/>
            <a:ext cx="495073" cy="432537"/>
          </a:xfrm>
          <a:prstGeom prst="rect">
            <a:avLst/>
          </a:prstGeom>
          <a:noFill/>
        </p:spPr>
      </p:pic>
      <p:sp>
        <p:nvSpPr>
          <p:cNvPr id="157" name="Line 23"/>
          <p:cNvSpPr>
            <a:spLocks noChangeShapeType="1"/>
          </p:cNvSpPr>
          <p:nvPr/>
        </p:nvSpPr>
        <p:spPr bwMode="auto">
          <a:xfrm>
            <a:off x="7311730" y="4966301"/>
            <a:ext cx="112564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158" name="Picture 24" descr="CHAY XE DAP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622450" y="4514079"/>
            <a:ext cx="593496" cy="518264"/>
          </a:xfrm>
          <a:prstGeom prst="rect">
            <a:avLst/>
          </a:prstGeom>
          <a:noFill/>
        </p:spPr>
      </p:pic>
      <p:sp>
        <p:nvSpPr>
          <p:cNvPr id="161" name="Rectangle 160"/>
          <p:cNvSpPr/>
          <p:nvPr/>
        </p:nvSpPr>
        <p:spPr>
          <a:xfrm>
            <a:off x="1447801" y="5661213"/>
            <a:ext cx="4867836" cy="72614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40</a:t>
            </a:r>
          </a:p>
        </p:txBody>
      </p:sp>
      <p:sp>
        <p:nvSpPr>
          <p:cNvPr id="162" name="Oval 161"/>
          <p:cNvSpPr/>
          <p:nvPr/>
        </p:nvSpPr>
        <p:spPr>
          <a:xfrm>
            <a:off x="118172" y="5665694"/>
            <a:ext cx="890359" cy="807680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D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3" presetClass="emph" presetSubtype="2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3" presetClass="emph" presetSubtype="2" fill="hold" grpId="1" nodeType="withEffect">
                                  <p:stCondLst>
                                    <p:cond delay="6050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0" dur="15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6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60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8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92" dur="2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</p:childTnLst>
        </p:cTn>
      </p:par>
    </p:tnLst>
    <p:bldLst>
      <p:bldP spid="3" grpId="0"/>
      <p:bldP spid="27" grpId="0" animBg="1"/>
      <p:bldP spid="33" grpId="0" animBg="1"/>
      <p:bldP spid="33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9" y="-2408945"/>
            <a:ext cx="8431306" cy="4817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59183" y="908137"/>
            <a:ext cx="62808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5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7" descr="C:\Users\HT\Desktop\Untitled-3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3123" y="4139687"/>
            <a:ext cx="2631752" cy="301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99495" y="3805518"/>
            <a:ext cx="864212" cy="81767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B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474694" y="3805519"/>
            <a:ext cx="4625788" cy="79337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lợi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70329" y="2687656"/>
            <a:ext cx="806824" cy="768238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A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48654" y="2623600"/>
            <a:ext cx="4625789" cy="72614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Thua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cuộc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00242" y="4932280"/>
            <a:ext cx="876912" cy="782721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C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488142" y="4908177"/>
            <a:ext cx="4531660" cy="76648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Thất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bại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WordArt 8"/>
          <p:cNvSpPr>
            <a:spLocks noChangeArrowheads="1" noChangeShapeType="1" noTextEdit="1"/>
          </p:cNvSpPr>
          <p:nvPr/>
        </p:nvSpPr>
        <p:spPr bwMode="auto">
          <a:xfrm>
            <a:off x="5463955" y="2562568"/>
            <a:ext cx="93473" cy="8993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60</a:t>
            </a:r>
          </a:p>
        </p:txBody>
      </p:sp>
      <p:sp>
        <p:nvSpPr>
          <p:cNvPr id="33" name="WordArt 15"/>
          <p:cNvSpPr>
            <a:spLocks noChangeArrowheads="1" noChangeShapeType="1" noTextEdit="1"/>
          </p:cNvSpPr>
          <p:nvPr/>
        </p:nvSpPr>
        <p:spPr bwMode="auto">
          <a:xfrm>
            <a:off x="5448539" y="2565743"/>
            <a:ext cx="54357" cy="8993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0</a:t>
            </a:r>
          </a:p>
        </p:txBody>
      </p:sp>
      <p:pic>
        <p:nvPicPr>
          <p:cNvPr id="154" name="Picture 14" descr="kim phut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04318" y="2544056"/>
            <a:ext cx="1676725" cy="1382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5" name="Picture 21" descr="dongho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45945" y="1938938"/>
            <a:ext cx="2350733" cy="2312895"/>
          </a:xfrm>
          <a:prstGeom prst="rect">
            <a:avLst/>
          </a:prstGeom>
          <a:noFill/>
        </p:spPr>
      </p:pic>
      <p:pic>
        <p:nvPicPr>
          <p:cNvPr id="156" name="Picture 22" descr="slide0002_image021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671662" y="4385747"/>
            <a:ext cx="495073" cy="432537"/>
          </a:xfrm>
          <a:prstGeom prst="rect">
            <a:avLst/>
          </a:prstGeom>
          <a:noFill/>
        </p:spPr>
      </p:pic>
      <p:sp>
        <p:nvSpPr>
          <p:cNvPr id="157" name="Line 23"/>
          <p:cNvSpPr>
            <a:spLocks noChangeShapeType="1"/>
          </p:cNvSpPr>
          <p:nvPr/>
        </p:nvSpPr>
        <p:spPr bwMode="auto">
          <a:xfrm>
            <a:off x="7311730" y="4813901"/>
            <a:ext cx="112564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158" name="Picture 24" descr="CHAY XE DAP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607633" y="4292317"/>
            <a:ext cx="593496" cy="518264"/>
          </a:xfrm>
          <a:prstGeom prst="rect">
            <a:avLst/>
          </a:prstGeom>
          <a:noFill/>
        </p:spPr>
      </p:pic>
      <p:sp>
        <p:nvSpPr>
          <p:cNvPr id="18" name="Oval 17"/>
          <p:cNvSpPr/>
          <p:nvPr/>
        </p:nvSpPr>
        <p:spPr>
          <a:xfrm>
            <a:off x="118171" y="6075280"/>
            <a:ext cx="876912" cy="782721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D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506071" y="6051177"/>
            <a:ext cx="4531660" cy="76648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án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3" presetClass="emph" presetSubtype="2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3" presetClass="emph" presetSubtype="2" fill="hold" grpId="1" nodeType="withEffect">
                                  <p:stCondLst>
                                    <p:cond delay="6050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0" dur="15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6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60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8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9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3" grpId="0"/>
      <p:bldP spid="27" grpId="0" animBg="1"/>
      <p:bldP spid="33" grpId="0" animBg="1"/>
      <p:bldP spid="3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8" y="-2677887"/>
            <a:ext cx="8431306" cy="4817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41930" y="467107"/>
            <a:ext cx="536788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Hai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7" descr="C:\Users\HT\Desktop\Untitled-3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291" y="4480432"/>
            <a:ext cx="2631752" cy="2662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-1213506" y="5617851"/>
            <a:ext cx="1020123" cy="102562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C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31052" y="5662819"/>
            <a:ext cx="6940862" cy="102562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-&gt;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Mê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Linh -&gt;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Loa -&gt;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Luy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Lâu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-1219591" y="4020670"/>
            <a:ext cx="1020123" cy="102562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B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63383" y="4125630"/>
            <a:ext cx="6852065" cy="128634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-&gt;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-&gt;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Loa -&gt;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Luy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Lâu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WordArt 8"/>
          <p:cNvSpPr>
            <a:spLocks noChangeArrowheads="1" noChangeShapeType="1" noTextEdit="1"/>
          </p:cNvSpPr>
          <p:nvPr/>
        </p:nvSpPr>
        <p:spPr bwMode="auto">
          <a:xfrm>
            <a:off x="5396720" y="6085697"/>
            <a:ext cx="93473" cy="8993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60</a:t>
            </a:r>
          </a:p>
        </p:txBody>
      </p:sp>
      <p:sp>
        <p:nvSpPr>
          <p:cNvPr id="33" name="WordArt 15"/>
          <p:cNvSpPr>
            <a:spLocks noChangeArrowheads="1" noChangeShapeType="1" noTextEdit="1"/>
          </p:cNvSpPr>
          <p:nvPr/>
        </p:nvSpPr>
        <p:spPr bwMode="auto">
          <a:xfrm>
            <a:off x="5381304" y="6088872"/>
            <a:ext cx="54357" cy="8993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0</a:t>
            </a:r>
          </a:p>
        </p:txBody>
      </p:sp>
      <p:pic>
        <p:nvPicPr>
          <p:cNvPr id="154" name="Picture 14" descr="kim phut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04318" y="2772656"/>
            <a:ext cx="1676725" cy="1382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5" name="Picture 21" descr="dongho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45945" y="2167538"/>
            <a:ext cx="2350733" cy="2312895"/>
          </a:xfrm>
          <a:prstGeom prst="rect">
            <a:avLst/>
          </a:prstGeom>
          <a:noFill/>
        </p:spPr>
      </p:pic>
      <p:pic>
        <p:nvPicPr>
          <p:cNvPr id="156" name="Picture 22" descr="slide0002_image021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671662" y="4614347"/>
            <a:ext cx="495073" cy="432537"/>
          </a:xfrm>
          <a:prstGeom prst="rect">
            <a:avLst/>
          </a:prstGeom>
          <a:noFill/>
        </p:spPr>
      </p:pic>
      <p:sp>
        <p:nvSpPr>
          <p:cNvPr id="157" name="Line 23"/>
          <p:cNvSpPr>
            <a:spLocks noChangeShapeType="1"/>
          </p:cNvSpPr>
          <p:nvPr/>
        </p:nvSpPr>
        <p:spPr bwMode="auto">
          <a:xfrm>
            <a:off x="7311730" y="5042501"/>
            <a:ext cx="112564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158" name="Picture 24" descr="CHAY XE DAP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607633" y="4520917"/>
            <a:ext cx="593496" cy="518264"/>
          </a:xfrm>
          <a:prstGeom prst="rect">
            <a:avLst/>
          </a:prstGeom>
          <a:noFill/>
        </p:spPr>
      </p:pic>
      <p:sp>
        <p:nvSpPr>
          <p:cNvPr id="18" name="Oval 17"/>
          <p:cNvSpPr/>
          <p:nvPr/>
        </p:nvSpPr>
        <p:spPr>
          <a:xfrm>
            <a:off x="-1219592" y="2653552"/>
            <a:ext cx="1020123" cy="102562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A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-31053" y="2390851"/>
            <a:ext cx="6908531" cy="117271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Thọ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-&gt;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Mê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Linh -&gt;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Loa -&gt;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Luy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Lâu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3" presetClass="emph" presetSubtype="2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3" presetClass="emph" presetSubtype="2" fill="hold" grpId="1" nodeType="withEffect">
                                  <p:stCondLst>
                                    <p:cond delay="6050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73" dur="15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6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60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8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3" grpId="0"/>
      <p:bldP spid="27" grpId="0" animBg="1"/>
      <p:bldP spid="33" grpId="0" animBg="1"/>
      <p:bldP spid="3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7" y="-2583757"/>
            <a:ext cx="8431306" cy="4817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38518" y="260168"/>
            <a:ext cx="58160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nhiêu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(tính từ 179 TCN đến năm 40) nhân dân ta giành được độc lập?</a:t>
            </a:r>
            <a:endParaRPr 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7" descr="C:\Users\HT\Desktop\Untitled-3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6400" y="4244737"/>
            <a:ext cx="2631752" cy="281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258421" y="5593977"/>
            <a:ext cx="864212" cy="81767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D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09165" y="4598896"/>
            <a:ext cx="4518211" cy="79337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kỉ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1694" y="2526291"/>
            <a:ext cx="806824" cy="768238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A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68824" y="2541492"/>
            <a:ext cx="4625789" cy="72614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kỉ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94372" y="3506893"/>
            <a:ext cx="876912" cy="782721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B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55377" y="3509684"/>
            <a:ext cx="4531660" cy="76648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kỉ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WordArt 8"/>
          <p:cNvSpPr>
            <a:spLocks noChangeArrowheads="1" noChangeShapeType="1" noTextEdit="1"/>
          </p:cNvSpPr>
          <p:nvPr/>
        </p:nvSpPr>
        <p:spPr bwMode="auto">
          <a:xfrm>
            <a:off x="5463955" y="2562568"/>
            <a:ext cx="93473" cy="8993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60</a:t>
            </a:r>
          </a:p>
        </p:txBody>
      </p:sp>
      <p:sp>
        <p:nvSpPr>
          <p:cNvPr id="33" name="WordArt 15"/>
          <p:cNvSpPr>
            <a:spLocks noChangeArrowheads="1" noChangeShapeType="1" noTextEdit="1"/>
          </p:cNvSpPr>
          <p:nvPr/>
        </p:nvSpPr>
        <p:spPr bwMode="auto">
          <a:xfrm>
            <a:off x="5448539" y="2565743"/>
            <a:ext cx="54357" cy="8993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0</a:t>
            </a:r>
          </a:p>
        </p:txBody>
      </p:sp>
      <p:pic>
        <p:nvPicPr>
          <p:cNvPr id="154" name="Picture 14" descr="kim phut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04318" y="2620256"/>
            <a:ext cx="1676725" cy="1382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5" name="Picture 21" descr="dongho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45945" y="2015138"/>
            <a:ext cx="2350733" cy="2312895"/>
          </a:xfrm>
          <a:prstGeom prst="rect">
            <a:avLst/>
          </a:prstGeom>
          <a:noFill/>
        </p:spPr>
      </p:pic>
      <p:pic>
        <p:nvPicPr>
          <p:cNvPr id="156" name="Picture 22" descr="slide0002_image021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671662" y="4461947"/>
            <a:ext cx="495073" cy="432537"/>
          </a:xfrm>
          <a:prstGeom prst="rect">
            <a:avLst/>
          </a:prstGeom>
          <a:noFill/>
        </p:spPr>
      </p:pic>
      <p:sp>
        <p:nvSpPr>
          <p:cNvPr id="157" name="Line 23"/>
          <p:cNvSpPr>
            <a:spLocks noChangeShapeType="1"/>
          </p:cNvSpPr>
          <p:nvPr/>
        </p:nvSpPr>
        <p:spPr bwMode="auto">
          <a:xfrm>
            <a:off x="7311730" y="4890101"/>
            <a:ext cx="112564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158" name="Picture 24" descr="CHAY XE DAP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607633" y="4368517"/>
            <a:ext cx="593496" cy="518264"/>
          </a:xfrm>
          <a:prstGeom prst="rect">
            <a:avLst/>
          </a:prstGeom>
          <a:noFill/>
        </p:spPr>
      </p:pic>
      <p:sp>
        <p:nvSpPr>
          <p:cNvPr id="18" name="Oval 17"/>
          <p:cNvSpPr/>
          <p:nvPr/>
        </p:nvSpPr>
        <p:spPr>
          <a:xfrm>
            <a:off x="194372" y="4609552"/>
            <a:ext cx="876912" cy="782721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C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609164" y="5607428"/>
            <a:ext cx="4531660" cy="76648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kỉ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3" presetClass="emph" presetSubtype="2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3" presetClass="emph" presetSubtype="2" fill="hold" grpId="1" nodeType="withEffect">
                                  <p:stCondLst>
                                    <p:cond delay="6050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0" dur="15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6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60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8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9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3" grpId="0"/>
      <p:bldP spid="27" grpId="0" animBg="1"/>
      <p:bldP spid="33" grpId="0" animBg="1"/>
      <p:bldP spid="3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_图片 2" descr="图片包含 文字, 地图&#10;&#10;已生成极高可信度的说明">
            <a:extLst>
              <a:ext uri="{FF2B5EF4-FFF2-40B4-BE49-F238E27FC236}">
                <a16:creationId xmlns:a16="http://schemas.microsoft.com/office/drawing/2014/main" id="{DB18B211-3EEB-4269-8213-D2CD3FBCF55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04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2" name="PA_图片 1" descr="图片包含 玩偶, 玩具, 室内, 天空&#10;&#10;已生成极高可信度的说明">
            <a:extLst>
              <a:ext uri="{FF2B5EF4-FFF2-40B4-BE49-F238E27FC236}">
                <a16:creationId xmlns:a16="http://schemas.microsoft.com/office/drawing/2014/main" id="{99BC19F7-603F-4893-B6D9-BEE730DE401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811" y="0"/>
            <a:ext cx="2901505" cy="23324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E3D3886-2F39-4B0A-A055-17EE1D0C2EAC}"/>
              </a:ext>
            </a:extLst>
          </p:cNvPr>
          <p:cNvSpPr txBox="1"/>
          <p:nvPr/>
        </p:nvSpPr>
        <p:spPr>
          <a:xfrm>
            <a:off x="911328" y="2471217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vi-VN" sz="3600" kern="10" dirty="0">
              <a:solidFill>
                <a:srgbClr val="FF33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70B680-E53C-48FE-823A-8946E5C6EA11}"/>
              </a:ext>
            </a:extLst>
          </p:cNvPr>
          <p:cNvSpPr txBox="1"/>
          <p:nvPr/>
        </p:nvSpPr>
        <p:spPr>
          <a:xfrm>
            <a:off x="273141" y="2921269"/>
            <a:ext cx="824684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kern="1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kern="1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</a:t>
            </a:r>
            <a:r>
              <a:rPr lang="vi-VN" sz="3600" b="1" kern="1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600" b="1" kern="1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kern="1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 thắng Bạch Đằng</a:t>
            </a:r>
            <a:r>
              <a:rPr lang="en-US" sz="3600" b="1" kern="1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kern="1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endParaRPr lang="en-US" sz="3600" b="1" kern="10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600" b="1" kern="1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3600" b="1" kern="1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kern="1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 lãnh đạo (Năm 938)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CD7E27-86B9-4DF8-831C-E4B090EC9ABC}"/>
              </a:ext>
            </a:extLst>
          </p:cNvPr>
          <p:cNvSpPr txBox="1"/>
          <p:nvPr/>
        </p:nvSpPr>
        <p:spPr>
          <a:xfrm>
            <a:off x="273141" y="1848752"/>
            <a:ext cx="81149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kern="1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4000" b="1" kern="1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endParaRPr lang="vi-VN" sz="4000" b="1" kern="1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999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4135" y="-58395"/>
            <a:ext cx="12192000" cy="687656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4134" y="4080935"/>
            <a:ext cx="12768329" cy="281310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0978" y="4308791"/>
            <a:ext cx="2697197" cy="168436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2125" y="345115"/>
            <a:ext cx="1530259" cy="1039221"/>
          </a:xfrm>
          <a:prstGeom prst="rect">
            <a:avLst/>
          </a:prstGeom>
        </p:spPr>
      </p:pic>
      <p:grpSp>
        <p:nvGrpSpPr>
          <p:cNvPr id="83" name="组合 82"/>
          <p:cNvGrpSpPr/>
          <p:nvPr/>
        </p:nvGrpSpPr>
        <p:grpSpPr>
          <a:xfrm>
            <a:off x="1244600" y="2319977"/>
            <a:ext cx="8031480" cy="1456158"/>
            <a:chOff x="2169951" y="965687"/>
            <a:chExt cx="4147799" cy="583903"/>
          </a:xfrm>
        </p:grpSpPr>
        <p:grpSp>
          <p:nvGrpSpPr>
            <p:cNvPr id="84" name="Group 11"/>
            <p:cNvGrpSpPr>
              <a:grpSpLocks/>
            </p:cNvGrpSpPr>
            <p:nvPr/>
          </p:nvGrpSpPr>
          <p:grpSpPr bwMode="auto">
            <a:xfrm>
              <a:off x="2169951" y="965687"/>
              <a:ext cx="4147799" cy="583903"/>
              <a:chOff x="0" y="0"/>
              <a:chExt cx="3978" cy="560"/>
            </a:xfrm>
          </p:grpSpPr>
          <p:pic>
            <p:nvPicPr>
              <p:cNvPr id="86" name="矩形 9"/>
              <p:cNvPicPr>
                <a:picLocks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3978" cy="5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7" name="Text Box 13"/>
              <p:cNvSpPr txBox="1">
                <a:spLocks noChangeArrowheads="1"/>
              </p:cNvSpPr>
              <p:nvPr/>
            </p:nvSpPr>
            <p:spPr bwMode="auto">
              <a:xfrm>
                <a:off x="10" y="10"/>
                <a:ext cx="3960" cy="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/>
                <a:endParaRPr lang="zh-CN" altLang="en-US" sz="1400">
                  <a:solidFill>
                    <a:srgbClr val="FFFFFF"/>
                  </a:solidFill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85" name="Text Box 58"/>
            <p:cNvSpPr txBox="1">
              <a:spLocks noChangeArrowheads="1"/>
            </p:cNvSpPr>
            <p:nvPr/>
          </p:nvSpPr>
          <p:spPr bwMode="auto">
            <a:xfrm>
              <a:off x="2250757" y="1088300"/>
              <a:ext cx="3772858" cy="2938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defTabSz="914377" eaLnBrk="1" hangingPunct="1">
                <a:lnSpc>
                  <a:spcPct val="120000"/>
                </a:lnSpc>
                <a:defRPr/>
              </a:pPr>
              <a:r>
                <a:rPr lang="en-US" altLang="vi-VN" sz="3733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-윤고딕140" pitchFamily="18" charset="-127"/>
                </a:rPr>
                <a:t>Tìm</a:t>
              </a:r>
              <a:r>
                <a:rPr lang="en-US" altLang="vi-VN" sz="3733" b="1" dirty="0">
                  <a:solidFill>
                    <a:srgbClr val="0070C0"/>
                  </a:solidFill>
                  <a:latin typeface="Times New Roman" panose="02020603050405020304" pitchFamily="18" charset="0"/>
                  <a:ea typeface="-윤고딕140" pitchFamily="18" charset="-127"/>
                </a:rPr>
                <a:t> </a:t>
              </a:r>
              <a:r>
                <a:rPr lang="en-US" altLang="vi-VN" sz="3733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-윤고딕140" pitchFamily="18" charset="-127"/>
                </a:rPr>
                <a:t>hiểu</a:t>
              </a:r>
              <a:r>
                <a:rPr lang="en-US" altLang="vi-VN" sz="3733" b="1" dirty="0">
                  <a:solidFill>
                    <a:srgbClr val="0070C0"/>
                  </a:solidFill>
                  <a:latin typeface="Times New Roman" panose="02020603050405020304" pitchFamily="18" charset="0"/>
                  <a:ea typeface="-윤고딕140" pitchFamily="18" charset="-127"/>
                </a:rPr>
                <a:t> </a:t>
              </a:r>
              <a:r>
                <a:rPr lang="en-US" altLang="vi-VN" sz="3733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-윤고딕140" pitchFamily="18" charset="-127"/>
                </a:rPr>
                <a:t>về</a:t>
              </a:r>
              <a:r>
                <a:rPr lang="en-US" altLang="vi-VN" sz="3733" b="1" dirty="0">
                  <a:solidFill>
                    <a:srgbClr val="0070C0"/>
                  </a:solidFill>
                  <a:latin typeface="Times New Roman" panose="02020603050405020304" pitchFamily="18" charset="0"/>
                  <a:ea typeface="-윤고딕140" pitchFamily="18" charset="-127"/>
                </a:rPr>
                <a:t> con </a:t>
              </a:r>
              <a:r>
                <a:rPr lang="en-US" altLang="vi-VN" sz="3733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-윤고딕140" pitchFamily="18" charset="-127"/>
                </a:rPr>
                <a:t>người</a:t>
              </a:r>
              <a:r>
                <a:rPr lang="en-US" altLang="vi-VN" sz="3733" b="1" dirty="0">
                  <a:solidFill>
                    <a:srgbClr val="0070C0"/>
                  </a:solidFill>
                  <a:latin typeface="Times New Roman" panose="02020603050405020304" pitchFamily="18" charset="0"/>
                  <a:ea typeface="-윤고딕140" pitchFamily="18" charset="-127"/>
                </a:rPr>
                <a:t> </a:t>
              </a:r>
              <a:r>
                <a:rPr lang="en-US" altLang="vi-VN" sz="3733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-윤고딕140" pitchFamily="18" charset="-127"/>
                </a:rPr>
                <a:t>Ngô</a:t>
              </a:r>
              <a:r>
                <a:rPr lang="en-US" altLang="vi-VN" sz="3733" b="1" dirty="0">
                  <a:solidFill>
                    <a:srgbClr val="0070C0"/>
                  </a:solidFill>
                  <a:latin typeface="Times New Roman" panose="02020603050405020304" pitchFamily="18" charset="0"/>
                  <a:ea typeface="-윤고딕140" pitchFamily="18" charset="-127"/>
                </a:rPr>
                <a:t> </a:t>
              </a:r>
              <a:r>
                <a:rPr lang="en-US" altLang="vi-VN" sz="3733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-윤고딕140" pitchFamily="18" charset="-127"/>
                </a:rPr>
                <a:t>Quyền</a:t>
              </a:r>
              <a:r>
                <a:rPr lang="en-US" altLang="vi-VN" sz="3733" b="1" dirty="0">
                  <a:solidFill>
                    <a:srgbClr val="0070C0"/>
                  </a:solidFill>
                  <a:latin typeface="Times New Roman" panose="02020603050405020304" pitchFamily="18" charset="0"/>
                  <a:ea typeface="-윤고딕140" pitchFamily="18" charset="-127"/>
                </a:rPr>
                <a:t>.</a:t>
              </a:r>
              <a:endParaRPr lang="zh-CN" altLang="en-US" sz="3733" dirty="0">
                <a:solidFill>
                  <a:srgbClr val="0070C0"/>
                </a:solidFill>
                <a:latin typeface="Calibri" panose="020F0502020204030204"/>
                <a:ea typeface="黑体" panose="02010609060101010101" pitchFamily="49" charset="-122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54BDC5CE-F442-49A8-821B-E4CA797B780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48254" y="450558"/>
            <a:ext cx="1528196" cy="1040475"/>
          </a:xfrm>
          <a:prstGeom prst="rect">
            <a:avLst/>
          </a:prstGeom>
        </p:spPr>
      </p:pic>
      <p:pic>
        <p:nvPicPr>
          <p:cNvPr id="19" name="PA_图片 1" descr="图片包含 玩偶, 玩具, 室内, 天空&#10;&#10;已生成极高可信度的说明">
            <a:extLst>
              <a:ext uri="{FF2B5EF4-FFF2-40B4-BE49-F238E27FC236}">
                <a16:creationId xmlns:a16="http://schemas.microsoft.com/office/drawing/2014/main" id="{C6B2C863-12C1-4DC3-8F53-69FF49F14EE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476" y="-703909"/>
            <a:ext cx="4176487" cy="4176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320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698</TotalTime>
  <Words>1163</Words>
  <Application>Microsoft Office PowerPoint</Application>
  <PresentationFormat>On-screen Show (4:3)</PresentationFormat>
  <Paragraphs>228</Paragraphs>
  <Slides>38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57" baseType="lpstr">
      <vt:lpstr>微软雅黑</vt:lpstr>
      <vt:lpstr>宋体</vt:lpstr>
      <vt:lpstr>Aharoni</vt:lpstr>
      <vt:lpstr>Arial</vt:lpstr>
      <vt:lpstr>Arial Rounded MT Bold</vt:lpstr>
      <vt:lpstr>Calibri</vt:lpstr>
      <vt:lpstr>Calibri Light</vt:lpstr>
      <vt:lpstr>等线</vt:lpstr>
      <vt:lpstr>Didot</vt:lpstr>
      <vt:lpstr>Impact</vt:lpstr>
      <vt:lpstr>黑体</vt:lpstr>
      <vt:lpstr>Tahoma</vt:lpstr>
      <vt:lpstr>Times New Roman</vt:lpstr>
      <vt:lpstr>VNI-Briquet</vt:lpstr>
      <vt:lpstr>Wingdings</vt:lpstr>
      <vt:lpstr>-윤고딕140</vt:lpstr>
      <vt:lpstr>-윤명조230</vt:lpstr>
      <vt:lpstr>Retrospect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Administrator</cp:lastModifiedBy>
  <cp:revision>147</cp:revision>
  <dcterms:created xsi:type="dcterms:W3CDTF">2017-02-20T05:40:09Z</dcterms:created>
  <dcterms:modified xsi:type="dcterms:W3CDTF">2022-10-19T21:08:45Z</dcterms:modified>
</cp:coreProperties>
</file>