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307" r:id="rId4"/>
    <p:sldId id="308" r:id="rId5"/>
    <p:sldId id="309" r:id="rId6"/>
    <p:sldId id="259" r:id="rId7"/>
    <p:sldId id="260" r:id="rId8"/>
    <p:sldId id="300" r:id="rId9"/>
    <p:sldId id="287" r:id="rId10"/>
    <p:sldId id="285" r:id="rId11"/>
    <p:sldId id="301" r:id="rId12"/>
    <p:sldId id="302" r:id="rId13"/>
    <p:sldId id="303" r:id="rId14"/>
    <p:sldId id="304" r:id="rId15"/>
    <p:sldId id="305" r:id="rId16"/>
    <p:sldId id="306" r:id="rId17"/>
    <p:sldId id="290" r:id="rId18"/>
    <p:sldId id="291" r:id="rId19"/>
    <p:sldId id="281" r:id="rId20"/>
    <p:sldId id="28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iCiel Cadena" panose="02000503000000020004" pitchFamily="50" charset="0"/>
      <p:bold r:id="rId32"/>
    </p:embeddedFont>
    <p:embeddedFont>
      <p:font typeface="SVN-Bistro Script" panose="02000506000000020003" charset="0"/>
      <p:regular r:id="rId33"/>
    </p:embeddedFont>
    <p:embeddedFont>
      <p:font typeface="SVN-Hole Hearted" panose="020B0604020202020204" charset="0"/>
      <p:regular r:id="rId34"/>
    </p:embeddedFont>
    <p:embeddedFont>
      <p:font typeface="SVN-Poky's" panose="020B0604020202020204" charset="0"/>
      <p:regular r:id="rId35"/>
    </p:embeddedFont>
    <p:embeddedFont>
      <p:font typeface="SVN-Rio 2016" panose="03060502030307020202" charset="0"/>
      <p:regular r:id="rId36"/>
    </p:embeddedFont>
    <p:embeddedFont>
      <p:font typeface="UTM A&amp;S Graceland" panose="02040603050506020204" pitchFamily="18" charset="0"/>
      <p:regular r:id="rId37"/>
    </p:embeddedFont>
    <p:embeddedFont>
      <p:font typeface="UTM Atlas" panose="02040603050506020204" pitchFamily="18" charset="0"/>
      <p:regular r:id="rId38"/>
      <p:bold r:id="rId39"/>
    </p:embeddedFont>
    <p:embeddedFont>
      <p:font typeface="UTM Isadora" panose="02040603050506020204" pitchFamily="18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CC"/>
    <a:srgbClr val="FF0000"/>
    <a:srgbClr val="FF0066"/>
    <a:srgbClr val="00CC00"/>
    <a:srgbClr val="99FF66"/>
    <a:srgbClr val="006600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9" autoAdjust="0"/>
    <p:restoredTop sz="94660"/>
  </p:normalViewPr>
  <p:slideViewPr>
    <p:cSldViewPr snapToGrid="0">
      <p:cViewPr varScale="1">
        <p:scale>
          <a:sx n="81" d="100"/>
          <a:sy n="81" d="100"/>
        </p:scale>
        <p:origin x="31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48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803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8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0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00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418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6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9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7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96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gif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6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jp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6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3.jp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1745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-682754"/>
            <a:ext cx="10021824" cy="59302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47" y="577213"/>
            <a:ext cx="6388232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0936" y="2579832"/>
            <a:ext cx="89944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u="sng" dirty="0" err="1">
                <a:latin typeface="SVN-Bira" panose="020406030505060202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Toán</a:t>
            </a:r>
            <a:endParaRPr lang="en-US" altLang="zh-CN" sz="3500" u="sng" dirty="0">
              <a:latin typeface="SVN-Bira" panose="020406030505060202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38836" y="4472538"/>
            <a:ext cx="424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err="1">
                <a:latin typeface="UTM Isadora" panose="02040603050506020204" pitchFamily="18" charset="0"/>
                <a:ea typeface="微软雅黑 Light" panose="020B0502040204020203" pitchFamily="34" charset="-122"/>
              </a:rPr>
              <a:t>Trang</a:t>
            </a:r>
            <a:r>
              <a:rPr lang="en-US" altLang="zh-CN" sz="2500" b="1" dirty="0">
                <a:latin typeface="UTM Isadora" panose="02040603050506020204" pitchFamily="18" charset="0"/>
                <a:ea typeface="微软雅黑 Light" panose="020B0502040204020203" pitchFamily="34" charset="-122"/>
              </a:rPr>
              <a:t> 131</a:t>
            </a:r>
            <a:endParaRPr lang="zh-CN" altLang="en-US" sz="2500" b="1" dirty="0">
              <a:latin typeface="UTM Isadora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017" y="3233092"/>
            <a:ext cx="97683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0" dirty="0">
                <a:solidFill>
                  <a:srgbClr val="FF00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C</a:t>
            </a:r>
            <a:r>
              <a:rPr lang="en-US" altLang="zh-CN" sz="7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Ộ</a:t>
            </a:r>
            <a:r>
              <a:rPr lang="en-US" altLang="zh-CN" sz="7000" dirty="0">
                <a:solidFill>
                  <a:srgbClr val="7030A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N</a:t>
            </a:r>
            <a:r>
              <a:rPr lang="en-US" altLang="zh-CN" sz="7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G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00B05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S</a:t>
            </a:r>
            <a:r>
              <a:rPr lang="en-US" altLang="zh-CN" sz="7000" dirty="0">
                <a:solidFill>
                  <a:schemeClr val="tx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Ố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E55174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Đ</a:t>
            </a:r>
            <a:r>
              <a:rPr lang="en-US" altLang="zh-CN" sz="7000" dirty="0"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O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FF00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T</a:t>
            </a:r>
            <a:r>
              <a:rPr lang="en-US" altLang="zh-CN" sz="70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H</a:t>
            </a:r>
            <a:r>
              <a:rPr lang="en-US" altLang="zh-CN" sz="7000" dirty="0">
                <a:solidFill>
                  <a:srgbClr val="0000CC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Ờ</a:t>
            </a:r>
            <a:r>
              <a:rPr lang="en-US" altLang="zh-CN" sz="7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I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0066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G</a:t>
            </a:r>
            <a:r>
              <a:rPr lang="en-US" altLang="zh-CN" sz="70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I</a:t>
            </a:r>
            <a:r>
              <a:rPr lang="en-US" altLang="zh-CN" sz="7000" dirty="0">
                <a:solidFill>
                  <a:srgbClr val="FF0066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A</a:t>
            </a:r>
            <a:r>
              <a:rPr lang="en-US" altLang="zh-CN" sz="7000" dirty="0">
                <a:solidFill>
                  <a:srgbClr val="99FF66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N</a:t>
            </a:r>
            <a:endParaRPr lang="zh-CN" altLang="en-US" sz="7000" dirty="0">
              <a:solidFill>
                <a:srgbClr val="99FF66"/>
              </a:solidFill>
              <a:latin typeface="SVN-Poky's" panose="020B0606040200020203" pitchFamily="34" charset="0"/>
              <a:ea typeface="微软雅黑 Light" panose="020B0502040204020203" pitchFamily="34" charset="-122"/>
            </a:endParaRPr>
          </a:p>
          <a:p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4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0226" y="131953"/>
            <a:ext cx="84834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Muốn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cộng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số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đo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thời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gian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, ta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làm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như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sau</a:t>
            </a:r>
            <a:r>
              <a:rPr lang="en-US" sz="4500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A5BC39-7AD0-4670-AA71-13389A7BED25}"/>
              </a:ext>
            </a:extLst>
          </p:cNvPr>
          <p:cNvSpPr txBox="1"/>
          <p:nvPr/>
        </p:nvSpPr>
        <p:spPr>
          <a:xfrm>
            <a:off x="1675355" y="1062737"/>
            <a:ext cx="9204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 vị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6">
            <a:extLst>
              <a:ext uri="{FF2B5EF4-FFF2-40B4-BE49-F238E27FC236}">
                <a16:creationId xmlns:a16="http://schemas.microsoft.com/office/drawing/2014/main" id="{95703FCC-5FFF-45BC-A844-5113428F9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110" y="3321752"/>
            <a:ext cx="87686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AA0BF8-BDB8-4A59-ADA8-0644DDFC4F1D}"/>
              </a:ext>
            </a:extLst>
          </p:cNvPr>
          <p:cNvSpPr txBox="1"/>
          <p:nvPr/>
        </p:nvSpPr>
        <p:spPr>
          <a:xfrm>
            <a:off x="2455001" y="2137096"/>
            <a:ext cx="8236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09" y="4663538"/>
            <a:ext cx="2775591" cy="2194462"/>
          </a:xfrm>
          <a:prstGeom prst="rect">
            <a:avLst/>
          </a:prstGeom>
        </p:spPr>
      </p:pic>
      <p:pic>
        <p:nvPicPr>
          <p:cNvPr id="70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" y="4632397"/>
            <a:ext cx="2775591" cy="219446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0C61157-B00D-F602-AB55-D85D5BD3B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25" y="1192866"/>
            <a:ext cx="839201" cy="63905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071DDA5-CAA8-656C-1768-316880A90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206" y="2294941"/>
            <a:ext cx="839201" cy="63905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3D33D7A-D58D-BB87-3B01-5E783D3D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199" y="3857820"/>
            <a:ext cx="839201" cy="6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43030"/>
            <a:ext cx="74849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7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1813" y="3936803"/>
            <a:ext cx="9071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grpSp>
        <p:nvGrpSpPr>
          <p:cNvPr id="7" name="Nhóm 8">
            <a:extLst>
              <a:ext uri="{FF2B5EF4-FFF2-40B4-BE49-F238E27FC236}">
                <a16:creationId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38100" y="1514584"/>
            <a:ext cx="5856652" cy="4688760"/>
            <a:chOff x="354819" y="826071"/>
            <a:chExt cx="8052581" cy="817822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Nhóm 37">
            <a:extLst>
              <a:ext uri="{FF2B5EF4-FFF2-40B4-BE49-F238E27FC236}">
                <a16:creationId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6095999" y="1514584"/>
            <a:ext cx="6210300" cy="4688759"/>
            <a:chOff x="354819" y="826071"/>
            <a:chExt cx="7730593" cy="817822"/>
          </a:xfrm>
        </p:grpSpPr>
        <p:sp>
          <p:nvSpPr>
            <p:cNvPr id="14" name="Hình chữ nhật: Góc Tròn 39">
              <a:extLst>
                <a:ext uri="{FF2B5EF4-FFF2-40B4-BE49-F238E27FC236}">
                  <a16:creationId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40">
              <a:extLst>
                <a:ext uri="{FF2B5EF4-FFF2-40B4-BE49-F238E27FC236}">
                  <a16:creationId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427947" y="906966"/>
              <a:ext cx="7657465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3988FD"/>
                </a:solidFill>
                <a:latin typeface="+mj-lt"/>
              </a:endParaRPr>
            </a:p>
          </p:txBody>
        </p:sp>
        <p:sp>
          <p:nvSpPr>
            <p:cNvPr id="17" name="Hình chữ nhật: Góc Tròn 41">
              <a:extLst>
                <a:ext uri="{FF2B5EF4-FFF2-40B4-BE49-F238E27FC236}">
                  <a16:creationId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3">
            <a:extLst>
              <a:ext uri="{FF2B5EF4-FFF2-40B4-BE49-F238E27FC236}">
                <a16:creationId xmlns:a16="http://schemas.microsoft.com/office/drawing/2014/main" id="{1D53280E-7A34-4964-AA80-6756950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10" y="3057880"/>
            <a:ext cx="43807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6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11A92E3F-8A98-431D-9112-8CECE3BF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94" y="4806810"/>
            <a:ext cx="58918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5" name="Line 16">
            <a:extLst>
              <a:ext uri="{FF2B5EF4-FFF2-40B4-BE49-F238E27FC236}">
                <a16:creationId xmlns:a16="http://schemas.microsoft.com/office/drawing/2014/main" id="{E8003CBA-5E9B-4266-B0CC-F4FAA35D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273" y="3894439"/>
            <a:ext cx="4402341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84B46F4-586B-4BA8-B5B8-D498AE48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24" y="2572749"/>
            <a:ext cx="78222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38D572BC-6F0D-4C05-9C5D-88610C6B8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447" y="2035890"/>
            <a:ext cx="39927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26607F9B-F76E-4429-B10A-55F29941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75" y="4077156"/>
            <a:ext cx="486646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5F1D7770-E9EF-4F47-ABBC-5EAF9A19B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477" y="2035890"/>
            <a:ext cx="35464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7D7578AF-C153-4C26-8E8E-88553595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394" y="3087186"/>
            <a:ext cx="34050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giờ 32 phút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3A084316-3F12-4554-A772-860744A3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875" y="2599388"/>
            <a:ext cx="6889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Line 16">
            <a:extLst>
              <a:ext uri="{FF2B5EF4-FFF2-40B4-BE49-F238E27FC236}">
                <a16:creationId xmlns:a16="http://schemas.microsoft.com/office/drawing/2014/main" id="{82396BCA-D355-4809-A390-90CD2C4FC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7648" y="4014680"/>
            <a:ext cx="3922868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DECA605C-E732-48B1-BA3E-6EBA321F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06" y="4107607"/>
            <a:ext cx="34050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grpSp>
        <p:nvGrpSpPr>
          <p:cNvPr id="11" name="Nhóm 45">
            <a:extLst>
              <a:ext uri="{FF2B5EF4-FFF2-40B4-BE49-F238E27FC236}">
                <a16:creationId xmlns:a16="http://schemas.microsoft.com/office/drawing/2014/main" id="{5E862346-13AA-9842-8322-3A7B462A0BC4}"/>
              </a:ext>
            </a:extLst>
          </p:cNvPr>
          <p:cNvGrpSpPr/>
          <p:nvPr/>
        </p:nvGrpSpPr>
        <p:grpSpPr>
          <a:xfrm>
            <a:off x="162228" y="1514584"/>
            <a:ext cx="6186819" cy="4688759"/>
            <a:chOff x="354819" y="826071"/>
            <a:chExt cx="7848369" cy="817822"/>
          </a:xfrm>
        </p:grpSpPr>
        <p:sp>
          <p:nvSpPr>
            <p:cNvPr id="15" name="Hình chữ nhật: Góc Tròn 47">
              <a:extLst>
                <a:ext uri="{FF2B5EF4-FFF2-40B4-BE49-F238E27FC236}">
                  <a16:creationId xmlns:a16="http://schemas.microsoft.com/office/drawing/2014/main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48">
              <a:extLst>
                <a:ext uri="{FF2B5EF4-FFF2-40B4-BE49-F238E27FC236}">
                  <a16:creationId xmlns:a16="http://schemas.microsoft.com/office/drawing/2014/main" id="{B75EC832-5BC2-086F-C589-DB1C4472DB04}"/>
                </a:ext>
              </a:extLst>
            </p:cNvPr>
            <p:cNvSpPr txBox="1"/>
            <p:nvPr/>
          </p:nvSpPr>
          <p:spPr>
            <a:xfrm>
              <a:off x="545723" y="986006"/>
              <a:ext cx="7657465" cy="56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FFA301"/>
                </a:solidFill>
                <a:latin typeface="+mj-lt"/>
              </a:endParaRPr>
            </a:p>
          </p:txBody>
        </p:sp>
        <p:sp>
          <p:nvSpPr>
            <p:cNvPr id="19" name="Hình chữ nhật: Góc Tròn 49">
              <a:extLst>
                <a:ext uri="{FF2B5EF4-FFF2-40B4-BE49-F238E27FC236}">
                  <a16:creationId xmlns:a16="http://schemas.microsoft.com/office/drawing/2014/main" id="{F40B64B9-46DC-1E32-DB92-56B19BED810D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Nhóm 57">
            <a:extLst>
              <a:ext uri="{FF2B5EF4-FFF2-40B4-BE49-F238E27FC236}">
                <a16:creationId xmlns:a16="http://schemas.microsoft.com/office/drawing/2014/main" id="{9E29D992-CFE6-B039-AA22-8EF3B4DBA6F0}"/>
              </a:ext>
            </a:extLst>
          </p:cNvPr>
          <p:cNvGrpSpPr/>
          <p:nvPr/>
        </p:nvGrpSpPr>
        <p:grpSpPr>
          <a:xfrm>
            <a:off x="6095999" y="1680494"/>
            <a:ext cx="6011566" cy="4689522"/>
            <a:chOff x="354819" y="826071"/>
            <a:chExt cx="7483209" cy="817822"/>
          </a:xfrm>
        </p:grpSpPr>
        <p:sp>
          <p:nvSpPr>
            <p:cNvPr id="21" name="Hình chữ nhật: Góc Tròn 59">
              <a:extLst>
                <a:ext uri="{FF2B5EF4-FFF2-40B4-BE49-F238E27FC236}">
                  <a16:creationId xmlns:a16="http://schemas.microsoft.com/office/drawing/2014/main" id="{D5EF66D3-E205-950C-2809-955793E670C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60">
              <a:extLst>
                <a:ext uri="{FF2B5EF4-FFF2-40B4-BE49-F238E27FC236}">
                  <a16:creationId xmlns:a16="http://schemas.microsoft.com/office/drawing/2014/main" id="{2ACB1F3A-2A3E-9AA7-A0FE-587414089CC9}"/>
                </a:ext>
              </a:extLst>
            </p:cNvPr>
            <p:cNvSpPr txBox="1"/>
            <p:nvPr/>
          </p:nvSpPr>
          <p:spPr>
            <a:xfrm>
              <a:off x="1135561" y="898624"/>
              <a:ext cx="6448927" cy="25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01DBB3"/>
                </a:solidFill>
                <a:latin typeface="+mj-lt"/>
              </a:endParaRPr>
            </a:p>
          </p:txBody>
        </p:sp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A9A7D941-D536-A373-378B-B1673847BC39}"/>
                </a:ext>
              </a:extLst>
            </p:cNvPr>
            <p:cNvSpPr/>
            <p:nvPr/>
          </p:nvSpPr>
          <p:spPr>
            <a:xfrm>
              <a:off x="443944" y="873430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0A37F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6">
            <a:extLst>
              <a:ext uri="{FF2B5EF4-FFF2-40B4-BE49-F238E27FC236}">
                <a16:creationId xmlns:a16="http://schemas.microsoft.com/office/drawing/2014/main" id="{5F1D7770-E9EF-4F47-ABBC-5EAF9A19B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536" y="2283549"/>
            <a:ext cx="38866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7D7578AF-C153-4C26-8E8E-88553595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258" y="3255424"/>
            <a:ext cx="389154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8 giờ   12 phút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3A084316-3F12-4554-A772-860744A3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47" y="2883617"/>
            <a:ext cx="7550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82396BCA-D355-4809-A390-90CD2C4FC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143" y="4159226"/>
            <a:ext cx="4299114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DECA605C-E732-48B1-BA3E-6EBA321F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343" y="4290739"/>
            <a:ext cx="404965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1D53280E-7A34-4964-AA80-6756950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756" y="3305539"/>
            <a:ext cx="354937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8 giờ 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11A92E3F-8A98-431D-9112-8CECE3BF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1834" y="4949991"/>
            <a:ext cx="516840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17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E8003CBA-5E9B-4266-B0CC-F4FAA35D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3320" y="4142098"/>
            <a:ext cx="3922868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684B46F4-586B-4BA8-B5B8-D498AE48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667" y="2783831"/>
            <a:ext cx="6970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38D572BC-6F0D-4C05-9C5D-88610C6B8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493" y="2283549"/>
            <a:ext cx="35579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35</a:t>
            </a:r>
            <a:r>
              <a:rPr kumimoji="0" lang="en-US" altLang="en-US" sz="4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26607F9B-F76E-4429-B10A-55F29941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675" y="4267453"/>
            <a:ext cx="42707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12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grpSp>
        <p:nvGrpSpPr>
          <p:cNvPr id="7" name="Nhóm 8">
            <a:extLst>
              <a:ext uri="{FF2B5EF4-FFF2-40B4-BE49-F238E27FC236}">
                <a16:creationId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38100" y="1514584"/>
            <a:ext cx="5856652" cy="4688760"/>
            <a:chOff x="354819" y="826071"/>
            <a:chExt cx="8052581" cy="817822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Nhóm 37">
            <a:extLst>
              <a:ext uri="{FF2B5EF4-FFF2-40B4-BE49-F238E27FC236}">
                <a16:creationId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6095999" y="1514584"/>
            <a:ext cx="6210300" cy="4688759"/>
            <a:chOff x="354819" y="826071"/>
            <a:chExt cx="7730593" cy="817822"/>
          </a:xfrm>
        </p:grpSpPr>
        <p:sp>
          <p:nvSpPr>
            <p:cNvPr id="14" name="Hình chữ nhật: Góc Tròn 39">
              <a:extLst>
                <a:ext uri="{FF2B5EF4-FFF2-40B4-BE49-F238E27FC236}">
                  <a16:creationId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40">
              <a:extLst>
                <a:ext uri="{FF2B5EF4-FFF2-40B4-BE49-F238E27FC236}">
                  <a16:creationId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427947" y="906966"/>
              <a:ext cx="7657465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3988FD"/>
                </a:solidFill>
                <a:latin typeface="+mj-lt"/>
              </a:endParaRPr>
            </a:p>
          </p:txBody>
        </p:sp>
        <p:sp>
          <p:nvSpPr>
            <p:cNvPr id="17" name="Hình chữ nhật: Góc Tròn 41">
              <a:extLst>
                <a:ext uri="{FF2B5EF4-FFF2-40B4-BE49-F238E27FC236}">
                  <a16:creationId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3">
            <a:extLst>
              <a:ext uri="{FF2B5EF4-FFF2-40B4-BE49-F238E27FC236}">
                <a16:creationId xmlns:a16="http://schemas.microsoft.com/office/drawing/2014/main" id="{7D4E5562-72C3-4218-AFEE-5F2F693C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248" y="3191273"/>
            <a:ext cx="37411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4 ngày 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7BF4D1E-F0EE-4963-9D3C-FE2C53A0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26" y="4922613"/>
            <a:ext cx="51546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AA7935D-76A8-4E8B-9274-D708D085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2673" y="4041423"/>
            <a:ext cx="4269845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21135D5E-63ED-49C4-BBD5-BECB49DC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73" y="2741432"/>
            <a:ext cx="75868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C69FEFB3-6573-4D71-81A5-E65DEDEA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847" y="2182874"/>
            <a:ext cx="387261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E91899F1-4940-487C-977F-43A41C73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150" y="4190064"/>
            <a:ext cx="390235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307C132-93A8-462A-B682-16842CC2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053" y="2182874"/>
            <a:ext cx="386016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4 phút  13 giây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E05BDF42-3F3F-4C5D-BA95-0CA66317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97" y="3106204"/>
            <a:ext cx="43012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34F62665-A9BF-4B2C-9FB2-FEBE33C4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667" y="2660829"/>
            <a:ext cx="7499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8FB92CEA-EDAC-4579-B2C6-A7FDF4184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7659" y="4058551"/>
            <a:ext cx="4269845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37A04694-AC5C-4C76-8FE2-1CB46904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60" y="4190064"/>
            <a:ext cx="43012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28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</a:p>
        </p:txBody>
      </p:sp>
      <p:grpSp>
        <p:nvGrpSpPr>
          <p:cNvPr id="11" name="Nhóm 45">
            <a:extLst>
              <a:ext uri="{FF2B5EF4-FFF2-40B4-BE49-F238E27FC236}">
                <a16:creationId xmlns:a16="http://schemas.microsoft.com/office/drawing/2014/main" id="{5E862346-13AA-9842-8322-3A7B462A0BC4}"/>
              </a:ext>
            </a:extLst>
          </p:cNvPr>
          <p:cNvGrpSpPr/>
          <p:nvPr/>
        </p:nvGrpSpPr>
        <p:grpSpPr>
          <a:xfrm>
            <a:off x="162228" y="1514584"/>
            <a:ext cx="6186819" cy="4688759"/>
            <a:chOff x="354819" y="826071"/>
            <a:chExt cx="7848369" cy="817822"/>
          </a:xfrm>
        </p:grpSpPr>
        <p:sp>
          <p:nvSpPr>
            <p:cNvPr id="15" name="Hình chữ nhật: Góc Tròn 47">
              <a:extLst>
                <a:ext uri="{FF2B5EF4-FFF2-40B4-BE49-F238E27FC236}">
                  <a16:creationId xmlns:a16="http://schemas.microsoft.com/office/drawing/2014/main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48">
              <a:extLst>
                <a:ext uri="{FF2B5EF4-FFF2-40B4-BE49-F238E27FC236}">
                  <a16:creationId xmlns:a16="http://schemas.microsoft.com/office/drawing/2014/main" id="{B75EC832-5BC2-086F-C589-DB1C4472DB04}"/>
                </a:ext>
              </a:extLst>
            </p:cNvPr>
            <p:cNvSpPr txBox="1"/>
            <p:nvPr/>
          </p:nvSpPr>
          <p:spPr>
            <a:xfrm>
              <a:off x="545723" y="986006"/>
              <a:ext cx="7657465" cy="56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FFA301"/>
                </a:solidFill>
                <a:latin typeface="+mj-lt"/>
              </a:endParaRPr>
            </a:p>
          </p:txBody>
        </p:sp>
        <p:sp>
          <p:nvSpPr>
            <p:cNvPr id="19" name="Hình chữ nhật: Góc Tròn 49">
              <a:extLst>
                <a:ext uri="{FF2B5EF4-FFF2-40B4-BE49-F238E27FC236}">
                  <a16:creationId xmlns:a16="http://schemas.microsoft.com/office/drawing/2014/main" id="{F40B64B9-46DC-1E32-DB92-56B19BED810D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Nhóm 57">
            <a:extLst>
              <a:ext uri="{FF2B5EF4-FFF2-40B4-BE49-F238E27FC236}">
                <a16:creationId xmlns:a16="http://schemas.microsoft.com/office/drawing/2014/main" id="{9E29D992-CFE6-B039-AA22-8EF3B4DBA6F0}"/>
              </a:ext>
            </a:extLst>
          </p:cNvPr>
          <p:cNvGrpSpPr/>
          <p:nvPr/>
        </p:nvGrpSpPr>
        <p:grpSpPr>
          <a:xfrm>
            <a:off x="6095999" y="1680494"/>
            <a:ext cx="6011566" cy="4689522"/>
            <a:chOff x="354819" y="826071"/>
            <a:chExt cx="7483209" cy="817822"/>
          </a:xfrm>
        </p:grpSpPr>
        <p:sp>
          <p:nvSpPr>
            <p:cNvPr id="21" name="Hình chữ nhật: Góc Tròn 59">
              <a:extLst>
                <a:ext uri="{FF2B5EF4-FFF2-40B4-BE49-F238E27FC236}">
                  <a16:creationId xmlns:a16="http://schemas.microsoft.com/office/drawing/2014/main" id="{D5EF66D3-E205-950C-2809-955793E670C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60">
              <a:extLst>
                <a:ext uri="{FF2B5EF4-FFF2-40B4-BE49-F238E27FC236}">
                  <a16:creationId xmlns:a16="http://schemas.microsoft.com/office/drawing/2014/main" id="{2ACB1F3A-2A3E-9AA7-A0FE-587414089CC9}"/>
                </a:ext>
              </a:extLst>
            </p:cNvPr>
            <p:cNvSpPr txBox="1"/>
            <p:nvPr/>
          </p:nvSpPr>
          <p:spPr>
            <a:xfrm>
              <a:off x="1135561" y="898624"/>
              <a:ext cx="6448927" cy="25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01DBB3"/>
                </a:solidFill>
                <a:latin typeface="+mj-lt"/>
              </a:endParaRPr>
            </a:p>
          </p:txBody>
        </p:sp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A9A7D941-D536-A373-378B-B1673847BC39}"/>
                </a:ext>
              </a:extLst>
            </p:cNvPr>
            <p:cNvSpPr/>
            <p:nvPr/>
          </p:nvSpPr>
          <p:spPr>
            <a:xfrm>
              <a:off x="443944" y="873430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0A37F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7D4E5562-72C3-4218-AFEE-5F2F693C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90" y="3043249"/>
            <a:ext cx="416863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phút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7BF4D1E-F0EE-4963-9D3C-FE2C53A0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08" y="4652269"/>
            <a:ext cx="353016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15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FAA7935D-76A8-4E8B-9274-D708D085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9516" y="3893399"/>
            <a:ext cx="4464149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21135D5E-63ED-49C4-BBD5-BECB49DC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81" y="2585514"/>
            <a:ext cx="7932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C69FEFB3-6573-4D71-81A5-E65DEDEA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690" y="2034850"/>
            <a:ext cx="404884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E91899F1-4940-487C-977F-43A41C73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40" y="3960166"/>
            <a:ext cx="40799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kumimoji="0" lang="en-US" alt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A307C132-93A8-462A-B682-16842CC2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31" y="2004534"/>
            <a:ext cx="446414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43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E05BDF42-3F3F-4C5D-BA95-0CA66317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690" y="3019851"/>
            <a:ext cx="44969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34F62665-A9BF-4B2C-9FB2-FEBE33C4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35" y="2606722"/>
            <a:ext cx="78404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8FB92CEA-EDAC-4579-B2C6-A7FDF4184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4502" y="3910527"/>
            <a:ext cx="4464149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37A04694-AC5C-4C76-8FE2-1CB46904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679" y="3960617"/>
            <a:ext cx="482533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80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C4AABB3-8A7A-4FB1-9720-2DA0D9C8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107" y="4742837"/>
            <a:ext cx="584688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18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6" grpId="0"/>
      <p:bldP spid="17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7047" y="509286"/>
            <a:ext cx="18389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&amp;S Graceland" panose="02040603050506020204" pitchFamily="18" charset="0"/>
              </a:rPr>
              <a:t> 2:</a:t>
            </a:r>
          </a:p>
        </p:txBody>
      </p:sp>
      <p:sp>
        <p:nvSpPr>
          <p:cNvPr id="8" name="Google Shape;10879;p68">
            <a:extLst>
              <a:ext uri="{FF2B5EF4-FFF2-40B4-BE49-F238E27FC236}">
                <a16:creationId xmlns:a16="http://schemas.microsoft.com/office/drawing/2014/main" id="{FFC66FDF-5124-4392-956D-0D9720A4EB6C}"/>
              </a:ext>
            </a:extLst>
          </p:cNvPr>
          <p:cNvSpPr/>
          <p:nvPr/>
        </p:nvSpPr>
        <p:spPr>
          <a:xfrm>
            <a:off x="152399" y="1514584"/>
            <a:ext cx="11887201" cy="1865224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6564" y="1593116"/>
            <a:ext cx="118872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20"/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219020"/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020"/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4A72EF4C-958F-4AE8-840C-F7D823E26A7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46903" y="4694460"/>
            <a:ext cx="3657600" cy="304800"/>
            <a:chOff x="576" y="2832"/>
            <a:chExt cx="2304" cy="192"/>
          </a:xfrm>
        </p:grpSpPr>
        <p:sp>
          <p:nvSpPr>
            <p:cNvPr id="13" name="Line 18">
              <a:extLst>
                <a:ext uri="{FF2B5EF4-FFF2-40B4-BE49-F238E27FC236}">
                  <a16:creationId xmlns:a16="http://schemas.microsoft.com/office/drawing/2014/main" id="{E157DB13-7FEC-4158-96D6-E1E98DE1A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4" name="Line 19">
              <a:extLst>
                <a:ext uri="{FF2B5EF4-FFF2-40B4-BE49-F238E27FC236}">
                  <a16:creationId xmlns:a16="http://schemas.microsoft.com/office/drawing/2014/main" id="{3655B7E2-C60E-4D4D-89B0-777766C196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A8C6FB06-8D7E-4009-B8E5-59B70A1E9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17" name="Group 21">
            <a:extLst>
              <a:ext uri="{FF2B5EF4-FFF2-40B4-BE49-F238E27FC236}">
                <a16:creationId xmlns:a16="http://schemas.microsoft.com/office/drawing/2014/main" id="{2E2395E1-781D-42A4-AD44-84717C5A395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79004" y="4681442"/>
            <a:ext cx="6227233" cy="277327"/>
            <a:chOff x="2880" y="2790"/>
            <a:chExt cx="1584" cy="331"/>
          </a:xfrm>
        </p:grpSpPr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68580B01-C72D-4E60-9D32-F9A9D7292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30343939-DB62-4F71-9200-92F76CACC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8713" y="3461214"/>
            <a:ext cx="936379" cy="130052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3646490-A478-4A42-A9D2-008C38423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13" y="5084380"/>
            <a:ext cx="865133" cy="816371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77706" y="5147946"/>
            <a:ext cx="1453594" cy="752805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38809" y="5084380"/>
            <a:ext cx="934856" cy="816371"/>
          </a:xfrm>
          <a:prstGeom prst="rect">
            <a:avLst/>
          </a:prstGeom>
        </p:spPr>
      </p:pic>
      <p:sp>
        <p:nvSpPr>
          <p:cNvPr id="24" name="Text Box 28">
            <a:extLst>
              <a:ext uri="{FF2B5EF4-FFF2-40B4-BE49-F238E27FC236}">
                <a16:creationId xmlns:a16="http://schemas.microsoft.com/office/drawing/2014/main" id="{56BAF75D-3148-441C-A3C7-34C2DA8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543" y="5290567"/>
            <a:ext cx="1780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alt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29">
            <a:extLst>
              <a:ext uri="{FF2B5EF4-FFF2-40B4-BE49-F238E27FC236}">
                <a16:creationId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>
            <a:off x="2828925" y="3316400"/>
            <a:ext cx="293558" cy="3606603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FF0066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22225" y="3869588"/>
            <a:ext cx="1829644" cy="878229"/>
          </a:xfrm>
          <a:prstGeom prst="rect">
            <a:avLst/>
          </a:prstGeom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56BAF75D-3148-441C-A3C7-34C2DA8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086" y="5252807"/>
            <a:ext cx="30332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29">
            <a:extLst>
              <a:ext uri="{FF2B5EF4-FFF2-40B4-BE49-F238E27FC236}">
                <a16:creationId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>
            <a:off x="7806571" y="2066814"/>
            <a:ext cx="253887" cy="6145449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0000CC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5961139" y="-435758"/>
            <a:ext cx="256362" cy="9833835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86" y="3770545"/>
            <a:ext cx="251665" cy="4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3 0.002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48958 0.009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  <p:bldP spid="24" grpId="0"/>
      <p:bldP spid="25" grpId="0" animBg="1"/>
      <p:bldP spid="27" grpId="0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4" name="组合 22"/>
          <p:cNvGrpSpPr/>
          <p:nvPr/>
        </p:nvGrpSpPr>
        <p:grpSpPr>
          <a:xfrm>
            <a:off x="-182880" y="4546242"/>
            <a:ext cx="16706474" cy="2324637"/>
            <a:chOff x="433457" y="4963193"/>
            <a:chExt cx="15007831" cy="1218136"/>
          </a:xfrm>
        </p:grpSpPr>
        <p:pic>
          <p:nvPicPr>
            <p:cNvPr id="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7" name="Text Box 6">
            <a:extLst>
              <a:ext uri="{FF2B5EF4-FFF2-40B4-BE49-F238E27FC236}">
                <a16:creationId xmlns:a16="http://schemas.microsoft.com/office/drawing/2014/main" id="{9A58D59A-C616-45AE-8F5B-F402A5AC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67" y="1627801"/>
            <a:ext cx="106571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20">
              <a:lnSpc>
                <a:spcPct val="150000"/>
              </a:lnSpc>
            </a:pP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Lâm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Viện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tàng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219020">
              <a:lnSpc>
                <a:spcPct val="150000"/>
              </a:lnSpc>
            </a:pP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35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+ 2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20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=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55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endParaRPr lang="en-US" altLang="en-US" sz="4000" b="1" dirty="0">
              <a:latin typeface="HP001 5 hàng" panose="020B0603050302020204" pitchFamily="34" charset="0"/>
              <a:cs typeface="Calibri" panose="020F0502020204030204" pitchFamily="34" charset="0"/>
            </a:endParaRPr>
          </a:p>
          <a:p>
            <a:pPr algn="ctr" defTabSz="1219020">
              <a:lnSpc>
                <a:spcPct val="150000"/>
              </a:lnSpc>
            </a:pP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4000" b="1" u="sng" dirty="0" err="1">
                <a:latin typeface="HP001 5 hàng" panose="020B060305030202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4000" b="1" u="sng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u="sng" dirty="0" err="1">
                <a:latin typeface="HP001 5 hàng" panose="020B060305030202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: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55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endParaRPr lang="en-US" altLang="en-US" sz="4000" b="1" dirty="0">
              <a:latin typeface="HP001 5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A6832DF-8F5F-4F64-B5B9-ACD837B3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259" y="869368"/>
            <a:ext cx="2514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altLang="en-US" sz="5000" b="1" u="sng" dirty="0" err="1">
                <a:solidFill>
                  <a:srgbClr val="FF3300"/>
                </a:solidFill>
                <a:latin typeface="SVN-Bistro Script" panose="02000506000000020003" pitchFamily="50" charset="0"/>
                <a:cs typeface="Calibri" panose="020F0502020204030204" pitchFamily="34" charset="0"/>
              </a:rPr>
              <a:t>Giải</a:t>
            </a:r>
            <a:endParaRPr lang="en-US" altLang="en-US" sz="5000" b="1" u="sng" dirty="0">
              <a:solidFill>
                <a:srgbClr val="FF3300"/>
              </a:solidFill>
              <a:latin typeface="SVN-Bistro Script" panose="02000506000000020003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-180305"/>
            <a:ext cx="8448541" cy="2859111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84" y="122469"/>
            <a:ext cx="4980691" cy="1446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5766" y="1659039"/>
            <a:ext cx="7691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tlas" panose="02040603050506020204" pitchFamily="18" charset="0"/>
              </a:rPr>
              <a:t>CỘNG SỐ ĐO THỜI GIAN</a:t>
            </a:r>
          </a:p>
        </p:txBody>
      </p:sp>
      <p:grpSp>
        <p:nvGrpSpPr>
          <p:cNvPr id="8" name="Nhóm 8">
            <a:extLst>
              <a:ext uri="{FF2B5EF4-FFF2-40B4-BE49-F238E27FC236}">
                <a16:creationId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657228" y="3017627"/>
            <a:ext cx="3221905" cy="2932414"/>
            <a:chOff x="354819" y="826071"/>
            <a:chExt cx="6812659" cy="817822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6542113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9">
              <a:extLst>
                <a:ext uri="{FF2B5EF4-FFF2-40B4-BE49-F238E27FC236}">
                  <a16:creationId xmlns:a16="http://schemas.microsoft.com/office/drawing/2014/main" id="{6D0708FE-F7B4-E87A-7899-6E69A277CE64}"/>
                </a:ext>
              </a:extLst>
            </p:cNvPr>
            <p:cNvSpPr txBox="1"/>
            <p:nvPr/>
          </p:nvSpPr>
          <p:spPr>
            <a:xfrm>
              <a:off x="777565" y="914277"/>
              <a:ext cx="6282195" cy="66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4" y="897126"/>
              <a:ext cx="6699604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Nhóm 37">
            <a:extLst>
              <a:ext uri="{FF2B5EF4-FFF2-40B4-BE49-F238E27FC236}">
                <a16:creationId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3909533" y="2859111"/>
            <a:ext cx="3972337" cy="3090932"/>
            <a:chOff x="354819" y="571152"/>
            <a:chExt cx="7483209" cy="1072742"/>
          </a:xfrm>
        </p:grpSpPr>
        <p:sp>
          <p:nvSpPr>
            <p:cNvPr id="16" name="Hình chữ nhật: Góc Tròn 39">
              <a:extLst>
                <a:ext uri="{FF2B5EF4-FFF2-40B4-BE49-F238E27FC236}">
                  <a16:creationId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571152"/>
              <a:ext cx="7483209" cy="107274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40">
              <a:extLst>
                <a:ext uri="{FF2B5EF4-FFF2-40B4-BE49-F238E27FC236}">
                  <a16:creationId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566520" y="740658"/>
              <a:ext cx="6616445" cy="7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Ta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cộng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như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cộng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các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số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tự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nhiên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theo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từng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loại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đơn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vị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giữ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nguyên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tên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đơn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vị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ở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từng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cột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0000CC"/>
                </a:solidFill>
                <a:latin typeface="UTM Isadora" panose="0204060305050602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Hình chữ nhật: Góc Tròn 41">
              <a:extLst>
                <a:ext uri="{FF2B5EF4-FFF2-40B4-BE49-F238E27FC236}">
                  <a16:creationId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1" y="693428"/>
              <a:ext cx="6715092" cy="887487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C61157-B00D-F602-AB55-D85D5BD3B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180" y="2658450"/>
            <a:ext cx="839201" cy="639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71DDA5-CAA8-656C-1768-316880A90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100" y="2616508"/>
            <a:ext cx="839201" cy="639055"/>
          </a:xfrm>
          <a:prstGeom prst="rect">
            <a:avLst/>
          </a:prstGeom>
        </p:spPr>
      </p:pic>
      <p:grpSp>
        <p:nvGrpSpPr>
          <p:cNvPr id="24" name="Nhóm 45">
            <a:extLst>
              <a:ext uri="{FF2B5EF4-FFF2-40B4-BE49-F238E27FC236}">
                <a16:creationId xmlns:a16="http://schemas.microsoft.com/office/drawing/2014/main" id="{5E862346-13AA-9842-8322-3A7B462A0BC4}"/>
              </a:ext>
            </a:extLst>
          </p:cNvPr>
          <p:cNvGrpSpPr/>
          <p:nvPr/>
        </p:nvGrpSpPr>
        <p:grpSpPr>
          <a:xfrm>
            <a:off x="7572778" y="3017627"/>
            <a:ext cx="3979572" cy="2932413"/>
            <a:chOff x="354819" y="826071"/>
            <a:chExt cx="7483209" cy="817822"/>
          </a:xfrm>
        </p:grpSpPr>
        <p:sp>
          <p:nvSpPr>
            <p:cNvPr id="26" name="Hình chữ nhật: Góc Tròn 47">
              <a:extLst>
                <a:ext uri="{FF2B5EF4-FFF2-40B4-BE49-F238E27FC236}">
                  <a16:creationId xmlns:a16="http://schemas.microsoft.com/office/drawing/2014/main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49">
              <a:extLst>
                <a:ext uri="{FF2B5EF4-FFF2-40B4-BE49-F238E27FC236}">
                  <a16:creationId xmlns:a16="http://schemas.microsoft.com/office/drawing/2014/main" id="{F40B64B9-46DC-1E32-DB92-56B19BED810D}"/>
                </a:ext>
              </a:extLst>
            </p:cNvPr>
            <p:cNvSpPr/>
            <p:nvPr/>
          </p:nvSpPr>
          <p:spPr>
            <a:xfrm>
              <a:off x="467873" y="868286"/>
              <a:ext cx="7200103" cy="71262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871086" y="3759913"/>
            <a:ext cx="3562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Đổi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đơn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vị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đo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(</a:t>
            </a:r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nếu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cần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latin typeface="UTM Isadora" panose="02040603050506020204" pitchFamily="18" charset="0"/>
              </a:rPr>
              <a:t>thiết</a:t>
            </a:r>
            <a:r>
              <a:rPr lang="en-US" sz="3000" b="1" dirty="0">
                <a:solidFill>
                  <a:srgbClr val="FF6600"/>
                </a:solidFill>
                <a:latin typeface="UTM Isadora" panose="02040603050506020204" pitchFamily="18" charset="0"/>
              </a:rPr>
              <a:t>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D33D7A-D58D-BB87-3B01-5E783D3D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167" y="2616509"/>
            <a:ext cx="839201" cy="7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1" y="653593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1" y="224460"/>
            <a:ext cx="11662718" cy="6409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4283" y="697340"/>
            <a:ext cx="26725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b="1" u="sng" dirty="0" err="1">
                <a:solidFill>
                  <a:srgbClr val="006600"/>
                </a:solidFill>
                <a:latin typeface="SVN-Motion Picture" panose="02040603050506020204" pitchFamily="18" charset="0"/>
              </a:rPr>
              <a:t>Dặn</a:t>
            </a:r>
            <a:r>
              <a:rPr lang="en-US" sz="9000" b="1" u="sng" dirty="0">
                <a:solidFill>
                  <a:srgbClr val="006600"/>
                </a:solidFill>
                <a:latin typeface="SVN-Motion Picture" panose="02040603050506020204" pitchFamily="18" charset="0"/>
              </a:rPr>
              <a:t> </a:t>
            </a:r>
            <a:r>
              <a:rPr lang="en-US" sz="9000" b="1" u="sng" dirty="0" err="1">
                <a:solidFill>
                  <a:srgbClr val="006600"/>
                </a:solidFill>
                <a:latin typeface="SVN-Motion Picture" panose="02040603050506020204" pitchFamily="18" charset="0"/>
              </a:rPr>
              <a:t>dò</a:t>
            </a:r>
            <a:endParaRPr lang="en-US" sz="9000" b="1" u="sng" dirty="0">
              <a:solidFill>
                <a:srgbClr val="006600"/>
              </a:solidFill>
              <a:latin typeface="SVN-Motion Picture" panose="02040603050506020204" pitchFamily="18" charset="0"/>
            </a:endParaRPr>
          </a:p>
        </p:txBody>
      </p:sp>
      <p:pic>
        <p:nvPicPr>
          <p:cNvPr id="1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774323" y="2077140"/>
            <a:ext cx="821661" cy="878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7413" y="2187576"/>
            <a:ext cx="34692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UTM Isadora" panose="02040603050506020204" pitchFamily="18" charset="0"/>
              </a:rPr>
              <a:t>Xem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lại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bài</a:t>
            </a:r>
            <a:r>
              <a:rPr lang="en-US" sz="45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12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774323" y="2887786"/>
            <a:ext cx="821661" cy="8789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7413" y="2998222"/>
            <a:ext cx="8832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UTM Isadora" panose="02040603050506020204" pitchFamily="18" charset="0"/>
              </a:rPr>
              <a:t>Chuẩn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bị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bài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tiếp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theo</a:t>
            </a:r>
            <a:r>
              <a:rPr lang="en-US" sz="4500" b="1" dirty="0">
                <a:latin typeface="UTM Isadora" panose="02040603050506020204" pitchFamily="18" charset="0"/>
              </a:rPr>
              <a:t>: </a:t>
            </a:r>
            <a:r>
              <a:rPr lang="en-US" sz="4500" b="1" dirty="0" err="1">
                <a:latin typeface="UTM Isadora" panose="02040603050506020204" pitchFamily="18" charset="0"/>
              </a:rPr>
              <a:t>Trừ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số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đo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4500" b="1" dirty="0" err="1">
                <a:latin typeface="UTM Isadora" panose="02040603050506020204" pitchFamily="18" charset="0"/>
              </a:rPr>
              <a:t>thời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gian</a:t>
            </a:r>
            <a:endParaRPr lang="en-US" sz="45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08" y="3017470"/>
            <a:ext cx="3533404" cy="38405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60548" y="141429"/>
            <a:ext cx="3816458" cy="3365247"/>
            <a:chOff x="9246713" y="181223"/>
            <a:chExt cx="2898252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246713" y="181223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917636" y="602589"/>
              <a:ext cx="2227329" cy="18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rgbClr val="FFFF00"/>
                  </a:solidFill>
                  <a:latin typeface="SVN-Hole Hearted" panose="020B0A06020104020203" pitchFamily="34" charset="0"/>
                  <a:ea typeface="微软雅黑 Light" panose="020B0502040204020203" pitchFamily="34" charset="-122"/>
                </a:rPr>
                <a:t>MỤC TIÊU</a:t>
              </a:r>
              <a:endParaRPr lang="zh-CN" altLang="en-US" sz="8000" b="1" dirty="0">
                <a:solidFill>
                  <a:srgbClr val="FFFF00"/>
                </a:solidFill>
                <a:latin typeface="SVN-Hole Hearted" panose="020B0A06020104020203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91040" y="1192423"/>
            <a:ext cx="67954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>
                <a:latin typeface="UTM A&amp;S Graceland" panose="02040603050506020204" pitchFamily="18" charset="0"/>
              </a:rPr>
              <a:t>Thực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hiện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phép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cộng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số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đo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thời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gian</a:t>
            </a:r>
            <a:endParaRPr lang="en-US" sz="4500" dirty="0">
              <a:latin typeface="UTM A&amp;S Gracelan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5319" y="3137946"/>
            <a:ext cx="67553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>
                <a:latin typeface="UTM A&amp;S Graceland" panose="02040603050506020204" pitchFamily="18" charset="0"/>
              </a:rPr>
              <a:t>Vận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dụng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giải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các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bài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toán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đơn</a:t>
            </a:r>
            <a:r>
              <a:rPr lang="en-US" sz="4500" dirty="0">
                <a:latin typeface="UTM A&amp;S Graceland" panose="02040603050506020204" pitchFamily="18" charset="0"/>
              </a:rPr>
              <a:t> </a:t>
            </a:r>
            <a:r>
              <a:rPr lang="en-US" sz="4500" dirty="0" err="1">
                <a:latin typeface="UTM A&amp;S Graceland" panose="02040603050506020204" pitchFamily="18" charset="0"/>
              </a:rPr>
              <a:t>giản</a:t>
            </a:r>
            <a:endParaRPr lang="en-US" sz="4500" dirty="0">
              <a:latin typeface="UTM A&amp;S Graceland" panose="020406030505060202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96" y="2959194"/>
            <a:ext cx="3533404" cy="3840530"/>
          </a:xfrm>
          <a:prstGeom prst="rect">
            <a:avLst/>
          </a:prstGeom>
        </p:spPr>
      </p:pic>
      <p:pic>
        <p:nvPicPr>
          <p:cNvPr id="23" name="Hình ảnh 42">
            <a:extLst>
              <a:ext uri="{FF2B5EF4-FFF2-40B4-BE49-F238E27FC236}">
                <a16:creationId xmlns:a16="http://schemas.microsoft.com/office/drawing/2014/main" id="{F11B3BE8-F9E0-F150-6752-43EB6A7997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68" t="3481" r="26046" b="66151"/>
          <a:stretch/>
        </p:blipFill>
        <p:spPr>
          <a:xfrm>
            <a:off x="2531954" y="2789255"/>
            <a:ext cx="876435" cy="1133521"/>
          </a:xfrm>
          <a:prstGeom prst="rect">
            <a:avLst/>
          </a:prstGeom>
        </p:spPr>
      </p:pic>
      <p:pic>
        <p:nvPicPr>
          <p:cNvPr id="24" name="Hình ảnh 35">
            <a:extLst>
              <a:ext uri="{FF2B5EF4-FFF2-40B4-BE49-F238E27FC236}">
                <a16:creationId xmlns:a16="http://schemas.microsoft.com/office/drawing/2014/main" id="{B8E01D6A-F81E-F52B-4543-DC1F71BB24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33" r="50067" b="63476"/>
          <a:stretch/>
        </p:blipFill>
        <p:spPr>
          <a:xfrm>
            <a:off x="1202915" y="583808"/>
            <a:ext cx="651832" cy="14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0709" y="2724738"/>
            <a:ext cx="11157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atin typeface="SVN-Motion Picture" panose="02040603050506020204" pitchFamily="18" charset="0"/>
              </a:rPr>
              <a:t>Chúc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các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em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học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tập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tốt</a:t>
            </a:r>
            <a:r>
              <a:rPr lang="en-US" sz="9600" b="1" dirty="0">
                <a:latin typeface="SVN-Motion Picture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AF1CF788-C315-4C64-8398-A31C20C57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08" y="1366017"/>
            <a:ext cx="10504532" cy="5154750"/>
          </a:xfrm>
          <a:prstGeom prst="rect">
            <a:avLst/>
          </a:prstGeom>
        </p:spPr>
      </p:pic>
      <p:pic>
        <p:nvPicPr>
          <p:cNvPr id="18" name="Picture 1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088BC43-4F67-471C-A5BF-7008DDA73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 t="2693" r="25647" b="-2693"/>
          <a:stretch/>
        </p:blipFill>
        <p:spPr>
          <a:xfrm>
            <a:off x="8725208" y="107378"/>
            <a:ext cx="3457979" cy="8599174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EE265A15-5D51-40EB-953E-7D97AF5FF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58">
            <a:off x="4388581" y="111024"/>
            <a:ext cx="1202675" cy="1130137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5AEFAF0-0B05-4946-99C8-ED6E896B4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486">
            <a:off x="10238584" y="506736"/>
            <a:ext cx="1259788" cy="11838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9E3CFC-0875-48F6-930B-5230A0222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" y="0"/>
            <a:ext cx="996744" cy="9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B1A740-4F82-4FF4-B191-33EF25292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61" y="2452395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FB8ABC-0F25-44A1-BEBD-39ED14C82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133" y="5007769"/>
            <a:ext cx="1749612" cy="17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6038260-3EA1-40FE-8F12-490B89F36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97" y="1129403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EC7C7C4-DDB1-4A01-80F9-0B091C4FC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59" y="2452394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D4AE299-0972-406E-885E-01CBCE7C75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04" y="2371331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F4AF8A7-99A4-4C4A-95D7-4F2611DCC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3" y="5007769"/>
            <a:ext cx="2243169" cy="22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FE38D4-A109-4D62-9551-CEC19B727DD2}"/>
              </a:ext>
            </a:extLst>
          </p:cNvPr>
          <p:cNvSpPr/>
          <p:nvPr/>
        </p:nvSpPr>
        <p:spPr>
          <a:xfrm>
            <a:off x="1383533" y="598633"/>
            <a:ext cx="9056451" cy="2314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D2915-EC89-4F4A-9B6E-A9C6F8189E24}"/>
              </a:ext>
            </a:extLst>
          </p:cNvPr>
          <p:cNvGrpSpPr/>
          <p:nvPr/>
        </p:nvGrpSpPr>
        <p:grpSpPr>
          <a:xfrm>
            <a:off x="304097" y="3707736"/>
            <a:ext cx="2421440" cy="1980781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0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180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1CC530-09CA-4D81-934B-B8F89A627BB1}"/>
              </a:ext>
            </a:extLst>
          </p:cNvPr>
          <p:cNvGrpSpPr/>
          <p:nvPr/>
        </p:nvGrpSpPr>
        <p:grpSpPr>
          <a:xfrm>
            <a:off x="3301499" y="3723077"/>
            <a:ext cx="2474519" cy="1994102"/>
            <a:chOff x="4888370" y="2776402"/>
            <a:chExt cx="4557059" cy="164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210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70" y="2776402"/>
              <a:ext cx="1250246" cy="7631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A8460B-B99E-466D-983E-3DFBEA4C304B}"/>
              </a:ext>
            </a:extLst>
          </p:cNvPr>
          <p:cNvGrpSpPr/>
          <p:nvPr/>
        </p:nvGrpSpPr>
        <p:grpSpPr>
          <a:xfrm>
            <a:off x="6415983" y="3713632"/>
            <a:ext cx="2557983" cy="2003547"/>
            <a:chOff x="240732" y="3909315"/>
            <a:chExt cx="4739819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3,5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32" y="3909315"/>
              <a:ext cx="1555711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B44BC73-4F7C-4478-A9A2-D76F2DB13CDE}"/>
              </a:ext>
            </a:extLst>
          </p:cNvPr>
          <p:cNvSpPr/>
          <p:nvPr/>
        </p:nvSpPr>
        <p:spPr>
          <a:xfrm>
            <a:off x="1393096" y="759201"/>
            <a:ext cx="88351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latin typeface="SVN-Rio 2016" panose="03060502030307020202" pitchFamily="66" charset="0"/>
              </a:rPr>
              <a:t> 1:</a:t>
            </a:r>
          </a:p>
          <a:p>
            <a:pPr algn="ctr"/>
            <a:r>
              <a:rPr lang="en-US" sz="4000" dirty="0">
                <a:ln w="0"/>
                <a:latin typeface="iCiel Cadena" panose="02000503000000020004" pitchFamily="2" charset="0"/>
              </a:rPr>
              <a:t>3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phút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30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giây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= …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giây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endParaRPr lang="vi-VN" sz="40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426193" y="358944"/>
            <a:ext cx="1397481" cy="1313193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7212" y="389694"/>
            <a:ext cx="2700106" cy="270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E0ADE4B-A5A0-4981-B006-923A59FFD795}"/>
              </a:ext>
            </a:extLst>
          </p:cNvPr>
          <p:cNvGrpSpPr/>
          <p:nvPr/>
        </p:nvGrpSpPr>
        <p:grpSpPr>
          <a:xfrm>
            <a:off x="9628925" y="3757114"/>
            <a:ext cx="2507257" cy="2003547"/>
            <a:chOff x="334725" y="3909315"/>
            <a:chExt cx="4645826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0A80FF6-AFC1-4B00-A2BC-48AAABBECF6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0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35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0A80FF6-AFC1-4B00-A2BC-48AAABBECF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C90A83-FC21-4076-953D-C3CF04C4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FE38D4-A109-4D62-9551-CEC19B727DD2}"/>
              </a:ext>
            </a:extLst>
          </p:cNvPr>
          <p:cNvSpPr/>
          <p:nvPr/>
        </p:nvSpPr>
        <p:spPr>
          <a:xfrm>
            <a:off x="1383533" y="598633"/>
            <a:ext cx="9056451" cy="2314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D2915-EC89-4F4A-9B6E-A9C6F8189E24}"/>
              </a:ext>
            </a:extLst>
          </p:cNvPr>
          <p:cNvGrpSpPr/>
          <p:nvPr/>
        </p:nvGrpSpPr>
        <p:grpSpPr>
          <a:xfrm>
            <a:off x="260664" y="3089800"/>
            <a:ext cx="2542013" cy="1853791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1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9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𝑡h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1CC530-09CA-4D81-934B-B8F89A627BB1}"/>
              </a:ext>
            </a:extLst>
          </p:cNvPr>
          <p:cNvGrpSpPr/>
          <p:nvPr/>
        </p:nvGrpSpPr>
        <p:grpSpPr>
          <a:xfrm>
            <a:off x="6206804" y="3179317"/>
            <a:ext cx="2603314" cy="1836159"/>
            <a:chOff x="4888369" y="2802857"/>
            <a:chExt cx="4566847" cy="1613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3 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3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𝑡h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8369" y="2802857"/>
              <a:ext cx="1546175" cy="7975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A8460B-B99E-466D-983E-3DFBEA4C304B}"/>
              </a:ext>
            </a:extLst>
          </p:cNvPr>
          <p:cNvGrpSpPr/>
          <p:nvPr/>
        </p:nvGrpSpPr>
        <p:grpSpPr>
          <a:xfrm>
            <a:off x="3192856" y="3140378"/>
            <a:ext cx="2599790" cy="1875098"/>
            <a:chOff x="391759" y="3909315"/>
            <a:chExt cx="4588792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9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𝑡h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759" y="3909315"/>
              <a:ext cx="1253655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B44BC73-4F7C-4478-A9A2-D76F2DB13CDE}"/>
              </a:ext>
            </a:extLst>
          </p:cNvPr>
          <p:cNvSpPr/>
          <p:nvPr/>
        </p:nvSpPr>
        <p:spPr>
          <a:xfrm>
            <a:off x="1393096" y="759201"/>
            <a:ext cx="88351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latin typeface="SVN-Rio 2016" panose="03060502030307020202" pitchFamily="66" charset="0"/>
              </a:rPr>
              <a:t> 2:</a:t>
            </a:r>
          </a:p>
          <a:p>
            <a:pPr algn="ctr"/>
            <a:r>
              <a:rPr lang="en-US" sz="4000" dirty="0">
                <a:ln w="0"/>
                <a:latin typeface="iCiel Cadena" panose="02000503000000020004" pitchFamily="2" charset="0"/>
              </a:rPr>
              <a:t>39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tháng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= …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năm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…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tháng</a:t>
            </a:r>
            <a:endParaRPr lang="vi-VN" sz="40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482590" y="415504"/>
            <a:ext cx="1397481" cy="1313193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7212" y="389694"/>
            <a:ext cx="2700106" cy="270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273C83-4ACF-40FB-BD79-A864DEC984D8}"/>
              </a:ext>
            </a:extLst>
          </p:cNvPr>
          <p:cNvGrpSpPr/>
          <p:nvPr/>
        </p:nvGrpSpPr>
        <p:grpSpPr>
          <a:xfrm>
            <a:off x="9391882" y="3220168"/>
            <a:ext cx="2590065" cy="1875098"/>
            <a:chOff x="408924" y="3909315"/>
            <a:chExt cx="4571627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32C99A11-70A2-4869-BB9F-9D58850A5C87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6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𝑡h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2C99A11-70A2-4869-BB9F-9D58850A5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CF1FA43-B5FE-4EA1-B056-167437BFC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24" y="3909315"/>
              <a:ext cx="1219325" cy="1886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9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-99861"/>
            <a:ext cx="11662718" cy="6409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399" y="766395"/>
            <a:ext cx="8914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88">
              <a:spcBef>
                <a:spcPct val="50000"/>
              </a:spcBef>
            </a:pPr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51665" y="1297225"/>
            <a:ext cx="4397433" cy="831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4798" y="1297225"/>
            <a:ext cx="26917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42509" y="1856527"/>
            <a:ext cx="2977542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65835" y="1297763"/>
            <a:ext cx="3161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3356" y="1825581"/>
            <a:ext cx="3161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3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600576" y="2378841"/>
            <a:ext cx="4610430" cy="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600576" y="2474067"/>
            <a:ext cx="4610430" cy="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794434" y="2906659"/>
            <a:ext cx="6925617" cy="112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94434" y="2978836"/>
            <a:ext cx="6925617" cy="34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854;p27">
            <a:extLst>
              <a:ext uri="{FF2B5EF4-FFF2-40B4-BE49-F238E27FC236}">
                <a16:creationId xmlns:a16="http://schemas.microsoft.com/office/drawing/2014/main" id="{C9DD9469-7AD1-470E-9AA3-7591965F9C32}"/>
              </a:ext>
            </a:extLst>
          </p:cNvPr>
          <p:cNvSpPr/>
          <p:nvPr/>
        </p:nvSpPr>
        <p:spPr>
          <a:xfrm>
            <a:off x="5257242" y="3074062"/>
            <a:ext cx="2075400" cy="651600"/>
          </a:xfrm>
          <a:prstGeom prst="roundRect">
            <a:avLst>
              <a:gd name="adj" fmla="val 16667"/>
            </a:avLst>
          </a:prstGeom>
          <a:solidFill>
            <a:srgbClr val="F6DB35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Tóm tắt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27" name="Group 110">
            <a:extLst>
              <a:ext uri="{FF2B5EF4-FFF2-40B4-BE49-F238E27FC236}">
                <a16:creationId xmlns:a16="http://schemas.microsoft.com/office/drawing/2014/main" id="{DF4A1BCD-6953-4446-AEBE-EBB56139E6D2}"/>
              </a:ext>
            </a:extLst>
          </p:cNvPr>
          <p:cNvGrpSpPr>
            <a:grpSpLocks/>
          </p:cNvGrpSpPr>
          <p:nvPr/>
        </p:nvGrpSpPr>
        <p:grpSpPr bwMode="auto">
          <a:xfrm>
            <a:off x="941055" y="4274444"/>
            <a:ext cx="10105584" cy="438150"/>
            <a:chOff x="661862" y="2364"/>
            <a:chExt cx="6894635" cy="192"/>
          </a:xfrm>
        </p:grpSpPr>
        <p:sp>
          <p:nvSpPr>
            <p:cNvPr id="28" name="Line 59">
              <a:extLst>
                <a:ext uri="{FF2B5EF4-FFF2-40B4-BE49-F238E27FC236}">
                  <a16:creationId xmlns:a16="http://schemas.microsoft.com/office/drawing/2014/main" id="{A03F3EA9-89AF-4C8E-A7B4-1C19B08BC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3" y="2456"/>
              <a:ext cx="4122872" cy="4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id="{BF8D6D6E-53FB-4387-9B5F-5F8D358AB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39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id="{3502564D-2344-4901-8B24-0F3EA1364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37" y="2460"/>
              <a:ext cx="2820060" cy="1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62">
              <a:extLst>
                <a:ext uri="{FF2B5EF4-FFF2-40B4-BE49-F238E27FC236}">
                  <a16:creationId xmlns:a16="http://schemas.microsoft.com/office/drawing/2014/main" id="{47052CC2-C4CC-4CCF-9988-8B20DCD1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3800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Line 63">
              <a:extLst>
                <a:ext uri="{FF2B5EF4-FFF2-40B4-BE49-F238E27FC236}">
                  <a16:creationId xmlns:a16="http://schemas.microsoft.com/office/drawing/2014/main" id="{3F8CAFA9-A2E1-495A-9001-FDFAFDA2A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17270" y="4583605"/>
            <a:ext cx="1156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6073" y="4684014"/>
            <a:ext cx="17427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81429" y="4697197"/>
            <a:ext cx="8492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836" y="3773228"/>
            <a:ext cx="1116499" cy="453651"/>
          </a:xfrm>
          <a:prstGeom prst="rect">
            <a:avLst/>
          </a:prstGeom>
        </p:spPr>
      </p:pic>
      <p:sp>
        <p:nvSpPr>
          <p:cNvPr id="37" name="Right Brace 36"/>
          <p:cNvSpPr/>
          <p:nvPr/>
        </p:nvSpPr>
        <p:spPr>
          <a:xfrm rot="5400000">
            <a:off x="3818347" y="1829141"/>
            <a:ext cx="171921" cy="5930337"/>
          </a:xfrm>
          <a:prstGeom prst="rightBrace">
            <a:avLst/>
          </a:prstGeom>
          <a:noFill/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135059" y="4881286"/>
            <a:ext cx="1975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54979" y="3825523"/>
            <a:ext cx="1116499" cy="453651"/>
          </a:xfrm>
          <a:prstGeom prst="rect">
            <a:avLst/>
          </a:prstGeom>
        </p:spPr>
      </p:pic>
      <p:sp>
        <p:nvSpPr>
          <p:cNvPr id="40" name="Right Brace 39"/>
          <p:cNvSpPr/>
          <p:nvPr/>
        </p:nvSpPr>
        <p:spPr>
          <a:xfrm rot="5400000">
            <a:off x="8889449" y="2723082"/>
            <a:ext cx="153909" cy="4160470"/>
          </a:xfrm>
          <a:prstGeom prst="rightBrace">
            <a:avLst/>
          </a:prstGeom>
          <a:noFill/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217533" y="4881286"/>
            <a:ext cx="1975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id="{DE9A1773-1254-42FE-A754-400ED23FB16A}"/>
              </a:ext>
            </a:extLst>
          </p:cNvPr>
          <p:cNvSpPr>
            <a:spLocks/>
          </p:cNvSpPr>
          <p:nvPr/>
        </p:nvSpPr>
        <p:spPr bwMode="auto">
          <a:xfrm rot="16200000">
            <a:off x="5868200" y="-676454"/>
            <a:ext cx="256496" cy="10063162"/>
          </a:xfrm>
          <a:prstGeom prst="rightBracket">
            <a:avLst>
              <a:gd name="adj" fmla="val 249071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 defTabSz="914288"/>
            <a:endParaRPr lang="en-US" sz="300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07" y="3723769"/>
            <a:ext cx="251665" cy="434807"/>
          </a:xfrm>
          <a:prstGeom prst="rect">
            <a:avLst/>
          </a:prstGeom>
        </p:spPr>
      </p:pic>
      <p:sp>
        <p:nvSpPr>
          <p:cNvPr id="44" name="Google Shape;4052;p33">
            <a:extLst>
              <a:ext uri="{FF2B5EF4-FFF2-40B4-BE49-F238E27FC236}">
                <a16:creationId xmlns:a16="http://schemas.microsoft.com/office/drawing/2014/main" id="{00359788-5DBC-4761-9574-13624FA4AEE0}"/>
              </a:ext>
            </a:extLst>
          </p:cNvPr>
          <p:cNvSpPr/>
          <p:nvPr/>
        </p:nvSpPr>
        <p:spPr>
          <a:xfrm>
            <a:off x="2716826" y="5382153"/>
            <a:ext cx="7053726" cy="73500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6620835-9004-47FD-9155-C9EDD036CE4A}"/>
              </a:ext>
            </a:extLst>
          </p:cNvPr>
          <p:cNvSpPr/>
          <p:nvPr/>
        </p:nvSpPr>
        <p:spPr>
          <a:xfrm>
            <a:off x="2870328" y="5411595"/>
            <a:ext cx="70294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020"/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</a:t>
            </a:r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9817 0.005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32643 0.0023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8" grpId="0"/>
      <p:bldP spid="26" grpId="0" animBg="1"/>
      <p:bldP spid="33" grpId="0"/>
      <p:bldP spid="34" grpId="0"/>
      <p:bldP spid="35" grpId="0"/>
      <p:bldP spid="37" grpId="0" animBg="1"/>
      <p:bldP spid="38" grpId="0"/>
      <p:bldP spid="40" grpId="0" animBg="1"/>
      <p:bldP spid="41" grpId="0"/>
      <p:bldP spid="42" grpId="0" animBg="1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630" y="1151635"/>
            <a:ext cx="552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A743D380-157B-45B6-B2F8-54FC01D40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929" y="4085234"/>
            <a:ext cx="33792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CA287D8-FE7D-4F45-9F98-ED72843D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75" y="2336866"/>
            <a:ext cx="457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DDABA73-1B40-43A8-9BCD-F1255F09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79" y="4053678"/>
            <a:ext cx="1639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394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F8307A-1A10-456C-984E-3D156F87B656}"/>
              </a:ext>
            </a:extLst>
          </p:cNvPr>
          <p:cNvSpPr txBox="1"/>
          <p:nvPr/>
        </p:nvSpPr>
        <p:spPr>
          <a:xfrm>
            <a:off x="989011" y="1813777"/>
            <a:ext cx="3549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8FF4B1-41D0-4BCC-843D-84C8148BDF5A}"/>
              </a:ext>
            </a:extLst>
          </p:cNvPr>
          <p:cNvSpPr txBox="1"/>
          <p:nvPr/>
        </p:nvSpPr>
        <p:spPr>
          <a:xfrm>
            <a:off x="987041" y="3040658"/>
            <a:ext cx="3549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35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phút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876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985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CDDABA73-1B40-43A8-9BCD-F1255F09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202" y="4053677"/>
            <a:ext cx="1639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9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4791346" y="1813777"/>
            <a:ext cx="6999769" cy="1420239"/>
            <a:chOff x="685798" y="686748"/>
            <a:chExt cx="8530962" cy="927662"/>
          </a:xfrm>
        </p:grpSpPr>
        <p:grpSp>
          <p:nvGrpSpPr>
            <p:cNvPr id="30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530962" cy="817822"/>
              <a:chOff x="354819" y="826071"/>
              <a:chExt cx="8386642" cy="817822"/>
            </a:xfrm>
          </p:grpSpPr>
          <p:sp>
            <p:nvSpPr>
              <p:cNvPr id="3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1208722" y="925197"/>
                <a:ext cx="7532739" cy="663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cột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latin typeface="UTM Isador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133" r="50067" b="63476"/>
            <a:stretch/>
          </p:blipFill>
          <p:spPr>
            <a:xfrm>
              <a:off x="861061" y="686748"/>
              <a:ext cx="794420" cy="927662"/>
            </a:xfrm>
            <a:prstGeom prst="rect">
              <a:avLst/>
            </a:prstGeom>
          </p:spPr>
        </p:pic>
      </p:grpSp>
      <p:grpSp>
        <p:nvGrpSpPr>
          <p:cNvPr id="35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4789746" y="3311381"/>
            <a:ext cx="6777320" cy="2193304"/>
            <a:chOff x="664017" y="1855987"/>
            <a:chExt cx="7449111" cy="1263664"/>
          </a:xfrm>
        </p:grpSpPr>
        <p:grpSp>
          <p:nvGrpSpPr>
            <p:cNvPr id="36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38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177970" y="919925"/>
                <a:ext cx="6550140" cy="550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cộng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như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cộng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tự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nhiên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từng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loại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đơn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vị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giữ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nguyên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tên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đơn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vị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ở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từng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cột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.</a:t>
                </a:r>
                <a:endParaRPr lang="en-US" sz="3000" b="1" dirty="0">
                  <a:solidFill>
                    <a:schemeClr val="tx2">
                      <a:lumMod val="10000"/>
                    </a:schemeClr>
                  </a:solidFill>
                  <a:latin typeface="UTM Isadora" panose="0204060305050602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68" t="3481" r="26046" b="66151"/>
            <a:stretch/>
          </p:blipFill>
          <p:spPr>
            <a:xfrm>
              <a:off x="789515" y="2073743"/>
              <a:ext cx="963310" cy="653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-99861"/>
            <a:ext cx="11662718" cy="6409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399" y="766395"/>
            <a:ext cx="93516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020"/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453222" y="1248937"/>
            <a:ext cx="2228207" cy="58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11518" y="1228926"/>
            <a:ext cx="26949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869476" y="1706136"/>
            <a:ext cx="3437650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7222" y="1686450"/>
            <a:ext cx="3161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3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653111" y="2164743"/>
            <a:ext cx="3174723" cy="4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653111" y="2227560"/>
            <a:ext cx="3174723" cy="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94433" y="2617895"/>
            <a:ext cx="3772354" cy="19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94433" y="2689074"/>
            <a:ext cx="3772354" cy="240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854;p27">
            <a:extLst>
              <a:ext uri="{FF2B5EF4-FFF2-40B4-BE49-F238E27FC236}">
                <a16:creationId xmlns:a16="http://schemas.microsoft.com/office/drawing/2014/main" id="{C9DD9469-7AD1-470E-9AA3-7591965F9C32}"/>
              </a:ext>
            </a:extLst>
          </p:cNvPr>
          <p:cNvSpPr/>
          <p:nvPr/>
        </p:nvSpPr>
        <p:spPr>
          <a:xfrm>
            <a:off x="5293017" y="2833402"/>
            <a:ext cx="2075400" cy="651600"/>
          </a:xfrm>
          <a:prstGeom prst="roundRect">
            <a:avLst>
              <a:gd name="adj" fmla="val 16667"/>
            </a:avLst>
          </a:prstGeom>
          <a:solidFill>
            <a:srgbClr val="F6DB35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Tóm tắt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27" name="Group 110">
            <a:extLst>
              <a:ext uri="{FF2B5EF4-FFF2-40B4-BE49-F238E27FC236}">
                <a16:creationId xmlns:a16="http://schemas.microsoft.com/office/drawing/2014/main" id="{DF4A1BCD-6953-4446-AEBE-EBB56139E6D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888565" y="4182601"/>
            <a:ext cx="8769417" cy="438150"/>
            <a:chOff x="661862" y="2364"/>
            <a:chExt cx="6894635" cy="192"/>
          </a:xfrm>
        </p:grpSpPr>
        <p:sp>
          <p:nvSpPr>
            <p:cNvPr id="28" name="Line 59">
              <a:extLst>
                <a:ext uri="{FF2B5EF4-FFF2-40B4-BE49-F238E27FC236}">
                  <a16:creationId xmlns:a16="http://schemas.microsoft.com/office/drawing/2014/main" id="{A03F3EA9-89AF-4C8E-A7B4-1C19B08BC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3" y="2456"/>
              <a:ext cx="4122872" cy="4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id="{BF8D6D6E-53FB-4387-9B5F-5F8D358AB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39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id="{3502564D-2344-4901-8B24-0F3EA1364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37" y="2460"/>
              <a:ext cx="2820060" cy="1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62">
              <a:extLst>
                <a:ext uri="{FF2B5EF4-FFF2-40B4-BE49-F238E27FC236}">
                  <a16:creationId xmlns:a16="http://schemas.microsoft.com/office/drawing/2014/main" id="{47052CC2-C4CC-4CCF-9988-8B20DCD1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3800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Line 63">
              <a:extLst>
                <a:ext uri="{FF2B5EF4-FFF2-40B4-BE49-F238E27FC236}">
                  <a16:creationId xmlns:a16="http://schemas.microsoft.com/office/drawing/2014/main" id="{3F8CAFA9-A2E1-495A-9001-FDFAFDA2A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7" name="Right Brace 36"/>
          <p:cNvSpPr/>
          <p:nvPr/>
        </p:nvSpPr>
        <p:spPr>
          <a:xfrm rot="5400000">
            <a:off x="3610638" y="2981090"/>
            <a:ext cx="207280" cy="3619127"/>
          </a:xfrm>
          <a:prstGeom prst="rightBrace">
            <a:avLst/>
          </a:prstGeom>
          <a:noFill/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541516" y="4922556"/>
            <a:ext cx="2278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5400000">
            <a:off x="8027186" y="2240668"/>
            <a:ext cx="176486" cy="5085104"/>
          </a:xfrm>
          <a:prstGeom prst="rightBrace">
            <a:avLst/>
          </a:prstGeom>
          <a:noFill/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89137" y="4871463"/>
            <a:ext cx="2278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5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id="{DE9A1773-1254-42FE-A754-400ED23FB16A}"/>
              </a:ext>
            </a:extLst>
          </p:cNvPr>
          <p:cNvSpPr>
            <a:spLocks/>
          </p:cNvSpPr>
          <p:nvPr/>
        </p:nvSpPr>
        <p:spPr bwMode="auto">
          <a:xfrm rot="16200000">
            <a:off x="6151299" y="-353589"/>
            <a:ext cx="260097" cy="8753267"/>
          </a:xfrm>
          <a:prstGeom prst="rightBracket">
            <a:avLst>
              <a:gd name="adj" fmla="val 249071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 defTabSz="914288"/>
            <a:endParaRPr lang="en-US" sz="300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87" y="3409868"/>
            <a:ext cx="251665" cy="434807"/>
          </a:xfrm>
          <a:prstGeom prst="rect">
            <a:avLst/>
          </a:prstGeom>
        </p:spPr>
      </p:pic>
      <p:sp>
        <p:nvSpPr>
          <p:cNvPr id="44" name="Google Shape;4052;p33">
            <a:extLst>
              <a:ext uri="{FF2B5EF4-FFF2-40B4-BE49-F238E27FC236}">
                <a16:creationId xmlns:a16="http://schemas.microsoft.com/office/drawing/2014/main" id="{00359788-5DBC-4761-9574-13624FA4AEE0}"/>
              </a:ext>
            </a:extLst>
          </p:cNvPr>
          <p:cNvSpPr/>
          <p:nvPr/>
        </p:nvSpPr>
        <p:spPr>
          <a:xfrm>
            <a:off x="2382237" y="5364657"/>
            <a:ext cx="7974000" cy="73500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6620835-9004-47FD-9155-C9EDD036CE4A}"/>
              </a:ext>
            </a:extLst>
          </p:cNvPr>
          <p:cNvSpPr/>
          <p:nvPr/>
        </p:nvSpPr>
        <p:spPr>
          <a:xfrm>
            <a:off x="2535739" y="5371785"/>
            <a:ext cx="79528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020"/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+ 23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</a:t>
            </a:r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673356" y="1706136"/>
            <a:ext cx="1461703" cy="1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1186" y="3286517"/>
            <a:ext cx="974756" cy="910178"/>
          </a:xfrm>
          <a:prstGeom prst="rect">
            <a:avLst/>
          </a:prstGeom>
        </p:spPr>
      </p:pic>
      <p:pic>
        <p:nvPicPr>
          <p:cNvPr id="5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06253" y="3329030"/>
            <a:ext cx="974756" cy="9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30169 0.005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41719 -0.008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26" grpId="0" animBg="1"/>
      <p:bldP spid="37" grpId="0" animBg="1"/>
      <p:bldP spid="38" grpId="0"/>
      <p:bldP spid="40" grpId="0" animBg="1"/>
      <p:bldP spid="41" grpId="0"/>
      <p:bldP spid="42" grpId="0" animBg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727" y="959036"/>
            <a:ext cx="552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43D26468-D56D-4217-9CDE-BAD32C542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4025" y="3397852"/>
            <a:ext cx="3977830" cy="175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576BFE1-CCE9-486B-99EC-7B7C37B1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1" y="1942318"/>
            <a:ext cx="457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350" y="3426759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3E05B-A3DF-4A85-A176-A80318300DEA}"/>
              </a:ext>
            </a:extLst>
          </p:cNvPr>
          <p:cNvSpPr txBox="1"/>
          <p:nvPr/>
        </p:nvSpPr>
        <p:spPr>
          <a:xfrm>
            <a:off x="1014025" y="1447791"/>
            <a:ext cx="391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62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58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33730-DC98-4F2C-B32F-69C1EB4BB9BD}"/>
              </a:ext>
            </a:extLst>
          </p:cNvPr>
          <p:cNvSpPr txBox="1"/>
          <p:nvPr/>
        </p:nvSpPr>
        <p:spPr>
          <a:xfrm>
            <a:off x="1039331" y="2479204"/>
            <a:ext cx="3885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</a:t>
            </a:r>
            <a:r>
              <a:rPr lang="en-US" sz="44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25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giây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110" y="3397852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728" y="3397852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588" y="3398913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68" y="3426758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1" y="3433271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BED54AB0-DD4D-403A-9CDD-65E1B7123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677123">
            <a:off x="5847968" y="1623684"/>
            <a:ext cx="699859" cy="2739997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0E10B17-1343-49B8-98A6-0EDC01B4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943" y="1614672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8B7D3C-6E44-4151-BFF6-E78280B25CBB}"/>
              </a:ext>
            </a:extLst>
          </p:cNvPr>
          <p:cNvGrpSpPr/>
          <p:nvPr/>
        </p:nvGrpSpPr>
        <p:grpSpPr>
          <a:xfrm>
            <a:off x="8262986" y="1647392"/>
            <a:ext cx="976559" cy="1681548"/>
            <a:chOff x="8414983" y="2168838"/>
            <a:chExt cx="976559" cy="168154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F70BD9-5706-4AE5-98C5-EAF32881F276}"/>
                </a:ext>
              </a:extLst>
            </p:cNvPr>
            <p:cNvCxnSpPr/>
            <p:nvPr/>
          </p:nvCxnSpPr>
          <p:spPr>
            <a:xfrm>
              <a:off x="8426713" y="2168838"/>
              <a:ext cx="0" cy="1681548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8ACBD7-B8E0-445C-A6C0-F4AA055AA508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83" y="2863122"/>
              <a:ext cx="976559" cy="0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48DAC051-F994-452E-A335-F9949438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472" y="1591136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34F8CCFA-1726-477F-B6D0-A0C66698D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523" y="2398423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687FB97B-0531-4B44-8DE6-FA6007008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222" y="2388689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879" y="3326800"/>
            <a:ext cx="602761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CDD506-8F09-43CF-B9D3-446724F8FD65}"/>
              </a:ext>
            </a:extLst>
          </p:cNvPr>
          <p:cNvGrpSpPr/>
          <p:nvPr/>
        </p:nvGrpSpPr>
        <p:grpSpPr>
          <a:xfrm>
            <a:off x="1841920" y="4014542"/>
            <a:ext cx="7173113" cy="648416"/>
            <a:chOff x="2057400" y="4933661"/>
            <a:chExt cx="7363193" cy="139093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0C92B85-00AC-4B58-A7CA-FC48C97B4A4D}"/>
                </a:ext>
              </a:extLst>
            </p:cNvPr>
            <p:cNvCxnSpPr/>
            <p:nvPr/>
          </p:nvCxnSpPr>
          <p:spPr>
            <a:xfrm>
              <a:off x="9391542" y="4933661"/>
              <a:ext cx="0" cy="1390939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FAF99F4-DFD7-4CBB-ADC0-27F18B33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6324600"/>
              <a:ext cx="7286993" cy="0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4A345B-C8ED-4324-AED3-CCD417A3488B}"/>
                </a:ext>
              </a:extLst>
            </p:cNvPr>
            <p:cNvCxnSpPr/>
            <p:nvPr/>
          </p:nvCxnSpPr>
          <p:spPr>
            <a:xfrm flipV="1">
              <a:off x="2057400" y="5290632"/>
              <a:ext cx="0" cy="1033968"/>
            </a:xfrm>
            <a:prstGeom prst="straightConnector1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35695" y="4685323"/>
            <a:ext cx="31662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2143" y="3337552"/>
            <a:ext cx="193193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9492 0.1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3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21" grpId="0"/>
      <p:bldP spid="22" grpId="0"/>
      <p:bldP spid="23" grpId="0"/>
      <p:bldP spid="3" grpId="0"/>
      <p:bldP spid="28" grpId="0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Widescreen</PresentationFormat>
  <Paragraphs>158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HP001 5 hàng</vt:lpstr>
      <vt:lpstr>Cambria Math</vt:lpstr>
      <vt:lpstr>UTM Atlas</vt:lpstr>
      <vt:lpstr>UTM A&amp;S Graceland</vt:lpstr>
      <vt:lpstr>SVN-Bistro Script</vt:lpstr>
      <vt:lpstr>SVN-Poky's</vt:lpstr>
      <vt:lpstr>Calibri Light</vt:lpstr>
      <vt:lpstr>Arial</vt:lpstr>
      <vt:lpstr>iCiel Cadena</vt:lpstr>
      <vt:lpstr>SVN-Hole Hearted</vt:lpstr>
      <vt:lpstr>UTM Isadora</vt:lpstr>
      <vt:lpstr>SVN-Motion Picture</vt:lpstr>
      <vt:lpstr>SVN-Bira</vt:lpstr>
      <vt:lpstr>Calibri</vt:lpstr>
      <vt:lpstr>SVN-Rio 2016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2023-03-02T05:57:45Z</dcterms:modified>
</cp:coreProperties>
</file>