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257" r:id="rId3"/>
    <p:sldId id="258" r:id="rId4"/>
    <p:sldId id="298" r:id="rId5"/>
    <p:sldId id="259" r:id="rId6"/>
    <p:sldId id="299" r:id="rId7"/>
    <p:sldId id="305" r:id="rId8"/>
    <p:sldId id="301" r:id="rId9"/>
    <p:sldId id="302" r:id="rId10"/>
    <p:sldId id="304" r:id="rId11"/>
    <p:sldId id="303" r:id="rId12"/>
    <p:sldId id="306" r:id="rId13"/>
    <p:sldId id="307" r:id="rId14"/>
    <p:sldId id="308" r:id="rId15"/>
    <p:sldId id="312" r:id="rId16"/>
    <p:sldId id="310" r:id="rId17"/>
    <p:sldId id="311" r:id="rId18"/>
    <p:sldId id="313" r:id="rId19"/>
    <p:sldId id="317" r:id="rId20"/>
    <p:sldId id="315" r:id="rId21"/>
    <p:sldId id="316" r:id="rId22"/>
    <p:sldId id="318" r:id="rId23"/>
    <p:sldId id="319" r:id="rId24"/>
    <p:sldId id="314" r:id="rId25"/>
    <p:sldId id="321" r:id="rId26"/>
    <p:sldId id="323" r:id="rId27"/>
    <p:sldId id="324" r:id="rId28"/>
    <p:sldId id="325" r:id="rId29"/>
    <p:sldId id="326" r:id="rId30"/>
    <p:sldId id="32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CAF"/>
    <a:srgbClr val="F47523"/>
    <a:srgbClr val="FF3399"/>
    <a:srgbClr val="CDF7FF"/>
    <a:srgbClr val="FFD1D6"/>
    <a:srgbClr val="FF8895"/>
    <a:srgbClr val="FFECCC"/>
    <a:srgbClr val="C1FF72"/>
    <a:srgbClr val="69CC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41" autoAdjust="0"/>
    <p:restoredTop sz="94660"/>
  </p:normalViewPr>
  <p:slideViewPr>
    <p:cSldViewPr snapToGrid="0">
      <p:cViewPr varScale="1">
        <p:scale>
          <a:sx n="57" d="100"/>
          <a:sy n="57" d="100"/>
        </p:scale>
        <p:origin x="484" y="36"/>
      </p:cViewPr>
      <p:guideLst/>
    </p:cSldViewPr>
  </p:slideViewPr>
  <p:notesTextViewPr>
    <p:cViewPr>
      <p:scale>
        <a:sx n="1" d="1"/>
        <a:sy n="1" d="1"/>
      </p:scale>
      <p:origin x="0" y="0"/>
    </p:cViewPr>
  </p:notesTextViewPr>
  <p:sorterViewPr>
    <p:cViewPr>
      <p:scale>
        <a:sx n="150" d="100"/>
        <a:sy n="150" d="100"/>
      </p:scale>
      <p:origin x="0" y="-767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E6AC9D-894A-4BD9-AF59-8CAA5FB13138}" type="datetimeFigureOut">
              <a:rPr lang="en-US" smtClean="0"/>
              <a:t>22/2/2023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E4C112-67FA-461E-8819-62C43525F4BE}" type="slidenum">
              <a:rPr lang="en-US" smtClean="0"/>
              <a:t>‹#›</a:t>
            </a:fld>
            <a:endParaRPr lang="en-US"/>
          </a:p>
        </p:txBody>
      </p:sp>
    </p:spTree>
    <p:extLst>
      <p:ext uri="{BB962C8B-B14F-4D97-AF65-F5344CB8AC3E}">
        <p14:creationId xmlns:p14="http://schemas.microsoft.com/office/powerpoint/2010/main" val="13668470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Bấm vào số để đến câu hỏi, bấm vào vỏ ốc để biến mất</a:t>
            </a:r>
            <a:endParaRPr lang="en-US"/>
          </a:p>
        </p:txBody>
      </p:sp>
      <p:sp>
        <p:nvSpPr>
          <p:cNvPr id="4" name="Slide Number Placeholder 3"/>
          <p:cNvSpPr>
            <a:spLocks noGrp="1"/>
          </p:cNvSpPr>
          <p:nvPr>
            <p:ph type="sldNum" sz="quarter" idx="5"/>
          </p:nvPr>
        </p:nvSpPr>
        <p:spPr/>
        <p:txBody>
          <a:bodyPr/>
          <a:lstStyle/>
          <a:p>
            <a:fld id="{9AE4C112-67FA-461E-8819-62C43525F4BE}" type="slidenum">
              <a:rPr lang="en-US" smtClean="0"/>
              <a:t>3</a:t>
            </a:fld>
            <a:endParaRPr lang="en-US"/>
          </a:p>
        </p:txBody>
      </p:sp>
    </p:spTree>
    <p:extLst>
      <p:ext uri="{BB962C8B-B14F-4D97-AF65-F5344CB8AC3E}">
        <p14:creationId xmlns:p14="http://schemas.microsoft.com/office/powerpoint/2010/main" val="38071404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Bấm vào số để đến câu hỏi, bấm vào vỏ ốc để biến mất</a:t>
            </a:r>
            <a:endParaRPr lang="en-US"/>
          </a:p>
        </p:txBody>
      </p:sp>
      <p:sp>
        <p:nvSpPr>
          <p:cNvPr id="4" name="Slide Number Placeholder 3"/>
          <p:cNvSpPr>
            <a:spLocks noGrp="1"/>
          </p:cNvSpPr>
          <p:nvPr>
            <p:ph type="sldNum" sz="quarter" idx="5"/>
          </p:nvPr>
        </p:nvSpPr>
        <p:spPr/>
        <p:txBody>
          <a:bodyPr/>
          <a:lstStyle/>
          <a:p>
            <a:fld id="{9AE4C112-67FA-461E-8819-62C43525F4BE}" type="slidenum">
              <a:rPr lang="en-US" smtClean="0"/>
              <a:t>19</a:t>
            </a:fld>
            <a:endParaRPr lang="en-US"/>
          </a:p>
        </p:txBody>
      </p:sp>
    </p:spTree>
    <p:extLst>
      <p:ext uri="{BB962C8B-B14F-4D97-AF65-F5344CB8AC3E}">
        <p14:creationId xmlns:p14="http://schemas.microsoft.com/office/powerpoint/2010/main" val="30372805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Bấm vào số để đến câu hỏi, bấm vào vỏ ốc để biến mất</a:t>
            </a:r>
            <a:endParaRPr lang="en-US"/>
          </a:p>
        </p:txBody>
      </p:sp>
      <p:sp>
        <p:nvSpPr>
          <p:cNvPr id="4" name="Slide Number Placeholder 3"/>
          <p:cNvSpPr>
            <a:spLocks noGrp="1"/>
          </p:cNvSpPr>
          <p:nvPr>
            <p:ph type="sldNum" sz="quarter" idx="5"/>
          </p:nvPr>
        </p:nvSpPr>
        <p:spPr/>
        <p:txBody>
          <a:bodyPr/>
          <a:lstStyle/>
          <a:p>
            <a:fld id="{9AE4C112-67FA-461E-8819-62C43525F4BE}" type="slidenum">
              <a:rPr lang="en-US" smtClean="0"/>
              <a:t>20</a:t>
            </a:fld>
            <a:endParaRPr lang="en-US"/>
          </a:p>
        </p:txBody>
      </p:sp>
    </p:spTree>
    <p:extLst>
      <p:ext uri="{BB962C8B-B14F-4D97-AF65-F5344CB8AC3E}">
        <p14:creationId xmlns:p14="http://schemas.microsoft.com/office/powerpoint/2010/main" val="38879287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Bấm vào số để đến câu hỏi, bấm vào vỏ ốc để biến mất</a:t>
            </a:r>
            <a:endParaRPr lang="en-US"/>
          </a:p>
        </p:txBody>
      </p:sp>
      <p:sp>
        <p:nvSpPr>
          <p:cNvPr id="4" name="Slide Number Placeholder 3"/>
          <p:cNvSpPr>
            <a:spLocks noGrp="1"/>
          </p:cNvSpPr>
          <p:nvPr>
            <p:ph type="sldNum" sz="quarter" idx="5"/>
          </p:nvPr>
        </p:nvSpPr>
        <p:spPr/>
        <p:txBody>
          <a:bodyPr/>
          <a:lstStyle/>
          <a:p>
            <a:fld id="{9AE4C112-67FA-461E-8819-62C43525F4BE}" type="slidenum">
              <a:rPr lang="en-US" smtClean="0"/>
              <a:t>21</a:t>
            </a:fld>
            <a:endParaRPr lang="en-US"/>
          </a:p>
        </p:txBody>
      </p:sp>
    </p:spTree>
    <p:extLst>
      <p:ext uri="{BB962C8B-B14F-4D97-AF65-F5344CB8AC3E}">
        <p14:creationId xmlns:p14="http://schemas.microsoft.com/office/powerpoint/2010/main" val="13750591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Bấm vào số để đến câu hỏi, bấm vào vỏ ốc để biến mất</a:t>
            </a:r>
            <a:endParaRPr lang="en-US"/>
          </a:p>
        </p:txBody>
      </p:sp>
      <p:sp>
        <p:nvSpPr>
          <p:cNvPr id="4" name="Slide Number Placeholder 3"/>
          <p:cNvSpPr>
            <a:spLocks noGrp="1"/>
          </p:cNvSpPr>
          <p:nvPr>
            <p:ph type="sldNum" sz="quarter" idx="5"/>
          </p:nvPr>
        </p:nvSpPr>
        <p:spPr/>
        <p:txBody>
          <a:bodyPr/>
          <a:lstStyle/>
          <a:p>
            <a:fld id="{9AE4C112-67FA-461E-8819-62C43525F4BE}" type="slidenum">
              <a:rPr lang="en-US" smtClean="0"/>
              <a:t>22</a:t>
            </a:fld>
            <a:endParaRPr lang="en-US"/>
          </a:p>
        </p:txBody>
      </p:sp>
    </p:spTree>
    <p:extLst>
      <p:ext uri="{BB962C8B-B14F-4D97-AF65-F5344CB8AC3E}">
        <p14:creationId xmlns:p14="http://schemas.microsoft.com/office/powerpoint/2010/main" val="547324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Bấm vào con ốc ở góc trái bên dưới để quay về trang chính của trò chơi</a:t>
            </a:r>
            <a:endParaRPr lang="en-US"/>
          </a:p>
          <a:p>
            <a:endParaRPr lang="en-US"/>
          </a:p>
        </p:txBody>
      </p:sp>
      <p:sp>
        <p:nvSpPr>
          <p:cNvPr id="4" name="Slide Number Placeholder 3"/>
          <p:cNvSpPr>
            <a:spLocks noGrp="1"/>
          </p:cNvSpPr>
          <p:nvPr>
            <p:ph type="sldNum" sz="quarter" idx="5"/>
          </p:nvPr>
        </p:nvSpPr>
        <p:spPr/>
        <p:txBody>
          <a:bodyPr/>
          <a:lstStyle/>
          <a:p>
            <a:fld id="{9AE4C112-67FA-461E-8819-62C43525F4BE}" type="slidenum">
              <a:rPr lang="en-US" smtClean="0"/>
              <a:t>4</a:t>
            </a:fld>
            <a:endParaRPr lang="en-US"/>
          </a:p>
        </p:txBody>
      </p:sp>
    </p:spTree>
    <p:extLst>
      <p:ext uri="{BB962C8B-B14F-4D97-AF65-F5344CB8AC3E}">
        <p14:creationId xmlns:p14="http://schemas.microsoft.com/office/powerpoint/2010/main" val="629279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Bấm vào con ốc ở góc trái bên dưới để quay về trang chính của trò chơi</a:t>
            </a:r>
            <a:endParaRPr lang="en-US"/>
          </a:p>
          <a:p>
            <a:endParaRPr lang="en-US"/>
          </a:p>
        </p:txBody>
      </p:sp>
      <p:sp>
        <p:nvSpPr>
          <p:cNvPr id="4" name="Slide Number Placeholder 3"/>
          <p:cNvSpPr>
            <a:spLocks noGrp="1"/>
          </p:cNvSpPr>
          <p:nvPr>
            <p:ph type="sldNum" sz="quarter" idx="5"/>
          </p:nvPr>
        </p:nvSpPr>
        <p:spPr/>
        <p:txBody>
          <a:bodyPr/>
          <a:lstStyle/>
          <a:p>
            <a:fld id="{9AE4C112-67FA-461E-8819-62C43525F4BE}" type="slidenum">
              <a:rPr lang="en-US" smtClean="0"/>
              <a:t>5</a:t>
            </a:fld>
            <a:endParaRPr lang="en-US"/>
          </a:p>
        </p:txBody>
      </p:sp>
    </p:spTree>
    <p:extLst>
      <p:ext uri="{BB962C8B-B14F-4D97-AF65-F5344CB8AC3E}">
        <p14:creationId xmlns:p14="http://schemas.microsoft.com/office/powerpoint/2010/main" val="22260340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Bấm vào con ốc ở góc trái bên dưới để quay về trang chính của trò chơi</a:t>
            </a:r>
            <a:endParaRPr lang="en-US"/>
          </a:p>
        </p:txBody>
      </p:sp>
      <p:sp>
        <p:nvSpPr>
          <p:cNvPr id="4" name="Slide Number Placeholder 3"/>
          <p:cNvSpPr>
            <a:spLocks noGrp="1"/>
          </p:cNvSpPr>
          <p:nvPr>
            <p:ph type="sldNum" sz="quarter" idx="5"/>
          </p:nvPr>
        </p:nvSpPr>
        <p:spPr/>
        <p:txBody>
          <a:bodyPr/>
          <a:lstStyle/>
          <a:p>
            <a:fld id="{9AE4C112-67FA-461E-8819-62C43525F4BE}" type="slidenum">
              <a:rPr lang="en-US" smtClean="0"/>
              <a:t>6</a:t>
            </a:fld>
            <a:endParaRPr lang="en-US"/>
          </a:p>
        </p:txBody>
      </p:sp>
    </p:spTree>
    <p:extLst>
      <p:ext uri="{BB962C8B-B14F-4D97-AF65-F5344CB8AC3E}">
        <p14:creationId xmlns:p14="http://schemas.microsoft.com/office/powerpoint/2010/main" val="3047852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Bấm vào số để đến câu hỏi, bấm vào vỏ ốc để biến mất</a:t>
            </a:r>
            <a:endParaRPr lang="en-US"/>
          </a:p>
        </p:txBody>
      </p:sp>
      <p:sp>
        <p:nvSpPr>
          <p:cNvPr id="4" name="Slide Number Placeholder 3"/>
          <p:cNvSpPr>
            <a:spLocks noGrp="1"/>
          </p:cNvSpPr>
          <p:nvPr>
            <p:ph type="sldNum" sz="quarter" idx="5"/>
          </p:nvPr>
        </p:nvSpPr>
        <p:spPr/>
        <p:txBody>
          <a:bodyPr/>
          <a:lstStyle/>
          <a:p>
            <a:fld id="{9AE4C112-67FA-461E-8819-62C43525F4BE}" type="slidenum">
              <a:rPr lang="en-US" smtClean="0"/>
              <a:t>10</a:t>
            </a:fld>
            <a:endParaRPr lang="en-US"/>
          </a:p>
        </p:txBody>
      </p:sp>
    </p:spTree>
    <p:extLst>
      <p:ext uri="{BB962C8B-B14F-4D97-AF65-F5344CB8AC3E}">
        <p14:creationId xmlns:p14="http://schemas.microsoft.com/office/powerpoint/2010/main" val="24634321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Bấm vào số để đến câu hỏi, bấm vào vỏ ốc để biến mất</a:t>
            </a:r>
            <a:endParaRPr lang="en-US"/>
          </a:p>
        </p:txBody>
      </p:sp>
      <p:sp>
        <p:nvSpPr>
          <p:cNvPr id="4" name="Slide Number Placeholder 3"/>
          <p:cNvSpPr>
            <a:spLocks noGrp="1"/>
          </p:cNvSpPr>
          <p:nvPr>
            <p:ph type="sldNum" sz="quarter" idx="5"/>
          </p:nvPr>
        </p:nvSpPr>
        <p:spPr/>
        <p:txBody>
          <a:bodyPr/>
          <a:lstStyle/>
          <a:p>
            <a:fld id="{9AE4C112-67FA-461E-8819-62C43525F4BE}" type="slidenum">
              <a:rPr lang="en-US" smtClean="0"/>
              <a:t>12</a:t>
            </a:fld>
            <a:endParaRPr lang="en-US"/>
          </a:p>
        </p:txBody>
      </p:sp>
    </p:spTree>
    <p:extLst>
      <p:ext uri="{BB962C8B-B14F-4D97-AF65-F5344CB8AC3E}">
        <p14:creationId xmlns:p14="http://schemas.microsoft.com/office/powerpoint/2010/main" val="353421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Bấm vào số để đến câu hỏi, bấm vào vỏ ốc để biến mất</a:t>
            </a:r>
            <a:endParaRPr lang="en-US"/>
          </a:p>
        </p:txBody>
      </p:sp>
      <p:sp>
        <p:nvSpPr>
          <p:cNvPr id="4" name="Slide Number Placeholder 3"/>
          <p:cNvSpPr>
            <a:spLocks noGrp="1"/>
          </p:cNvSpPr>
          <p:nvPr>
            <p:ph type="sldNum" sz="quarter" idx="5"/>
          </p:nvPr>
        </p:nvSpPr>
        <p:spPr/>
        <p:txBody>
          <a:bodyPr/>
          <a:lstStyle/>
          <a:p>
            <a:fld id="{9AE4C112-67FA-461E-8819-62C43525F4BE}" type="slidenum">
              <a:rPr lang="en-US" smtClean="0"/>
              <a:t>13</a:t>
            </a:fld>
            <a:endParaRPr lang="en-US"/>
          </a:p>
        </p:txBody>
      </p:sp>
    </p:spTree>
    <p:extLst>
      <p:ext uri="{BB962C8B-B14F-4D97-AF65-F5344CB8AC3E}">
        <p14:creationId xmlns:p14="http://schemas.microsoft.com/office/powerpoint/2010/main" val="40441245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Bấm vào số để đến câu hỏi, bấm vào vỏ ốc để biến mất</a:t>
            </a:r>
            <a:endParaRPr lang="en-US"/>
          </a:p>
        </p:txBody>
      </p:sp>
      <p:sp>
        <p:nvSpPr>
          <p:cNvPr id="4" name="Slide Number Placeholder 3"/>
          <p:cNvSpPr>
            <a:spLocks noGrp="1"/>
          </p:cNvSpPr>
          <p:nvPr>
            <p:ph type="sldNum" sz="quarter" idx="5"/>
          </p:nvPr>
        </p:nvSpPr>
        <p:spPr/>
        <p:txBody>
          <a:bodyPr/>
          <a:lstStyle/>
          <a:p>
            <a:fld id="{9AE4C112-67FA-461E-8819-62C43525F4BE}" type="slidenum">
              <a:rPr lang="en-US" smtClean="0"/>
              <a:t>14</a:t>
            </a:fld>
            <a:endParaRPr lang="en-US"/>
          </a:p>
        </p:txBody>
      </p:sp>
    </p:spTree>
    <p:extLst>
      <p:ext uri="{BB962C8B-B14F-4D97-AF65-F5344CB8AC3E}">
        <p14:creationId xmlns:p14="http://schemas.microsoft.com/office/powerpoint/2010/main" val="1266746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Bấm vào số để đến câu hỏi, bấm vào vỏ ốc để biến mất</a:t>
            </a:r>
            <a:endParaRPr lang="en-US"/>
          </a:p>
        </p:txBody>
      </p:sp>
      <p:sp>
        <p:nvSpPr>
          <p:cNvPr id="4" name="Slide Number Placeholder 3"/>
          <p:cNvSpPr>
            <a:spLocks noGrp="1"/>
          </p:cNvSpPr>
          <p:nvPr>
            <p:ph type="sldNum" sz="quarter" idx="5"/>
          </p:nvPr>
        </p:nvSpPr>
        <p:spPr/>
        <p:txBody>
          <a:bodyPr/>
          <a:lstStyle/>
          <a:p>
            <a:fld id="{9AE4C112-67FA-461E-8819-62C43525F4BE}" type="slidenum">
              <a:rPr lang="en-US" smtClean="0"/>
              <a:t>18</a:t>
            </a:fld>
            <a:endParaRPr lang="en-US"/>
          </a:p>
        </p:txBody>
      </p:sp>
    </p:spTree>
    <p:extLst>
      <p:ext uri="{BB962C8B-B14F-4D97-AF65-F5344CB8AC3E}">
        <p14:creationId xmlns:p14="http://schemas.microsoft.com/office/powerpoint/2010/main" val="25731108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B3C7F-F18C-6E63-C7FA-838B402B6A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0ED0996-1168-33ED-C2F5-993FCD3F51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7D065D0-E6AF-297B-19BE-EAC9CE32FFE1}"/>
              </a:ext>
            </a:extLst>
          </p:cNvPr>
          <p:cNvSpPr>
            <a:spLocks noGrp="1"/>
          </p:cNvSpPr>
          <p:nvPr>
            <p:ph type="dt" sz="half" idx="10"/>
          </p:nvPr>
        </p:nvSpPr>
        <p:spPr/>
        <p:txBody>
          <a:bodyPr/>
          <a:lstStyle/>
          <a:p>
            <a:fld id="{A3342E32-3C2D-4ABD-A034-2CDEC6C4C2EA}" type="datetimeFigureOut">
              <a:rPr lang="en-US" smtClean="0"/>
              <a:t>22/2/2023</a:t>
            </a:fld>
            <a:endParaRPr lang="en-US"/>
          </a:p>
        </p:txBody>
      </p:sp>
      <p:sp>
        <p:nvSpPr>
          <p:cNvPr id="5" name="Footer Placeholder 4">
            <a:extLst>
              <a:ext uri="{FF2B5EF4-FFF2-40B4-BE49-F238E27FC236}">
                <a16:creationId xmlns:a16="http://schemas.microsoft.com/office/drawing/2014/main" id="{EBCFA9CE-CE7F-88AC-2ED3-1D6D7BDBB1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2F8938-469B-9128-B6A5-4B1E237CA4A7}"/>
              </a:ext>
            </a:extLst>
          </p:cNvPr>
          <p:cNvSpPr>
            <a:spLocks noGrp="1"/>
          </p:cNvSpPr>
          <p:nvPr>
            <p:ph type="sldNum" sz="quarter" idx="12"/>
          </p:nvPr>
        </p:nvSpPr>
        <p:spPr/>
        <p:txBody>
          <a:bodyPr/>
          <a:lstStyle/>
          <a:p>
            <a:fld id="{0B60D625-15BF-441A-B07F-F1DF49E907EC}" type="slidenum">
              <a:rPr lang="en-US" smtClean="0"/>
              <a:t>‹#›</a:t>
            </a:fld>
            <a:endParaRPr lang="en-US"/>
          </a:p>
        </p:txBody>
      </p:sp>
    </p:spTree>
    <p:extLst>
      <p:ext uri="{BB962C8B-B14F-4D97-AF65-F5344CB8AC3E}">
        <p14:creationId xmlns:p14="http://schemas.microsoft.com/office/powerpoint/2010/main" val="3786049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5C074-342A-D3E5-C461-D000C4600F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B1A15E-DBFD-CD19-7362-4BF12D6F9B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D2BB8E-4C1A-E90C-99D2-DF828BFFE637}"/>
              </a:ext>
            </a:extLst>
          </p:cNvPr>
          <p:cNvSpPr>
            <a:spLocks noGrp="1"/>
          </p:cNvSpPr>
          <p:nvPr>
            <p:ph type="dt" sz="half" idx="10"/>
          </p:nvPr>
        </p:nvSpPr>
        <p:spPr/>
        <p:txBody>
          <a:bodyPr/>
          <a:lstStyle/>
          <a:p>
            <a:fld id="{A3342E32-3C2D-4ABD-A034-2CDEC6C4C2EA}" type="datetimeFigureOut">
              <a:rPr lang="en-US" smtClean="0"/>
              <a:t>22/2/2023</a:t>
            </a:fld>
            <a:endParaRPr lang="en-US"/>
          </a:p>
        </p:txBody>
      </p:sp>
      <p:sp>
        <p:nvSpPr>
          <p:cNvPr id="5" name="Footer Placeholder 4">
            <a:extLst>
              <a:ext uri="{FF2B5EF4-FFF2-40B4-BE49-F238E27FC236}">
                <a16:creationId xmlns:a16="http://schemas.microsoft.com/office/drawing/2014/main" id="{CEFF06B5-281E-EAF7-22ED-E71962B088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465E9D-613F-F0A5-6C8A-9FA6B8CEC2D7}"/>
              </a:ext>
            </a:extLst>
          </p:cNvPr>
          <p:cNvSpPr>
            <a:spLocks noGrp="1"/>
          </p:cNvSpPr>
          <p:nvPr>
            <p:ph type="sldNum" sz="quarter" idx="12"/>
          </p:nvPr>
        </p:nvSpPr>
        <p:spPr/>
        <p:txBody>
          <a:bodyPr/>
          <a:lstStyle/>
          <a:p>
            <a:fld id="{0B60D625-15BF-441A-B07F-F1DF49E907EC}" type="slidenum">
              <a:rPr lang="en-US" smtClean="0"/>
              <a:t>‹#›</a:t>
            </a:fld>
            <a:endParaRPr lang="en-US"/>
          </a:p>
        </p:txBody>
      </p:sp>
    </p:spTree>
    <p:extLst>
      <p:ext uri="{BB962C8B-B14F-4D97-AF65-F5344CB8AC3E}">
        <p14:creationId xmlns:p14="http://schemas.microsoft.com/office/powerpoint/2010/main" val="2714944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9E1E98-72CA-FE62-9A02-4D3C16B8C82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002FC8-5637-3C0F-A09D-7A2775958E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7D9274-321C-5226-A43C-609F9D8320AF}"/>
              </a:ext>
            </a:extLst>
          </p:cNvPr>
          <p:cNvSpPr>
            <a:spLocks noGrp="1"/>
          </p:cNvSpPr>
          <p:nvPr>
            <p:ph type="dt" sz="half" idx="10"/>
          </p:nvPr>
        </p:nvSpPr>
        <p:spPr/>
        <p:txBody>
          <a:bodyPr/>
          <a:lstStyle/>
          <a:p>
            <a:fld id="{A3342E32-3C2D-4ABD-A034-2CDEC6C4C2EA}" type="datetimeFigureOut">
              <a:rPr lang="en-US" smtClean="0"/>
              <a:t>22/2/2023</a:t>
            </a:fld>
            <a:endParaRPr lang="en-US"/>
          </a:p>
        </p:txBody>
      </p:sp>
      <p:sp>
        <p:nvSpPr>
          <p:cNvPr id="5" name="Footer Placeholder 4">
            <a:extLst>
              <a:ext uri="{FF2B5EF4-FFF2-40B4-BE49-F238E27FC236}">
                <a16:creationId xmlns:a16="http://schemas.microsoft.com/office/drawing/2014/main" id="{B2470112-581D-8AA5-93C7-F01E28278C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BCEEC5-5530-983A-27A1-5241CD254AB6}"/>
              </a:ext>
            </a:extLst>
          </p:cNvPr>
          <p:cNvSpPr>
            <a:spLocks noGrp="1"/>
          </p:cNvSpPr>
          <p:nvPr>
            <p:ph type="sldNum" sz="quarter" idx="12"/>
          </p:nvPr>
        </p:nvSpPr>
        <p:spPr/>
        <p:txBody>
          <a:bodyPr/>
          <a:lstStyle/>
          <a:p>
            <a:fld id="{0B60D625-15BF-441A-B07F-F1DF49E907EC}" type="slidenum">
              <a:rPr lang="en-US" smtClean="0"/>
              <a:t>‹#›</a:t>
            </a:fld>
            <a:endParaRPr lang="en-US"/>
          </a:p>
        </p:txBody>
      </p:sp>
    </p:spTree>
    <p:extLst>
      <p:ext uri="{BB962C8B-B14F-4D97-AF65-F5344CB8AC3E}">
        <p14:creationId xmlns:p14="http://schemas.microsoft.com/office/powerpoint/2010/main" val="3960650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CC54D-859B-38A9-1845-3C2447DA5F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BC62AF-F76E-07F1-F32B-0EA33DEFF79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D39091-16B3-239A-E79A-F0D16DBEAAA4}"/>
              </a:ext>
            </a:extLst>
          </p:cNvPr>
          <p:cNvSpPr>
            <a:spLocks noGrp="1"/>
          </p:cNvSpPr>
          <p:nvPr>
            <p:ph type="dt" sz="half" idx="10"/>
          </p:nvPr>
        </p:nvSpPr>
        <p:spPr/>
        <p:txBody>
          <a:bodyPr/>
          <a:lstStyle/>
          <a:p>
            <a:fld id="{A3342E32-3C2D-4ABD-A034-2CDEC6C4C2EA}" type="datetimeFigureOut">
              <a:rPr lang="en-US" smtClean="0"/>
              <a:t>22/2/2023</a:t>
            </a:fld>
            <a:endParaRPr lang="en-US"/>
          </a:p>
        </p:txBody>
      </p:sp>
      <p:sp>
        <p:nvSpPr>
          <p:cNvPr id="5" name="Footer Placeholder 4">
            <a:extLst>
              <a:ext uri="{FF2B5EF4-FFF2-40B4-BE49-F238E27FC236}">
                <a16:creationId xmlns:a16="http://schemas.microsoft.com/office/drawing/2014/main" id="{088C40BE-F500-6788-4BB0-9126814025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837953-4C3E-DD87-E25B-60F8F91BCD82}"/>
              </a:ext>
            </a:extLst>
          </p:cNvPr>
          <p:cNvSpPr>
            <a:spLocks noGrp="1"/>
          </p:cNvSpPr>
          <p:nvPr>
            <p:ph type="sldNum" sz="quarter" idx="12"/>
          </p:nvPr>
        </p:nvSpPr>
        <p:spPr/>
        <p:txBody>
          <a:bodyPr/>
          <a:lstStyle/>
          <a:p>
            <a:fld id="{0B60D625-15BF-441A-B07F-F1DF49E907EC}" type="slidenum">
              <a:rPr lang="en-US" smtClean="0"/>
              <a:t>‹#›</a:t>
            </a:fld>
            <a:endParaRPr lang="en-US"/>
          </a:p>
        </p:txBody>
      </p:sp>
    </p:spTree>
    <p:extLst>
      <p:ext uri="{BB962C8B-B14F-4D97-AF65-F5344CB8AC3E}">
        <p14:creationId xmlns:p14="http://schemas.microsoft.com/office/powerpoint/2010/main" val="331954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C0C1B-BE78-D0E9-C785-264D8FA4AD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C5BA884-52A4-9317-8BF3-AF82520510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0FB1F3-F207-5138-0EA5-44968CC42A49}"/>
              </a:ext>
            </a:extLst>
          </p:cNvPr>
          <p:cNvSpPr>
            <a:spLocks noGrp="1"/>
          </p:cNvSpPr>
          <p:nvPr>
            <p:ph type="dt" sz="half" idx="10"/>
          </p:nvPr>
        </p:nvSpPr>
        <p:spPr/>
        <p:txBody>
          <a:bodyPr/>
          <a:lstStyle/>
          <a:p>
            <a:fld id="{A3342E32-3C2D-4ABD-A034-2CDEC6C4C2EA}" type="datetimeFigureOut">
              <a:rPr lang="en-US" smtClean="0"/>
              <a:t>22/2/2023</a:t>
            </a:fld>
            <a:endParaRPr lang="en-US"/>
          </a:p>
        </p:txBody>
      </p:sp>
      <p:sp>
        <p:nvSpPr>
          <p:cNvPr id="5" name="Footer Placeholder 4">
            <a:extLst>
              <a:ext uri="{FF2B5EF4-FFF2-40B4-BE49-F238E27FC236}">
                <a16:creationId xmlns:a16="http://schemas.microsoft.com/office/drawing/2014/main" id="{03AFB734-CD83-1CB3-F82C-A985204009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569B01-FEC1-A2F8-F9E1-14265879FAE9}"/>
              </a:ext>
            </a:extLst>
          </p:cNvPr>
          <p:cNvSpPr>
            <a:spLocks noGrp="1"/>
          </p:cNvSpPr>
          <p:nvPr>
            <p:ph type="sldNum" sz="quarter" idx="12"/>
          </p:nvPr>
        </p:nvSpPr>
        <p:spPr/>
        <p:txBody>
          <a:bodyPr/>
          <a:lstStyle/>
          <a:p>
            <a:fld id="{0B60D625-15BF-441A-B07F-F1DF49E907EC}" type="slidenum">
              <a:rPr lang="en-US" smtClean="0"/>
              <a:t>‹#›</a:t>
            </a:fld>
            <a:endParaRPr lang="en-US"/>
          </a:p>
        </p:txBody>
      </p:sp>
    </p:spTree>
    <p:extLst>
      <p:ext uri="{BB962C8B-B14F-4D97-AF65-F5344CB8AC3E}">
        <p14:creationId xmlns:p14="http://schemas.microsoft.com/office/powerpoint/2010/main" val="793991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1CCC6-2E11-5FC4-3A60-4B79134C47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3945B6-B8D6-6EB7-AED5-A16715C6F0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D0047D-0228-7A33-2476-B5D5006334C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9BEFC7-DF9A-4F2F-AF8F-612360A4C710}"/>
              </a:ext>
            </a:extLst>
          </p:cNvPr>
          <p:cNvSpPr>
            <a:spLocks noGrp="1"/>
          </p:cNvSpPr>
          <p:nvPr>
            <p:ph type="dt" sz="half" idx="10"/>
          </p:nvPr>
        </p:nvSpPr>
        <p:spPr/>
        <p:txBody>
          <a:bodyPr/>
          <a:lstStyle/>
          <a:p>
            <a:fld id="{A3342E32-3C2D-4ABD-A034-2CDEC6C4C2EA}" type="datetimeFigureOut">
              <a:rPr lang="en-US" smtClean="0"/>
              <a:t>22/2/2023</a:t>
            </a:fld>
            <a:endParaRPr lang="en-US"/>
          </a:p>
        </p:txBody>
      </p:sp>
      <p:sp>
        <p:nvSpPr>
          <p:cNvPr id="6" name="Footer Placeholder 5">
            <a:extLst>
              <a:ext uri="{FF2B5EF4-FFF2-40B4-BE49-F238E27FC236}">
                <a16:creationId xmlns:a16="http://schemas.microsoft.com/office/drawing/2014/main" id="{672B151E-78CF-227C-5DCF-7C1D9AB743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AA3DE0-80B6-100F-F107-30254819E73B}"/>
              </a:ext>
            </a:extLst>
          </p:cNvPr>
          <p:cNvSpPr>
            <a:spLocks noGrp="1"/>
          </p:cNvSpPr>
          <p:nvPr>
            <p:ph type="sldNum" sz="quarter" idx="12"/>
          </p:nvPr>
        </p:nvSpPr>
        <p:spPr/>
        <p:txBody>
          <a:bodyPr/>
          <a:lstStyle/>
          <a:p>
            <a:fld id="{0B60D625-15BF-441A-B07F-F1DF49E907EC}" type="slidenum">
              <a:rPr lang="en-US" smtClean="0"/>
              <a:t>‹#›</a:t>
            </a:fld>
            <a:endParaRPr lang="en-US"/>
          </a:p>
        </p:txBody>
      </p:sp>
    </p:spTree>
    <p:extLst>
      <p:ext uri="{BB962C8B-B14F-4D97-AF65-F5344CB8AC3E}">
        <p14:creationId xmlns:p14="http://schemas.microsoft.com/office/powerpoint/2010/main" val="13615828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090D9-FA22-2E66-D722-086F7561580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FAB461C-A3BE-EFB3-0771-BC8973D0EA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7A5CB1-3262-38BC-4667-FBD61B36680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694E98F-AACE-D801-CAF9-48CD4586FF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C16BCB-B89F-3020-CE41-207C2F9CAE9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1F31963-ABFA-1D8E-E3E4-4CBE51AA04A9}"/>
              </a:ext>
            </a:extLst>
          </p:cNvPr>
          <p:cNvSpPr>
            <a:spLocks noGrp="1"/>
          </p:cNvSpPr>
          <p:nvPr>
            <p:ph type="dt" sz="half" idx="10"/>
          </p:nvPr>
        </p:nvSpPr>
        <p:spPr/>
        <p:txBody>
          <a:bodyPr/>
          <a:lstStyle/>
          <a:p>
            <a:fld id="{A3342E32-3C2D-4ABD-A034-2CDEC6C4C2EA}" type="datetimeFigureOut">
              <a:rPr lang="en-US" smtClean="0"/>
              <a:t>22/2/2023</a:t>
            </a:fld>
            <a:endParaRPr lang="en-US"/>
          </a:p>
        </p:txBody>
      </p:sp>
      <p:sp>
        <p:nvSpPr>
          <p:cNvPr id="8" name="Footer Placeholder 7">
            <a:extLst>
              <a:ext uri="{FF2B5EF4-FFF2-40B4-BE49-F238E27FC236}">
                <a16:creationId xmlns:a16="http://schemas.microsoft.com/office/drawing/2014/main" id="{022707C7-C689-1441-4148-1AB2088E29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AE9145E-EF28-BA66-B5C9-D6C731DA366C}"/>
              </a:ext>
            </a:extLst>
          </p:cNvPr>
          <p:cNvSpPr>
            <a:spLocks noGrp="1"/>
          </p:cNvSpPr>
          <p:nvPr>
            <p:ph type="sldNum" sz="quarter" idx="12"/>
          </p:nvPr>
        </p:nvSpPr>
        <p:spPr/>
        <p:txBody>
          <a:bodyPr/>
          <a:lstStyle/>
          <a:p>
            <a:fld id="{0B60D625-15BF-441A-B07F-F1DF49E907EC}" type="slidenum">
              <a:rPr lang="en-US" smtClean="0"/>
              <a:t>‹#›</a:t>
            </a:fld>
            <a:endParaRPr lang="en-US"/>
          </a:p>
        </p:txBody>
      </p:sp>
    </p:spTree>
    <p:extLst>
      <p:ext uri="{BB962C8B-B14F-4D97-AF65-F5344CB8AC3E}">
        <p14:creationId xmlns:p14="http://schemas.microsoft.com/office/powerpoint/2010/main" val="3591518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F9686-1678-6BBC-1BE3-C6D0DAF634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9C8B2F-68F9-E4BC-F6C4-D5C20A8618FF}"/>
              </a:ext>
            </a:extLst>
          </p:cNvPr>
          <p:cNvSpPr>
            <a:spLocks noGrp="1"/>
          </p:cNvSpPr>
          <p:nvPr>
            <p:ph type="dt" sz="half" idx="10"/>
          </p:nvPr>
        </p:nvSpPr>
        <p:spPr/>
        <p:txBody>
          <a:bodyPr/>
          <a:lstStyle/>
          <a:p>
            <a:fld id="{A3342E32-3C2D-4ABD-A034-2CDEC6C4C2EA}" type="datetimeFigureOut">
              <a:rPr lang="en-US" smtClean="0"/>
              <a:t>22/2/2023</a:t>
            </a:fld>
            <a:endParaRPr lang="en-US"/>
          </a:p>
        </p:txBody>
      </p:sp>
      <p:sp>
        <p:nvSpPr>
          <p:cNvPr id="4" name="Footer Placeholder 3">
            <a:extLst>
              <a:ext uri="{FF2B5EF4-FFF2-40B4-BE49-F238E27FC236}">
                <a16:creationId xmlns:a16="http://schemas.microsoft.com/office/drawing/2014/main" id="{629FB7F6-8D86-96AA-FB42-988E693F7E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0E9418-8CAC-66D2-AF40-B020D812A43D}"/>
              </a:ext>
            </a:extLst>
          </p:cNvPr>
          <p:cNvSpPr>
            <a:spLocks noGrp="1"/>
          </p:cNvSpPr>
          <p:nvPr>
            <p:ph type="sldNum" sz="quarter" idx="12"/>
          </p:nvPr>
        </p:nvSpPr>
        <p:spPr/>
        <p:txBody>
          <a:bodyPr/>
          <a:lstStyle/>
          <a:p>
            <a:fld id="{0B60D625-15BF-441A-B07F-F1DF49E907EC}" type="slidenum">
              <a:rPr lang="en-US" smtClean="0"/>
              <a:t>‹#›</a:t>
            </a:fld>
            <a:endParaRPr lang="en-US"/>
          </a:p>
        </p:txBody>
      </p:sp>
    </p:spTree>
    <p:extLst>
      <p:ext uri="{BB962C8B-B14F-4D97-AF65-F5344CB8AC3E}">
        <p14:creationId xmlns:p14="http://schemas.microsoft.com/office/powerpoint/2010/main" val="36446420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25D5EF-4299-9215-BDFF-6A986D0F15FC}"/>
              </a:ext>
            </a:extLst>
          </p:cNvPr>
          <p:cNvSpPr>
            <a:spLocks noGrp="1"/>
          </p:cNvSpPr>
          <p:nvPr>
            <p:ph type="dt" sz="half" idx="10"/>
          </p:nvPr>
        </p:nvSpPr>
        <p:spPr/>
        <p:txBody>
          <a:bodyPr/>
          <a:lstStyle/>
          <a:p>
            <a:fld id="{A3342E32-3C2D-4ABD-A034-2CDEC6C4C2EA}" type="datetimeFigureOut">
              <a:rPr lang="en-US" smtClean="0"/>
              <a:t>22/2/2023</a:t>
            </a:fld>
            <a:endParaRPr lang="en-US"/>
          </a:p>
        </p:txBody>
      </p:sp>
      <p:sp>
        <p:nvSpPr>
          <p:cNvPr id="3" name="Footer Placeholder 2">
            <a:extLst>
              <a:ext uri="{FF2B5EF4-FFF2-40B4-BE49-F238E27FC236}">
                <a16:creationId xmlns:a16="http://schemas.microsoft.com/office/drawing/2014/main" id="{22714CD7-C170-81D5-BDB4-5ECFBFB92B0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D70661F-F04C-4E20-1129-24D9D9D870FA}"/>
              </a:ext>
            </a:extLst>
          </p:cNvPr>
          <p:cNvSpPr>
            <a:spLocks noGrp="1"/>
          </p:cNvSpPr>
          <p:nvPr>
            <p:ph type="sldNum" sz="quarter" idx="12"/>
          </p:nvPr>
        </p:nvSpPr>
        <p:spPr/>
        <p:txBody>
          <a:bodyPr/>
          <a:lstStyle/>
          <a:p>
            <a:fld id="{0B60D625-15BF-441A-B07F-F1DF49E907EC}" type="slidenum">
              <a:rPr lang="en-US" smtClean="0"/>
              <a:t>‹#›</a:t>
            </a:fld>
            <a:endParaRPr lang="en-US"/>
          </a:p>
        </p:txBody>
      </p:sp>
    </p:spTree>
    <p:extLst>
      <p:ext uri="{BB962C8B-B14F-4D97-AF65-F5344CB8AC3E}">
        <p14:creationId xmlns:p14="http://schemas.microsoft.com/office/powerpoint/2010/main" val="21645811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6E798-DC18-2BAF-4DCF-AD40BDDFAE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F96FDD-86FD-E996-796A-86DF6F1565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B522592-F6C6-4EB6-E612-AADAD8F707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974B96-ABC7-4083-E716-6EFD4DA424B4}"/>
              </a:ext>
            </a:extLst>
          </p:cNvPr>
          <p:cNvSpPr>
            <a:spLocks noGrp="1"/>
          </p:cNvSpPr>
          <p:nvPr>
            <p:ph type="dt" sz="half" idx="10"/>
          </p:nvPr>
        </p:nvSpPr>
        <p:spPr/>
        <p:txBody>
          <a:bodyPr/>
          <a:lstStyle/>
          <a:p>
            <a:fld id="{A3342E32-3C2D-4ABD-A034-2CDEC6C4C2EA}" type="datetimeFigureOut">
              <a:rPr lang="en-US" smtClean="0"/>
              <a:t>22/2/2023</a:t>
            </a:fld>
            <a:endParaRPr lang="en-US"/>
          </a:p>
        </p:txBody>
      </p:sp>
      <p:sp>
        <p:nvSpPr>
          <p:cNvPr id="6" name="Footer Placeholder 5">
            <a:extLst>
              <a:ext uri="{FF2B5EF4-FFF2-40B4-BE49-F238E27FC236}">
                <a16:creationId xmlns:a16="http://schemas.microsoft.com/office/drawing/2014/main" id="{C3BF118A-D936-6735-CC6C-9DA3B8CF01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F65D57-7CC2-38DB-31AF-5ACF2DF471ED}"/>
              </a:ext>
            </a:extLst>
          </p:cNvPr>
          <p:cNvSpPr>
            <a:spLocks noGrp="1"/>
          </p:cNvSpPr>
          <p:nvPr>
            <p:ph type="sldNum" sz="quarter" idx="12"/>
          </p:nvPr>
        </p:nvSpPr>
        <p:spPr/>
        <p:txBody>
          <a:bodyPr/>
          <a:lstStyle/>
          <a:p>
            <a:fld id="{0B60D625-15BF-441A-B07F-F1DF49E907EC}" type="slidenum">
              <a:rPr lang="en-US" smtClean="0"/>
              <a:t>‹#›</a:t>
            </a:fld>
            <a:endParaRPr lang="en-US"/>
          </a:p>
        </p:txBody>
      </p:sp>
    </p:spTree>
    <p:extLst>
      <p:ext uri="{BB962C8B-B14F-4D97-AF65-F5344CB8AC3E}">
        <p14:creationId xmlns:p14="http://schemas.microsoft.com/office/powerpoint/2010/main" val="3634356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A182B-D70E-860F-1963-3B51E9454D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D34FF3-04E3-5DED-A9EA-9506A1C758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F342662-B8CB-891E-78A8-C9EEFC51F7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E6F2FF-0166-C48A-2F8D-C97F3EAE73A4}"/>
              </a:ext>
            </a:extLst>
          </p:cNvPr>
          <p:cNvSpPr>
            <a:spLocks noGrp="1"/>
          </p:cNvSpPr>
          <p:nvPr>
            <p:ph type="dt" sz="half" idx="10"/>
          </p:nvPr>
        </p:nvSpPr>
        <p:spPr/>
        <p:txBody>
          <a:bodyPr/>
          <a:lstStyle/>
          <a:p>
            <a:fld id="{A3342E32-3C2D-4ABD-A034-2CDEC6C4C2EA}" type="datetimeFigureOut">
              <a:rPr lang="en-US" smtClean="0"/>
              <a:t>22/2/2023</a:t>
            </a:fld>
            <a:endParaRPr lang="en-US"/>
          </a:p>
        </p:txBody>
      </p:sp>
      <p:sp>
        <p:nvSpPr>
          <p:cNvPr id="6" name="Footer Placeholder 5">
            <a:extLst>
              <a:ext uri="{FF2B5EF4-FFF2-40B4-BE49-F238E27FC236}">
                <a16:creationId xmlns:a16="http://schemas.microsoft.com/office/drawing/2014/main" id="{38237013-447E-4973-3657-C1178CD4FB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1C9C0-BC0F-87A1-D350-91AE59DAD196}"/>
              </a:ext>
            </a:extLst>
          </p:cNvPr>
          <p:cNvSpPr>
            <a:spLocks noGrp="1"/>
          </p:cNvSpPr>
          <p:nvPr>
            <p:ph type="sldNum" sz="quarter" idx="12"/>
          </p:nvPr>
        </p:nvSpPr>
        <p:spPr/>
        <p:txBody>
          <a:bodyPr/>
          <a:lstStyle/>
          <a:p>
            <a:fld id="{0B60D625-15BF-441A-B07F-F1DF49E907EC}" type="slidenum">
              <a:rPr lang="en-US" smtClean="0"/>
              <a:t>‹#›</a:t>
            </a:fld>
            <a:endParaRPr lang="en-US"/>
          </a:p>
        </p:txBody>
      </p:sp>
    </p:spTree>
    <p:extLst>
      <p:ext uri="{BB962C8B-B14F-4D97-AF65-F5344CB8AC3E}">
        <p14:creationId xmlns:p14="http://schemas.microsoft.com/office/powerpoint/2010/main" val="30878695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EC2F15-2875-5461-C254-3227C66726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B05290-4FF7-D83F-8F84-87C700E09B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1BF358-EF52-B9CC-7163-724B78223D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342E32-3C2D-4ABD-A034-2CDEC6C4C2EA}" type="datetimeFigureOut">
              <a:rPr lang="en-US" smtClean="0"/>
              <a:t>22/2/2023</a:t>
            </a:fld>
            <a:endParaRPr lang="en-US"/>
          </a:p>
        </p:txBody>
      </p:sp>
      <p:sp>
        <p:nvSpPr>
          <p:cNvPr id="5" name="Footer Placeholder 4">
            <a:extLst>
              <a:ext uri="{FF2B5EF4-FFF2-40B4-BE49-F238E27FC236}">
                <a16:creationId xmlns:a16="http://schemas.microsoft.com/office/drawing/2014/main" id="{D75E843B-AEB6-7418-2027-233F13BFCF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8360486-CC2B-F816-A200-48CA713524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60D625-15BF-441A-B07F-F1DF49E907EC}" type="slidenum">
              <a:rPr lang="en-US" smtClean="0"/>
              <a:t>‹#›</a:t>
            </a:fld>
            <a:endParaRPr lang="en-US"/>
          </a:p>
        </p:txBody>
      </p:sp>
      <p:sp>
        <p:nvSpPr>
          <p:cNvPr id="7" name="Oval 6">
            <a:extLst>
              <a:ext uri="{FF2B5EF4-FFF2-40B4-BE49-F238E27FC236}">
                <a16:creationId xmlns:a16="http://schemas.microsoft.com/office/drawing/2014/main" id="{26F3948B-B7BF-4FEF-02D4-B11379B3E64B}"/>
              </a:ext>
            </a:extLst>
          </p:cNvPr>
          <p:cNvSpPr/>
          <p:nvPr userDrawn="1"/>
        </p:nvSpPr>
        <p:spPr>
          <a:xfrm>
            <a:off x="13662498" y="-1440358"/>
            <a:ext cx="661481" cy="622571"/>
          </a:xfrm>
          <a:prstGeom prst="ellipse">
            <a:avLst/>
          </a:prstGeom>
          <a:blipFill dpi="0" rotWithShape="1">
            <a:blip r:embed="rId1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84035CC-C115-940F-766C-D957B94D5B21}"/>
              </a:ext>
            </a:extLst>
          </p:cNvPr>
          <p:cNvSpPr/>
          <p:nvPr userDrawn="1"/>
        </p:nvSpPr>
        <p:spPr>
          <a:xfrm>
            <a:off x="-2563238" y="7723097"/>
            <a:ext cx="661481" cy="622571"/>
          </a:xfrm>
          <a:prstGeom prst="ellipse">
            <a:avLst/>
          </a:prstGeom>
          <a:blipFill dpi="0" rotWithShape="1">
            <a:blip r:embed="rId1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55CB9DF-7E76-0E5C-0CFA-C7771DCEEC92}"/>
              </a:ext>
            </a:extLst>
          </p:cNvPr>
          <p:cNvSpPr/>
          <p:nvPr userDrawn="1"/>
        </p:nvSpPr>
        <p:spPr>
          <a:xfrm>
            <a:off x="2877811" y="6953656"/>
            <a:ext cx="6436377" cy="769441"/>
          </a:xfrm>
          <a:prstGeom prst="rect">
            <a:avLst/>
          </a:prstGeom>
          <a:noFill/>
        </p:spPr>
        <p:txBody>
          <a:bodyPr wrap="none" lIns="91440" tIns="45720" rIns="91440" bIns="45720">
            <a:spAutoFit/>
          </a:bodyPr>
          <a:lstStyle/>
          <a:p>
            <a:pPr algn="ctr"/>
            <a:r>
              <a:rPr lang="vi-VN" sz="2200" b="1" cap="none" spc="0">
                <a:ln w="0"/>
                <a:solidFill>
                  <a:schemeClr val="tx1"/>
                </a:solidFill>
                <a:effectLst>
                  <a:outerShdw blurRad="38100" dist="19050" dir="2700000" algn="tl" rotWithShape="0">
                    <a:schemeClr val="dk1">
                      <a:alpha val="40000"/>
                    </a:schemeClr>
                  </a:outerShdw>
                </a:effectLst>
                <a:latin typeface="+mj-lt"/>
                <a:cs typeface="Calibri" panose="020F0502020204030204" pitchFamily="34" charset="0"/>
              </a:rPr>
              <a:t>EduFive - THIẾT KẾ GIÁO ÁN ĐIỆN TỬ LỚP 5</a:t>
            </a:r>
          </a:p>
          <a:p>
            <a:pPr algn="ctr"/>
            <a:r>
              <a:rPr lang="vi-VN" sz="2200" b="1" cap="none" spc="0">
                <a:ln w="0"/>
                <a:solidFill>
                  <a:schemeClr val="tx1"/>
                </a:solidFill>
                <a:effectLst>
                  <a:outerShdw blurRad="38100" dist="19050" dir="2700000" algn="tl" rotWithShape="0">
                    <a:schemeClr val="dk1">
                      <a:alpha val="40000"/>
                    </a:schemeClr>
                  </a:outerShdw>
                </a:effectLst>
                <a:latin typeface="+mj-lt"/>
                <a:cs typeface="Calibri" panose="020F0502020204030204" pitchFamily="34" charset="0"/>
              </a:rPr>
              <a:t>THIÊN CẨM: 090 260 9443 (ZALO , FACEBOOK)</a:t>
            </a:r>
            <a:endParaRPr lang="en-US" sz="2200" b="1" cap="none" spc="0">
              <a:ln w="0"/>
              <a:solidFill>
                <a:schemeClr val="tx1"/>
              </a:solidFill>
              <a:effectLst>
                <a:outerShdw blurRad="38100" dist="19050" dir="2700000" algn="tl" rotWithShape="0">
                  <a:schemeClr val="dk1">
                    <a:alpha val="40000"/>
                  </a:schemeClr>
                </a:outerShdw>
              </a:effectLst>
              <a:latin typeface="+mj-lt"/>
              <a:cs typeface="Calibri" panose="020F0502020204030204" pitchFamily="34" charset="0"/>
            </a:endParaRPr>
          </a:p>
        </p:txBody>
      </p:sp>
    </p:spTree>
    <p:extLst>
      <p:ext uri="{BB962C8B-B14F-4D97-AF65-F5344CB8AC3E}">
        <p14:creationId xmlns:p14="http://schemas.microsoft.com/office/powerpoint/2010/main" val="11102077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2.gif"/><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svg"/><Relationship Id="rId5" Type="http://schemas.microsoft.com/office/2007/relationships/hdphoto" Target="../media/hdphoto1.wdp"/><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sv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6.gif"/><Relationship Id="rId3" Type="http://schemas.openxmlformats.org/officeDocument/2006/relationships/image" Target="../media/image14.png"/><Relationship Id="rId7" Type="http://schemas.openxmlformats.org/officeDocument/2006/relationships/image" Target="../media/image5.png"/><Relationship Id="rId12" Type="http://schemas.openxmlformats.org/officeDocument/2006/relationships/image" Target="../media/image10.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9.png"/><Relationship Id="rId5" Type="http://schemas.openxmlformats.org/officeDocument/2006/relationships/image" Target="../media/image21.png"/><Relationship Id="rId15" Type="http://schemas.openxmlformats.org/officeDocument/2006/relationships/image" Target="../media/image43.svg"/><Relationship Id="rId10" Type="http://schemas.openxmlformats.org/officeDocument/2006/relationships/image" Target="../media/image8.svg"/><Relationship Id="rId4" Type="http://schemas.openxmlformats.org/officeDocument/2006/relationships/image" Target="../media/image15.svg"/><Relationship Id="rId9" Type="http://schemas.openxmlformats.org/officeDocument/2006/relationships/image" Target="../media/image7.png"/><Relationship Id="rId14" Type="http://schemas.openxmlformats.org/officeDocument/2006/relationships/image" Target="../media/image42.png"/></Relationships>
</file>

<file path=ppt/slides/_rels/slide11.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48.png"/><Relationship Id="rId18" Type="http://schemas.microsoft.com/office/2007/relationships/hdphoto" Target="../media/hdphoto2.wdp"/><Relationship Id="rId3" Type="http://schemas.openxmlformats.org/officeDocument/2006/relationships/image" Target="../media/image40.png"/><Relationship Id="rId21" Type="http://schemas.openxmlformats.org/officeDocument/2006/relationships/image" Target="../media/image12.png"/><Relationship Id="rId7" Type="http://schemas.openxmlformats.org/officeDocument/2006/relationships/image" Target="../media/image45.png"/><Relationship Id="rId12" Type="http://schemas.microsoft.com/office/2007/relationships/hdphoto" Target="../media/hdphoto6.wdp"/><Relationship Id="rId17" Type="http://schemas.openxmlformats.org/officeDocument/2006/relationships/image" Target="../media/image21.png"/><Relationship Id="rId2" Type="http://schemas.openxmlformats.org/officeDocument/2006/relationships/image" Target="../media/image39.jpg"/><Relationship Id="rId16" Type="http://schemas.openxmlformats.org/officeDocument/2006/relationships/image" Target="../media/image11.png"/><Relationship Id="rId20" Type="http://schemas.openxmlformats.org/officeDocument/2006/relationships/image" Target="../media/image10.svg"/><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image" Target="../media/image47.png"/><Relationship Id="rId24" Type="http://schemas.openxmlformats.org/officeDocument/2006/relationships/image" Target="../media/image6.svg"/><Relationship Id="rId5" Type="http://schemas.openxmlformats.org/officeDocument/2006/relationships/image" Target="../media/image44.png"/><Relationship Id="rId15" Type="http://schemas.openxmlformats.org/officeDocument/2006/relationships/image" Target="../media/image49.png"/><Relationship Id="rId23" Type="http://schemas.openxmlformats.org/officeDocument/2006/relationships/image" Target="../media/image5.png"/><Relationship Id="rId10" Type="http://schemas.microsoft.com/office/2007/relationships/hdphoto" Target="../media/hdphoto5.wdp"/><Relationship Id="rId19" Type="http://schemas.openxmlformats.org/officeDocument/2006/relationships/image" Target="../media/image9.png"/><Relationship Id="rId4" Type="http://schemas.openxmlformats.org/officeDocument/2006/relationships/image" Target="../media/image41.svg"/><Relationship Id="rId9" Type="http://schemas.openxmlformats.org/officeDocument/2006/relationships/image" Target="../media/image46.png"/><Relationship Id="rId14" Type="http://schemas.microsoft.com/office/2007/relationships/hdphoto" Target="../media/hdphoto7.wdp"/><Relationship Id="rId22" Type="http://schemas.openxmlformats.org/officeDocument/2006/relationships/image" Target="../media/image13.svg"/></Relationships>
</file>

<file path=ppt/slides/_rels/slide12.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6.gif"/><Relationship Id="rId18" Type="http://schemas.openxmlformats.org/officeDocument/2006/relationships/image" Target="../media/image40.png"/><Relationship Id="rId3" Type="http://schemas.openxmlformats.org/officeDocument/2006/relationships/image" Target="../media/image14.png"/><Relationship Id="rId21" Type="http://schemas.openxmlformats.org/officeDocument/2006/relationships/image" Target="../media/image55.svg"/><Relationship Id="rId7" Type="http://schemas.openxmlformats.org/officeDocument/2006/relationships/image" Target="../media/image5.png"/><Relationship Id="rId12" Type="http://schemas.openxmlformats.org/officeDocument/2006/relationships/image" Target="../media/image10.svg"/><Relationship Id="rId17" Type="http://schemas.openxmlformats.org/officeDocument/2006/relationships/image" Target="../media/image53.svg"/><Relationship Id="rId25" Type="http://schemas.openxmlformats.org/officeDocument/2006/relationships/image" Target="../media/image58.jpeg"/><Relationship Id="rId2" Type="http://schemas.openxmlformats.org/officeDocument/2006/relationships/notesSlide" Target="../notesSlides/notesSlide6.xml"/><Relationship Id="rId16" Type="http://schemas.openxmlformats.org/officeDocument/2006/relationships/image" Target="../media/image52.png"/><Relationship Id="rId20" Type="http://schemas.openxmlformats.org/officeDocument/2006/relationships/image" Target="../media/image54.pn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9.png"/><Relationship Id="rId24" Type="http://schemas.openxmlformats.org/officeDocument/2006/relationships/image" Target="../media/image57.jpeg"/><Relationship Id="rId5" Type="http://schemas.openxmlformats.org/officeDocument/2006/relationships/image" Target="../media/image21.png"/><Relationship Id="rId15" Type="http://schemas.openxmlformats.org/officeDocument/2006/relationships/image" Target="../media/image51.svg"/><Relationship Id="rId23" Type="http://schemas.microsoft.com/office/2007/relationships/hdphoto" Target="../media/hdphoto8.wdp"/><Relationship Id="rId10" Type="http://schemas.openxmlformats.org/officeDocument/2006/relationships/image" Target="../media/image8.svg"/><Relationship Id="rId19" Type="http://schemas.openxmlformats.org/officeDocument/2006/relationships/image" Target="../media/image41.svg"/><Relationship Id="rId4" Type="http://schemas.openxmlformats.org/officeDocument/2006/relationships/image" Target="../media/image15.svg"/><Relationship Id="rId9" Type="http://schemas.openxmlformats.org/officeDocument/2006/relationships/image" Target="../media/image7.png"/><Relationship Id="rId14" Type="http://schemas.openxmlformats.org/officeDocument/2006/relationships/image" Target="../media/image50.png"/><Relationship Id="rId22" Type="http://schemas.openxmlformats.org/officeDocument/2006/relationships/image" Target="../media/image56.png"/></Relationships>
</file>

<file path=ppt/slides/_rels/slide13.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6.gif"/><Relationship Id="rId18" Type="http://schemas.openxmlformats.org/officeDocument/2006/relationships/image" Target="../media/image40.png"/><Relationship Id="rId3" Type="http://schemas.openxmlformats.org/officeDocument/2006/relationships/image" Target="../media/image14.png"/><Relationship Id="rId21" Type="http://schemas.openxmlformats.org/officeDocument/2006/relationships/image" Target="../media/image55.svg"/><Relationship Id="rId7" Type="http://schemas.openxmlformats.org/officeDocument/2006/relationships/image" Target="../media/image5.png"/><Relationship Id="rId12" Type="http://schemas.openxmlformats.org/officeDocument/2006/relationships/image" Target="../media/image10.svg"/><Relationship Id="rId17" Type="http://schemas.openxmlformats.org/officeDocument/2006/relationships/image" Target="../media/image53.svg"/><Relationship Id="rId2" Type="http://schemas.openxmlformats.org/officeDocument/2006/relationships/notesSlide" Target="../notesSlides/notesSlide7.xml"/><Relationship Id="rId16" Type="http://schemas.openxmlformats.org/officeDocument/2006/relationships/image" Target="../media/image52.png"/><Relationship Id="rId20" Type="http://schemas.openxmlformats.org/officeDocument/2006/relationships/image" Target="../media/image54.pn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9.png"/><Relationship Id="rId24" Type="http://schemas.openxmlformats.org/officeDocument/2006/relationships/image" Target="../media/image59.jpeg"/><Relationship Id="rId5" Type="http://schemas.openxmlformats.org/officeDocument/2006/relationships/image" Target="../media/image21.png"/><Relationship Id="rId15" Type="http://schemas.openxmlformats.org/officeDocument/2006/relationships/image" Target="../media/image51.svg"/><Relationship Id="rId23" Type="http://schemas.microsoft.com/office/2007/relationships/hdphoto" Target="../media/hdphoto8.wdp"/><Relationship Id="rId10" Type="http://schemas.openxmlformats.org/officeDocument/2006/relationships/image" Target="../media/image8.svg"/><Relationship Id="rId19" Type="http://schemas.openxmlformats.org/officeDocument/2006/relationships/image" Target="../media/image41.svg"/><Relationship Id="rId4" Type="http://schemas.openxmlformats.org/officeDocument/2006/relationships/image" Target="../media/image15.svg"/><Relationship Id="rId9" Type="http://schemas.openxmlformats.org/officeDocument/2006/relationships/image" Target="../media/image7.png"/><Relationship Id="rId14" Type="http://schemas.openxmlformats.org/officeDocument/2006/relationships/image" Target="../media/image50.png"/><Relationship Id="rId22" Type="http://schemas.openxmlformats.org/officeDocument/2006/relationships/image" Target="../media/image56.png"/></Relationships>
</file>

<file path=ppt/slides/_rels/slide14.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6.gif"/><Relationship Id="rId18" Type="http://schemas.openxmlformats.org/officeDocument/2006/relationships/image" Target="../media/image40.png"/><Relationship Id="rId3" Type="http://schemas.openxmlformats.org/officeDocument/2006/relationships/image" Target="../media/image14.png"/><Relationship Id="rId21" Type="http://schemas.openxmlformats.org/officeDocument/2006/relationships/image" Target="../media/image55.svg"/><Relationship Id="rId7" Type="http://schemas.openxmlformats.org/officeDocument/2006/relationships/image" Target="../media/image5.png"/><Relationship Id="rId12" Type="http://schemas.openxmlformats.org/officeDocument/2006/relationships/image" Target="../media/image10.svg"/><Relationship Id="rId17" Type="http://schemas.openxmlformats.org/officeDocument/2006/relationships/image" Target="../media/image53.svg"/><Relationship Id="rId2" Type="http://schemas.openxmlformats.org/officeDocument/2006/relationships/notesSlide" Target="../notesSlides/notesSlide8.xml"/><Relationship Id="rId16" Type="http://schemas.openxmlformats.org/officeDocument/2006/relationships/image" Target="../media/image52.png"/><Relationship Id="rId20" Type="http://schemas.openxmlformats.org/officeDocument/2006/relationships/image" Target="../media/image54.pn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9.png"/><Relationship Id="rId24" Type="http://schemas.openxmlformats.org/officeDocument/2006/relationships/image" Target="../media/image60.jpeg"/><Relationship Id="rId5" Type="http://schemas.openxmlformats.org/officeDocument/2006/relationships/image" Target="../media/image21.png"/><Relationship Id="rId15" Type="http://schemas.openxmlformats.org/officeDocument/2006/relationships/image" Target="../media/image51.svg"/><Relationship Id="rId23" Type="http://schemas.microsoft.com/office/2007/relationships/hdphoto" Target="../media/hdphoto8.wdp"/><Relationship Id="rId10" Type="http://schemas.openxmlformats.org/officeDocument/2006/relationships/image" Target="../media/image8.svg"/><Relationship Id="rId19" Type="http://schemas.openxmlformats.org/officeDocument/2006/relationships/image" Target="../media/image41.svg"/><Relationship Id="rId4" Type="http://schemas.openxmlformats.org/officeDocument/2006/relationships/image" Target="../media/image15.svg"/><Relationship Id="rId9" Type="http://schemas.openxmlformats.org/officeDocument/2006/relationships/image" Target="../media/image7.png"/><Relationship Id="rId14" Type="http://schemas.openxmlformats.org/officeDocument/2006/relationships/image" Target="../media/image50.png"/><Relationship Id="rId22" Type="http://schemas.openxmlformats.org/officeDocument/2006/relationships/image" Target="../media/image56.pn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61.png"/><Relationship Id="rId3" Type="http://schemas.openxmlformats.org/officeDocument/2006/relationships/image" Target="../media/image15.svg"/><Relationship Id="rId7" Type="http://schemas.openxmlformats.org/officeDocument/2006/relationships/image" Target="../media/image6.svg"/><Relationship Id="rId12" Type="http://schemas.openxmlformats.org/officeDocument/2006/relationships/image" Target="../media/image16.gif"/><Relationship Id="rId17" Type="http://schemas.openxmlformats.org/officeDocument/2006/relationships/image" Target="../media/image64.png"/><Relationship Id="rId2" Type="http://schemas.openxmlformats.org/officeDocument/2006/relationships/image" Target="../media/image14.png"/><Relationship Id="rId16" Type="http://schemas.microsoft.com/office/2007/relationships/hdphoto" Target="../media/hdphoto9.wdp"/><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svg"/><Relationship Id="rId5" Type="http://schemas.microsoft.com/office/2007/relationships/hdphoto" Target="../media/hdphoto2.wdp"/><Relationship Id="rId15" Type="http://schemas.openxmlformats.org/officeDocument/2006/relationships/image" Target="../media/image63.png"/><Relationship Id="rId10" Type="http://schemas.openxmlformats.org/officeDocument/2006/relationships/image" Target="../media/image9.png"/><Relationship Id="rId4" Type="http://schemas.openxmlformats.org/officeDocument/2006/relationships/image" Target="../media/image21.png"/><Relationship Id="rId9" Type="http://schemas.openxmlformats.org/officeDocument/2006/relationships/image" Target="../media/image8.svg"/><Relationship Id="rId14" Type="http://schemas.openxmlformats.org/officeDocument/2006/relationships/image" Target="../media/image62.svg"/></Relationships>
</file>

<file path=ppt/slides/_rels/slide16.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48.png"/><Relationship Id="rId18" Type="http://schemas.microsoft.com/office/2007/relationships/hdphoto" Target="../media/hdphoto2.wdp"/><Relationship Id="rId3" Type="http://schemas.openxmlformats.org/officeDocument/2006/relationships/image" Target="../media/image40.png"/><Relationship Id="rId21" Type="http://schemas.openxmlformats.org/officeDocument/2006/relationships/image" Target="../media/image12.png"/><Relationship Id="rId7" Type="http://schemas.openxmlformats.org/officeDocument/2006/relationships/image" Target="../media/image45.png"/><Relationship Id="rId12" Type="http://schemas.microsoft.com/office/2007/relationships/hdphoto" Target="../media/hdphoto6.wdp"/><Relationship Id="rId17" Type="http://schemas.openxmlformats.org/officeDocument/2006/relationships/image" Target="../media/image21.png"/><Relationship Id="rId2" Type="http://schemas.openxmlformats.org/officeDocument/2006/relationships/image" Target="../media/image39.jpg"/><Relationship Id="rId16" Type="http://schemas.openxmlformats.org/officeDocument/2006/relationships/image" Target="../media/image11.png"/><Relationship Id="rId20" Type="http://schemas.openxmlformats.org/officeDocument/2006/relationships/image" Target="../media/image10.svg"/><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image" Target="../media/image47.png"/><Relationship Id="rId24" Type="http://schemas.openxmlformats.org/officeDocument/2006/relationships/image" Target="../media/image6.svg"/><Relationship Id="rId5" Type="http://schemas.openxmlformats.org/officeDocument/2006/relationships/image" Target="../media/image44.png"/><Relationship Id="rId15" Type="http://schemas.openxmlformats.org/officeDocument/2006/relationships/image" Target="../media/image49.png"/><Relationship Id="rId23" Type="http://schemas.openxmlformats.org/officeDocument/2006/relationships/image" Target="../media/image5.png"/><Relationship Id="rId10" Type="http://schemas.microsoft.com/office/2007/relationships/hdphoto" Target="../media/hdphoto5.wdp"/><Relationship Id="rId19" Type="http://schemas.openxmlformats.org/officeDocument/2006/relationships/image" Target="../media/image9.png"/><Relationship Id="rId4" Type="http://schemas.openxmlformats.org/officeDocument/2006/relationships/image" Target="../media/image41.svg"/><Relationship Id="rId9" Type="http://schemas.openxmlformats.org/officeDocument/2006/relationships/image" Target="../media/image46.png"/><Relationship Id="rId14" Type="http://schemas.microsoft.com/office/2007/relationships/hdphoto" Target="../media/hdphoto7.wdp"/><Relationship Id="rId22" Type="http://schemas.openxmlformats.org/officeDocument/2006/relationships/image" Target="../media/image13.svg"/></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61.png"/><Relationship Id="rId3" Type="http://schemas.openxmlformats.org/officeDocument/2006/relationships/image" Target="../media/image15.svg"/><Relationship Id="rId7" Type="http://schemas.openxmlformats.org/officeDocument/2006/relationships/image" Target="../media/image6.svg"/><Relationship Id="rId12" Type="http://schemas.openxmlformats.org/officeDocument/2006/relationships/image" Target="../media/image16.gif"/><Relationship Id="rId17" Type="http://schemas.openxmlformats.org/officeDocument/2006/relationships/image" Target="../media/image64.png"/><Relationship Id="rId2" Type="http://schemas.openxmlformats.org/officeDocument/2006/relationships/image" Target="../media/image14.png"/><Relationship Id="rId16" Type="http://schemas.microsoft.com/office/2007/relationships/hdphoto" Target="../media/hdphoto9.wdp"/><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svg"/><Relationship Id="rId5" Type="http://schemas.microsoft.com/office/2007/relationships/hdphoto" Target="../media/hdphoto2.wdp"/><Relationship Id="rId15" Type="http://schemas.openxmlformats.org/officeDocument/2006/relationships/image" Target="../media/image63.png"/><Relationship Id="rId10" Type="http://schemas.openxmlformats.org/officeDocument/2006/relationships/image" Target="../media/image9.png"/><Relationship Id="rId4" Type="http://schemas.openxmlformats.org/officeDocument/2006/relationships/image" Target="../media/image21.png"/><Relationship Id="rId9" Type="http://schemas.openxmlformats.org/officeDocument/2006/relationships/image" Target="../media/image8.svg"/><Relationship Id="rId14" Type="http://schemas.openxmlformats.org/officeDocument/2006/relationships/image" Target="../media/image62.svg"/></Relationships>
</file>

<file path=ppt/slides/_rels/slide18.xml.rels><?xml version="1.0" encoding="UTF-8" standalone="yes"?>
<Relationships xmlns="http://schemas.openxmlformats.org/package/2006/relationships"><Relationship Id="rId8" Type="http://schemas.openxmlformats.org/officeDocument/2006/relationships/image" Target="../media/image6.svg"/><Relationship Id="rId13" Type="http://schemas.microsoft.com/office/2007/relationships/hdphoto" Target="../media/hdphoto10.wdp"/><Relationship Id="rId3" Type="http://schemas.openxmlformats.org/officeDocument/2006/relationships/image" Target="../media/image14.png"/><Relationship Id="rId7" Type="http://schemas.openxmlformats.org/officeDocument/2006/relationships/image" Target="../media/image5.png"/><Relationship Id="rId12" Type="http://schemas.openxmlformats.org/officeDocument/2006/relationships/image" Target="../media/image65.png"/><Relationship Id="rId2" Type="http://schemas.openxmlformats.org/officeDocument/2006/relationships/notesSlide" Target="../notesSlides/notesSlide9.xml"/><Relationship Id="rId16" Type="http://schemas.openxmlformats.org/officeDocument/2006/relationships/image" Target="../media/image13.sv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16.gif"/><Relationship Id="rId5" Type="http://schemas.openxmlformats.org/officeDocument/2006/relationships/image" Target="../media/image21.png"/><Relationship Id="rId15" Type="http://schemas.openxmlformats.org/officeDocument/2006/relationships/image" Target="../media/image12.png"/><Relationship Id="rId10" Type="http://schemas.openxmlformats.org/officeDocument/2006/relationships/image" Target="../media/image10.svg"/><Relationship Id="rId4" Type="http://schemas.openxmlformats.org/officeDocument/2006/relationships/image" Target="../media/image15.svg"/><Relationship Id="rId9" Type="http://schemas.openxmlformats.org/officeDocument/2006/relationships/image" Target="../media/image9.png"/><Relationship Id="rId14" Type="http://schemas.openxmlformats.org/officeDocument/2006/relationships/image" Target="../media/image66.jpeg"/></Relationships>
</file>

<file path=ppt/slides/_rels/slide19.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3.svg"/><Relationship Id="rId3" Type="http://schemas.openxmlformats.org/officeDocument/2006/relationships/image" Target="../media/image14.png"/><Relationship Id="rId7" Type="http://schemas.openxmlformats.org/officeDocument/2006/relationships/image" Target="../media/image5.png"/><Relationship Id="rId12"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16.gif"/><Relationship Id="rId5" Type="http://schemas.openxmlformats.org/officeDocument/2006/relationships/image" Target="../media/image21.png"/><Relationship Id="rId10" Type="http://schemas.openxmlformats.org/officeDocument/2006/relationships/image" Target="../media/image10.svg"/><Relationship Id="rId4" Type="http://schemas.openxmlformats.org/officeDocument/2006/relationships/image" Target="../media/image15.svg"/><Relationship Id="rId9" Type="http://schemas.openxmlformats.org/officeDocument/2006/relationships/image" Target="../media/image9.png"/><Relationship Id="rId14" Type="http://schemas.openxmlformats.org/officeDocument/2006/relationships/image" Target="../media/image22.png"/></Relationships>
</file>

<file path=ppt/slides/_rels/slide2.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sv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gif"/></Relationships>
</file>

<file path=ppt/slides/_rels/slide20.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68.svg"/><Relationship Id="rId3" Type="http://schemas.openxmlformats.org/officeDocument/2006/relationships/image" Target="../media/image14.png"/><Relationship Id="rId7" Type="http://schemas.openxmlformats.org/officeDocument/2006/relationships/image" Target="../media/image5.png"/><Relationship Id="rId12" Type="http://schemas.openxmlformats.org/officeDocument/2006/relationships/image" Target="../media/image6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16.gif"/><Relationship Id="rId5" Type="http://schemas.openxmlformats.org/officeDocument/2006/relationships/image" Target="../media/image21.png"/><Relationship Id="rId10" Type="http://schemas.openxmlformats.org/officeDocument/2006/relationships/image" Target="../media/image10.svg"/><Relationship Id="rId4" Type="http://schemas.openxmlformats.org/officeDocument/2006/relationships/image" Target="../media/image15.svg"/><Relationship Id="rId9" Type="http://schemas.openxmlformats.org/officeDocument/2006/relationships/image" Target="../media/image9.png"/></Relationships>
</file>

<file path=ppt/slides/_rels/slide2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4.png"/><Relationship Id="rId7" Type="http://schemas.openxmlformats.org/officeDocument/2006/relationships/image" Target="../media/image5.png"/><Relationship Id="rId12" Type="http://schemas.openxmlformats.org/officeDocument/2006/relationships/image" Target="../media/image6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16.gif"/><Relationship Id="rId5" Type="http://schemas.openxmlformats.org/officeDocument/2006/relationships/image" Target="../media/image21.png"/><Relationship Id="rId10" Type="http://schemas.openxmlformats.org/officeDocument/2006/relationships/image" Target="../media/image10.svg"/><Relationship Id="rId4" Type="http://schemas.openxmlformats.org/officeDocument/2006/relationships/image" Target="../media/image15.svg"/><Relationship Id="rId9" Type="http://schemas.openxmlformats.org/officeDocument/2006/relationships/image" Target="../media/image9.png"/></Relationships>
</file>

<file path=ppt/slides/_rels/slide22.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6.gif"/><Relationship Id="rId18" Type="http://schemas.openxmlformats.org/officeDocument/2006/relationships/image" Target="../media/image70.png"/><Relationship Id="rId3" Type="http://schemas.openxmlformats.org/officeDocument/2006/relationships/image" Target="../media/image14.png"/><Relationship Id="rId21" Type="http://schemas.openxmlformats.org/officeDocument/2006/relationships/image" Target="../media/image25.png"/><Relationship Id="rId7" Type="http://schemas.openxmlformats.org/officeDocument/2006/relationships/image" Target="../media/image5.png"/><Relationship Id="rId12" Type="http://schemas.openxmlformats.org/officeDocument/2006/relationships/image" Target="../media/image10.svg"/><Relationship Id="rId17" Type="http://schemas.openxmlformats.org/officeDocument/2006/relationships/image" Target="../media/image53.svg"/><Relationship Id="rId2" Type="http://schemas.openxmlformats.org/officeDocument/2006/relationships/notesSlide" Target="../notesSlides/notesSlide13.xml"/><Relationship Id="rId16" Type="http://schemas.openxmlformats.org/officeDocument/2006/relationships/image" Target="../media/image52.png"/><Relationship Id="rId20" Type="http://schemas.openxmlformats.org/officeDocument/2006/relationships/image" Target="../media/image26.pn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9.png"/><Relationship Id="rId5" Type="http://schemas.openxmlformats.org/officeDocument/2006/relationships/image" Target="../media/image21.png"/><Relationship Id="rId15" Type="http://schemas.openxmlformats.org/officeDocument/2006/relationships/image" Target="../media/image51.svg"/><Relationship Id="rId10" Type="http://schemas.openxmlformats.org/officeDocument/2006/relationships/image" Target="../media/image8.svg"/><Relationship Id="rId19" Type="http://schemas.openxmlformats.org/officeDocument/2006/relationships/image" Target="../media/image71.svg"/><Relationship Id="rId4" Type="http://schemas.openxmlformats.org/officeDocument/2006/relationships/image" Target="../media/image15.svg"/><Relationship Id="rId9" Type="http://schemas.openxmlformats.org/officeDocument/2006/relationships/image" Target="../media/image7.png"/><Relationship Id="rId14" Type="http://schemas.openxmlformats.org/officeDocument/2006/relationships/image" Target="../media/image50.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61.png"/><Relationship Id="rId3" Type="http://schemas.openxmlformats.org/officeDocument/2006/relationships/image" Target="../media/image15.svg"/><Relationship Id="rId7" Type="http://schemas.openxmlformats.org/officeDocument/2006/relationships/image" Target="../media/image6.svg"/><Relationship Id="rId12" Type="http://schemas.openxmlformats.org/officeDocument/2006/relationships/image" Target="../media/image16.gif"/><Relationship Id="rId17" Type="http://schemas.openxmlformats.org/officeDocument/2006/relationships/image" Target="../media/image64.png"/><Relationship Id="rId2" Type="http://schemas.openxmlformats.org/officeDocument/2006/relationships/image" Target="../media/image14.png"/><Relationship Id="rId16" Type="http://schemas.microsoft.com/office/2007/relationships/hdphoto" Target="../media/hdphoto9.wdp"/><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svg"/><Relationship Id="rId5" Type="http://schemas.microsoft.com/office/2007/relationships/hdphoto" Target="../media/hdphoto2.wdp"/><Relationship Id="rId15" Type="http://schemas.openxmlformats.org/officeDocument/2006/relationships/image" Target="../media/image63.png"/><Relationship Id="rId10" Type="http://schemas.openxmlformats.org/officeDocument/2006/relationships/image" Target="../media/image9.png"/><Relationship Id="rId4" Type="http://schemas.openxmlformats.org/officeDocument/2006/relationships/image" Target="../media/image21.png"/><Relationship Id="rId9" Type="http://schemas.openxmlformats.org/officeDocument/2006/relationships/image" Target="../media/image8.svg"/><Relationship Id="rId14" Type="http://schemas.openxmlformats.org/officeDocument/2006/relationships/image" Target="../media/image62.svg"/></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6.wdp"/><Relationship Id="rId18" Type="http://schemas.openxmlformats.org/officeDocument/2006/relationships/image" Target="../media/image7.png"/><Relationship Id="rId3" Type="http://schemas.openxmlformats.org/officeDocument/2006/relationships/image" Target="../media/image40.png"/><Relationship Id="rId7" Type="http://schemas.microsoft.com/office/2007/relationships/hdphoto" Target="../media/hdphoto2.wdp"/><Relationship Id="rId12" Type="http://schemas.openxmlformats.org/officeDocument/2006/relationships/image" Target="../media/image47.png"/><Relationship Id="rId17" Type="http://schemas.openxmlformats.org/officeDocument/2006/relationships/image" Target="../media/image18.png"/><Relationship Id="rId2" Type="http://schemas.openxmlformats.org/officeDocument/2006/relationships/image" Target="../media/image39.jpg"/><Relationship Id="rId16"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6.svg"/><Relationship Id="rId5" Type="http://schemas.openxmlformats.org/officeDocument/2006/relationships/image" Target="../media/image11.png"/><Relationship Id="rId15" Type="http://schemas.microsoft.com/office/2007/relationships/hdphoto" Target="../media/hdphoto7.wdp"/><Relationship Id="rId10" Type="http://schemas.openxmlformats.org/officeDocument/2006/relationships/image" Target="../media/image5.png"/><Relationship Id="rId19" Type="http://schemas.openxmlformats.org/officeDocument/2006/relationships/image" Target="../media/image8.svg"/><Relationship Id="rId4" Type="http://schemas.openxmlformats.org/officeDocument/2006/relationships/image" Target="../media/image41.svg"/><Relationship Id="rId9" Type="http://schemas.openxmlformats.org/officeDocument/2006/relationships/image" Target="../media/image10.svg"/><Relationship Id="rId14" Type="http://schemas.openxmlformats.org/officeDocument/2006/relationships/image" Target="../media/image48.png"/></Relationships>
</file>

<file path=ppt/slides/_rels/slide2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61.png"/><Relationship Id="rId3" Type="http://schemas.openxmlformats.org/officeDocument/2006/relationships/image" Target="../media/image15.svg"/><Relationship Id="rId7" Type="http://schemas.openxmlformats.org/officeDocument/2006/relationships/image" Target="../media/image6.svg"/><Relationship Id="rId12" Type="http://schemas.openxmlformats.org/officeDocument/2006/relationships/image" Target="../media/image16.gif"/><Relationship Id="rId17" Type="http://schemas.openxmlformats.org/officeDocument/2006/relationships/image" Target="../media/image64.png"/><Relationship Id="rId2" Type="http://schemas.openxmlformats.org/officeDocument/2006/relationships/image" Target="../media/image14.png"/><Relationship Id="rId16" Type="http://schemas.microsoft.com/office/2007/relationships/hdphoto" Target="../media/hdphoto9.wdp"/><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svg"/><Relationship Id="rId5" Type="http://schemas.microsoft.com/office/2007/relationships/hdphoto" Target="../media/hdphoto2.wdp"/><Relationship Id="rId15" Type="http://schemas.openxmlformats.org/officeDocument/2006/relationships/image" Target="../media/image63.png"/><Relationship Id="rId10" Type="http://schemas.openxmlformats.org/officeDocument/2006/relationships/image" Target="../media/image9.png"/><Relationship Id="rId4" Type="http://schemas.openxmlformats.org/officeDocument/2006/relationships/image" Target="../media/image21.png"/><Relationship Id="rId9" Type="http://schemas.openxmlformats.org/officeDocument/2006/relationships/image" Target="../media/image8.svg"/><Relationship Id="rId14" Type="http://schemas.openxmlformats.org/officeDocument/2006/relationships/image" Target="../media/image62.svg"/></Relationships>
</file>

<file path=ppt/slides/_rels/slide26.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40.png"/><Relationship Id="rId3" Type="http://schemas.openxmlformats.org/officeDocument/2006/relationships/image" Target="../media/image15.svg"/><Relationship Id="rId7" Type="http://schemas.openxmlformats.org/officeDocument/2006/relationships/image" Target="../media/image10.svg"/><Relationship Id="rId12" Type="http://schemas.openxmlformats.org/officeDocument/2006/relationships/image" Target="../media/image73.jpe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8.svg"/><Relationship Id="rId5" Type="http://schemas.microsoft.com/office/2007/relationships/hdphoto" Target="../media/hdphoto2.wdp"/><Relationship Id="rId15" Type="http://schemas.openxmlformats.org/officeDocument/2006/relationships/image" Target="../media/image74.jpeg"/><Relationship Id="rId10" Type="http://schemas.openxmlformats.org/officeDocument/2006/relationships/image" Target="../media/image7.png"/><Relationship Id="rId4" Type="http://schemas.openxmlformats.org/officeDocument/2006/relationships/image" Target="../media/image21.png"/><Relationship Id="rId9" Type="http://schemas.openxmlformats.org/officeDocument/2006/relationships/image" Target="../media/image6.svg"/><Relationship Id="rId14" Type="http://schemas.openxmlformats.org/officeDocument/2006/relationships/image" Target="../media/image41.svg"/></Relationships>
</file>

<file path=ppt/slides/_rels/slide27.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41.svg"/><Relationship Id="rId3" Type="http://schemas.openxmlformats.org/officeDocument/2006/relationships/image" Target="../media/image15.svg"/><Relationship Id="rId7" Type="http://schemas.openxmlformats.org/officeDocument/2006/relationships/image" Target="../media/image10.svg"/><Relationship Id="rId12" Type="http://schemas.openxmlformats.org/officeDocument/2006/relationships/image" Target="../media/image40.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8.svg"/><Relationship Id="rId5" Type="http://schemas.microsoft.com/office/2007/relationships/hdphoto" Target="../media/hdphoto2.wdp"/><Relationship Id="rId15" Type="http://schemas.openxmlformats.org/officeDocument/2006/relationships/image" Target="../media/image76.jpeg"/><Relationship Id="rId10" Type="http://schemas.openxmlformats.org/officeDocument/2006/relationships/image" Target="../media/image7.png"/><Relationship Id="rId4" Type="http://schemas.openxmlformats.org/officeDocument/2006/relationships/image" Target="../media/image21.png"/><Relationship Id="rId9" Type="http://schemas.openxmlformats.org/officeDocument/2006/relationships/image" Target="../media/image6.svg"/><Relationship Id="rId14" Type="http://schemas.openxmlformats.org/officeDocument/2006/relationships/image" Target="../media/image75.jpeg"/></Relationships>
</file>

<file path=ppt/slides/_rels/slide28.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41.svg"/><Relationship Id="rId3" Type="http://schemas.openxmlformats.org/officeDocument/2006/relationships/image" Target="../media/image15.svg"/><Relationship Id="rId7" Type="http://schemas.openxmlformats.org/officeDocument/2006/relationships/image" Target="../media/image10.svg"/><Relationship Id="rId12" Type="http://schemas.openxmlformats.org/officeDocument/2006/relationships/image" Target="../media/image40.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8.svg"/><Relationship Id="rId5" Type="http://schemas.microsoft.com/office/2007/relationships/hdphoto" Target="../media/hdphoto2.wdp"/><Relationship Id="rId15" Type="http://schemas.openxmlformats.org/officeDocument/2006/relationships/image" Target="../media/image78.jpeg"/><Relationship Id="rId10" Type="http://schemas.openxmlformats.org/officeDocument/2006/relationships/image" Target="../media/image7.png"/><Relationship Id="rId4" Type="http://schemas.openxmlformats.org/officeDocument/2006/relationships/image" Target="../media/image21.png"/><Relationship Id="rId9" Type="http://schemas.openxmlformats.org/officeDocument/2006/relationships/image" Target="../media/image6.svg"/><Relationship Id="rId14" Type="http://schemas.openxmlformats.org/officeDocument/2006/relationships/image" Target="../media/image77.jpeg"/></Relationships>
</file>

<file path=ppt/slides/_rels/slide29.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41.svg"/><Relationship Id="rId3" Type="http://schemas.openxmlformats.org/officeDocument/2006/relationships/image" Target="../media/image15.svg"/><Relationship Id="rId7" Type="http://schemas.openxmlformats.org/officeDocument/2006/relationships/image" Target="../media/image10.svg"/><Relationship Id="rId12" Type="http://schemas.openxmlformats.org/officeDocument/2006/relationships/image" Target="../media/image40.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8.svg"/><Relationship Id="rId5" Type="http://schemas.microsoft.com/office/2007/relationships/hdphoto" Target="../media/hdphoto2.wdp"/><Relationship Id="rId10" Type="http://schemas.openxmlformats.org/officeDocument/2006/relationships/image" Target="../media/image7.png"/><Relationship Id="rId4" Type="http://schemas.openxmlformats.org/officeDocument/2006/relationships/image" Target="../media/image21.png"/><Relationship Id="rId9" Type="http://schemas.openxmlformats.org/officeDocument/2006/relationships/image" Target="../media/image6.svg"/><Relationship Id="rId14" Type="http://schemas.openxmlformats.org/officeDocument/2006/relationships/image" Target="../media/image79.jpe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svg"/><Relationship Id="rId18" Type="http://schemas.openxmlformats.org/officeDocument/2006/relationships/image" Target="../media/image25.png"/><Relationship Id="rId3" Type="http://schemas.openxmlformats.org/officeDocument/2006/relationships/image" Target="../media/image14.png"/><Relationship Id="rId21" Type="http://schemas.openxmlformats.org/officeDocument/2006/relationships/slide" Target="slide6.xml"/><Relationship Id="rId7" Type="http://schemas.openxmlformats.org/officeDocument/2006/relationships/image" Target="../media/image22.png"/><Relationship Id="rId12" Type="http://schemas.openxmlformats.org/officeDocument/2006/relationships/image" Target="../media/image9.png"/><Relationship Id="rId17" Type="http://schemas.openxmlformats.org/officeDocument/2006/relationships/slide" Target="slide4.xml"/><Relationship Id="rId2" Type="http://schemas.openxmlformats.org/officeDocument/2006/relationships/notesSlide" Target="../notesSlides/notesSlide1.xml"/><Relationship Id="rId16" Type="http://schemas.openxmlformats.org/officeDocument/2006/relationships/image" Target="../media/image24.svg"/><Relationship Id="rId20" Type="http://schemas.openxmlformats.org/officeDocument/2006/relationships/image" Target="../media/image26.pn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8.svg"/><Relationship Id="rId5" Type="http://schemas.openxmlformats.org/officeDocument/2006/relationships/image" Target="../media/image21.png"/><Relationship Id="rId15" Type="http://schemas.openxmlformats.org/officeDocument/2006/relationships/image" Target="../media/image23.png"/><Relationship Id="rId10" Type="http://schemas.openxmlformats.org/officeDocument/2006/relationships/image" Target="../media/image7.png"/><Relationship Id="rId19" Type="http://schemas.openxmlformats.org/officeDocument/2006/relationships/slide" Target="slide5.xml"/><Relationship Id="rId4" Type="http://schemas.openxmlformats.org/officeDocument/2006/relationships/image" Target="../media/image15.svg"/><Relationship Id="rId9" Type="http://schemas.openxmlformats.org/officeDocument/2006/relationships/image" Target="../media/image6.svg"/><Relationship Id="rId14" Type="http://schemas.openxmlformats.org/officeDocument/2006/relationships/image" Target="../media/image16.gif"/></Relationships>
</file>

<file path=ppt/slides/_rels/slide30.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40.png"/><Relationship Id="rId3"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80.png"/><Relationship Id="rId2" Type="http://schemas.openxmlformats.org/officeDocument/2006/relationships/image" Target="../media/image39.jpg"/><Relationship Id="rId1" Type="http://schemas.openxmlformats.org/officeDocument/2006/relationships/slideLayout" Target="../slideLayouts/slideLayout2.xml"/><Relationship Id="rId6" Type="http://schemas.openxmlformats.org/officeDocument/2006/relationships/image" Target="../media/image6.svg"/><Relationship Id="rId11" Type="http://schemas.openxmlformats.org/officeDocument/2006/relationships/image" Target="../media/image16.gif"/><Relationship Id="rId5" Type="http://schemas.openxmlformats.org/officeDocument/2006/relationships/image" Target="../media/image5.png"/><Relationship Id="rId10" Type="http://schemas.openxmlformats.org/officeDocument/2006/relationships/image" Target="../media/image10.svg"/><Relationship Id="rId4" Type="http://schemas.microsoft.com/office/2007/relationships/hdphoto" Target="../media/hdphoto2.wdp"/><Relationship Id="rId9" Type="http://schemas.openxmlformats.org/officeDocument/2006/relationships/image" Target="../media/image9.png"/><Relationship Id="rId14" Type="http://schemas.openxmlformats.org/officeDocument/2006/relationships/image" Target="../media/image41.svg"/></Relationships>
</file>

<file path=ppt/slides/_rels/slide4.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7.png"/><Relationship Id="rId18" Type="http://schemas.openxmlformats.org/officeDocument/2006/relationships/image" Target="../media/image24.svg"/><Relationship Id="rId26" Type="http://schemas.openxmlformats.org/officeDocument/2006/relationships/image" Target="../media/image33.png"/><Relationship Id="rId3" Type="http://schemas.microsoft.com/office/2007/relationships/media" Target="../media/media2.mp3"/><Relationship Id="rId21" Type="http://schemas.openxmlformats.org/officeDocument/2006/relationships/image" Target="../media/image28.png"/><Relationship Id="rId7" Type="http://schemas.openxmlformats.org/officeDocument/2006/relationships/image" Target="../media/image14.png"/><Relationship Id="rId12" Type="http://schemas.openxmlformats.org/officeDocument/2006/relationships/image" Target="../media/image6.svg"/><Relationship Id="rId17" Type="http://schemas.openxmlformats.org/officeDocument/2006/relationships/image" Target="../media/image23.png"/><Relationship Id="rId25" Type="http://schemas.openxmlformats.org/officeDocument/2006/relationships/image" Target="../media/image32.svg"/><Relationship Id="rId2" Type="http://schemas.openxmlformats.org/officeDocument/2006/relationships/audio" Target="../media/media1.wav"/><Relationship Id="rId16" Type="http://schemas.openxmlformats.org/officeDocument/2006/relationships/image" Target="../media/image10.svg"/><Relationship Id="rId20" Type="http://schemas.openxmlformats.org/officeDocument/2006/relationships/image" Target="../media/image27.png"/><Relationship Id="rId29" Type="http://schemas.openxmlformats.org/officeDocument/2006/relationships/image" Target="../media/image36.svg"/><Relationship Id="rId1" Type="http://schemas.microsoft.com/office/2007/relationships/media" Target="../media/media1.wav"/><Relationship Id="rId6" Type="http://schemas.openxmlformats.org/officeDocument/2006/relationships/notesSlide" Target="../notesSlides/notesSlide2.xml"/><Relationship Id="rId11" Type="http://schemas.openxmlformats.org/officeDocument/2006/relationships/image" Target="../media/image5.png"/><Relationship Id="rId24" Type="http://schemas.openxmlformats.org/officeDocument/2006/relationships/image" Target="../media/image31.png"/><Relationship Id="rId32" Type="http://schemas.openxmlformats.org/officeDocument/2006/relationships/image" Target="../media/image37.jpeg"/><Relationship Id="rId5" Type="http://schemas.openxmlformats.org/officeDocument/2006/relationships/slideLayout" Target="../slideLayouts/slideLayout2.xml"/><Relationship Id="rId15" Type="http://schemas.openxmlformats.org/officeDocument/2006/relationships/image" Target="../media/image9.png"/><Relationship Id="rId23" Type="http://schemas.openxmlformats.org/officeDocument/2006/relationships/image" Target="../media/image30.svg"/><Relationship Id="rId28" Type="http://schemas.openxmlformats.org/officeDocument/2006/relationships/image" Target="../media/image35.png"/><Relationship Id="rId10" Type="http://schemas.microsoft.com/office/2007/relationships/hdphoto" Target="../media/hdphoto2.wdp"/><Relationship Id="rId19" Type="http://schemas.openxmlformats.org/officeDocument/2006/relationships/image" Target="../media/image16.gif"/><Relationship Id="rId31" Type="http://schemas.openxmlformats.org/officeDocument/2006/relationships/image" Target="../media/image22.png"/><Relationship Id="rId4" Type="http://schemas.openxmlformats.org/officeDocument/2006/relationships/audio" Target="../media/media2.mp3"/><Relationship Id="rId9" Type="http://schemas.openxmlformats.org/officeDocument/2006/relationships/image" Target="../media/image21.png"/><Relationship Id="rId14" Type="http://schemas.openxmlformats.org/officeDocument/2006/relationships/image" Target="../media/image8.svg"/><Relationship Id="rId22" Type="http://schemas.openxmlformats.org/officeDocument/2006/relationships/image" Target="../media/image29.png"/><Relationship Id="rId27" Type="http://schemas.openxmlformats.org/officeDocument/2006/relationships/image" Target="../media/image34.svg"/><Relationship Id="rId30" Type="http://schemas.openxmlformats.org/officeDocument/2006/relationships/slide" Target="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7.png"/><Relationship Id="rId18" Type="http://schemas.openxmlformats.org/officeDocument/2006/relationships/image" Target="../media/image27.png"/><Relationship Id="rId26" Type="http://schemas.openxmlformats.org/officeDocument/2006/relationships/image" Target="../media/image35.png"/><Relationship Id="rId3" Type="http://schemas.microsoft.com/office/2007/relationships/media" Target="../media/media2.mp3"/><Relationship Id="rId21" Type="http://schemas.openxmlformats.org/officeDocument/2006/relationships/image" Target="../media/image30.svg"/><Relationship Id="rId7" Type="http://schemas.openxmlformats.org/officeDocument/2006/relationships/image" Target="../media/image14.png"/><Relationship Id="rId12" Type="http://schemas.openxmlformats.org/officeDocument/2006/relationships/image" Target="../media/image6.svg"/><Relationship Id="rId17" Type="http://schemas.openxmlformats.org/officeDocument/2006/relationships/image" Target="../media/image16.gif"/><Relationship Id="rId25" Type="http://schemas.openxmlformats.org/officeDocument/2006/relationships/image" Target="../media/image34.svg"/><Relationship Id="rId2" Type="http://schemas.openxmlformats.org/officeDocument/2006/relationships/audio" Target="../media/media1.wav"/><Relationship Id="rId16" Type="http://schemas.openxmlformats.org/officeDocument/2006/relationships/image" Target="../media/image10.svg"/><Relationship Id="rId20" Type="http://schemas.openxmlformats.org/officeDocument/2006/relationships/image" Target="../media/image29.png"/><Relationship Id="rId29" Type="http://schemas.openxmlformats.org/officeDocument/2006/relationships/slide" Target="slide3.xml"/><Relationship Id="rId1" Type="http://schemas.microsoft.com/office/2007/relationships/media" Target="../media/media1.wav"/><Relationship Id="rId6" Type="http://schemas.openxmlformats.org/officeDocument/2006/relationships/notesSlide" Target="../notesSlides/notesSlide3.xml"/><Relationship Id="rId11" Type="http://schemas.openxmlformats.org/officeDocument/2006/relationships/image" Target="../media/image5.png"/><Relationship Id="rId24" Type="http://schemas.openxmlformats.org/officeDocument/2006/relationships/image" Target="../media/image33.png"/><Relationship Id="rId5" Type="http://schemas.openxmlformats.org/officeDocument/2006/relationships/slideLayout" Target="../slideLayouts/slideLayout2.xml"/><Relationship Id="rId15" Type="http://schemas.openxmlformats.org/officeDocument/2006/relationships/image" Target="../media/image9.png"/><Relationship Id="rId23" Type="http://schemas.openxmlformats.org/officeDocument/2006/relationships/image" Target="../media/image32.svg"/><Relationship Id="rId28" Type="http://schemas.openxmlformats.org/officeDocument/2006/relationships/image" Target="../media/image25.png"/><Relationship Id="rId10" Type="http://schemas.microsoft.com/office/2007/relationships/hdphoto" Target="../media/hdphoto2.wdp"/><Relationship Id="rId19" Type="http://schemas.openxmlformats.org/officeDocument/2006/relationships/image" Target="../media/image28.png"/><Relationship Id="rId31" Type="http://schemas.openxmlformats.org/officeDocument/2006/relationships/image" Target="../media/image37.jpeg"/><Relationship Id="rId4" Type="http://schemas.openxmlformats.org/officeDocument/2006/relationships/audio" Target="../media/media2.mp3"/><Relationship Id="rId9" Type="http://schemas.openxmlformats.org/officeDocument/2006/relationships/image" Target="../media/image21.png"/><Relationship Id="rId14" Type="http://schemas.openxmlformats.org/officeDocument/2006/relationships/image" Target="../media/image8.svg"/><Relationship Id="rId22" Type="http://schemas.openxmlformats.org/officeDocument/2006/relationships/image" Target="../media/image31.png"/><Relationship Id="rId27" Type="http://schemas.openxmlformats.org/officeDocument/2006/relationships/image" Target="../media/image36.svg"/><Relationship Id="rId30"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7.png"/><Relationship Id="rId18" Type="http://schemas.openxmlformats.org/officeDocument/2006/relationships/image" Target="../media/image27.png"/><Relationship Id="rId26" Type="http://schemas.openxmlformats.org/officeDocument/2006/relationships/image" Target="../media/image35.png"/><Relationship Id="rId3" Type="http://schemas.microsoft.com/office/2007/relationships/media" Target="../media/media2.mp3"/><Relationship Id="rId21" Type="http://schemas.openxmlformats.org/officeDocument/2006/relationships/image" Target="../media/image30.svg"/><Relationship Id="rId7" Type="http://schemas.openxmlformats.org/officeDocument/2006/relationships/image" Target="../media/image14.png"/><Relationship Id="rId12" Type="http://schemas.openxmlformats.org/officeDocument/2006/relationships/image" Target="../media/image6.svg"/><Relationship Id="rId17" Type="http://schemas.openxmlformats.org/officeDocument/2006/relationships/image" Target="../media/image16.gif"/><Relationship Id="rId25" Type="http://schemas.openxmlformats.org/officeDocument/2006/relationships/image" Target="../media/image34.svg"/><Relationship Id="rId2" Type="http://schemas.openxmlformats.org/officeDocument/2006/relationships/audio" Target="../media/media1.wav"/><Relationship Id="rId16" Type="http://schemas.openxmlformats.org/officeDocument/2006/relationships/image" Target="../media/image10.svg"/><Relationship Id="rId20" Type="http://schemas.openxmlformats.org/officeDocument/2006/relationships/image" Target="../media/image29.png"/><Relationship Id="rId29" Type="http://schemas.openxmlformats.org/officeDocument/2006/relationships/slide" Target="slide3.xml"/><Relationship Id="rId1" Type="http://schemas.microsoft.com/office/2007/relationships/media" Target="../media/media1.wav"/><Relationship Id="rId6" Type="http://schemas.openxmlformats.org/officeDocument/2006/relationships/notesSlide" Target="../notesSlides/notesSlide4.xml"/><Relationship Id="rId11" Type="http://schemas.openxmlformats.org/officeDocument/2006/relationships/image" Target="../media/image5.png"/><Relationship Id="rId24" Type="http://schemas.openxmlformats.org/officeDocument/2006/relationships/image" Target="../media/image33.png"/><Relationship Id="rId5" Type="http://schemas.openxmlformats.org/officeDocument/2006/relationships/slideLayout" Target="../slideLayouts/slideLayout2.xml"/><Relationship Id="rId15" Type="http://schemas.openxmlformats.org/officeDocument/2006/relationships/image" Target="../media/image9.png"/><Relationship Id="rId23" Type="http://schemas.openxmlformats.org/officeDocument/2006/relationships/image" Target="../media/image32.svg"/><Relationship Id="rId28" Type="http://schemas.openxmlformats.org/officeDocument/2006/relationships/image" Target="../media/image26.png"/><Relationship Id="rId10" Type="http://schemas.microsoft.com/office/2007/relationships/hdphoto" Target="../media/hdphoto2.wdp"/><Relationship Id="rId19" Type="http://schemas.openxmlformats.org/officeDocument/2006/relationships/image" Target="../media/image28.png"/><Relationship Id="rId31" Type="http://schemas.openxmlformats.org/officeDocument/2006/relationships/image" Target="../media/image37.jpeg"/><Relationship Id="rId4" Type="http://schemas.openxmlformats.org/officeDocument/2006/relationships/audio" Target="../media/media2.mp3"/><Relationship Id="rId9" Type="http://schemas.openxmlformats.org/officeDocument/2006/relationships/image" Target="../media/image21.png"/><Relationship Id="rId14" Type="http://schemas.openxmlformats.org/officeDocument/2006/relationships/image" Target="../media/image8.svg"/><Relationship Id="rId22" Type="http://schemas.openxmlformats.org/officeDocument/2006/relationships/image" Target="../media/image31.png"/><Relationship Id="rId27" Type="http://schemas.openxmlformats.org/officeDocument/2006/relationships/image" Target="../media/image36.svg"/><Relationship Id="rId30"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2.gif"/><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svg"/><Relationship Id="rId5" Type="http://schemas.microsoft.com/office/2007/relationships/hdphoto" Target="../media/hdphoto1.wdp"/><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svg"/><Relationship Id="rId14" Type="http://schemas.openxmlformats.org/officeDocument/2006/relationships/image" Target="../media/image13.svg"/></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5.svg"/><Relationship Id="rId7" Type="http://schemas.openxmlformats.org/officeDocument/2006/relationships/image" Target="../media/image20.sv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6.gif"/></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6.svg"/><Relationship Id="rId3" Type="http://schemas.openxmlformats.org/officeDocument/2006/relationships/image" Target="../media/image40.png"/><Relationship Id="rId7" Type="http://schemas.microsoft.com/office/2007/relationships/hdphoto" Target="../media/hdphoto2.wdp"/><Relationship Id="rId12" Type="http://schemas.openxmlformats.org/officeDocument/2006/relationships/image" Target="../media/image5.png"/><Relationship Id="rId2" Type="http://schemas.openxmlformats.org/officeDocument/2006/relationships/image" Target="../media/image39.jp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13.svg"/><Relationship Id="rId5" Type="http://schemas.openxmlformats.org/officeDocument/2006/relationships/image" Target="../media/image11.png"/><Relationship Id="rId10" Type="http://schemas.openxmlformats.org/officeDocument/2006/relationships/image" Target="../media/image12.png"/><Relationship Id="rId4" Type="http://schemas.openxmlformats.org/officeDocument/2006/relationships/image" Target="../media/image41.svg"/><Relationship Id="rId9" Type="http://schemas.openxmlformats.org/officeDocument/2006/relationships/image" Target="../media/image1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suritama GIF - Find &amp; Share on GIPHY | Ocean illustration, Ocean  illustration waves, Anime scenery">
            <a:extLst>
              <a:ext uri="{FF2B5EF4-FFF2-40B4-BE49-F238E27FC236}">
                <a16:creationId xmlns:a16="http://schemas.microsoft.com/office/drawing/2014/main" id="{4306E676-0F5E-2B69-C3F0-6242C5D025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283" r="5283"/>
          <a:stretch/>
        </p:blipFill>
        <p:spPr bwMode="auto">
          <a:xfrm>
            <a:off x="0" y="0"/>
            <a:ext cx="12192000" cy="68519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a:extLst>
              <a:ext uri="{FF2B5EF4-FFF2-40B4-BE49-F238E27FC236}">
                <a16:creationId xmlns:a16="http://schemas.microsoft.com/office/drawing/2014/main" id="{2038E991-0BDC-33FB-C05B-75CED6282E2F}"/>
              </a:ext>
            </a:extLst>
          </p:cNvPr>
          <p:cNvPicPr>
            <a:picLocks noChangeAspect="1"/>
          </p:cNvPicPr>
          <p:nvPr/>
        </p:nvPicPr>
        <p:blipFill>
          <a:blip r:embed="rId3"/>
          <a:srcRect/>
          <a:stretch>
            <a:fillRect/>
          </a:stretch>
        </p:blipFill>
        <p:spPr>
          <a:xfrm rot="1271239">
            <a:off x="2548684" y="4347057"/>
            <a:ext cx="4234507" cy="3070018"/>
          </a:xfrm>
          <a:prstGeom prst="rect">
            <a:avLst/>
          </a:prstGeom>
        </p:spPr>
      </p:pic>
      <p:grpSp>
        <p:nvGrpSpPr>
          <p:cNvPr id="5" name="Group 4">
            <a:extLst>
              <a:ext uri="{FF2B5EF4-FFF2-40B4-BE49-F238E27FC236}">
                <a16:creationId xmlns:a16="http://schemas.microsoft.com/office/drawing/2014/main" id="{18BFF810-FDB0-C15C-765A-382A62327009}"/>
              </a:ext>
            </a:extLst>
          </p:cNvPr>
          <p:cNvGrpSpPr/>
          <p:nvPr/>
        </p:nvGrpSpPr>
        <p:grpSpPr>
          <a:xfrm>
            <a:off x="3317240" y="-229522"/>
            <a:ext cx="5557520" cy="2193758"/>
            <a:chOff x="3317240" y="381532"/>
            <a:chExt cx="5557520" cy="2193758"/>
          </a:xfrm>
        </p:grpSpPr>
        <p:pic>
          <p:nvPicPr>
            <p:cNvPr id="3" name="图片 38">
              <a:extLst>
                <a:ext uri="{FF2B5EF4-FFF2-40B4-BE49-F238E27FC236}">
                  <a16:creationId xmlns:a16="http://schemas.microsoft.com/office/drawing/2014/main" id="{E8FCB237-505D-B305-23FF-81AE71B62DB2}"/>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3317240" y="381532"/>
              <a:ext cx="5557520" cy="2193758"/>
            </a:xfrm>
            <a:prstGeom prst="rect">
              <a:avLst/>
            </a:prstGeom>
          </p:spPr>
        </p:pic>
        <p:sp>
          <p:nvSpPr>
            <p:cNvPr id="14" name="Rectangle 13">
              <a:extLst>
                <a:ext uri="{FF2B5EF4-FFF2-40B4-BE49-F238E27FC236}">
                  <a16:creationId xmlns:a16="http://schemas.microsoft.com/office/drawing/2014/main" id="{E917C847-CA0A-6201-169D-F13DE1779E9E}"/>
                </a:ext>
              </a:extLst>
            </p:cNvPr>
            <p:cNvSpPr/>
            <p:nvPr/>
          </p:nvSpPr>
          <p:spPr>
            <a:xfrm>
              <a:off x="4938712" y="876736"/>
              <a:ext cx="2314575" cy="773402"/>
            </a:xfrm>
            <a:prstGeom prst="rect">
              <a:avLst/>
            </a:prstGeom>
            <a:noFill/>
          </p:spPr>
          <p:txBody>
            <a:bodyPr wrap="none" lIns="91440" tIns="45720" rIns="91440" bIns="45720">
              <a:prstTxWarp prst="textChevron">
                <a:avLst>
                  <a:gd name="adj" fmla="val 23768"/>
                </a:avLst>
              </a:prstTxWarp>
              <a:spAutoFit/>
            </a:bodyPr>
            <a:lstStyle/>
            <a:p>
              <a:pPr algn="ctr"/>
              <a:r>
                <a:rPr lang="vi-VN" sz="5400" b="0" cap="none" spc="0">
                  <a:ln w="38100">
                    <a:noFill/>
                  </a:ln>
                  <a:effectLst>
                    <a:outerShdw blurRad="38100" dist="19050" dir="2700000" algn="tl" rotWithShape="0">
                      <a:schemeClr val="dk1">
                        <a:alpha val="40000"/>
                      </a:schemeClr>
                    </a:outerShdw>
                  </a:effectLst>
                  <a:latin typeface="iCiel Pequena" pitchFamily="50" charset="0"/>
                </a:rPr>
                <a:t>Tập đọc</a:t>
              </a:r>
              <a:endParaRPr lang="en-US" sz="5400" b="0" cap="none" spc="0">
                <a:ln w="38100">
                  <a:noFill/>
                </a:ln>
                <a:effectLst>
                  <a:outerShdw blurRad="38100" dist="19050" dir="2700000" algn="tl" rotWithShape="0">
                    <a:schemeClr val="dk1">
                      <a:alpha val="40000"/>
                    </a:schemeClr>
                  </a:outerShdw>
                </a:effectLst>
                <a:latin typeface="iCiel Pequena" pitchFamily="50" charset="0"/>
              </a:endParaRPr>
            </a:p>
          </p:txBody>
        </p:sp>
      </p:grpSp>
      <p:sp>
        <p:nvSpPr>
          <p:cNvPr id="9" name="TextBox 8">
            <a:extLst>
              <a:ext uri="{FF2B5EF4-FFF2-40B4-BE49-F238E27FC236}">
                <a16:creationId xmlns:a16="http://schemas.microsoft.com/office/drawing/2014/main" id="{2022553B-F686-8E60-681B-28F19227ACCD}"/>
              </a:ext>
            </a:extLst>
          </p:cNvPr>
          <p:cNvSpPr txBox="1"/>
          <p:nvPr/>
        </p:nvSpPr>
        <p:spPr>
          <a:xfrm>
            <a:off x="3048000" y="3244334"/>
            <a:ext cx="6096000" cy="369332"/>
          </a:xfrm>
          <a:prstGeom prst="rect">
            <a:avLst/>
          </a:prstGeom>
          <a:noFill/>
        </p:spPr>
        <p:txBody>
          <a:bodyPr wrap="square">
            <a:spAutoFit/>
          </a:bodyPr>
          <a:lstStyle/>
          <a:p>
            <a:endParaRPr lang="en-US"/>
          </a:p>
        </p:txBody>
      </p:sp>
      <p:pic>
        <p:nvPicPr>
          <p:cNvPr id="10" name="Picture 3">
            <a:extLst>
              <a:ext uri="{FF2B5EF4-FFF2-40B4-BE49-F238E27FC236}">
                <a16:creationId xmlns:a16="http://schemas.microsoft.com/office/drawing/2014/main" id="{9441712A-B2FF-FA8F-5248-EAEC7993A70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76200" y="4366016"/>
            <a:ext cx="2356057" cy="2491984"/>
          </a:xfrm>
          <a:prstGeom prst="rect">
            <a:avLst/>
          </a:prstGeom>
        </p:spPr>
      </p:pic>
      <p:pic>
        <p:nvPicPr>
          <p:cNvPr id="11" name="Picture 4">
            <a:extLst>
              <a:ext uri="{FF2B5EF4-FFF2-40B4-BE49-F238E27FC236}">
                <a16:creationId xmlns:a16="http://schemas.microsoft.com/office/drawing/2014/main" id="{0D706806-77F5-08CA-2401-441B5B3BE46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959986" y="5394647"/>
            <a:ext cx="1287685" cy="1457257"/>
          </a:xfrm>
          <a:prstGeom prst="rect">
            <a:avLst/>
          </a:prstGeom>
        </p:spPr>
      </p:pic>
      <p:pic>
        <p:nvPicPr>
          <p:cNvPr id="12" name="Picture 5">
            <a:extLst>
              <a:ext uri="{FF2B5EF4-FFF2-40B4-BE49-F238E27FC236}">
                <a16:creationId xmlns:a16="http://schemas.microsoft.com/office/drawing/2014/main" id="{E551C238-3487-9336-5253-9B911A29EAA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407882" y="4078212"/>
            <a:ext cx="1784118" cy="2779787"/>
          </a:xfrm>
          <a:prstGeom prst="rect">
            <a:avLst/>
          </a:prstGeom>
        </p:spPr>
      </p:pic>
      <p:pic>
        <p:nvPicPr>
          <p:cNvPr id="13" name="Picture 12">
            <a:extLst>
              <a:ext uri="{FF2B5EF4-FFF2-40B4-BE49-F238E27FC236}">
                <a16:creationId xmlns:a16="http://schemas.microsoft.com/office/drawing/2014/main" id="{2DEC1B63-ADD2-6EF8-35D3-597D1B01FCC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7501" y="1042704"/>
            <a:ext cx="12827000" cy="4343301"/>
          </a:xfrm>
          <a:prstGeom prst="rect">
            <a:avLst/>
          </a:prstGeom>
        </p:spPr>
      </p:pic>
      <p:pic>
        <p:nvPicPr>
          <p:cNvPr id="2" name="Picture 6">
            <a:extLst>
              <a:ext uri="{FF2B5EF4-FFF2-40B4-BE49-F238E27FC236}">
                <a16:creationId xmlns:a16="http://schemas.microsoft.com/office/drawing/2014/main" id="{80ADE126-90EB-E0CE-ADC6-83A03138319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8316618" y="4566605"/>
            <a:ext cx="2761063" cy="2143275"/>
          </a:xfrm>
          <a:prstGeom prst="rect">
            <a:avLst/>
          </a:prstGeom>
        </p:spPr>
      </p:pic>
      <p:sp>
        <p:nvSpPr>
          <p:cNvPr id="4" name="Rectangle 3">
            <a:extLst>
              <a:ext uri="{FF2B5EF4-FFF2-40B4-BE49-F238E27FC236}">
                <a16:creationId xmlns:a16="http://schemas.microsoft.com/office/drawing/2014/main" id="{83150F99-C4C1-5600-BE19-6C1271081BE0}"/>
              </a:ext>
            </a:extLst>
          </p:cNvPr>
          <p:cNvSpPr/>
          <p:nvPr/>
        </p:nvSpPr>
        <p:spPr>
          <a:xfrm>
            <a:off x="4414836" y="4945133"/>
            <a:ext cx="3362325" cy="870163"/>
          </a:xfrm>
          <a:prstGeom prst="rect">
            <a:avLst/>
          </a:prstGeom>
          <a:noFill/>
        </p:spPr>
        <p:txBody>
          <a:bodyPr wrap="none" lIns="91440" tIns="45720" rIns="91440" bIns="45720">
            <a:prstTxWarp prst="textPlain">
              <a:avLst/>
            </a:prstTxWarp>
            <a:spAutoFit/>
          </a:bodyPr>
          <a:lstStyle/>
          <a:p>
            <a:pPr algn="ctr"/>
            <a:r>
              <a:rPr lang="en-US" sz="5400" b="0" cap="none" spc="0">
                <a:ln w="28575">
                  <a:solidFill>
                    <a:schemeClr val="tx1"/>
                  </a:solidFill>
                </a:ln>
                <a:solidFill>
                  <a:srgbClr val="FFFF00"/>
                </a:solidFill>
                <a:effectLst>
                  <a:outerShdw blurRad="38100" dist="19050" dir="2700000" algn="tl" rotWithShape="0">
                    <a:schemeClr val="dk1">
                      <a:alpha val="40000"/>
                    </a:schemeClr>
                  </a:outerShdw>
                </a:effectLst>
                <a:latin typeface="iCiel Nabila" pitchFamily="2" charset="0"/>
              </a:rPr>
              <a:t>Quang Huy</a:t>
            </a:r>
          </a:p>
        </p:txBody>
      </p:sp>
      <p:sp>
        <p:nvSpPr>
          <p:cNvPr id="6" name="Rectangle 5">
            <a:extLst>
              <a:ext uri="{FF2B5EF4-FFF2-40B4-BE49-F238E27FC236}">
                <a16:creationId xmlns:a16="http://schemas.microsoft.com/office/drawing/2014/main" id="{356F6206-27EA-5ED1-4F74-713CD2C1F56C}"/>
              </a:ext>
            </a:extLst>
          </p:cNvPr>
          <p:cNvSpPr/>
          <p:nvPr/>
        </p:nvSpPr>
        <p:spPr>
          <a:xfrm>
            <a:off x="9109181" y="3841435"/>
            <a:ext cx="1982840" cy="707886"/>
          </a:xfrm>
          <a:prstGeom prst="rect">
            <a:avLst/>
          </a:prstGeom>
          <a:noFill/>
        </p:spPr>
        <p:txBody>
          <a:bodyPr wrap="square" lIns="91440" tIns="45720" rIns="91440" bIns="45720">
            <a:spAutoFit/>
          </a:bodyPr>
          <a:lstStyle/>
          <a:p>
            <a:pPr algn="ctr"/>
            <a:r>
              <a:rPr lang="en-US" sz="4000" b="0" cap="none" spc="0">
                <a:ln w="28575">
                  <a:solidFill>
                    <a:schemeClr val="tx1"/>
                  </a:solidFill>
                </a:ln>
                <a:solidFill>
                  <a:srgbClr val="C1FF72"/>
                </a:solidFill>
                <a:effectLst>
                  <a:outerShdw blurRad="38100" dist="19050" dir="2700000" algn="tl" rotWithShape="0">
                    <a:schemeClr val="dk1">
                      <a:alpha val="40000"/>
                    </a:schemeClr>
                  </a:outerShdw>
                </a:effectLst>
                <a:latin typeface="iCiel Gotham Ultra" pitchFamily="50" charset="0"/>
                <a:cs typeface="iCiel Gotham Ultra" pitchFamily="50" charset="0"/>
              </a:rPr>
              <a:t>(</a:t>
            </a:r>
            <a:r>
              <a:rPr lang="vi-VN" sz="4000" b="0" cap="none" spc="0">
                <a:ln w="28575">
                  <a:solidFill>
                    <a:schemeClr val="tx1"/>
                  </a:solidFill>
                </a:ln>
                <a:solidFill>
                  <a:srgbClr val="C1FF72"/>
                </a:solidFill>
                <a:effectLst>
                  <a:outerShdw blurRad="38100" dist="19050" dir="2700000" algn="tl" rotWithShape="0">
                    <a:schemeClr val="dk1">
                      <a:alpha val="40000"/>
                    </a:schemeClr>
                  </a:outerShdw>
                </a:effectLst>
                <a:latin typeface="iCiel Gotham Ultra" pitchFamily="50" charset="0"/>
                <a:cs typeface="iCiel Gotham Ultra" pitchFamily="50" charset="0"/>
              </a:rPr>
              <a:t>Trích)</a:t>
            </a:r>
            <a:endParaRPr lang="en-US" sz="4000" b="0" cap="none" spc="0">
              <a:ln w="28575">
                <a:solidFill>
                  <a:schemeClr val="tx1"/>
                </a:solidFill>
              </a:ln>
              <a:solidFill>
                <a:srgbClr val="C1FF72"/>
              </a:solidFill>
              <a:effectLst>
                <a:outerShdw blurRad="38100" dist="19050" dir="2700000" algn="tl" rotWithShape="0">
                  <a:schemeClr val="dk1">
                    <a:alpha val="40000"/>
                  </a:schemeClr>
                </a:outerShdw>
              </a:effectLst>
              <a:latin typeface="iCiel Gotham Ultra" pitchFamily="50" charset="0"/>
              <a:cs typeface="iCiel Gotham Ultra" pitchFamily="50" charset="0"/>
            </a:endParaRPr>
          </a:p>
        </p:txBody>
      </p:sp>
      <p:sp>
        <p:nvSpPr>
          <p:cNvPr id="8" name="Rectangle 7">
            <a:extLst>
              <a:ext uri="{FF2B5EF4-FFF2-40B4-BE49-F238E27FC236}">
                <a16:creationId xmlns:a16="http://schemas.microsoft.com/office/drawing/2014/main" id="{A5D61C90-C05A-0546-6CEE-066F990DD403}"/>
              </a:ext>
            </a:extLst>
          </p:cNvPr>
          <p:cNvSpPr/>
          <p:nvPr/>
        </p:nvSpPr>
        <p:spPr>
          <a:xfrm>
            <a:off x="62152" y="6062445"/>
            <a:ext cx="2182008" cy="830997"/>
          </a:xfrm>
          <a:prstGeom prst="rect">
            <a:avLst/>
          </a:prstGeom>
          <a:noFill/>
        </p:spPr>
        <p:txBody>
          <a:bodyPr wrap="none" lIns="91440" tIns="45720" rIns="91440" bIns="45720">
            <a:spAutoFit/>
          </a:bodyPr>
          <a:lstStyle/>
          <a:p>
            <a:pPr algn="ctr"/>
            <a:r>
              <a:rPr lang="vi-VN" sz="4800" b="0" cap="none" spc="0">
                <a:ln w="38100">
                  <a:solidFill>
                    <a:sysClr val="windowText" lastClr="000000"/>
                  </a:solidFill>
                </a:ln>
                <a:solidFill>
                  <a:schemeClr val="bg1"/>
                </a:solidFill>
                <a:effectLst>
                  <a:outerShdw blurRad="38100" dist="19050" dir="2700000" algn="tl" rotWithShape="0">
                    <a:schemeClr val="dk1">
                      <a:alpha val="40000"/>
                    </a:schemeClr>
                  </a:outerShdw>
                </a:effectLst>
                <a:latin typeface="iCiel Pequena" pitchFamily="50" charset="0"/>
              </a:rPr>
              <a:t>EduFive</a:t>
            </a:r>
            <a:endParaRPr lang="en-US" sz="4800" b="0" cap="none" spc="0">
              <a:ln w="38100">
                <a:solidFill>
                  <a:sysClr val="windowText" lastClr="000000"/>
                </a:solidFill>
              </a:ln>
              <a:solidFill>
                <a:schemeClr val="bg1"/>
              </a:solidFill>
              <a:effectLst>
                <a:outerShdw blurRad="38100" dist="19050" dir="2700000" algn="tl" rotWithShape="0">
                  <a:schemeClr val="dk1">
                    <a:alpha val="40000"/>
                  </a:schemeClr>
                </a:outerShdw>
              </a:effectLst>
              <a:latin typeface="iCiel Pequena" pitchFamily="50" charset="0"/>
            </a:endParaRPr>
          </a:p>
        </p:txBody>
      </p:sp>
    </p:spTree>
    <p:extLst>
      <p:ext uri="{BB962C8B-B14F-4D97-AF65-F5344CB8AC3E}">
        <p14:creationId xmlns:p14="http://schemas.microsoft.com/office/powerpoint/2010/main" val="169874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id="{66C7643B-C502-95E2-9794-70D0AD17A6E7}"/>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53021" b="53187"/>
          <a:stretch/>
        </p:blipFill>
        <p:spPr>
          <a:xfrm>
            <a:off x="0" y="-1035"/>
            <a:ext cx="12192000" cy="6859035"/>
          </a:xfrm>
          <a:prstGeom prst="rect">
            <a:avLst/>
          </a:prstGeom>
        </p:spPr>
      </p:pic>
      <p:pic>
        <p:nvPicPr>
          <p:cNvPr id="17" name="Picture 10">
            <a:extLst>
              <a:ext uri="{FF2B5EF4-FFF2-40B4-BE49-F238E27FC236}">
                <a16:creationId xmlns:a16="http://schemas.microsoft.com/office/drawing/2014/main" id="{2D5F608A-5E93-28E0-BC37-65DAE8E976A7}"/>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Lst>
          </a:blip>
          <a:srcRect/>
          <a:stretch>
            <a:fillRect/>
          </a:stretch>
        </p:blipFill>
        <p:spPr>
          <a:xfrm>
            <a:off x="275163" y="428153"/>
            <a:ext cx="4216997" cy="3057323"/>
          </a:xfrm>
          <a:prstGeom prst="rect">
            <a:avLst/>
          </a:prstGeom>
        </p:spPr>
      </p:pic>
      <p:pic>
        <p:nvPicPr>
          <p:cNvPr id="14" name="Picture 3">
            <a:extLst>
              <a:ext uri="{FF2B5EF4-FFF2-40B4-BE49-F238E27FC236}">
                <a16:creationId xmlns:a16="http://schemas.microsoft.com/office/drawing/2014/main" id="{4FE1D184-21CD-4082-F9EE-183E48F296F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76199" y="2997200"/>
            <a:ext cx="3650210" cy="3860800"/>
          </a:xfrm>
          <a:prstGeom prst="rect">
            <a:avLst/>
          </a:prstGeom>
        </p:spPr>
      </p:pic>
      <p:pic>
        <p:nvPicPr>
          <p:cNvPr id="15" name="Picture 4">
            <a:extLst>
              <a:ext uri="{FF2B5EF4-FFF2-40B4-BE49-F238E27FC236}">
                <a16:creationId xmlns:a16="http://schemas.microsoft.com/office/drawing/2014/main" id="{F06AA74B-3D53-8B26-E568-9F1621AE35F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2864990" y="5301519"/>
            <a:ext cx="1287685" cy="1457257"/>
          </a:xfrm>
          <a:prstGeom prst="rect">
            <a:avLst/>
          </a:prstGeom>
        </p:spPr>
      </p:pic>
      <p:pic>
        <p:nvPicPr>
          <p:cNvPr id="16" name="Picture 5">
            <a:extLst>
              <a:ext uri="{FF2B5EF4-FFF2-40B4-BE49-F238E27FC236}">
                <a16:creationId xmlns:a16="http://schemas.microsoft.com/office/drawing/2014/main" id="{35AC930D-2444-6CB7-5B65-ACE5CB1E6E0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407882" y="4078212"/>
            <a:ext cx="1784118" cy="2779787"/>
          </a:xfrm>
          <a:prstGeom prst="rect">
            <a:avLst/>
          </a:prstGeom>
        </p:spPr>
      </p:pic>
      <p:pic>
        <p:nvPicPr>
          <p:cNvPr id="2" name="Picture 3" descr="Mermaids aren-.... | 🌎Eddsworld🌎 Amino">
            <a:extLst>
              <a:ext uri="{FF2B5EF4-FFF2-40B4-BE49-F238E27FC236}">
                <a16:creationId xmlns:a16="http://schemas.microsoft.com/office/drawing/2014/main" id="{95408A45-776B-0D7F-E885-B7BFB300B133}"/>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1247" y="4502317"/>
            <a:ext cx="2762250" cy="23451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Mermaids aren-.... | 🌎Eddsworld🌎 Amino">
            <a:extLst>
              <a:ext uri="{FF2B5EF4-FFF2-40B4-BE49-F238E27FC236}">
                <a16:creationId xmlns:a16="http://schemas.microsoft.com/office/drawing/2014/main" id="{022D7805-64DB-E5F9-306A-004915E94176}"/>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8855117" y="1843428"/>
            <a:ext cx="2762250" cy="258909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a16="http://schemas.microsoft.com/office/drawing/2014/main" id="{2BAF50A4-71B5-2639-5CC9-BDBD8EE5A64A}"/>
              </a:ext>
            </a:extLst>
          </p:cNvPr>
          <p:cNvSpPr/>
          <p:nvPr/>
        </p:nvSpPr>
        <p:spPr>
          <a:xfrm>
            <a:off x="1517683" y="318250"/>
            <a:ext cx="9479280" cy="1353072"/>
          </a:xfrm>
          <a:prstGeom prst="roundRect">
            <a:avLst/>
          </a:prstGeom>
          <a:solidFill>
            <a:schemeClr val="accent4">
              <a:lumMod val="20000"/>
              <a:lumOff val="80000"/>
            </a:schemeClr>
          </a:solidFill>
          <a:ln w="762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Box 9">
            <a:extLst>
              <a:ext uri="{FF2B5EF4-FFF2-40B4-BE49-F238E27FC236}">
                <a16:creationId xmlns:a16="http://schemas.microsoft.com/office/drawing/2014/main" id="{439E8751-F330-BA60-2F20-A137939496C1}"/>
              </a:ext>
            </a:extLst>
          </p:cNvPr>
          <p:cNvSpPr txBox="1">
            <a:spLocks noChangeArrowheads="1"/>
          </p:cNvSpPr>
          <p:nvPr/>
        </p:nvSpPr>
        <p:spPr bwMode="auto">
          <a:xfrm>
            <a:off x="1901304" y="557963"/>
            <a:ext cx="1112058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800">
                <a:solidFill>
                  <a:srgbClr val="000000"/>
                </a:solidFill>
                <a:latin typeface="Arial" charset="0"/>
              </a:defRPr>
            </a:lvl1pPr>
            <a:lvl2pPr marL="742950" indent="-285750">
              <a:defRPr sz="2800">
                <a:solidFill>
                  <a:srgbClr val="000000"/>
                </a:solidFill>
                <a:latin typeface="Arial" charset="0"/>
              </a:defRPr>
            </a:lvl2pPr>
            <a:lvl3pPr marL="1143000" indent="-228600">
              <a:defRPr sz="2800">
                <a:solidFill>
                  <a:srgbClr val="000000"/>
                </a:solidFill>
                <a:latin typeface="Arial" charset="0"/>
              </a:defRPr>
            </a:lvl3pPr>
            <a:lvl4pPr marL="1600200" indent="-228600">
              <a:defRPr sz="2800">
                <a:solidFill>
                  <a:srgbClr val="000000"/>
                </a:solidFill>
                <a:latin typeface="Arial" charset="0"/>
              </a:defRPr>
            </a:lvl4pPr>
            <a:lvl5pPr marL="2057400" indent="-228600">
              <a:defRPr sz="2800">
                <a:solidFill>
                  <a:srgbClr val="000000"/>
                </a:solidFill>
                <a:latin typeface="Arial" charset="0"/>
              </a:defRPr>
            </a:lvl5pPr>
            <a:lvl6pPr marL="2514600" indent="-228600" eaLnBrk="0" fontAlgn="base" hangingPunct="0">
              <a:spcBef>
                <a:spcPct val="0"/>
              </a:spcBef>
              <a:spcAft>
                <a:spcPct val="0"/>
              </a:spcAft>
              <a:defRPr sz="2800">
                <a:solidFill>
                  <a:srgbClr val="000000"/>
                </a:solidFill>
                <a:latin typeface="Arial" charset="0"/>
              </a:defRPr>
            </a:lvl6pPr>
            <a:lvl7pPr marL="2971800" indent="-228600" eaLnBrk="0" fontAlgn="base" hangingPunct="0">
              <a:spcBef>
                <a:spcPct val="0"/>
              </a:spcBef>
              <a:spcAft>
                <a:spcPct val="0"/>
              </a:spcAft>
              <a:defRPr sz="2800">
                <a:solidFill>
                  <a:srgbClr val="000000"/>
                </a:solidFill>
                <a:latin typeface="Arial" charset="0"/>
              </a:defRPr>
            </a:lvl7pPr>
            <a:lvl8pPr marL="3429000" indent="-228600" eaLnBrk="0" fontAlgn="base" hangingPunct="0">
              <a:spcBef>
                <a:spcPct val="0"/>
              </a:spcBef>
              <a:spcAft>
                <a:spcPct val="0"/>
              </a:spcAft>
              <a:defRPr sz="2800">
                <a:solidFill>
                  <a:srgbClr val="000000"/>
                </a:solidFill>
                <a:latin typeface="Arial" charset="0"/>
              </a:defRPr>
            </a:lvl8pPr>
            <a:lvl9pPr marL="3886200" indent="-228600" eaLnBrk="0" fontAlgn="base" hangingPunct="0">
              <a:spcBef>
                <a:spcPct val="0"/>
              </a:spcBef>
              <a:spcAft>
                <a:spcPct val="0"/>
              </a:spcAft>
              <a:defRPr sz="2800">
                <a:solidFill>
                  <a:srgbClr val="000000"/>
                </a:solidFill>
                <a:latin typeface="Arial" charset="0"/>
              </a:defRPr>
            </a:lvl9pPr>
          </a:lstStyle>
          <a:p>
            <a:pPr eaLnBrk="1" hangingPunct="1">
              <a:spcBef>
                <a:spcPct val="50000"/>
              </a:spcBef>
            </a:pPr>
            <a:r>
              <a:rPr lang="en-US" sz="5400" b="1" err="1">
                <a:solidFill>
                  <a:sysClr val="windowText" lastClr="000000"/>
                </a:solidFill>
                <a:latin typeface="iCiel Baliho Script" pitchFamily="2" charset="0"/>
              </a:rPr>
              <a:t>Bài</a:t>
            </a:r>
            <a:r>
              <a:rPr lang="en-US" sz="5400" b="1">
                <a:solidFill>
                  <a:sysClr val="windowText" lastClr="000000"/>
                </a:solidFill>
                <a:latin typeface="iCiel Baliho Script" pitchFamily="2" charset="0"/>
              </a:rPr>
              <a:t> </a:t>
            </a:r>
            <a:r>
              <a:rPr lang="vi-VN" sz="5400" b="1">
                <a:solidFill>
                  <a:sysClr val="windowText" lastClr="000000"/>
                </a:solidFill>
                <a:latin typeface="iCiel Baliho Script" pitchFamily="2" charset="0"/>
              </a:rPr>
              <a:t>thơ</a:t>
            </a:r>
            <a:r>
              <a:rPr lang="en-US" sz="5400" b="1">
                <a:solidFill>
                  <a:sysClr val="windowText" lastClr="000000"/>
                </a:solidFill>
                <a:latin typeface="iCiel Baliho Script" pitchFamily="2" charset="0"/>
              </a:rPr>
              <a:t> </a:t>
            </a:r>
            <a:r>
              <a:rPr lang="en-US" sz="5400" b="1" dirty="0" err="1">
                <a:solidFill>
                  <a:sysClr val="windowText" lastClr="000000"/>
                </a:solidFill>
                <a:latin typeface="iCiel Baliho Script" pitchFamily="2" charset="0"/>
              </a:rPr>
              <a:t>được</a:t>
            </a:r>
            <a:r>
              <a:rPr lang="en-US" sz="5400" b="1" dirty="0">
                <a:solidFill>
                  <a:sysClr val="windowText" lastClr="000000"/>
                </a:solidFill>
                <a:latin typeface="iCiel Baliho Script" pitchFamily="2" charset="0"/>
              </a:rPr>
              <a:t> chia </a:t>
            </a:r>
            <a:r>
              <a:rPr lang="en-US" sz="5400" b="1" dirty="0" err="1">
                <a:solidFill>
                  <a:sysClr val="windowText" lastClr="000000"/>
                </a:solidFill>
                <a:latin typeface="iCiel Baliho Script" pitchFamily="2" charset="0"/>
              </a:rPr>
              <a:t>thành</a:t>
            </a:r>
            <a:r>
              <a:rPr lang="en-US" sz="5400" b="1" dirty="0">
                <a:solidFill>
                  <a:sysClr val="windowText" lastClr="000000"/>
                </a:solidFill>
                <a:latin typeface="iCiel Baliho Script" pitchFamily="2" charset="0"/>
              </a:rPr>
              <a:t> </a:t>
            </a:r>
            <a:r>
              <a:rPr lang="en-US" sz="5400" b="1" dirty="0" err="1">
                <a:solidFill>
                  <a:sysClr val="windowText" lastClr="000000"/>
                </a:solidFill>
                <a:latin typeface="iCiel Baliho Script" pitchFamily="2" charset="0"/>
              </a:rPr>
              <a:t>mấy</a:t>
            </a:r>
            <a:r>
              <a:rPr lang="en-US" sz="5400" b="1" dirty="0">
                <a:solidFill>
                  <a:sysClr val="windowText" lastClr="000000"/>
                </a:solidFill>
                <a:latin typeface="iCiel Baliho Script" pitchFamily="2" charset="0"/>
              </a:rPr>
              <a:t> </a:t>
            </a:r>
            <a:r>
              <a:rPr lang="en-US" sz="5400" b="1" dirty="0" err="1">
                <a:solidFill>
                  <a:sysClr val="windowText" lastClr="000000"/>
                </a:solidFill>
                <a:latin typeface="iCiel Baliho Script" pitchFamily="2" charset="0"/>
              </a:rPr>
              <a:t>đoạn</a:t>
            </a:r>
            <a:r>
              <a:rPr lang="en-US" sz="5400" b="1" dirty="0">
                <a:solidFill>
                  <a:sysClr val="windowText" lastClr="000000"/>
                </a:solidFill>
                <a:latin typeface="iCiel Baliho Script" pitchFamily="2" charset="0"/>
              </a:rPr>
              <a:t>?</a:t>
            </a:r>
          </a:p>
        </p:txBody>
      </p:sp>
      <p:sp>
        <p:nvSpPr>
          <p:cNvPr id="22" name="Cloud 21">
            <a:extLst>
              <a:ext uri="{FF2B5EF4-FFF2-40B4-BE49-F238E27FC236}">
                <a16:creationId xmlns:a16="http://schemas.microsoft.com/office/drawing/2014/main" id="{09750EBC-BF3C-41C8-3C54-2D4EA171CF30}"/>
              </a:ext>
            </a:extLst>
          </p:cNvPr>
          <p:cNvSpPr/>
          <p:nvPr/>
        </p:nvSpPr>
        <p:spPr>
          <a:xfrm>
            <a:off x="1845506" y="2047625"/>
            <a:ext cx="7089207" cy="446432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22">
            <a:extLst>
              <a:ext uri="{FF2B5EF4-FFF2-40B4-BE49-F238E27FC236}">
                <a16:creationId xmlns:a16="http://schemas.microsoft.com/office/drawing/2014/main" id="{02C98503-65CC-66A7-5E2D-EB860129657C}"/>
              </a:ext>
            </a:extLst>
          </p:cNvPr>
          <p:cNvSpPr/>
          <p:nvPr/>
        </p:nvSpPr>
        <p:spPr>
          <a:xfrm>
            <a:off x="2186442" y="2422635"/>
            <a:ext cx="6301163" cy="3597517"/>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F93D8312-97C8-610D-4462-9D13BF450BBB}"/>
              </a:ext>
            </a:extLst>
          </p:cNvPr>
          <p:cNvSpPr txBox="1"/>
          <p:nvPr/>
        </p:nvSpPr>
        <p:spPr>
          <a:xfrm>
            <a:off x="3154901" y="3092639"/>
            <a:ext cx="4628589" cy="2123658"/>
          </a:xfrm>
          <a:prstGeom prst="rect">
            <a:avLst/>
          </a:prstGeom>
          <a:noFill/>
        </p:spPr>
        <p:txBody>
          <a:bodyPr wrap="square">
            <a:spAutoFit/>
          </a:bodyPr>
          <a:lstStyle/>
          <a:p>
            <a:pPr algn="ctr"/>
            <a:r>
              <a:rPr lang="vi-VN" sz="4400">
                <a:solidFill>
                  <a:schemeClr val="bg1"/>
                </a:solidFill>
                <a:effectLst>
                  <a:outerShdw blurRad="38100" dist="38100" dir="2700000" algn="tl">
                    <a:srgbClr val="000000">
                      <a:alpha val="43137"/>
                    </a:srgbClr>
                  </a:outerShdw>
                </a:effectLst>
                <a:latin typeface="UTM Flamenco" panose="02040603050506020204" pitchFamily="18" charset="0"/>
                <a:ea typeface="Times New Roman" panose="02020603050405020304" pitchFamily="18" charset="0"/>
                <a:cs typeface="Times New Roman" panose="02020603050405020304" pitchFamily="18" charset="0"/>
              </a:rPr>
              <a:t>Bài thơ được chia làm </a:t>
            </a:r>
            <a:r>
              <a:rPr lang="en-US" sz="4400">
                <a:solidFill>
                  <a:schemeClr val="bg1"/>
                </a:solidFill>
                <a:effectLst>
                  <a:outerShdw blurRad="38100" dist="38100" dir="2700000" algn="tl">
                    <a:srgbClr val="000000">
                      <a:alpha val="43137"/>
                    </a:srgbClr>
                  </a:outerShdw>
                </a:effectLst>
                <a:latin typeface="UTM Flamenco" panose="02040603050506020204" pitchFamily="18" charset="0"/>
                <a:ea typeface="Times New Roman" panose="02020603050405020304" pitchFamily="18" charset="0"/>
                <a:cs typeface="Times New Roman" panose="02020603050405020304" pitchFamily="18" charset="0"/>
              </a:rPr>
              <a:t>6</a:t>
            </a:r>
            <a:r>
              <a:rPr lang="vi-VN" sz="4400">
                <a:solidFill>
                  <a:schemeClr val="bg1"/>
                </a:solidFill>
                <a:effectLst>
                  <a:outerShdw blurRad="38100" dist="38100" dir="2700000" algn="tl">
                    <a:srgbClr val="000000">
                      <a:alpha val="43137"/>
                    </a:srgbClr>
                  </a:outerShdw>
                </a:effectLst>
                <a:latin typeface="UTM Flamenco" panose="02040603050506020204" pitchFamily="18" charset="0"/>
                <a:ea typeface="Times New Roman" panose="02020603050405020304" pitchFamily="18" charset="0"/>
                <a:cs typeface="Times New Roman" panose="02020603050405020304" pitchFamily="18" charset="0"/>
              </a:rPr>
              <a:t> đoạn tương ứng với </a:t>
            </a:r>
            <a:r>
              <a:rPr lang="en-US" sz="4400">
                <a:solidFill>
                  <a:schemeClr val="bg1"/>
                </a:solidFill>
                <a:effectLst>
                  <a:outerShdw blurRad="38100" dist="38100" dir="2700000" algn="tl">
                    <a:srgbClr val="000000">
                      <a:alpha val="43137"/>
                    </a:srgbClr>
                  </a:outerShdw>
                </a:effectLst>
                <a:latin typeface="UTM Flamenco" panose="02040603050506020204" pitchFamily="18" charset="0"/>
                <a:ea typeface="Times New Roman" panose="02020603050405020304" pitchFamily="18" charset="0"/>
                <a:cs typeface="Times New Roman" panose="02020603050405020304" pitchFamily="18" charset="0"/>
              </a:rPr>
              <a:t>6</a:t>
            </a:r>
            <a:r>
              <a:rPr lang="vi-VN" sz="4400">
                <a:solidFill>
                  <a:schemeClr val="bg1"/>
                </a:solidFill>
                <a:effectLst>
                  <a:outerShdw blurRad="38100" dist="38100" dir="2700000" algn="tl">
                    <a:srgbClr val="000000">
                      <a:alpha val="43137"/>
                    </a:srgbClr>
                  </a:outerShdw>
                </a:effectLst>
                <a:latin typeface="UTM Flamenco" panose="02040603050506020204" pitchFamily="18" charset="0"/>
                <a:ea typeface="Times New Roman" panose="02020603050405020304" pitchFamily="18" charset="0"/>
                <a:cs typeface="Times New Roman" panose="02020603050405020304" pitchFamily="18" charset="0"/>
              </a:rPr>
              <a:t> khổ thơ.</a:t>
            </a:r>
            <a:endParaRPr lang="en-US" sz="4400">
              <a:solidFill>
                <a:schemeClr val="bg1"/>
              </a:solidFill>
              <a:effectLst>
                <a:outerShdw blurRad="38100" dist="38100" dir="2700000" algn="tl">
                  <a:srgbClr val="000000">
                    <a:alpha val="43137"/>
                  </a:srgbClr>
                </a:outerShdw>
              </a:effectLst>
              <a:latin typeface="UTM Flamenco" panose="02040603050506020204" pitchFamily="18" charset="0"/>
              <a:ea typeface="Times New Roman" panose="02020603050405020304" pitchFamily="18" charset="0"/>
              <a:cs typeface="Times New Roman" panose="02020603050405020304" pitchFamily="18" charset="0"/>
            </a:endParaRPr>
          </a:p>
        </p:txBody>
      </p:sp>
      <p:pic>
        <p:nvPicPr>
          <p:cNvPr id="25" name="Picture 7">
            <a:extLst>
              <a:ext uri="{FF2B5EF4-FFF2-40B4-BE49-F238E27FC236}">
                <a16:creationId xmlns:a16="http://schemas.microsoft.com/office/drawing/2014/main" id="{44AEA844-7D25-17F6-AEFD-3D51094A502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8125872" y="3778420"/>
            <a:ext cx="3491495" cy="2740824"/>
          </a:xfrm>
          <a:prstGeom prst="rect">
            <a:avLst/>
          </a:prstGeom>
        </p:spPr>
      </p:pic>
    </p:spTree>
    <p:extLst>
      <p:ext uri="{BB962C8B-B14F-4D97-AF65-F5344CB8AC3E}">
        <p14:creationId xmlns:p14="http://schemas.microsoft.com/office/powerpoint/2010/main" val="1246569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5"/>
                                        </p:tgtEl>
                                        <p:attrNameLst>
                                          <p:attrName>r</p:attrName>
                                        </p:attrNameLst>
                                      </p:cBhvr>
                                    </p:animRot>
                                    <p:animRot by="-240000">
                                      <p:cBhvr>
                                        <p:cTn id="7" dur="200" fill="hold">
                                          <p:stCondLst>
                                            <p:cond delay="200"/>
                                          </p:stCondLst>
                                        </p:cTn>
                                        <p:tgtEl>
                                          <p:spTgt spid="25"/>
                                        </p:tgtEl>
                                        <p:attrNameLst>
                                          <p:attrName>r</p:attrName>
                                        </p:attrNameLst>
                                      </p:cBhvr>
                                    </p:animRot>
                                    <p:animRot by="240000">
                                      <p:cBhvr>
                                        <p:cTn id="8" dur="200" fill="hold">
                                          <p:stCondLst>
                                            <p:cond delay="400"/>
                                          </p:stCondLst>
                                        </p:cTn>
                                        <p:tgtEl>
                                          <p:spTgt spid="25"/>
                                        </p:tgtEl>
                                        <p:attrNameLst>
                                          <p:attrName>r</p:attrName>
                                        </p:attrNameLst>
                                      </p:cBhvr>
                                    </p:animRot>
                                    <p:animRot by="-240000">
                                      <p:cBhvr>
                                        <p:cTn id="9" dur="200" fill="hold">
                                          <p:stCondLst>
                                            <p:cond delay="600"/>
                                          </p:stCondLst>
                                        </p:cTn>
                                        <p:tgtEl>
                                          <p:spTgt spid="25"/>
                                        </p:tgtEl>
                                        <p:attrNameLst>
                                          <p:attrName>r</p:attrName>
                                        </p:attrNameLst>
                                      </p:cBhvr>
                                    </p:animRot>
                                    <p:animRot by="120000">
                                      <p:cBhvr>
                                        <p:cTn id="10" dur="200" fill="hold">
                                          <p:stCondLst>
                                            <p:cond delay="800"/>
                                          </p:stCondLst>
                                        </p:cTn>
                                        <p:tgtEl>
                                          <p:spTgt spid="2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500" fill="hold"/>
                                        <p:tgtEl>
                                          <p:spTgt spid="24"/>
                                        </p:tgtEl>
                                        <p:attrNameLst>
                                          <p:attrName>ppt_w</p:attrName>
                                        </p:attrNameLst>
                                      </p:cBhvr>
                                      <p:tavLst>
                                        <p:tav tm="0">
                                          <p:val>
                                            <p:fltVal val="0"/>
                                          </p:val>
                                        </p:tav>
                                        <p:tav tm="100000">
                                          <p:val>
                                            <p:strVal val="#ppt_w"/>
                                          </p:val>
                                        </p:tav>
                                      </p:tavLst>
                                    </p:anim>
                                    <p:anim calcmode="lin" valueType="num">
                                      <p:cBhvr>
                                        <p:cTn id="24" dur="500" fill="hold"/>
                                        <p:tgtEl>
                                          <p:spTgt spid="24"/>
                                        </p:tgtEl>
                                        <p:attrNameLst>
                                          <p:attrName>ppt_h</p:attrName>
                                        </p:attrNameLst>
                                      </p:cBhvr>
                                      <p:tavLst>
                                        <p:tav tm="0">
                                          <p:val>
                                            <p:fltVal val="0"/>
                                          </p:val>
                                        </p:tav>
                                        <p:tav tm="100000">
                                          <p:val>
                                            <p:strVal val="#ppt_h"/>
                                          </p:val>
                                        </p:tav>
                                      </p:tavLst>
                                    </p:anim>
                                    <p:animEffect transition="in" filter="fade">
                                      <p:cBhvr>
                                        <p:cTn id="25" dur="500"/>
                                        <p:tgtEl>
                                          <p:spTgt spid="24"/>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500" fill="hold"/>
                                        <p:tgtEl>
                                          <p:spTgt spid="23"/>
                                        </p:tgtEl>
                                        <p:attrNameLst>
                                          <p:attrName>ppt_w</p:attrName>
                                        </p:attrNameLst>
                                      </p:cBhvr>
                                      <p:tavLst>
                                        <p:tav tm="0">
                                          <p:val>
                                            <p:fltVal val="0"/>
                                          </p:val>
                                        </p:tav>
                                        <p:tav tm="100000">
                                          <p:val>
                                            <p:strVal val="#ppt_w"/>
                                          </p:val>
                                        </p:tav>
                                      </p:tavLst>
                                    </p:anim>
                                    <p:anim calcmode="lin" valueType="num">
                                      <p:cBhvr>
                                        <p:cTn id="29" dur="500" fill="hold"/>
                                        <p:tgtEl>
                                          <p:spTgt spid="23"/>
                                        </p:tgtEl>
                                        <p:attrNameLst>
                                          <p:attrName>ppt_h</p:attrName>
                                        </p:attrNameLst>
                                      </p:cBhvr>
                                      <p:tavLst>
                                        <p:tav tm="0">
                                          <p:val>
                                            <p:fltVal val="0"/>
                                          </p:val>
                                        </p:tav>
                                        <p:tav tm="100000">
                                          <p:val>
                                            <p:strVal val="#ppt_h"/>
                                          </p:val>
                                        </p:tav>
                                      </p:tavLst>
                                    </p:anim>
                                    <p:animEffect transition="in" filter="fade">
                                      <p:cBhvr>
                                        <p:cTn id="30" dur="500"/>
                                        <p:tgtEl>
                                          <p:spTgt spid="23"/>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p:cTn id="33" dur="500" fill="hold"/>
                                        <p:tgtEl>
                                          <p:spTgt spid="22"/>
                                        </p:tgtEl>
                                        <p:attrNameLst>
                                          <p:attrName>ppt_w</p:attrName>
                                        </p:attrNameLst>
                                      </p:cBhvr>
                                      <p:tavLst>
                                        <p:tav tm="0">
                                          <p:val>
                                            <p:fltVal val="0"/>
                                          </p:val>
                                        </p:tav>
                                        <p:tav tm="100000">
                                          <p:val>
                                            <p:strVal val="#ppt_w"/>
                                          </p:val>
                                        </p:tav>
                                      </p:tavLst>
                                    </p:anim>
                                    <p:anim calcmode="lin" valueType="num">
                                      <p:cBhvr>
                                        <p:cTn id="34" dur="500" fill="hold"/>
                                        <p:tgtEl>
                                          <p:spTgt spid="22"/>
                                        </p:tgtEl>
                                        <p:attrNameLst>
                                          <p:attrName>ppt_h</p:attrName>
                                        </p:attrNameLst>
                                      </p:cBhvr>
                                      <p:tavLst>
                                        <p:tav tm="0">
                                          <p:val>
                                            <p:fltVal val="0"/>
                                          </p:val>
                                        </p:tav>
                                        <p:tav tm="100000">
                                          <p:val>
                                            <p:strVal val="#ppt_h"/>
                                          </p:val>
                                        </p:tav>
                                      </p:tavLst>
                                    </p:anim>
                                    <p:animEffect transition="in" filter="fade">
                                      <p:cBhvr>
                                        <p:cTn id="3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1" grpId="0"/>
      <p:bldP spid="22" grpId="0" animBg="1"/>
      <p:bldP spid="23" grpId="0" animBg="1"/>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E5D7C7B6-312E-F0E0-7EB7-A47965E758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4" name="Picture 15">
            <a:extLst>
              <a:ext uri="{FF2B5EF4-FFF2-40B4-BE49-F238E27FC236}">
                <a16:creationId xmlns:a16="http://schemas.microsoft.com/office/drawing/2014/main" id="{5A796C83-503B-DA30-E279-D41AA5C09D1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32220" y="86086"/>
            <a:ext cx="4192394" cy="1100895"/>
          </a:xfrm>
          <a:prstGeom prst="rect">
            <a:avLst/>
          </a:prstGeom>
        </p:spPr>
      </p:pic>
      <p:sp>
        <p:nvSpPr>
          <p:cNvPr id="27" name="Rectangle: Rounded Corners 26">
            <a:extLst>
              <a:ext uri="{FF2B5EF4-FFF2-40B4-BE49-F238E27FC236}">
                <a16:creationId xmlns:a16="http://schemas.microsoft.com/office/drawing/2014/main" id="{911310D3-D03B-BF3E-A916-297E4E2422F4}"/>
              </a:ext>
            </a:extLst>
          </p:cNvPr>
          <p:cNvSpPr/>
          <p:nvPr/>
        </p:nvSpPr>
        <p:spPr>
          <a:xfrm>
            <a:off x="558800" y="1355828"/>
            <a:ext cx="11074400" cy="5315914"/>
          </a:xfrm>
          <a:prstGeom prst="roundRect">
            <a:avLst>
              <a:gd name="adj" fmla="val 686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2952205-A912-6E86-AAB4-628DBB34F40E}"/>
              </a:ext>
            </a:extLst>
          </p:cNvPr>
          <p:cNvSpPr/>
          <p:nvPr/>
        </p:nvSpPr>
        <p:spPr>
          <a:xfrm>
            <a:off x="7062865" y="4339050"/>
            <a:ext cx="6096000" cy="1938992"/>
          </a:xfrm>
          <a:prstGeom prst="rect">
            <a:avLst/>
          </a:prstGeom>
        </p:spPr>
        <p:txBody>
          <a:bodyPr>
            <a:spAutoFit/>
          </a:bodyPr>
          <a:lstStyle/>
          <a:p>
            <a:r>
              <a:rPr lang="vi-VN" sz="2400" dirty="0">
                <a:solidFill>
                  <a:srgbClr val="000000"/>
                </a:solidFill>
                <a:latin typeface="Calibri" panose="020F0502020204030204" pitchFamily="34" charset="0"/>
                <a:cs typeface="Calibri" panose="020F0502020204030204" pitchFamily="34" charset="0"/>
              </a:rPr>
              <a:t> </a:t>
            </a:r>
          </a:p>
          <a:p>
            <a:r>
              <a:rPr lang="vi-VN" sz="2400" dirty="0">
                <a:solidFill>
                  <a:srgbClr val="000000"/>
                </a:solidFill>
                <a:latin typeface="Calibri" panose="020F0502020204030204" pitchFamily="34" charset="0"/>
                <a:cs typeface="Calibri" panose="020F0502020204030204" pitchFamily="34" charset="0"/>
              </a:rPr>
              <a:t>Dù giáp mặt cùng biển rộng</a:t>
            </a:r>
          </a:p>
          <a:p>
            <a:r>
              <a:rPr lang="vi-VN" sz="2400" dirty="0">
                <a:solidFill>
                  <a:srgbClr val="000000"/>
                </a:solidFill>
                <a:latin typeface="Calibri" panose="020F0502020204030204" pitchFamily="34" charset="0"/>
                <a:cs typeface="Calibri" panose="020F0502020204030204" pitchFamily="34" charset="0"/>
              </a:rPr>
              <a:t>Cửa sông chẳng dứt cội nguồn</a:t>
            </a:r>
          </a:p>
          <a:p>
            <a:r>
              <a:rPr lang="vi-VN" sz="2400" dirty="0">
                <a:solidFill>
                  <a:srgbClr val="000000"/>
                </a:solidFill>
                <a:latin typeface="Calibri" panose="020F0502020204030204" pitchFamily="34" charset="0"/>
                <a:cs typeface="Calibri" panose="020F0502020204030204" pitchFamily="34" charset="0"/>
              </a:rPr>
              <a:t>Lá xanh mỗi lần trôi xuống</a:t>
            </a:r>
          </a:p>
          <a:p>
            <a:r>
              <a:rPr lang="vi-VN" sz="2400" dirty="0">
                <a:solidFill>
                  <a:srgbClr val="000000"/>
                </a:solidFill>
                <a:latin typeface="Calibri" panose="020F0502020204030204" pitchFamily="34" charset="0"/>
                <a:cs typeface="Calibri" panose="020F0502020204030204" pitchFamily="34" charset="0"/>
              </a:rPr>
              <a:t>Bỗng… nhớ một vùng núi non...</a:t>
            </a:r>
          </a:p>
        </p:txBody>
      </p:sp>
      <p:sp>
        <p:nvSpPr>
          <p:cNvPr id="14" name="Rectangle 13">
            <a:extLst>
              <a:ext uri="{FF2B5EF4-FFF2-40B4-BE49-F238E27FC236}">
                <a16:creationId xmlns:a16="http://schemas.microsoft.com/office/drawing/2014/main" id="{3A1B8608-396B-22CF-68A6-2B1CF431401B}"/>
              </a:ext>
            </a:extLst>
          </p:cNvPr>
          <p:cNvSpPr/>
          <p:nvPr/>
        </p:nvSpPr>
        <p:spPr>
          <a:xfrm>
            <a:off x="1458216" y="1484512"/>
            <a:ext cx="6096000" cy="1938992"/>
          </a:xfrm>
          <a:prstGeom prst="rect">
            <a:avLst/>
          </a:prstGeom>
        </p:spPr>
        <p:txBody>
          <a:bodyPr>
            <a:spAutoFit/>
          </a:bodyPr>
          <a:lstStyle/>
          <a:p>
            <a:r>
              <a:rPr lang="vi-VN" sz="2400" dirty="0">
                <a:solidFill>
                  <a:srgbClr val="000000"/>
                </a:solidFill>
                <a:latin typeface="Calibri" panose="020F0502020204030204" pitchFamily="34" charset="0"/>
                <a:cs typeface="Calibri" panose="020F0502020204030204" pitchFamily="34" charset="0"/>
              </a:rPr>
              <a:t>Là cửa nhưng không then khóa</a:t>
            </a:r>
          </a:p>
          <a:p>
            <a:r>
              <a:rPr lang="vi-VN" sz="2400" dirty="0">
                <a:solidFill>
                  <a:srgbClr val="000000"/>
                </a:solidFill>
                <a:latin typeface="Calibri" panose="020F0502020204030204" pitchFamily="34" charset="0"/>
                <a:cs typeface="Calibri" panose="020F0502020204030204" pitchFamily="34" charset="0"/>
              </a:rPr>
              <a:t>Cũng không khép lại bao giờ</a:t>
            </a:r>
          </a:p>
          <a:p>
            <a:r>
              <a:rPr lang="vi-VN" sz="2400" dirty="0">
                <a:solidFill>
                  <a:srgbClr val="000000"/>
                </a:solidFill>
                <a:latin typeface="Calibri" panose="020F0502020204030204" pitchFamily="34" charset="0"/>
                <a:cs typeface="Calibri" panose="020F0502020204030204" pitchFamily="34" charset="0"/>
              </a:rPr>
              <a:t>Mênh mông một vùng sóng nước</a:t>
            </a:r>
          </a:p>
          <a:p>
            <a:r>
              <a:rPr lang="vi-VN" sz="2400" dirty="0">
                <a:solidFill>
                  <a:srgbClr val="000000"/>
                </a:solidFill>
                <a:latin typeface="Calibri" panose="020F0502020204030204" pitchFamily="34" charset="0"/>
                <a:cs typeface="Calibri" panose="020F0502020204030204" pitchFamily="34" charset="0"/>
              </a:rPr>
              <a:t>Mở ra bao nỗi đợi chờ.</a:t>
            </a:r>
          </a:p>
          <a:p>
            <a:endParaRPr lang="en-US" sz="2400" dirty="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FDE29478-00C2-3006-2A92-C31E544F3325}"/>
              </a:ext>
            </a:extLst>
          </p:cNvPr>
          <p:cNvSpPr/>
          <p:nvPr/>
        </p:nvSpPr>
        <p:spPr>
          <a:xfrm>
            <a:off x="1458216" y="3096915"/>
            <a:ext cx="6096000" cy="1569660"/>
          </a:xfrm>
          <a:prstGeom prst="rect">
            <a:avLst/>
          </a:prstGeom>
        </p:spPr>
        <p:txBody>
          <a:bodyPr>
            <a:spAutoFit/>
          </a:bodyPr>
          <a:lstStyle/>
          <a:p>
            <a:r>
              <a:rPr lang="vi-VN" sz="2400" dirty="0">
                <a:solidFill>
                  <a:srgbClr val="000000"/>
                </a:solidFill>
                <a:latin typeface="Calibri" panose="020F0502020204030204" pitchFamily="34" charset="0"/>
                <a:cs typeface="Calibri" panose="020F0502020204030204" pitchFamily="34" charset="0"/>
              </a:rPr>
              <a:t>Nơi những dòng sông cần mẫn</a:t>
            </a:r>
          </a:p>
          <a:p>
            <a:r>
              <a:rPr lang="vi-VN" sz="2400" dirty="0">
                <a:solidFill>
                  <a:srgbClr val="000000"/>
                </a:solidFill>
                <a:latin typeface="Calibri" panose="020F0502020204030204" pitchFamily="34" charset="0"/>
                <a:cs typeface="Calibri" panose="020F0502020204030204" pitchFamily="34" charset="0"/>
              </a:rPr>
              <a:t>Gửi lại phù sa bãi bồi</a:t>
            </a:r>
          </a:p>
          <a:p>
            <a:r>
              <a:rPr lang="vi-VN" sz="2400" dirty="0">
                <a:solidFill>
                  <a:srgbClr val="000000"/>
                </a:solidFill>
                <a:latin typeface="Calibri" panose="020F0502020204030204" pitchFamily="34" charset="0"/>
                <a:cs typeface="Calibri" panose="020F0502020204030204" pitchFamily="34" charset="0"/>
              </a:rPr>
              <a:t>Để nước ngọt ùa ra biển</a:t>
            </a:r>
          </a:p>
          <a:p>
            <a:r>
              <a:rPr lang="vi-VN" sz="2400" dirty="0">
                <a:solidFill>
                  <a:srgbClr val="000000"/>
                </a:solidFill>
                <a:latin typeface="Calibri" panose="020F0502020204030204" pitchFamily="34" charset="0"/>
                <a:cs typeface="Calibri" panose="020F0502020204030204" pitchFamily="34" charset="0"/>
              </a:rPr>
              <a:t>Sau cuộc hành trình xa xôi.</a:t>
            </a:r>
          </a:p>
        </p:txBody>
      </p:sp>
      <p:sp>
        <p:nvSpPr>
          <p:cNvPr id="16" name="Rectangle 15">
            <a:extLst>
              <a:ext uri="{FF2B5EF4-FFF2-40B4-BE49-F238E27FC236}">
                <a16:creationId xmlns:a16="http://schemas.microsoft.com/office/drawing/2014/main" id="{826DC642-78C5-29A9-FFB4-CF2B8BE618B8}"/>
              </a:ext>
            </a:extLst>
          </p:cNvPr>
          <p:cNvSpPr/>
          <p:nvPr/>
        </p:nvSpPr>
        <p:spPr>
          <a:xfrm>
            <a:off x="1458216" y="4739083"/>
            <a:ext cx="6096000" cy="1938992"/>
          </a:xfrm>
          <a:prstGeom prst="rect">
            <a:avLst/>
          </a:prstGeom>
        </p:spPr>
        <p:txBody>
          <a:bodyPr>
            <a:spAutoFit/>
          </a:bodyPr>
          <a:lstStyle/>
          <a:p>
            <a:r>
              <a:rPr lang="vi-VN" sz="2400" dirty="0">
                <a:solidFill>
                  <a:srgbClr val="000000"/>
                </a:solidFill>
                <a:latin typeface="Calibri" panose="020F0502020204030204" pitchFamily="34" charset="0"/>
                <a:cs typeface="Calibri" panose="020F0502020204030204" pitchFamily="34" charset="0"/>
              </a:rPr>
              <a:t>Nơi biển tìm về với đất</a:t>
            </a:r>
          </a:p>
          <a:p>
            <a:r>
              <a:rPr lang="vi-VN" sz="2400" dirty="0">
                <a:solidFill>
                  <a:srgbClr val="000000"/>
                </a:solidFill>
                <a:latin typeface="Calibri" panose="020F0502020204030204" pitchFamily="34" charset="0"/>
                <a:cs typeface="Calibri" panose="020F0502020204030204" pitchFamily="34" charset="0"/>
              </a:rPr>
              <a:t>Bằng con sóng nhớ bạc đầu</a:t>
            </a:r>
          </a:p>
          <a:p>
            <a:r>
              <a:rPr lang="vi-VN" sz="2400" dirty="0">
                <a:solidFill>
                  <a:srgbClr val="000000"/>
                </a:solidFill>
                <a:latin typeface="Calibri" panose="020F0502020204030204" pitchFamily="34" charset="0"/>
                <a:cs typeface="Calibri" panose="020F0502020204030204" pitchFamily="34" charset="0"/>
              </a:rPr>
              <a:t>Chất muối hòa trong vị ngọt</a:t>
            </a:r>
          </a:p>
          <a:p>
            <a:r>
              <a:rPr lang="vi-VN" sz="2400" dirty="0">
                <a:solidFill>
                  <a:srgbClr val="000000"/>
                </a:solidFill>
                <a:latin typeface="Calibri" panose="020F0502020204030204" pitchFamily="34" charset="0"/>
                <a:cs typeface="Calibri" panose="020F0502020204030204" pitchFamily="34" charset="0"/>
              </a:rPr>
              <a:t>Thành vùng nước lợ nông sâu.</a:t>
            </a:r>
          </a:p>
          <a:p>
            <a:r>
              <a:rPr lang="vi-VN" sz="2400" dirty="0">
                <a:solidFill>
                  <a:srgbClr val="000000"/>
                </a:solidFill>
                <a:latin typeface="Calibri" panose="020F0502020204030204" pitchFamily="34" charset="0"/>
                <a:cs typeface="Calibri" panose="020F0502020204030204" pitchFamily="34" charset="0"/>
              </a:rPr>
              <a:t> </a:t>
            </a:r>
          </a:p>
        </p:txBody>
      </p:sp>
      <p:sp>
        <p:nvSpPr>
          <p:cNvPr id="17" name="Rectangle 16">
            <a:extLst>
              <a:ext uri="{FF2B5EF4-FFF2-40B4-BE49-F238E27FC236}">
                <a16:creationId xmlns:a16="http://schemas.microsoft.com/office/drawing/2014/main" id="{F43D7CDA-FE54-C760-DEB4-559A1F5A7E5C}"/>
              </a:ext>
            </a:extLst>
          </p:cNvPr>
          <p:cNvSpPr/>
          <p:nvPr/>
        </p:nvSpPr>
        <p:spPr>
          <a:xfrm>
            <a:off x="7062865" y="1508964"/>
            <a:ext cx="6096000" cy="1938992"/>
          </a:xfrm>
          <a:prstGeom prst="rect">
            <a:avLst/>
          </a:prstGeom>
        </p:spPr>
        <p:txBody>
          <a:bodyPr>
            <a:spAutoFit/>
          </a:bodyPr>
          <a:lstStyle/>
          <a:p>
            <a:r>
              <a:rPr lang="vi-VN" sz="2400" dirty="0">
                <a:solidFill>
                  <a:srgbClr val="000000"/>
                </a:solidFill>
                <a:latin typeface="Calibri" panose="020F0502020204030204" pitchFamily="34" charset="0"/>
                <a:cs typeface="Calibri" panose="020F0502020204030204" pitchFamily="34" charset="0"/>
              </a:rPr>
              <a:t>Nơi cá đối vào đẻ trứng</a:t>
            </a:r>
          </a:p>
          <a:p>
            <a:r>
              <a:rPr lang="vi-VN" sz="2400" dirty="0">
                <a:solidFill>
                  <a:srgbClr val="000000"/>
                </a:solidFill>
                <a:latin typeface="Calibri" panose="020F0502020204030204" pitchFamily="34" charset="0"/>
                <a:cs typeface="Calibri" panose="020F0502020204030204" pitchFamily="34" charset="0"/>
              </a:rPr>
              <a:t>Nơi tôm rảo đến búng càng</a:t>
            </a:r>
          </a:p>
          <a:p>
            <a:r>
              <a:rPr lang="vi-VN" sz="2400" dirty="0">
                <a:solidFill>
                  <a:srgbClr val="000000"/>
                </a:solidFill>
                <a:latin typeface="Calibri" panose="020F0502020204030204" pitchFamily="34" charset="0"/>
                <a:cs typeface="Calibri" panose="020F0502020204030204" pitchFamily="34" charset="0"/>
              </a:rPr>
              <a:t>Cần câu uốn cong lưỡi sóng</a:t>
            </a:r>
          </a:p>
          <a:p>
            <a:r>
              <a:rPr lang="vi-VN" sz="2400" dirty="0">
                <a:solidFill>
                  <a:srgbClr val="000000"/>
                </a:solidFill>
                <a:latin typeface="Calibri" panose="020F0502020204030204" pitchFamily="34" charset="0"/>
                <a:cs typeface="Calibri" panose="020F0502020204030204" pitchFamily="34" charset="0"/>
              </a:rPr>
              <a:t>Thuyền ai lấp lóa đêm trăng.</a:t>
            </a:r>
          </a:p>
          <a:p>
            <a:r>
              <a:rPr lang="vi-VN" sz="2400" dirty="0">
                <a:solidFill>
                  <a:srgbClr val="000000"/>
                </a:solidFill>
                <a:latin typeface="Calibri" panose="020F0502020204030204" pitchFamily="34" charset="0"/>
                <a:cs typeface="Calibri" panose="020F0502020204030204" pitchFamily="34" charset="0"/>
              </a:rPr>
              <a:t> </a:t>
            </a:r>
          </a:p>
        </p:txBody>
      </p:sp>
      <p:sp>
        <p:nvSpPr>
          <p:cNvPr id="18" name="Rectangle 17">
            <a:extLst>
              <a:ext uri="{FF2B5EF4-FFF2-40B4-BE49-F238E27FC236}">
                <a16:creationId xmlns:a16="http://schemas.microsoft.com/office/drawing/2014/main" id="{16A348B6-C98C-780E-2CB7-9C19100966B3}"/>
              </a:ext>
            </a:extLst>
          </p:cNvPr>
          <p:cNvSpPr/>
          <p:nvPr/>
        </p:nvSpPr>
        <p:spPr>
          <a:xfrm>
            <a:off x="7062865" y="3104012"/>
            <a:ext cx="6096000" cy="1938992"/>
          </a:xfrm>
          <a:prstGeom prst="rect">
            <a:avLst/>
          </a:prstGeom>
        </p:spPr>
        <p:txBody>
          <a:bodyPr>
            <a:spAutoFit/>
          </a:bodyPr>
          <a:lstStyle/>
          <a:p>
            <a:r>
              <a:rPr lang="vi-VN" sz="2400" dirty="0">
                <a:solidFill>
                  <a:srgbClr val="000000"/>
                </a:solidFill>
                <a:latin typeface="Calibri" panose="020F0502020204030204" pitchFamily="34" charset="0"/>
                <a:cs typeface="Calibri" panose="020F0502020204030204" pitchFamily="34" charset="0"/>
              </a:rPr>
              <a:t>Nơi con tàu chào mặt đất</a:t>
            </a:r>
          </a:p>
          <a:p>
            <a:r>
              <a:rPr lang="vi-VN" sz="2400" dirty="0">
                <a:solidFill>
                  <a:srgbClr val="000000"/>
                </a:solidFill>
                <a:latin typeface="Calibri" panose="020F0502020204030204" pitchFamily="34" charset="0"/>
                <a:cs typeface="Calibri" panose="020F0502020204030204" pitchFamily="34" charset="0"/>
              </a:rPr>
              <a:t>Còi ngân lên khúc giã từ</a:t>
            </a:r>
          </a:p>
          <a:p>
            <a:r>
              <a:rPr lang="vi-VN" sz="2400" dirty="0">
                <a:solidFill>
                  <a:srgbClr val="000000"/>
                </a:solidFill>
                <a:latin typeface="Calibri" panose="020F0502020204030204" pitchFamily="34" charset="0"/>
                <a:cs typeface="Calibri" panose="020F0502020204030204" pitchFamily="34" charset="0"/>
              </a:rPr>
              <a:t>Cửa sông tiễn người ra biển</a:t>
            </a:r>
          </a:p>
          <a:p>
            <a:r>
              <a:rPr lang="vi-VN" sz="2400" dirty="0">
                <a:solidFill>
                  <a:srgbClr val="000000"/>
                </a:solidFill>
                <a:latin typeface="Calibri" panose="020F0502020204030204" pitchFamily="34" charset="0"/>
                <a:cs typeface="Calibri" panose="020F0502020204030204" pitchFamily="34" charset="0"/>
              </a:rPr>
              <a:t>Mây trắng lành như phong thư.</a:t>
            </a:r>
          </a:p>
          <a:p>
            <a:r>
              <a:rPr lang="vi-VN" sz="2400" dirty="0">
                <a:solidFill>
                  <a:srgbClr val="000000"/>
                </a:solidFill>
                <a:latin typeface="Calibri" panose="020F0502020204030204" pitchFamily="34" charset="0"/>
                <a:cs typeface="Calibri" panose="020F0502020204030204" pitchFamily="34" charset="0"/>
              </a:rPr>
              <a:t> </a:t>
            </a:r>
          </a:p>
        </p:txBody>
      </p:sp>
      <p:pic>
        <p:nvPicPr>
          <p:cNvPr id="19" name="Picture 4" descr="Colorful numbers with clouds Container sticker - TenStickers">
            <a:extLst>
              <a:ext uri="{FF2B5EF4-FFF2-40B4-BE49-F238E27FC236}">
                <a16:creationId xmlns:a16="http://schemas.microsoft.com/office/drawing/2014/main" id="{089EAFCA-313C-4AB8-FA79-754BE9FE10E9}"/>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2095" b="30447" l="3250" r="29500">
                        <a14:foregroundMark x1="21500" y1="2095" x2="21500" y2="2095"/>
                      </a14:backgroundRemoval>
                    </a14:imgEffect>
                  </a14:imgLayer>
                </a14:imgProps>
              </a:ext>
              <a:ext uri="{28A0092B-C50C-407E-A947-70E740481C1C}">
                <a14:useLocalDpi xmlns:a14="http://schemas.microsoft.com/office/drawing/2010/main" val="0"/>
              </a:ext>
            </a:extLst>
          </a:blip>
          <a:srcRect r="67113" b="66150"/>
          <a:stretch/>
        </p:blipFill>
        <p:spPr bwMode="auto">
          <a:xfrm>
            <a:off x="931290" y="1409713"/>
            <a:ext cx="643853" cy="59312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Colorful numbers with clouds Container sticker - TenStickers">
            <a:extLst>
              <a:ext uri="{FF2B5EF4-FFF2-40B4-BE49-F238E27FC236}">
                <a16:creationId xmlns:a16="http://schemas.microsoft.com/office/drawing/2014/main" id="{4E74F4F8-A0ED-9DD4-3611-FC4793BF5566}"/>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257" b="30447" l="37375" r="65250">
                        <a14:foregroundMark x1="50500" y1="1257" x2="50500" y2="1257"/>
                      </a14:backgroundRemoval>
                    </a14:imgEffect>
                  </a14:imgLayer>
                </a14:imgProps>
              </a:ext>
              <a:ext uri="{28A0092B-C50C-407E-A947-70E740481C1C}">
                <a14:useLocalDpi xmlns:a14="http://schemas.microsoft.com/office/drawing/2010/main" val="0"/>
              </a:ext>
            </a:extLst>
          </a:blip>
          <a:srcRect l="33981" r="31167" b="66115"/>
          <a:stretch/>
        </p:blipFill>
        <p:spPr bwMode="auto">
          <a:xfrm>
            <a:off x="1066829" y="3098427"/>
            <a:ext cx="577775" cy="50275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Colorful numbers with clouds Container sticker - TenStickers">
            <a:extLst>
              <a:ext uri="{FF2B5EF4-FFF2-40B4-BE49-F238E27FC236}">
                <a16:creationId xmlns:a16="http://schemas.microsoft.com/office/drawing/2014/main" id="{F73FA2E6-1D1D-65CA-5E94-18FA7833F46D}"/>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978" b="29469" l="68250" r="96375">
                        <a14:foregroundMark x1="79750" y1="978" x2="79750" y2="978"/>
                      </a14:backgroundRemoval>
                    </a14:imgEffect>
                  </a14:imgLayer>
                </a14:imgProps>
              </a:ext>
              <a:ext uri="{28A0092B-C50C-407E-A947-70E740481C1C}">
                <a14:useLocalDpi xmlns:a14="http://schemas.microsoft.com/office/drawing/2010/main" val="0"/>
              </a:ext>
            </a:extLst>
          </a:blip>
          <a:srcRect l="64778" b="67154"/>
          <a:stretch/>
        </p:blipFill>
        <p:spPr bwMode="auto">
          <a:xfrm>
            <a:off x="1054533" y="4716973"/>
            <a:ext cx="602366" cy="50275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Colorful numbers with clouds Container sticker - TenStickers">
            <a:extLst>
              <a:ext uri="{FF2B5EF4-FFF2-40B4-BE49-F238E27FC236}">
                <a16:creationId xmlns:a16="http://schemas.microsoft.com/office/drawing/2014/main" id="{AC7FEE87-56E9-7530-DA40-93DE411771DB}"/>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36872" b="66341" l="0" r="22625">
                        <a14:foregroundMark x1="1625" y1="54749" x2="1625" y2="54749"/>
                        <a14:foregroundMark x1="0" y1="53911" x2="0" y2="53911"/>
                      </a14:backgroundRemoval>
                    </a14:imgEffect>
                  </a14:imgLayer>
                </a14:imgProps>
              </a:ext>
              <a:ext uri="{28A0092B-C50C-407E-A947-70E740481C1C}">
                <a14:useLocalDpi xmlns:a14="http://schemas.microsoft.com/office/drawing/2010/main" val="0"/>
              </a:ext>
            </a:extLst>
          </a:blip>
          <a:srcRect l="39" t="33251" r="74863" b="29835"/>
          <a:stretch/>
        </p:blipFill>
        <p:spPr bwMode="auto">
          <a:xfrm>
            <a:off x="6693605" y="1386999"/>
            <a:ext cx="535076" cy="70433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Set Of Funny Cartoon Numbers And Mathematical Operation Signs. Vector  Illustration. Isolated On White Background Royalty Free Cliparts, Vectors,  And Stock Illustration. Image 98880420.">
            <a:extLst>
              <a:ext uri="{FF2B5EF4-FFF2-40B4-BE49-F238E27FC236}">
                <a16:creationId xmlns:a16="http://schemas.microsoft.com/office/drawing/2014/main" id="{B591CE9D-AC44-D809-488C-2789A52F0885}"/>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2514" b="45506" l="79077" r="95385">
                        <a14:foregroundMark x1="81846" y1="15700" x2="86231" y2="15472"/>
                        <a14:foregroundMark x1="83000" y1="12514" x2="90538" y2="13083"/>
                        <a14:backgroundMark x1="80615" y1="43686" x2="85538" y2="44596"/>
                        <a14:backgroundMark x1="85538" y1="44596" x2="92308" y2="43686"/>
                      </a14:backgroundRemoval>
                    </a14:imgEffect>
                  </a14:imgLayer>
                </a14:imgProps>
              </a:ext>
              <a:ext uri="{28A0092B-C50C-407E-A947-70E740481C1C}">
                <a14:useLocalDpi xmlns:a14="http://schemas.microsoft.com/office/drawing/2010/main" val="0"/>
              </a:ext>
            </a:extLst>
          </a:blip>
          <a:srcRect l="77103" t="9195" r="2553" b="50398"/>
          <a:stretch/>
        </p:blipFill>
        <p:spPr bwMode="auto">
          <a:xfrm>
            <a:off x="6691303" y="2995833"/>
            <a:ext cx="485582" cy="65214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Set Of Funny Cartoon Numbers And Mathematical Operation Signs. Vector  Illustration. Isolated On White Background Royalty Free Cliparts, Vectors,  And Stock Illustration. Image 98880420.">
            <a:extLst>
              <a:ext uri="{FF2B5EF4-FFF2-40B4-BE49-F238E27FC236}">
                <a16:creationId xmlns:a16="http://schemas.microsoft.com/office/drawing/2014/main" id="{807036AD-76DA-464C-8766-B155215ED67A}"/>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4">
                    <a14:imgEffect>
                      <a14:backgroundRemoval t="53242" b="85438" l="8154" r="23462">
                        <a14:foregroundMark x1="16769" y1="68601" x2="21231" y2="71900"/>
                        <a14:foregroundMark x1="16692" y1="70421" x2="18846" y2="70990"/>
                        <a14:foregroundMark x1="19154" y1="53356" x2="19154" y2="53356"/>
                        <a14:foregroundMark x1="23462" y1="75199" x2="23462" y2="75199"/>
                        <a14:foregroundMark x1="22308" y1="76451" x2="22308" y2="76451"/>
                        <a14:foregroundMark x1="17385" y1="85438" x2="17385" y2="85438"/>
                        <a14:foregroundMark x1="22846" y1="76109" x2="22846" y2="76109"/>
                      </a14:backgroundRemoval>
                    </a14:imgEffect>
                  </a14:imgLayer>
                </a14:imgProps>
              </a:ext>
              <a:ext uri="{28A0092B-C50C-407E-A947-70E740481C1C}">
                <a14:useLocalDpi xmlns:a14="http://schemas.microsoft.com/office/drawing/2010/main" val="0"/>
              </a:ext>
            </a:extLst>
          </a:blip>
          <a:srcRect l="6241" t="49804" r="74625" b="11365"/>
          <a:stretch/>
        </p:blipFill>
        <p:spPr bwMode="auto">
          <a:xfrm>
            <a:off x="6728811" y="4651890"/>
            <a:ext cx="383195" cy="52581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4B1CC377-1803-E7D3-597A-044ED9015BF0}"/>
              </a:ext>
            </a:extLst>
          </p:cNvPr>
          <p:cNvPicPr>
            <a:picLocks noChangeAspect="1"/>
          </p:cNvPicPr>
          <p:nvPr/>
        </p:nvPicPr>
        <p:blipFill rotWithShape="1">
          <a:blip r:embed="rId16">
            <a:extLst>
              <a:ext uri="{28A0092B-C50C-407E-A947-70E740481C1C}">
                <a14:useLocalDpi xmlns:a14="http://schemas.microsoft.com/office/drawing/2010/main" val="0"/>
              </a:ext>
            </a:extLst>
          </a:blip>
          <a:srcRect l="11362"/>
          <a:stretch/>
        </p:blipFill>
        <p:spPr>
          <a:xfrm>
            <a:off x="4467115" y="6504"/>
            <a:ext cx="3730100" cy="1096827"/>
          </a:xfrm>
          <a:prstGeom prst="rect">
            <a:avLst/>
          </a:prstGeom>
        </p:spPr>
      </p:pic>
      <p:sp>
        <p:nvSpPr>
          <p:cNvPr id="29" name="Rectangle 28">
            <a:extLst>
              <a:ext uri="{FF2B5EF4-FFF2-40B4-BE49-F238E27FC236}">
                <a16:creationId xmlns:a16="http://schemas.microsoft.com/office/drawing/2014/main" id="{05DF1BE5-133E-4CED-312D-212275BCA95E}"/>
              </a:ext>
            </a:extLst>
          </p:cNvPr>
          <p:cNvSpPr/>
          <p:nvPr/>
        </p:nvSpPr>
        <p:spPr>
          <a:xfrm>
            <a:off x="9262630" y="6156991"/>
            <a:ext cx="2139180" cy="461665"/>
          </a:xfrm>
          <a:prstGeom prst="rect">
            <a:avLst/>
          </a:prstGeom>
          <a:noFill/>
        </p:spPr>
        <p:txBody>
          <a:bodyPr wrap="square" lIns="91440" tIns="45720" rIns="91440" bIns="45720">
            <a:spAutoFit/>
          </a:bodyPr>
          <a:lstStyle/>
          <a:p>
            <a:pPr algn="ctr"/>
            <a:r>
              <a:rPr lang="en-US" sz="2400" b="0" cap="none" spc="0">
                <a:ln w="3175">
                  <a:solidFill>
                    <a:schemeClr val="tx1"/>
                  </a:solidFill>
                </a:ln>
                <a:solidFill>
                  <a:srgbClr val="FFFF00"/>
                </a:solidFill>
                <a:effectLst>
                  <a:outerShdw blurRad="38100" dist="19050" dir="2700000" algn="tl" rotWithShape="0">
                    <a:schemeClr val="dk1">
                      <a:alpha val="40000"/>
                    </a:schemeClr>
                  </a:outerShdw>
                </a:effectLst>
                <a:latin typeface="iCiel Nabila" pitchFamily="2" charset="0"/>
              </a:rPr>
              <a:t>Quang Huy</a:t>
            </a:r>
          </a:p>
        </p:txBody>
      </p:sp>
      <p:sp>
        <p:nvSpPr>
          <p:cNvPr id="30" name="Rectangle 29">
            <a:extLst>
              <a:ext uri="{FF2B5EF4-FFF2-40B4-BE49-F238E27FC236}">
                <a16:creationId xmlns:a16="http://schemas.microsoft.com/office/drawing/2014/main" id="{E7515A02-18C5-9885-2B80-EC1A92998035}"/>
              </a:ext>
            </a:extLst>
          </p:cNvPr>
          <p:cNvSpPr/>
          <p:nvPr/>
        </p:nvSpPr>
        <p:spPr>
          <a:xfrm>
            <a:off x="5276355" y="780722"/>
            <a:ext cx="1304125" cy="369332"/>
          </a:xfrm>
          <a:prstGeom prst="rect">
            <a:avLst/>
          </a:prstGeom>
          <a:noFill/>
        </p:spPr>
        <p:txBody>
          <a:bodyPr wrap="square" lIns="91440" tIns="45720" rIns="91440" bIns="45720">
            <a:spAutoFit/>
          </a:bodyPr>
          <a:lstStyle/>
          <a:p>
            <a:pPr algn="ctr"/>
            <a:r>
              <a:rPr lang="en-US" b="0" cap="none" spc="0">
                <a:ln w="3175">
                  <a:solidFill>
                    <a:schemeClr val="tx1"/>
                  </a:solidFill>
                </a:ln>
                <a:solidFill>
                  <a:srgbClr val="C1FF72"/>
                </a:solidFill>
                <a:effectLst>
                  <a:outerShdw blurRad="38100" dist="19050" dir="2700000" algn="tl" rotWithShape="0">
                    <a:schemeClr val="dk1">
                      <a:alpha val="40000"/>
                    </a:schemeClr>
                  </a:outerShdw>
                </a:effectLst>
                <a:latin typeface="iCiel Gotham Ultra" pitchFamily="50" charset="0"/>
                <a:cs typeface="iCiel Gotham Ultra" pitchFamily="50" charset="0"/>
              </a:rPr>
              <a:t>(</a:t>
            </a:r>
            <a:r>
              <a:rPr lang="vi-VN" b="0" cap="none" spc="0">
                <a:ln w="3175">
                  <a:solidFill>
                    <a:schemeClr val="tx1"/>
                  </a:solidFill>
                </a:ln>
                <a:solidFill>
                  <a:srgbClr val="C1FF72"/>
                </a:solidFill>
                <a:effectLst>
                  <a:outerShdw blurRad="38100" dist="19050" dir="2700000" algn="tl" rotWithShape="0">
                    <a:schemeClr val="dk1">
                      <a:alpha val="40000"/>
                    </a:schemeClr>
                  </a:outerShdw>
                </a:effectLst>
                <a:latin typeface="iCiel Gotham Ultra" pitchFamily="50" charset="0"/>
                <a:cs typeface="iCiel Gotham Ultra" pitchFamily="50" charset="0"/>
              </a:rPr>
              <a:t>Trích)</a:t>
            </a:r>
            <a:endParaRPr lang="en-US" b="0" cap="none" spc="0">
              <a:ln w="3175">
                <a:solidFill>
                  <a:schemeClr val="tx1"/>
                </a:solidFill>
              </a:ln>
              <a:solidFill>
                <a:srgbClr val="C1FF72"/>
              </a:solidFill>
              <a:effectLst>
                <a:outerShdw blurRad="38100" dist="19050" dir="2700000" algn="tl" rotWithShape="0">
                  <a:schemeClr val="dk1">
                    <a:alpha val="40000"/>
                  </a:schemeClr>
                </a:outerShdw>
              </a:effectLst>
              <a:latin typeface="iCiel Gotham Ultra" pitchFamily="50" charset="0"/>
              <a:cs typeface="iCiel Gotham Ultra" pitchFamily="50" charset="0"/>
            </a:endParaRPr>
          </a:p>
        </p:txBody>
      </p:sp>
      <p:pic>
        <p:nvPicPr>
          <p:cNvPr id="31" name="Picture 10">
            <a:extLst>
              <a:ext uri="{FF2B5EF4-FFF2-40B4-BE49-F238E27FC236}">
                <a16:creationId xmlns:a16="http://schemas.microsoft.com/office/drawing/2014/main" id="{5485C0F4-764F-582F-3FDD-D8F8DBD8F4E5}"/>
              </a:ext>
            </a:extLst>
          </p:cNvPr>
          <p:cNvPicPr>
            <a:picLocks noChangeAspect="1"/>
          </p:cNvPicPr>
          <p:nvPr/>
        </p:nvPicPr>
        <p:blipFill>
          <a:blip r:embed="rId17">
            <a:extLst>
              <a:ext uri="{BEBA8EAE-BF5A-486C-A8C5-ECC9F3942E4B}">
                <a14:imgProps xmlns:a14="http://schemas.microsoft.com/office/drawing/2010/main">
                  <a14:imgLayer r:embed="rId18">
                    <a14:imgEffect>
                      <a14:brightnessContrast bright="20000" contrast="-20000"/>
                    </a14:imgEffect>
                  </a14:imgLayer>
                </a14:imgProps>
              </a:ext>
            </a:extLst>
          </a:blip>
          <a:srcRect/>
          <a:stretch>
            <a:fillRect/>
          </a:stretch>
        </p:blipFill>
        <p:spPr>
          <a:xfrm>
            <a:off x="217209" y="186093"/>
            <a:ext cx="2042171" cy="1480574"/>
          </a:xfrm>
          <a:prstGeom prst="rect">
            <a:avLst/>
          </a:prstGeom>
        </p:spPr>
      </p:pic>
      <p:pic>
        <p:nvPicPr>
          <p:cNvPr id="36" name="Picture 5">
            <a:extLst>
              <a:ext uri="{FF2B5EF4-FFF2-40B4-BE49-F238E27FC236}">
                <a16:creationId xmlns:a16="http://schemas.microsoft.com/office/drawing/2014/main" id="{03D13592-E4B2-A673-F8AE-725E80A7837C}"/>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1292160" y="5455983"/>
            <a:ext cx="899839" cy="1402016"/>
          </a:xfrm>
          <a:prstGeom prst="rect">
            <a:avLst/>
          </a:prstGeom>
        </p:spPr>
      </p:pic>
      <p:pic>
        <p:nvPicPr>
          <p:cNvPr id="37" name="Picture 6">
            <a:extLst>
              <a:ext uri="{FF2B5EF4-FFF2-40B4-BE49-F238E27FC236}">
                <a16:creationId xmlns:a16="http://schemas.microsoft.com/office/drawing/2014/main" id="{BAB57B09-EAF9-AB26-AED2-B47A307E106D}"/>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flipH="1">
            <a:off x="7657898" y="452052"/>
            <a:ext cx="1412981" cy="1096826"/>
          </a:xfrm>
          <a:prstGeom prst="rect">
            <a:avLst/>
          </a:prstGeom>
        </p:spPr>
      </p:pic>
      <p:pic>
        <p:nvPicPr>
          <p:cNvPr id="38" name="Picture 3">
            <a:extLst>
              <a:ext uri="{FF2B5EF4-FFF2-40B4-BE49-F238E27FC236}">
                <a16:creationId xmlns:a16="http://schemas.microsoft.com/office/drawing/2014/main" id="{3667F0E9-973D-9E41-0738-4EBEE5A342A2}"/>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flipH="1">
            <a:off x="62388" y="5363170"/>
            <a:ext cx="1325543" cy="1402017"/>
          </a:xfrm>
          <a:prstGeom prst="rect">
            <a:avLst/>
          </a:prstGeom>
        </p:spPr>
      </p:pic>
    </p:spTree>
    <p:extLst>
      <p:ext uri="{BB962C8B-B14F-4D97-AF65-F5344CB8AC3E}">
        <p14:creationId xmlns:p14="http://schemas.microsoft.com/office/powerpoint/2010/main" val="2340651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id="{66C7643B-C502-95E2-9794-70D0AD17A6E7}"/>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53021" b="53187"/>
          <a:stretch/>
        </p:blipFill>
        <p:spPr>
          <a:xfrm>
            <a:off x="0" y="-1035"/>
            <a:ext cx="12192000" cy="6859035"/>
          </a:xfrm>
          <a:prstGeom prst="rect">
            <a:avLst/>
          </a:prstGeom>
        </p:spPr>
      </p:pic>
      <p:pic>
        <p:nvPicPr>
          <p:cNvPr id="17" name="Picture 10">
            <a:extLst>
              <a:ext uri="{FF2B5EF4-FFF2-40B4-BE49-F238E27FC236}">
                <a16:creationId xmlns:a16="http://schemas.microsoft.com/office/drawing/2014/main" id="{2D5F608A-5E93-28E0-BC37-65DAE8E976A7}"/>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Lst>
          </a:blip>
          <a:srcRect/>
          <a:stretch>
            <a:fillRect/>
          </a:stretch>
        </p:blipFill>
        <p:spPr>
          <a:xfrm>
            <a:off x="275163" y="428153"/>
            <a:ext cx="4216997" cy="3057323"/>
          </a:xfrm>
          <a:prstGeom prst="rect">
            <a:avLst/>
          </a:prstGeom>
        </p:spPr>
      </p:pic>
      <p:pic>
        <p:nvPicPr>
          <p:cNvPr id="14" name="Picture 3">
            <a:extLst>
              <a:ext uri="{FF2B5EF4-FFF2-40B4-BE49-F238E27FC236}">
                <a16:creationId xmlns:a16="http://schemas.microsoft.com/office/drawing/2014/main" id="{4FE1D184-21CD-4082-F9EE-183E48F296F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76199" y="2997200"/>
            <a:ext cx="3650210" cy="3860800"/>
          </a:xfrm>
          <a:prstGeom prst="rect">
            <a:avLst/>
          </a:prstGeom>
        </p:spPr>
      </p:pic>
      <p:pic>
        <p:nvPicPr>
          <p:cNvPr id="15" name="Picture 4">
            <a:extLst>
              <a:ext uri="{FF2B5EF4-FFF2-40B4-BE49-F238E27FC236}">
                <a16:creationId xmlns:a16="http://schemas.microsoft.com/office/drawing/2014/main" id="{F06AA74B-3D53-8B26-E568-9F1621AE35F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2864990" y="5301519"/>
            <a:ext cx="1287685" cy="1457257"/>
          </a:xfrm>
          <a:prstGeom prst="rect">
            <a:avLst/>
          </a:prstGeom>
        </p:spPr>
      </p:pic>
      <p:pic>
        <p:nvPicPr>
          <p:cNvPr id="16" name="Picture 5">
            <a:extLst>
              <a:ext uri="{FF2B5EF4-FFF2-40B4-BE49-F238E27FC236}">
                <a16:creationId xmlns:a16="http://schemas.microsoft.com/office/drawing/2014/main" id="{35AC930D-2444-6CB7-5B65-ACE5CB1E6E0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407882" y="4078212"/>
            <a:ext cx="1784118" cy="2779787"/>
          </a:xfrm>
          <a:prstGeom prst="rect">
            <a:avLst/>
          </a:prstGeom>
        </p:spPr>
      </p:pic>
      <p:pic>
        <p:nvPicPr>
          <p:cNvPr id="2" name="Picture 3" descr="Mermaids aren-.... | 🌎Eddsworld🌎 Amino">
            <a:extLst>
              <a:ext uri="{FF2B5EF4-FFF2-40B4-BE49-F238E27FC236}">
                <a16:creationId xmlns:a16="http://schemas.microsoft.com/office/drawing/2014/main" id="{95408A45-776B-0D7F-E885-B7BFB300B133}"/>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005810" y="3485476"/>
            <a:ext cx="1790987" cy="1520541"/>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3">
            <a:extLst>
              <a:ext uri="{FF2B5EF4-FFF2-40B4-BE49-F238E27FC236}">
                <a16:creationId xmlns:a16="http://schemas.microsoft.com/office/drawing/2014/main" id="{D397AC4D-4AC7-119A-C2EC-3DD6BCDB9C65}"/>
              </a:ext>
            </a:extLst>
          </p:cNvPr>
          <p:cNvGrpSpPr/>
          <p:nvPr/>
        </p:nvGrpSpPr>
        <p:grpSpPr>
          <a:xfrm>
            <a:off x="2991152" y="378022"/>
            <a:ext cx="9262571" cy="6327578"/>
            <a:chOff x="0" y="0"/>
            <a:chExt cx="12605018" cy="10865897"/>
          </a:xfrm>
          <a:solidFill>
            <a:schemeClr val="bg1"/>
          </a:solidFill>
        </p:grpSpPr>
        <p:pic>
          <p:nvPicPr>
            <p:cNvPr id="6" name="Picture 4">
              <a:extLst>
                <a:ext uri="{FF2B5EF4-FFF2-40B4-BE49-F238E27FC236}">
                  <a16:creationId xmlns:a16="http://schemas.microsoft.com/office/drawing/2014/main" id="{2C294216-9B76-B4BC-8F42-F92F06F29F2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88192" r="1118"/>
            <a:stretch>
              <a:fillRect/>
            </a:stretch>
          </p:blipFill>
          <p:spPr>
            <a:xfrm>
              <a:off x="0" y="8993271"/>
              <a:ext cx="12605018" cy="1872626"/>
            </a:xfrm>
            <a:prstGeom prst="rect">
              <a:avLst/>
            </a:prstGeom>
          </p:spPr>
        </p:pic>
        <p:pic>
          <p:nvPicPr>
            <p:cNvPr id="7" name="Picture 5">
              <a:extLst>
                <a:ext uri="{FF2B5EF4-FFF2-40B4-BE49-F238E27FC236}">
                  <a16:creationId xmlns:a16="http://schemas.microsoft.com/office/drawing/2014/main" id="{8E074F45-2935-0675-4227-1F8E1B2E5FD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l="44076" r="1429" b="9744"/>
            <a:stretch>
              <a:fillRect/>
            </a:stretch>
          </p:blipFill>
          <p:spPr>
            <a:xfrm>
              <a:off x="7275795" y="0"/>
              <a:ext cx="4174870" cy="9488179"/>
            </a:xfrm>
            <a:prstGeom prst="rect">
              <a:avLst/>
            </a:prstGeom>
          </p:spPr>
        </p:pic>
        <p:pic>
          <p:nvPicPr>
            <p:cNvPr id="8" name="Picture 6">
              <a:extLst>
                <a:ext uri="{FF2B5EF4-FFF2-40B4-BE49-F238E27FC236}">
                  <a16:creationId xmlns:a16="http://schemas.microsoft.com/office/drawing/2014/main" id="{5E566C1C-8104-417B-D3D9-5D9FB39C7727}"/>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b="7768"/>
            <a:stretch>
              <a:fillRect/>
            </a:stretch>
          </p:blipFill>
          <p:spPr>
            <a:xfrm>
              <a:off x="0" y="0"/>
              <a:ext cx="7486541" cy="9475102"/>
            </a:xfrm>
            <a:prstGeom prst="rect">
              <a:avLst/>
            </a:prstGeom>
          </p:spPr>
        </p:pic>
      </p:grpSp>
      <p:pic>
        <p:nvPicPr>
          <p:cNvPr id="3" name="Picture 3" descr="Mermaids aren-.... | 🌎Eddsworld🌎 Amino">
            <a:extLst>
              <a:ext uri="{FF2B5EF4-FFF2-40B4-BE49-F238E27FC236}">
                <a16:creationId xmlns:a16="http://schemas.microsoft.com/office/drawing/2014/main" id="{022D7805-64DB-E5F9-306A-004915E94176}"/>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9871553" y="2289284"/>
            <a:ext cx="2087308" cy="195646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5">
            <a:extLst>
              <a:ext uri="{FF2B5EF4-FFF2-40B4-BE49-F238E27FC236}">
                <a16:creationId xmlns:a16="http://schemas.microsoft.com/office/drawing/2014/main" id="{A2B5C424-B9C8-CDCB-51A1-EF0FEEF16F54}"/>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56512" y="356808"/>
            <a:ext cx="4087587" cy="779415"/>
          </a:xfrm>
          <a:prstGeom prst="rect">
            <a:avLst/>
          </a:prstGeom>
        </p:spPr>
      </p:pic>
      <p:sp>
        <p:nvSpPr>
          <p:cNvPr id="10" name="TextBox 16">
            <a:extLst>
              <a:ext uri="{FF2B5EF4-FFF2-40B4-BE49-F238E27FC236}">
                <a16:creationId xmlns:a16="http://schemas.microsoft.com/office/drawing/2014/main" id="{4D9EBBBE-86DD-6EB9-3DE6-2433E421782F}"/>
              </a:ext>
            </a:extLst>
          </p:cNvPr>
          <p:cNvSpPr txBox="1"/>
          <p:nvPr/>
        </p:nvSpPr>
        <p:spPr>
          <a:xfrm>
            <a:off x="263468" y="453744"/>
            <a:ext cx="3873674" cy="480901"/>
          </a:xfrm>
          <a:prstGeom prst="rect">
            <a:avLst/>
          </a:prstGeom>
        </p:spPr>
        <p:txBody>
          <a:bodyPr wrap="square" lIns="0" tIns="0" rIns="0" bIns="0" rtlCol="0" anchor="t">
            <a:spAutoFit/>
          </a:bodyPr>
          <a:lstStyle/>
          <a:p>
            <a:pPr algn="ctr">
              <a:lnSpc>
                <a:spcPts val="5040"/>
              </a:lnSpc>
            </a:pPr>
            <a:r>
              <a:rPr lang="vi-VN" sz="3600" b="1" spc="144">
                <a:solidFill>
                  <a:srgbClr val="C00000"/>
                </a:solidFill>
                <a:latin typeface="iCiel Soup of Justice" pitchFamily="2" charset="0"/>
              </a:rPr>
              <a:t>GIẢI NGHĨA TỪ</a:t>
            </a:r>
            <a:endParaRPr lang="en-US" sz="3600" b="1" spc="144">
              <a:solidFill>
                <a:srgbClr val="C00000"/>
              </a:solidFill>
              <a:latin typeface="iCiel Soup of Justice" pitchFamily="2" charset="0"/>
            </a:endParaRPr>
          </a:p>
        </p:txBody>
      </p:sp>
      <p:sp>
        <p:nvSpPr>
          <p:cNvPr id="11" name="TextBox 19">
            <a:extLst>
              <a:ext uri="{FF2B5EF4-FFF2-40B4-BE49-F238E27FC236}">
                <a16:creationId xmlns:a16="http://schemas.microsoft.com/office/drawing/2014/main" id="{B6586350-6341-0D21-377C-E8BBC06DB0A0}"/>
              </a:ext>
            </a:extLst>
          </p:cNvPr>
          <p:cNvSpPr txBox="1"/>
          <p:nvPr/>
        </p:nvSpPr>
        <p:spPr>
          <a:xfrm>
            <a:off x="3505564" y="1265282"/>
            <a:ext cx="7858032" cy="1292662"/>
          </a:xfrm>
          <a:prstGeom prst="rect">
            <a:avLst/>
          </a:prstGeom>
        </p:spPr>
        <p:txBody>
          <a:bodyPr wrap="square" lIns="0" tIns="0" rIns="0" bIns="0" rtlCol="0" anchor="t">
            <a:spAutoFit/>
          </a:bodyPr>
          <a:lstStyle/>
          <a:p>
            <a:r>
              <a:rPr lang="vi-VN" sz="2800" b="1">
                <a:solidFill>
                  <a:srgbClr val="FF0000"/>
                </a:solidFill>
              </a:rPr>
              <a:t>Sóng bạc đầu:</a:t>
            </a:r>
            <a:r>
              <a:rPr lang="vi-VN" sz="2800">
                <a:solidFill>
                  <a:srgbClr val="FF0000"/>
                </a:solidFill>
              </a:rPr>
              <a:t> </a:t>
            </a:r>
            <a:r>
              <a:rPr lang="vi-VN" sz="2800"/>
              <a:t>sóng lớn, ngọn sóng có bọt tung trắng xóa</a:t>
            </a:r>
          </a:p>
          <a:p>
            <a:endParaRPr lang="vi-VN" sz="2800"/>
          </a:p>
        </p:txBody>
      </p:sp>
      <p:pic>
        <p:nvPicPr>
          <p:cNvPr id="12" name="Picture 21">
            <a:extLst>
              <a:ext uri="{FF2B5EF4-FFF2-40B4-BE49-F238E27FC236}">
                <a16:creationId xmlns:a16="http://schemas.microsoft.com/office/drawing/2014/main" id="{6EC6AB14-7E0F-8577-B3AE-BD3C8DF4CE96}"/>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3265221">
            <a:off x="1807335" y="1039375"/>
            <a:ext cx="1275479" cy="1160686"/>
          </a:xfrm>
          <a:prstGeom prst="rect">
            <a:avLst/>
          </a:prstGeom>
        </p:spPr>
      </p:pic>
      <p:pic>
        <p:nvPicPr>
          <p:cNvPr id="26" name="Picture 4" descr="Set of Cute Snail Cartoon Character. 3098757 Vector Art at Vecteezy">
            <a:extLst>
              <a:ext uri="{FF2B5EF4-FFF2-40B4-BE49-F238E27FC236}">
                <a16:creationId xmlns:a16="http://schemas.microsoft.com/office/drawing/2014/main" id="{B8966CBE-88DF-7B53-8968-D33CCB02923B}"/>
              </a:ext>
            </a:extLst>
          </p:cNvPr>
          <p:cNvPicPr>
            <a:picLocks noChangeAspect="1" noChangeArrowheads="1"/>
          </p:cNvPicPr>
          <p:nvPr/>
        </p:nvPicPr>
        <p:blipFill rotWithShape="1">
          <a:blip r:embed="rId22">
            <a:extLst>
              <a:ext uri="{BEBA8EAE-BF5A-486C-A8C5-ECC9F3942E4B}">
                <a14:imgProps xmlns:a14="http://schemas.microsoft.com/office/drawing/2010/main">
                  <a14:imgLayer r:embed="rId23">
                    <a14:imgEffect>
                      <a14:backgroundRemoval t="3333" b="30104" l="51979" r="94740">
                        <a14:foregroundMark x1="51979" y1="14479" x2="52865" y2="14479"/>
                      </a14:backgroundRemoval>
                    </a14:imgEffect>
                  </a14:imgLayer>
                </a14:imgProps>
              </a:ext>
              <a:ext uri="{28A0092B-C50C-407E-A947-70E740481C1C}">
                <a14:useLocalDpi xmlns:a14="http://schemas.microsoft.com/office/drawing/2010/main" val="0"/>
              </a:ext>
            </a:extLst>
          </a:blip>
          <a:srcRect l="47610" b="66526"/>
          <a:stretch/>
        </p:blipFill>
        <p:spPr bwMode="auto">
          <a:xfrm rot="20801155" flipH="1">
            <a:off x="-87681" y="4667785"/>
            <a:ext cx="3592903" cy="229563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56, 57-Con Sóng Bạc Đầu- Biệt Ly (Chùm Thơ) Nhà Thơ Hoàng Liên Sơn (Ninh  Bình- VN) - thuy-dien-thivanviets Webseite!">
            <a:extLst>
              <a:ext uri="{FF2B5EF4-FFF2-40B4-BE49-F238E27FC236}">
                <a16:creationId xmlns:a16="http://schemas.microsoft.com/office/drawing/2014/main" id="{8EAB5EC7-DBBE-F7CF-AD79-5615B1F6E2FC}"/>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354192" y="2571722"/>
            <a:ext cx="4237324" cy="238349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2" name="Picture 4" descr="LVT 32- Sóng Bạc Đầu (Thơ) Nhà Thơ Lê Văn Trung (VN) -  thuy-dien-thivanviets Webseite!">
            <a:extLst>
              <a:ext uri="{FF2B5EF4-FFF2-40B4-BE49-F238E27FC236}">
                <a16:creationId xmlns:a16="http://schemas.microsoft.com/office/drawing/2014/main" id="{235B63C6-5E77-3618-8CCB-61083624552C}"/>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260238" y="3381354"/>
            <a:ext cx="3854644" cy="241300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75506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id="{66C7643B-C502-95E2-9794-70D0AD17A6E7}"/>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53021" b="53187"/>
          <a:stretch/>
        </p:blipFill>
        <p:spPr>
          <a:xfrm>
            <a:off x="0" y="-1035"/>
            <a:ext cx="12192000" cy="6859035"/>
          </a:xfrm>
          <a:prstGeom prst="rect">
            <a:avLst/>
          </a:prstGeom>
        </p:spPr>
      </p:pic>
      <p:pic>
        <p:nvPicPr>
          <p:cNvPr id="17" name="Picture 10">
            <a:extLst>
              <a:ext uri="{FF2B5EF4-FFF2-40B4-BE49-F238E27FC236}">
                <a16:creationId xmlns:a16="http://schemas.microsoft.com/office/drawing/2014/main" id="{2D5F608A-5E93-28E0-BC37-65DAE8E976A7}"/>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Lst>
          </a:blip>
          <a:srcRect/>
          <a:stretch>
            <a:fillRect/>
          </a:stretch>
        </p:blipFill>
        <p:spPr>
          <a:xfrm>
            <a:off x="275163" y="428153"/>
            <a:ext cx="4216997" cy="3057323"/>
          </a:xfrm>
          <a:prstGeom prst="rect">
            <a:avLst/>
          </a:prstGeom>
        </p:spPr>
      </p:pic>
      <p:pic>
        <p:nvPicPr>
          <p:cNvPr id="14" name="Picture 3">
            <a:extLst>
              <a:ext uri="{FF2B5EF4-FFF2-40B4-BE49-F238E27FC236}">
                <a16:creationId xmlns:a16="http://schemas.microsoft.com/office/drawing/2014/main" id="{4FE1D184-21CD-4082-F9EE-183E48F296F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76199" y="2997200"/>
            <a:ext cx="3650210" cy="3860800"/>
          </a:xfrm>
          <a:prstGeom prst="rect">
            <a:avLst/>
          </a:prstGeom>
        </p:spPr>
      </p:pic>
      <p:pic>
        <p:nvPicPr>
          <p:cNvPr id="15" name="Picture 4">
            <a:extLst>
              <a:ext uri="{FF2B5EF4-FFF2-40B4-BE49-F238E27FC236}">
                <a16:creationId xmlns:a16="http://schemas.microsoft.com/office/drawing/2014/main" id="{F06AA74B-3D53-8B26-E568-9F1621AE35F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2864990" y="5301519"/>
            <a:ext cx="1287685" cy="1457257"/>
          </a:xfrm>
          <a:prstGeom prst="rect">
            <a:avLst/>
          </a:prstGeom>
        </p:spPr>
      </p:pic>
      <p:pic>
        <p:nvPicPr>
          <p:cNvPr id="16" name="Picture 5">
            <a:extLst>
              <a:ext uri="{FF2B5EF4-FFF2-40B4-BE49-F238E27FC236}">
                <a16:creationId xmlns:a16="http://schemas.microsoft.com/office/drawing/2014/main" id="{35AC930D-2444-6CB7-5B65-ACE5CB1E6E0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407882" y="4078212"/>
            <a:ext cx="1784118" cy="2779787"/>
          </a:xfrm>
          <a:prstGeom prst="rect">
            <a:avLst/>
          </a:prstGeom>
        </p:spPr>
      </p:pic>
      <p:pic>
        <p:nvPicPr>
          <p:cNvPr id="2" name="Picture 3" descr="Mermaids aren-.... | 🌎Eddsworld🌎 Amino">
            <a:extLst>
              <a:ext uri="{FF2B5EF4-FFF2-40B4-BE49-F238E27FC236}">
                <a16:creationId xmlns:a16="http://schemas.microsoft.com/office/drawing/2014/main" id="{95408A45-776B-0D7F-E885-B7BFB300B133}"/>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005810" y="3485476"/>
            <a:ext cx="1790987" cy="1520541"/>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3">
            <a:extLst>
              <a:ext uri="{FF2B5EF4-FFF2-40B4-BE49-F238E27FC236}">
                <a16:creationId xmlns:a16="http://schemas.microsoft.com/office/drawing/2014/main" id="{D397AC4D-4AC7-119A-C2EC-3DD6BCDB9C65}"/>
              </a:ext>
            </a:extLst>
          </p:cNvPr>
          <p:cNvGrpSpPr/>
          <p:nvPr/>
        </p:nvGrpSpPr>
        <p:grpSpPr>
          <a:xfrm>
            <a:off x="2991152" y="378022"/>
            <a:ext cx="9262571" cy="6327578"/>
            <a:chOff x="0" y="0"/>
            <a:chExt cx="12605018" cy="10865897"/>
          </a:xfrm>
          <a:solidFill>
            <a:schemeClr val="bg1"/>
          </a:solidFill>
        </p:grpSpPr>
        <p:pic>
          <p:nvPicPr>
            <p:cNvPr id="6" name="Picture 4">
              <a:extLst>
                <a:ext uri="{FF2B5EF4-FFF2-40B4-BE49-F238E27FC236}">
                  <a16:creationId xmlns:a16="http://schemas.microsoft.com/office/drawing/2014/main" id="{2C294216-9B76-B4BC-8F42-F92F06F29F2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88192" r="1118"/>
            <a:stretch>
              <a:fillRect/>
            </a:stretch>
          </p:blipFill>
          <p:spPr>
            <a:xfrm>
              <a:off x="0" y="8993271"/>
              <a:ext cx="12605018" cy="1872626"/>
            </a:xfrm>
            <a:prstGeom prst="rect">
              <a:avLst/>
            </a:prstGeom>
          </p:spPr>
        </p:pic>
        <p:pic>
          <p:nvPicPr>
            <p:cNvPr id="7" name="Picture 5">
              <a:extLst>
                <a:ext uri="{FF2B5EF4-FFF2-40B4-BE49-F238E27FC236}">
                  <a16:creationId xmlns:a16="http://schemas.microsoft.com/office/drawing/2014/main" id="{8E074F45-2935-0675-4227-1F8E1B2E5FD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l="44076" r="1429" b="9744"/>
            <a:stretch>
              <a:fillRect/>
            </a:stretch>
          </p:blipFill>
          <p:spPr>
            <a:xfrm>
              <a:off x="7275795" y="0"/>
              <a:ext cx="4174870" cy="9488179"/>
            </a:xfrm>
            <a:prstGeom prst="rect">
              <a:avLst/>
            </a:prstGeom>
          </p:spPr>
        </p:pic>
        <p:pic>
          <p:nvPicPr>
            <p:cNvPr id="8" name="Picture 6">
              <a:extLst>
                <a:ext uri="{FF2B5EF4-FFF2-40B4-BE49-F238E27FC236}">
                  <a16:creationId xmlns:a16="http://schemas.microsoft.com/office/drawing/2014/main" id="{5E566C1C-8104-417B-D3D9-5D9FB39C7727}"/>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b="7768"/>
            <a:stretch>
              <a:fillRect/>
            </a:stretch>
          </p:blipFill>
          <p:spPr>
            <a:xfrm>
              <a:off x="0" y="0"/>
              <a:ext cx="7486541" cy="9475102"/>
            </a:xfrm>
            <a:prstGeom prst="rect">
              <a:avLst/>
            </a:prstGeom>
          </p:spPr>
        </p:pic>
      </p:grpSp>
      <p:pic>
        <p:nvPicPr>
          <p:cNvPr id="3" name="Picture 3" descr="Mermaids aren-.... | 🌎Eddsworld🌎 Amino">
            <a:extLst>
              <a:ext uri="{FF2B5EF4-FFF2-40B4-BE49-F238E27FC236}">
                <a16:creationId xmlns:a16="http://schemas.microsoft.com/office/drawing/2014/main" id="{022D7805-64DB-E5F9-306A-004915E94176}"/>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9871553" y="2289284"/>
            <a:ext cx="2087308" cy="195646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5">
            <a:extLst>
              <a:ext uri="{FF2B5EF4-FFF2-40B4-BE49-F238E27FC236}">
                <a16:creationId xmlns:a16="http://schemas.microsoft.com/office/drawing/2014/main" id="{A2B5C424-B9C8-CDCB-51A1-EF0FEEF16F54}"/>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56512" y="356808"/>
            <a:ext cx="4087587" cy="779415"/>
          </a:xfrm>
          <a:prstGeom prst="rect">
            <a:avLst/>
          </a:prstGeom>
        </p:spPr>
      </p:pic>
      <p:sp>
        <p:nvSpPr>
          <p:cNvPr id="10" name="TextBox 16">
            <a:extLst>
              <a:ext uri="{FF2B5EF4-FFF2-40B4-BE49-F238E27FC236}">
                <a16:creationId xmlns:a16="http://schemas.microsoft.com/office/drawing/2014/main" id="{4D9EBBBE-86DD-6EB9-3DE6-2433E421782F}"/>
              </a:ext>
            </a:extLst>
          </p:cNvPr>
          <p:cNvSpPr txBox="1"/>
          <p:nvPr/>
        </p:nvSpPr>
        <p:spPr>
          <a:xfrm>
            <a:off x="263468" y="453744"/>
            <a:ext cx="3873674" cy="480901"/>
          </a:xfrm>
          <a:prstGeom prst="rect">
            <a:avLst/>
          </a:prstGeom>
        </p:spPr>
        <p:txBody>
          <a:bodyPr wrap="square" lIns="0" tIns="0" rIns="0" bIns="0" rtlCol="0" anchor="t">
            <a:spAutoFit/>
          </a:bodyPr>
          <a:lstStyle/>
          <a:p>
            <a:pPr algn="ctr">
              <a:lnSpc>
                <a:spcPts val="5040"/>
              </a:lnSpc>
            </a:pPr>
            <a:r>
              <a:rPr lang="vi-VN" sz="3600" b="1" spc="144">
                <a:solidFill>
                  <a:srgbClr val="C00000"/>
                </a:solidFill>
                <a:latin typeface="iCiel Soup of Justice" pitchFamily="2" charset="0"/>
              </a:rPr>
              <a:t>GIẢI NGHĨA TỪ</a:t>
            </a:r>
            <a:endParaRPr lang="en-US" sz="3600" b="1" spc="144">
              <a:solidFill>
                <a:srgbClr val="C00000"/>
              </a:solidFill>
              <a:latin typeface="iCiel Soup of Justice" pitchFamily="2" charset="0"/>
            </a:endParaRPr>
          </a:p>
        </p:txBody>
      </p:sp>
      <p:sp>
        <p:nvSpPr>
          <p:cNvPr id="11" name="TextBox 19">
            <a:extLst>
              <a:ext uri="{FF2B5EF4-FFF2-40B4-BE49-F238E27FC236}">
                <a16:creationId xmlns:a16="http://schemas.microsoft.com/office/drawing/2014/main" id="{B6586350-6341-0D21-377C-E8BBC06DB0A0}"/>
              </a:ext>
            </a:extLst>
          </p:cNvPr>
          <p:cNvSpPr txBox="1"/>
          <p:nvPr/>
        </p:nvSpPr>
        <p:spPr>
          <a:xfrm>
            <a:off x="3691080" y="1441919"/>
            <a:ext cx="7858032" cy="430887"/>
          </a:xfrm>
          <a:prstGeom prst="rect">
            <a:avLst/>
          </a:prstGeom>
        </p:spPr>
        <p:txBody>
          <a:bodyPr wrap="square" lIns="0" tIns="0" rIns="0" bIns="0" rtlCol="0" anchor="t">
            <a:spAutoFit/>
          </a:bodyPr>
          <a:lstStyle/>
          <a:p>
            <a:r>
              <a:rPr lang="vi-VN" sz="2800" b="1">
                <a:solidFill>
                  <a:srgbClr val="FF0000"/>
                </a:solidFill>
              </a:rPr>
              <a:t>Bãi bồi:</a:t>
            </a:r>
            <a:r>
              <a:rPr lang="vi-VN" sz="2800">
                <a:solidFill>
                  <a:srgbClr val="FF0000"/>
                </a:solidFill>
              </a:rPr>
              <a:t> </a:t>
            </a:r>
            <a:r>
              <a:rPr lang="vi-VN" sz="2800"/>
              <a:t>khoảng đất bồi ven sông, ven biển</a:t>
            </a:r>
          </a:p>
        </p:txBody>
      </p:sp>
      <p:pic>
        <p:nvPicPr>
          <p:cNvPr id="12" name="Picture 21">
            <a:extLst>
              <a:ext uri="{FF2B5EF4-FFF2-40B4-BE49-F238E27FC236}">
                <a16:creationId xmlns:a16="http://schemas.microsoft.com/office/drawing/2014/main" id="{6EC6AB14-7E0F-8577-B3AE-BD3C8DF4CE96}"/>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3265221">
            <a:off x="1807335" y="1039375"/>
            <a:ext cx="1275479" cy="1160686"/>
          </a:xfrm>
          <a:prstGeom prst="rect">
            <a:avLst/>
          </a:prstGeom>
        </p:spPr>
      </p:pic>
      <p:pic>
        <p:nvPicPr>
          <p:cNvPr id="26" name="Picture 4" descr="Set of Cute Snail Cartoon Character. 3098757 Vector Art at Vecteezy">
            <a:extLst>
              <a:ext uri="{FF2B5EF4-FFF2-40B4-BE49-F238E27FC236}">
                <a16:creationId xmlns:a16="http://schemas.microsoft.com/office/drawing/2014/main" id="{B8966CBE-88DF-7B53-8968-D33CCB02923B}"/>
              </a:ext>
            </a:extLst>
          </p:cNvPr>
          <p:cNvPicPr>
            <a:picLocks noChangeAspect="1" noChangeArrowheads="1"/>
          </p:cNvPicPr>
          <p:nvPr/>
        </p:nvPicPr>
        <p:blipFill rotWithShape="1">
          <a:blip r:embed="rId22">
            <a:extLst>
              <a:ext uri="{BEBA8EAE-BF5A-486C-A8C5-ECC9F3942E4B}">
                <a14:imgProps xmlns:a14="http://schemas.microsoft.com/office/drawing/2010/main">
                  <a14:imgLayer r:embed="rId23">
                    <a14:imgEffect>
                      <a14:backgroundRemoval t="3333" b="30104" l="51979" r="94740">
                        <a14:foregroundMark x1="51979" y1="14479" x2="52865" y2="14479"/>
                      </a14:backgroundRemoval>
                    </a14:imgEffect>
                  </a14:imgLayer>
                </a14:imgProps>
              </a:ext>
              <a:ext uri="{28A0092B-C50C-407E-A947-70E740481C1C}">
                <a14:useLocalDpi xmlns:a14="http://schemas.microsoft.com/office/drawing/2010/main" val="0"/>
              </a:ext>
            </a:extLst>
          </a:blip>
          <a:srcRect l="47610" b="66526"/>
          <a:stretch/>
        </p:blipFill>
        <p:spPr bwMode="auto">
          <a:xfrm rot="20801155" flipH="1">
            <a:off x="-87681" y="4667785"/>
            <a:ext cx="3592903" cy="229563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hững bãi bồi sông Hồng hoang sơ vắng dấu chân người ở Hà Nội | Báo Dân trí">
            <a:extLst>
              <a:ext uri="{FF2B5EF4-FFF2-40B4-BE49-F238E27FC236}">
                <a16:creationId xmlns:a16="http://schemas.microsoft.com/office/drawing/2014/main" id="{E09A8C89-8DF0-9F0B-642A-A53781AD1DCD}"/>
              </a:ext>
            </a:extLst>
          </p:cNvPr>
          <p:cNvPicPr>
            <a:picLocks noChangeAspect="1" noChangeArrowheads="1"/>
          </p:cNvPicPr>
          <p:nvPr/>
        </p:nvPicPr>
        <p:blipFill rotWithShape="1">
          <a:blip r:embed="rId24">
            <a:extLst>
              <a:ext uri="{28A0092B-C50C-407E-A947-70E740481C1C}">
                <a14:useLocalDpi xmlns:a14="http://schemas.microsoft.com/office/drawing/2010/main" val="0"/>
              </a:ext>
            </a:extLst>
          </a:blip>
          <a:srcRect b="7371"/>
          <a:stretch/>
        </p:blipFill>
        <p:spPr bwMode="auto">
          <a:xfrm>
            <a:off x="4850576" y="2315917"/>
            <a:ext cx="4952447" cy="352458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32849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id="{66C7643B-C502-95E2-9794-70D0AD17A6E7}"/>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53021" b="53187"/>
          <a:stretch/>
        </p:blipFill>
        <p:spPr>
          <a:xfrm>
            <a:off x="0" y="-1035"/>
            <a:ext cx="12192000" cy="6859035"/>
          </a:xfrm>
          <a:prstGeom prst="rect">
            <a:avLst/>
          </a:prstGeom>
        </p:spPr>
      </p:pic>
      <p:pic>
        <p:nvPicPr>
          <p:cNvPr id="17" name="Picture 10">
            <a:extLst>
              <a:ext uri="{FF2B5EF4-FFF2-40B4-BE49-F238E27FC236}">
                <a16:creationId xmlns:a16="http://schemas.microsoft.com/office/drawing/2014/main" id="{2D5F608A-5E93-28E0-BC37-65DAE8E976A7}"/>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Lst>
          </a:blip>
          <a:srcRect/>
          <a:stretch>
            <a:fillRect/>
          </a:stretch>
        </p:blipFill>
        <p:spPr>
          <a:xfrm>
            <a:off x="275163" y="428153"/>
            <a:ext cx="4216997" cy="3057323"/>
          </a:xfrm>
          <a:prstGeom prst="rect">
            <a:avLst/>
          </a:prstGeom>
        </p:spPr>
      </p:pic>
      <p:pic>
        <p:nvPicPr>
          <p:cNvPr id="14" name="Picture 3">
            <a:extLst>
              <a:ext uri="{FF2B5EF4-FFF2-40B4-BE49-F238E27FC236}">
                <a16:creationId xmlns:a16="http://schemas.microsoft.com/office/drawing/2014/main" id="{4FE1D184-21CD-4082-F9EE-183E48F296F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76199" y="2997200"/>
            <a:ext cx="3650210" cy="3860800"/>
          </a:xfrm>
          <a:prstGeom prst="rect">
            <a:avLst/>
          </a:prstGeom>
        </p:spPr>
      </p:pic>
      <p:pic>
        <p:nvPicPr>
          <p:cNvPr id="15" name="Picture 4">
            <a:extLst>
              <a:ext uri="{FF2B5EF4-FFF2-40B4-BE49-F238E27FC236}">
                <a16:creationId xmlns:a16="http://schemas.microsoft.com/office/drawing/2014/main" id="{F06AA74B-3D53-8B26-E568-9F1621AE35F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2864990" y="5301519"/>
            <a:ext cx="1287685" cy="1457257"/>
          </a:xfrm>
          <a:prstGeom prst="rect">
            <a:avLst/>
          </a:prstGeom>
        </p:spPr>
      </p:pic>
      <p:pic>
        <p:nvPicPr>
          <p:cNvPr id="16" name="Picture 5">
            <a:extLst>
              <a:ext uri="{FF2B5EF4-FFF2-40B4-BE49-F238E27FC236}">
                <a16:creationId xmlns:a16="http://schemas.microsoft.com/office/drawing/2014/main" id="{35AC930D-2444-6CB7-5B65-ACE5CB1E6E0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407882" y="4078212"/>
            <a:ext cx="1784118" cy="2779787"/>
          </a:xfrm>
          <a:prstGeom prst="rect">
            <a:avLst/>
          </a:prstGeom>
        </p:spPr>
      </p:pic>
      <p:pic>
        <p:nvPicPr>
          <p:cNvPr id="2" name="Picture 3" descr="Mermaids aren-.... | 🌎Eddsworld🌎 Amino">
            <a:extLst>
              <a:ext uri="{FF2B5EF4-FFF2-40B4-BE49-F238E27FC236}">
                <a16:creationId xmlns:a16="http://schemas.microsoft.com/office/drawing/2014/main" id="{95408A45-776B-0D7F-E885-B7BFB300B133}"/>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005810" y="3485476"/>
            <a:ext cx="1790987" cy="1520541"/>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3">
            <a:extLst>
              <a:ext uri="{FF2B5EF4-FFF2-40B4-BE49-F238E27FC236}">
                <a16:creationId xmlns:a16="http://schemas.microsoft.com/office/drawing/2014/main" id="{D397AC4D-4AC7-119A-C2EC-3DD6BCDB9C65}"/>
              </a:ext>
            </a:extLst>
          </p:cNvPr>
          <p:cNvGrpSpPr/>
          <p:nvPr/>
        </p:nvGrpSpPr>
        <p:grpSpPr>
          <a:xfrm>
            <a:off x="2991152" y="378022"/>
            <a:ext cx="9262571" cy="6327578"/>
            <a:chOff x="0" y="0"/>
            <a:chExt cx="12605018" cy="10865897"/>
          </a:xfrm>
          <a:solidFill>
            <a:schemeClr val="bg1"/>
          </a:solidFill>
        </p:grpSpPr>
        <p:pic>
          <p:nvPicPr>
            <p:cNvPr id="6" name="Picture 4">
              <a:extLst>
                <a:ext uri="{FF2B5EF4-FFF2-40B4-BE49-F238E27FC236}">
                  <a16:creationId xmlns:a16="http://schemas.microsoft.com/office/drawing/2014/main" id="{2C294216-9B76-B4BC-8F42-F92F06F29F2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88192" r="1118"/>
            <a:stretch>
              <a:fillRect/>
            </a:stretch>
          </p:blipFill>
          <p:spPr>
            <a:xfrm>
              <a:off x="0" y="8993271"/>
              <a:ext cx="12605018" cy="1872626"/>
            </a:xfrm>
            <a:prstGeom prst="rect">
              <a:avLst/>
            </a:prstGeom>
          </p:spPr>
        </p:pic>
        <p:pic>
          <p:nvPicPr>
            <p:cNvPr id="7" name="Picture 5">
              <a:extLst>
                <a:ext uri="{FF2B5EF4-FFF2-40B4-BE49-F238E27FC236}">
                  <a16:creationId xmlns:a16="http://schemas.microsoft.com/office/drawing/2014/main" id="{8E074F45-2935-0675-4227-1F8E1B2E5FD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l="44076" r="1429" b="9744"/>
            <a:stretch>
              <a:fillRect/>
            </a:stretch>
          </p:blipFill>
          <p:spPr>
            <a:xfrm>
              <a:off x="7275795" y="0"/>
              <a:ext cx="4174870" cy="9488179"/>
            </a:xfrm>
            <a:prstGeom prst="rect">
              <a:avLst/>
            </a:prstGeom>
          </p:spPr>
        </p:pic>
        <p:pic>
          <p:nvPicPr>
            <p:cNvPr id="8" name="Picture 6">
              <a:extLst>
                <a:ext uri="{FF2B5EF4-FFF2-40B4-BE49-F238E27FC236}">
                  <a16:creationId xmlns:a16="http://schemas.microsoft.com/office/drawing/2014/main" id="{5E566C1C-8104-417B-D3D9-5D9FB39C7727}"/>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b="7768"/>
            <a:stretch>
              <a:fillRect/>
            </a:stretch>
          </p:blipFill>
          <p:spPr>
            <a:xfrm>
              <a:off x="0" y="0"/>
              <a:ext cx="7486541" cy="9475102"/>
            </a:xfrm>
            <a:prstGeom prst="rect">
              <a:avLst/>
            </a:prstGeom>
          </p:spPr>
        </p:pic>
      </p:grpSp>
      <p:pic>
        <p:nvPicPr>
          <p:cNvPr id="3" name="Picture 3" descr="Mermaids aren-.... | 🌎Eddsworld🌎 Amino">
            <a:extLst>
              <a:ext uri="{FF2B5EF4-FFF2-40B4-BE49-F238E27FC236}">
                <a16:creationId xmlns:a16="http://schemas.microsoft.com/office/drawing/2014/main" id="{022D7805-64DB-E5F9-306A-004915E94176}"/>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9871553" y="2289284"/>
            <a:ext cx="2087308" cy="195646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5">
            <a:extLst>
              <a:ext uri="{FF2B5EF4-FFF2-40B4-BE49-F238E27FC236}">
                <a16:creationId xmlns:a16="http://schemas.microsoft.com/office/drawing/2014/main" id="{A2B5C424-B9C8-CDCB-51A1-EF0FEEF16F54}"/>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56512" y="356808"/>
            <a:ext cx="4087587" cy="779415"/>
          </a:xfrm>
          <a:prstGeom prst="rect">
            <a:avLst/>
          </a:prstGeom>
        </p:spPr>
      </p:pic>
      <p:sp>
        <p:nvSpPr>
          <p:cNvPr id="10" name="TextBox 16">
            <a:extLst>
              <a:ext uri="{FF2B5EF4-FFF2-40B4-BE49-F238E27FC236}">
                <a16:creationId xmlns:a16="http://schemas.microsoft.com/office/drawing/2014/main" id="{4D9EBBBE-86DD-6EB9-3DE6-2433E421782F}"/>
              </a:ext>
            </a:extLst>
          </p:cNvPr>
          <p:cNvSpPr txBox="1"/>
          <p:nvPr/>
        </p:nvSpPr>
        <p:spPr>
          <a:xfrm>
            <a:off x="263468" y="453744"/>
            <a:ext cx="3873674" cy="480901"/>
          </a:xfrm>
          <a:prstGeom prst="rect">
            <a:avLst/>
          </a:prstGeom>
        </p:spPr>
        <p:txBody>
          <a:bodyPr wrap="square" lIns="0" tIns="0" rIns="0" bIns="0" rtlCol="0" anchor="t">
            <a:spAutoFit/>
          </a:bodyPr>
          <a:lstStyle/>
          <a:p>
            <a:pPr algn="ctr">
              <a:lnSpc>
                <a:spcPts val="5040"/>
              </a:lnSpc>
            </a:pPr>
            <a:r>
              <a:rPr lang="vi-VN" sz="3600" b="1" spc="144">
                <a:solidFill>
                  <a:srgbClr val="C00000"/>
                </a:solidFill>
                <a:latin typeface="iCiel Soup of Justice" pitchFamily="2" charset="0"/>
              </a:rPr>
              <a:t>GIẢI NGHĨA TỪ</a:t>
            </a:r>
            <a:endParaRPr lang="en-US" sz="3600" b="1" spc="144">
              <a:solidFill>
                <a:srgbClr val="C00000"/>
              </a:solidFill>
              <a:latin typeface="iCiel Soup of Justice" pitchFamily="2" charset="0"/>
            </a:endParaRPr>
          </a:p>
        </p:txBody>
      </p:sp>
      <p:sp>
        <p:nvSpPr>
          <p:cNvPr id="11" name="TextBox 19">
            <a:extLst>
              <a:ext uri="{FF2B5EF4-FFF2-40B4-BE49-F238E27FC236}">
                <a16:creationId xmlns:a16="http://schemas.microsoft.com/office/drawing/2014/main" id="{B6586350-6341-0D21-377C-E8BBC06DB0A0}"/>
              </a:ext>
            </a:extLst>
          </p:cNvPr>
          <p:cNvSpPr txBox="1"/>
          <p:nvPr/>
        </p:nvSpPr>
        <p:spPr>
          <a:xfrm>
            <a:off x="3691080" y="1441919"/>
            <a:ext cx="7858032" cy="861774"/>
          </a:xfrm>
          <a:prstGeom prst="rect">
            <a:avLst/>
          </a:prstGeom>
        </p:spPr>
        <p:txBody>
          <a:bodyPr wrap="square" lIns="0" tIns="0" rIns="0" bIns="0" rtlCol="0" anchor="t">
            <a:spAutoFit/>
          </a:bodyPr>
          <a:lstStyle/>
          <a:p>
            <a:r>
              <a:rPr lang="vi-VN" sz="2800" b="1" i="0">
                <a:solidFill>
                  <a:srgbClr val="FF0000"/>
                </a:solidFill>
                <a:effectLst/>
                <a:latin typeface="Arial" panose="020B0604020202020204" pitchFamily="34" charset="0"/>
              </a:rPr>
              <a:t>Tôm rảo</a:t>
            </a:r>
            <a:r>
              <a:rPr lang="vi-VN" sz="2800" b="0" i="0">
                <a:solidFill>
                  <a:srgbClr val="FF0000"/>
                </a:solidFill>
                <a:effectLst/>
                <a:latin typeface="Arial" panose="020B0604020202020204" pitchFamily="34" charset="0"/>
              </a:rPr>
              <a:t>: </a:t>
            </a:r>
            <a:r>
              <a:rPr lang="vi-VN" sz="2800" b="0" i="0">
                <a:effectLst/>
                <a:latin typeface="Arial" panose="020B0604020202020204" pitchFamily="34" charset="0"/>
              </a:rPr>
              <a:t>Một loài tôm sống ở vùng nước lợ, thân nhỏ và dài</a:t>
            </a:r>
            <a:endParaRPr lang="vi-VN" sz="2800"/>
          </a:p>
        </p:txBody>
      </p:sp>
      <p:pic>
        <p:nvPicPr>
          <p:cNvPr id="12" name="Picture 21">
            <a:extLst>
              <a:ext uri="{FF2B5EF4-FFF2-40B4-BE49-F238E27FC236}">
                <a16:creationId xmlns:a16="http://schemas.microsoft.com/office/drawing/2014/main" id="{6EC6AB14-7E0F-8577-B3AE-BD3C8DF4CE96}"/>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3265221">
            <a:off x="1807335" y="1039375"/>
            <a:ext cx="1275479" cy="1160686"/>
          </a:xfrm>
          <a:prstGeom prst="rect">
            <a:avLst/>
          </a:prstGeom>
        </p:spPr>
      </p:pic>
      <p:pic>
        <p:nvPicPr>
          <p:cNvPr id="26" name="Picture 4" descr="Set of Cute Snail Cartoon Character. 3098757 Vector Art at Vecteezy">
            <a:extLst>
              <a:ext uri="{FF2B5EF4-FFF2-40B4-BE49-F238E27FC236}">
                <a16:creationId xmlns:a16="http://schemas.microsoft.com/office/drawing/2014/main" id="{B8966CBE-88DF-7B53-8968-D33CCB02923B}"/>
              </a:ext>
            </a:extLst>
          </p:cNvPr>
          <p:cNvPicPr>
            <a:picLocks noChangeAspect="1" noChangeArrowheads="1"/>
          </p:cNvPicPr>
          <p:nvPr/>
        </p:nvPicPr>
        <p:blipFill rotWithShape="1">
          <a:blip r:embed="rId22">
            <a:extLst>
              <a:ext uri="{BEBA8EAE-BF5A-486C-A8C5-ECC9F3942E4B}">
                <a14:imgProps xmlns:a14="http://schemas.microsoft.com/office/drawing/2010/main">
                  <a14:imgLayer r:embed="rId23">
                    <a14:imgEffect>
                      <a14:backgroundRemoval t="3333" b="30104" l="51979" r="94740">
                        <a14:foregroundMark x1="51979" y1="14479" x2="52865" y2="14479"/>
                      </a14:backgroundRemoval>
                    </a14:imgEffect>
                  </a14:imgLayer>
                </a14:imgProps>
              </a:ext>
              <a:ext uri="{28A0092B-C50C-407E-A947-70E740481C1C}">
                <a14:useLocalDpi xmlns:a14="http://schemas.microsoft.com/office/drawing/2010/main" val="0"/>
              </a:ext>
            </a:extLst>
          </a:blip>
          <a:srcRect l="47610" b="66526"/>
          <a:stretch/>
        </p:blipFill>
        <p:spPr bwMode="auto">
          <a:xfrm rot="20801155" flipH="1">
            <a:off x="-87681" y="4667785"/>
            <a:ext cx="3592903" cy="229563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Tôm rảo tự nhiên – Siêu thị thực phẩm sạch Hada Mart">
            <a:extLst>
              <a:ext uri="{FF2B5EF4-FFF2-40B4-BE49-F238E27FC236}">
                <a16:creationId xmlns:a16="http://schemas.microsoft.com/office/drawing/2014/main" id="{328EECD3-78CA-A58C-76F8-6C49CE0597E5}"/>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192020" y="2652270"/>
            <a:ext cx="4286250" cy="32385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08163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9">
            <a:extLst>
              <a:ext uri="{FF2B5EF4-FFF2-40B4-BE49-F238E27FC236}">
                <a16:creationId xmlns:a16="http://schemas.microsoft.com/office/drawing/2014/main" id="{CFCCDAEB-15E0-DC22-5167-50F3CFC749C3}"/>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3021" b="53187"/>
          <a:stretch/>
        </p:blipFill>
        <p:spPr>
          <a:xfrm>
            <a:off x="0" y="-1035"/>
            <a:ext cx="12192000" cy="6859035"/>
          </a:xfrm>
          <a:prstGeom prst="rect">
            <a:avLst/>
          </a:prstGeom>
        </p:spPr>
      </p:pic>
      <p:pic>
        <p:nvPicPr>
          <p:cNvPr id="41" name="Picture 10">
            <a:extLst>
              <a:ext uri="{FF2B5EF4-FFF2-40B4-BE49-F238E27FC236}">
                <a16:creationId xmlns:a16="http://schemas.microsoft.com/office/drawing/2014/main" id="{39E30DB3-DFF2-3825-3AE4-0E0BA569E89C}"/>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Lst>
          </a:blip>
          <a:srcRect/>
          <a:stretch>
            <a:fillRect/>
          </a:stretch>
        </p:blipFill>
        <p:spPr>
          <a:xfrm>
            <a:off x="155098" y="434418"/>
            <a:ext cx="4216997" cy="3057323"/>
          </a:xfrm>
          <a:prstGeom prst="rect">
            <a:avLst/>
          </a:prstGeom>
        </p:spPr>
      </p:pic>
      <p:pic>
        <p:nvPicPr>
          <p:cNvPr id="42" name="Picture 3">
            <a:extLst>
              <a:ext uri="{FF2B5EF4-FFF2-40B4-BE49-F238E27FC236}">
                <a16:creationId xmlns:a16="http://schemas.microsoft.com/office/drawing/2014/main" id="{9EEC2619-6820-9E79-6715-209ECC1BFEA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76199" y="2997200"/>
            <a:ext cx="3650210" cy="3860800"/>
          </a:xfrm>
          <a:prstGeom prst="rect">
            <a:avLst/>
          </a:prstGeom>
        </p:spPr>
      </p:pic>
      <p:pic>
        <p:nvPicPr>
          <p:cNvPr id="43" name="Picture 4">
            <a:extLst>
              <a:ext uri="{FF2B5EF4-FFF2-40B4-BE49-F238E27FC236}">
                <a16:creationId xmlns:a16="http://schemas.microsoft.com/office/drawing/2014/main" id="{EE8FD6D6-45B6-D9C5-B207-AFC3C0221AD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6596814" y="5228033"/>
            <a:ext cx="1287685" cy="1457257"/>
          </a:xfrm>
          <a:prstGeom prst="rect">
            <a:avLst/>
          </a:prstGeom>
        </p:spPr>
      </p:pic>
      <p:pic>
        <p:nvPicPr>
          <p:cNvPr id="44" name="Picture 5">
            <a:extLst>
              <a:ext uri="{FF2B5EF4-FFF2-40B4-BE49-F238E27FC236}">
                <a16:creationId xmlns:a16="http://schemas.microsoft.com/office/drawing/2014/main" id="{29ED27ED-7937-7A01-F88B-E4EC4681E17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314609" y="3988249"/>
            <a:ext cx="1784118" cy="2779787"/>
          </a:xfrm>
          <a:prstGeom prst="rect">
            <a:avLst/>
          </a:prstGeom>
        </p:spPr>
      </p:pic>
      <p:pic>
        <p:nvPicPr>
          <p:cNvPr id="45" name="Picture 3" descr="Mermaids aren-.... | 🌎Eddsworld🌎 Amino">
            <a:extLst>
              <a:ext uri="{FF2B5EF4-FFF2-40B4-BE49-F238E27FC236}">
                <a16:creationId xmlns:a16="http://schemas.microsoft.com/office/drawing/2014/main" id="{F8B1B246-4F47-B027-442C-5B6799A8C201}"/>
              </a:ext>
            </a:extLst>
          </p:cNvP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1247" y="4502317"/>
            <a:ext cx="2762250" cy="234514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3" descr="Mermaids aren-.... | 🌎Eddsworld🌎 Amino">
            <a:extLst>
              <a:ext uri="{FF2B5EF4-FFF2-40B4-BE49-F238E27FC236}">
                <a16:creationId xmlns:a16="http://schemas.microsoft.com/office/drawing/2014/main" id="{F1527AFF-E278-D205-293A-8A77ECAAE276}"/>
              </a:ext>
            </a:extLst>
          </p:cNvP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8751529" y="4178942"/>
            <a:ext cx="2762250" cy="258909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a:extLst>
              <a:ext uri="{FF2B5EF4-FFF2-40B4-BE49-F238E27FC236}">
                <a16:creationId xmlns:a16="http://schemas.microsoft.com/office/drawing/2014/main" id="{45D7A745-FEB3-48C7-E1A1-04F49AC25EE7}"/>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Lst>
          </a:blip>
          <a:srcRect/>
          <a:stretch>
            <a:fillRect/>
          </a:stretch>
        </p:blipFill>
        <p:spPr>
          <a:xfrm flipH="1">
            <a:off x="9857711" y="463445"/>
            <a:ext cx="2042171" cy="1480574"/>
          </a:xfrm>
          <a:prstGeom prst="rect">
            <a:avLst/>
          </a:prstGeom>
        </p:spPr>
      </p:pic>
      <p:grpSp>
        <p:nvGrpSpPr>
          <p:cNvPr id="52" name="Group 51">
            <a:extLst>
              <a:ext uri="{FF2B5EF4-FFF2-40B4-BE49-F238E27FC236}">
                <a16:creationId xmlns:a16="http://schemas.microsoft.com/office/drawing/2014/main" id="{DD7BFB8C-C29D-6471-D5E9-F7ABF5F51086}"/>
              </a:ext>
            </a:extLst>
          </p:cNvPr>
          <p:cNvGrpSpPr/>
          <p:nvPr/>
        </p:nvGrpSpPr>
        <p:grpSpPr>
          <a:xfrm>
            <a:off x="1128304" y="1329664"/>
            <a:ext cx="10047696" cy="2764400"/>
            <a:chOff x="1422982" y="901821"/>
            <a:chExt cx="10047696" cy="2764400"/>
          </a:xfrm>
        </p:grpSpPr>
        <p:pic>
          <p:nvPicPr>
            <p:cNvPr id="4" name="Picture 4">
              <a:extLst>
                <a:ext uri="{FF2B5EF4-FFF2-40B4-BE49-F238E27FC236}">
                  <a16:creationId xmlns:a16="http://schemas.microsoft.com/office/drawing/2014/main" id="{87468CE6-6BF6-E7AD-CE73-DFB5FE3660B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9905" r="11342"/>
            <a:stretch>
              <a:fillRect/>
            </a:stretch>
          </p:blipFill>
          <p:spPr>
            <a:xfrm>
              <a:off x="1422982" y="901821"/>
              <a:ext cx="10047696" cy="2764400"/>
            </a:xfrm>
            <a:prstGeom prst="rect">
              <a:avLst/>
            </a:prstGeom>
          </p:spPr>
        </p:pic>
        <p:sp>
          <p:nvSpPr>
            <p:cNvPr id="5" name="TextBox 16">
              <a:extLst>
                <a:ext uri="{FF2B5EF4-FFF2-40B4-BE49-F238E27FC236}">
                  <a16:creationId xmlns:a16="http://schemas.microsoft.com/office/drawing/2014/main" id="{1369D539-C44C-696E-E31F-EB48F062C5B7}"/>
                </a:ext>
              </a:extLst>
            </p:cNvPr>
            <p:cNvSpPr txBox="1"/>
            <p:nvPr/>
          </p:nvSpPr>
          <p:spPr>
            <a:xfrm>
              <a:off x="1516254" y="2392802"/>
              <a:ext cx="9806609" cy="333425"/>
            </a:xfrm>
            <a:prstGeom prst="rect">
              <a:avLst/>
            </a:prstGeom>
          </p:spPr>
          <p:txBody>
            <a:bodyPr wrap="square" lIns="0" tIns="0" rIns="0" bIns="0" rtlCol="0" anchor="t">
              <a:spAutoFit/>
            </a:bodyPr>
            <a:lstStyle/>
            <a:p>
              <a:pPr algn="ctr">
                <a:lnSpc>
                  <a:spcPts val="2596"/>
                </a:lnSpc>
              </a:pPr>
              <a:r>
                <a:rPr lang="vi-VN" sz="9600" b="1" spc="110">
                  <a:solidFill>
                    <a:srgbClr val="C00000"/>
                  </a:solidFill>
                  <a:latin typeface="iCiel Soup of Justice" pitchFamily="2" charset="0"/>
                </a:rPr>
                <a:t>Luyện đọc nhóm</a:t>
              </a:r>
              <a:endParaRPr lang="en-US" sz="9600" b="1" spc="110">
                <a:solidFill>
                  <a:srgbClr val="C00000"/>
                </a:solidFill>
                <a:latin typeface="iCiel Soup of Justice" pitchFamily="2" charset="0"/>
              </a:endParaRPr>
            </a:p>
          </p:txBody>
        </p:sp>
      </p:grpSp>
      <p:pic>
        <p:nvPicPr>
          <p:cNvPr id="4098" name="Picture 2" descr="Goldfish Swim School - Closter - There are SO MANY fun ways to celebrate  National Read Across America Day. Bubbles is picking up his favorite book  &quot;The Fish Who Wouldn't Swim&quot; to">
            <a:extLst>
              <a:ext uri="{FF2B5EF4-FFF2-40B4-BE49-F238E27FC236}">
                <a16:creationId xmlns:a16="http://schemas.microsoft.com/office/drawing/2014/main" id="{02AC6D49-16CF-14F5-8240-CC29A99C9885}"/>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96000" l="0" r="100000">
                        <a14:foregroundMark x1="69778" y1="14667" x2="58222" y2="13333"/>
                        <a14:foregroundMark x1="58222" y1="13333" x2="50222" y2="14222"/>
                        <a14:backgroundMark x1="71111" y1="14222" x2="56444" y2="12000"/>
                        <a14:backgroundMark x1="57778" y1="12000" x2="49778" y2="13333"/>
                      </a14:backgroundRemoval>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flipH="1">
            <a:off x="7321399" y="3162274"/>
            <a:ext cx="3371520" cy="321289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3">
            <a:extLst>
              <a:ext uri="{FF2B5EF4-FFF2-40B4-BE49-F238E27FC236}">
                <a16:creationId xmlns:a16="http://schemas.microsoft.com/office/drawing/2014/main" id="{111776A0-BBDA-8F1E-15C2-A00CFA088DA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3786477" y="4307522"/>
            <a:ext cx="2387073" cy="2524789"/>
          </a:xfrm>
          <a:prstGeom prst="rect">
            <a:avLst/>
          </a:prstGeom>
        </p:spPr>
      </p:pic>
      <p:pic>
        <p:nvPicPr>
          <p:cNvPr id="4102" name="Picture 6" descr="Shoreline Area News: Goldfish Swim School opening in August in Shoreline">
            <a:extLst>
              <a:ext uri="{FF2B5EF4-FFF2-40B4-BE49-F238E27FC236}">
                <a16:creationId xmlns:a16="http://schemas.microsoft.com/office/drawing/2014/main" id="{06D51687-6B24-6D9A-0825-BF980AC2EB3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459090" y="3491741"/>
            <a:ext cx="2991904" cy="2464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13188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E5D7C7B6-312E-F0E0-7EB7-A47965E758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4" name="Picture 15">
            <a:extLst>
              <a:ext uri="{FF2B5EF4-FFF2-40B4-BE49-F238E27FC236}">
                <a16:creationId xmlns:a16="http://schemas.microsoft.com/office/drawing/2014/main" id="{5A796C83-503B-DA30-E279-D41AA5C09D1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32220" y="86086"/>
            <a:ext cx="4192394" cy="1100895"/>
          </a:xfrm>
          <a:prstGeom prst="rect">
            <a:avLst/>
          </a:prstGeom>
        </p:spPr>
      </p:pic>
      <p:sp>
        <p:nvSpPr>
          <p:cNvPr id="27" name="Rectangle: Rounded Corners 26">
            <a:extLst>
              <a:ext uri="{FF2B5EF4-FFF2-40B4-BE49-F238E27FC236}">
                <a16:creationId xmlns:a16="http://schemas.microsoft.com/office/drawing/2014/main" id="{911310D3-D03B-BF3E-A916-297E4E2422F4}"/>
              </a:ext>
            </a:extLst>
          </p:cNvPr>
          <p:cNvSpPr/>
          <p:nvPr/>
        </p:nvSpPr>
        <p:spPr>
          <a:xfrm>
            <a:off x="558800" y="1355828"/>
            <a:ext cx="11074400" cy="5315914"/>
          </a:xfrm>
          <a:prstGeom prst="roundRect">
            <a:avLst>
              <a:gd name="adj" fmla="val 686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2952205-A912-6E86-AAB4-628DBB34F40E}"/>
              </a:ext>
            </a:extLst>
          </p:cNvPr>
          <p:cNvSpPr/>
          <p:nvPr/>
        </p:nvSpPr>
        <p:spPr>
          <a:xfrm>
            <a:off x="7062865" y="4339050"/>
            <a:ext cx="6096000" cy="1938992"/>
          </a:xfrm>
          <a:prstGeom prst="rect">
            <a:avLst/>
          </a:prstGeom>
        </p:spPr>
        <p:txBody>
          <a:bodyPr>
            <a:spAutoFit/>
          </a:bodyPr>
          <a:lstStyle/>
          <a:p>
            <a:r>
              <a:rPr lang="vi-VN" sz="2400" dirty="0">
                <a:solidFill>
                  <a:srgbClr val="000000"/>
                </a:solidFill>
                <a:latin typeface="Calibri" panose="020F0502020204030204" pitchFamily="34" charset="0"/>
                <a:cs typeface="Calibri" panose="020F0502020204030204" pitchFamily="34" charset="0"/>
              </a:rPr>
              <a:t> </a:t>
            </a:r>
          </a:p>
          <a:p>
            <a:r>
              <a:rPr lang="vi-VN" sz="2400" dirty="0">
                <a:solidFill>
                  <a:srgbClr val="000000"/>
                </a:solidFill>
                <a:latin typeface="Calibri" panose="020F0502020204030204" pitchFamily="34" charset="0"/>
                <a:cs typeface="Calibri" panose="020F0502020204030204" pitchFamily="34" charset="0"/>
              </a:rPr>
              <a:t>Dù giáp mặt cùng biển rộng</a:t>
            </a:r>
          </a:p>
          <a:p>
            <a:r>
              <a:rPr lang="vi-VN" sz="2400" dirty="0">
                <a:solidFill>
                  <a:srgbClr val="000000"/>
                </a:solidFill>
                <a:latin typeface="Calibri" panose="020F0502020204030204" pitchFamily="34" charset="0"/>
                <a:cs typeface="Calibri" panose="020F0502020204030204" pitchFamily="34" charset="0"/>
              </a:rPr>
              <a:t>Cửa sông chẳng dứt cội nguồn</a:t>
            </a:r>
          </a:p>
          <a:p>
            <a:r>
              <a:rPr lang="vi-VN" sz="2400" dirty="0">
                <a:solidFill>
                  <a:srgbClr val="000000"/>
                </a:solidFill>
                <a:latin typeface="Calibri" panose="020F0502020204030204" pitchFamily="34" charset="0"/>
                <a:cs typeface="Calibri" panose="020F0502020204030204" pitchFamily="34" charset="0"/>
              </a:rPr>
              <a:t>Lá xanh mỗi lần trôi xuống</a:t>
            </a:r>
          </a:p>
          <a:p>
            <a:r>
              <a:rPr lang="vi-VN" sz="2400" dirty="0">
                <a:solidFill>
                  <a:srgbClr val="000000"/>
                </a:solidFill>
                <a:latin typeface="Calibri" panose="020F0502020204030204" pitchFamily="34" charset="0"/>
                <a:cs typeface="Calibri" panose="020F0502020204030204" pitchFamily="34" charset="0"/>
              </a:rPr>
              <a:t>Bỗng… nhớ một vùng núi non...</a:t>
            </a:r>
          </a:p>
        </p:txBody>
      </p:sp>
      <p:sp>
        <p:nvSpPr>
          <p:cNvPr id="14" name="Rectangle 13">
            <a:extLst>
              <a:ext uri="{FF2B5EF4-FFF2-40B4-BE49-F238E27FC236}">
                <a16:creationId xmlns:a16="http://schemas.microsoft.com/office/drawing/2014/main" id="{3A1B8608-396B-22CF-68A6-2B1CF431401B}"/>
              </a:ext>
            </a:extLst>
          </p:cNvPr>
          <p:cNvSpPr/>
          <p:nvPr/>
        </p:nvSpPr>
        <p:spPr>
          <a:xfrm>
            <a:off x="1458216" y="1484512"/>
            <a:ext cx="6096000" cy="1938992"/>
          </a:xfrm>
          <a:prstGeom prst="rect">
            <a:avLst/>
          </a:prstGeom>
        </p:spPr>
        <p:txBody>
          <a:bodyPr>
            <a:spAutoFit/>
          </a:bodyPr>
          <a:lstStyle/>
          <a:p>
            <a:r>
              <a:rPr lang="vi-VN" sz="2400" dirty="0">
                <a:solidFill>
                  <a:srgbClr val="000000"/>
                </a:solidFill>
                <a:latin typeface="Calibri" panose="020F0502020204030204" pitchFamily="34" charset="0"/>
                <a:cs typeface="Calibri" panose="020F0502020204030204" pitchFamily="34" charset="0"/>
              </a:rPr>
              <a:t>Là cửa nhưng không then khóa</a:t>
            </a:r>
          </a:p>
          <a:p>
            <a:r>
              <a:rPr lang="vi-VN" sz="2400" dirty="0">
                <a:solidFill>
                  <a:srgbClr val="000000"/>
                </a:solidFill>
                <a:latin typeface="Calibri" panose="020F0502020204030204" pitchFamily="34" charset="0"/>
                <a:cs typeface="Calibri" panose="020F0502020204030204" pitchFamily="34" charset="0"/>
              </a:rPr>
              <a:t>Cũng không khép lại bao giờ</a:t>
            </a:r>
          </a:p>
          <a:p>
            <a:r>
              <a:rPr lang="vi-VN" sz="2400" dirty="0">
                <a:solidFill>
                  <a:srgbClr val="000000"/>
                </a:solidFill>
                <a:latin typeface="Calibri" panose="020F0502020204030204" pitchFamily="34" charset="0"/>
                <a:cs typeface="Calibri" panose="020F0502020204030204" pitchFamily="34" charset="0"/>
              </a:rPr>
              <a:t>Mênh mông một vùng sóng nước</a:t>
            </a:r>
          </a:p>
          <a:p>
            <a:r>
              <a:rPr lang="vi-VN" sz="2400" dirty="0">
                <a:solidFill>
                  <a:srgbClr val="000000"/>
                </a:solidFill>
                <a:latin typeface="Calibri" panose="020F0502020204030204" pitchFamily="34" charset="0"/>
                <a:cs typeface="Calibri" panose="020F0502020204030204" pitchFamily="34" charset="0"/>
              </a:rPr>
              <a:t>Mở ra bao nỗi đợi chờ.</a:t>
            </a:r>
          </a:p>
          <a:p>
            <a:endParaRPr lang="en-US" sz="2400" dirty="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FDE29478-00C2-3006-2A92-C31E544F3325}"/>
              </a:ext>
            </a:extLst>
          </p:cNvPr>
          <p:cNvSpPr/>
          <p:nvPr/>
        </p:nvSpPr>
        <p:spPr>
          <a:xfrm>
            <a:off x="1458216" y="3096915"/>
            <a:ext cx="6096000" cy="1569660"/>
          </a:xfrm>
          <a:prstGeom prst="rect">
            <a:avLst/>
          </a:prstGeom>
        </p:spPr>
        <p:txBody>
          <a:bodyPr>
            <a:spAutoFit/>
          </a:bodyPr>
          <a:lstStyle/>
          <a:p>
            <a:r>
              <a:rPr lang="vi-VN" sz="2400" dirty="0">
                <a:solidFill>
                  <a:srgbClr val="000000"/>
                </a:solidFill>
                <a:latin typeface="Calibri" panose="020F0502020204030204" pitchFamily="34" charset="0"/>
                <a:cs typeface="Calibri" panose="020F0502020204030204" pitchFamily="34" charset="0"/>
              </a:rPr>
              <a:t>Nơi những dòng sông cần mẫn</a:t>
            </a:r>
          </a:p>
          <a:p>
            <a:r>
              <a:rPr lang="vi-VN" sz="2400" dirty="0">
                <a:solidFill>
                  <a:srgbClr val="000000"/>
                </a:solidFill>
                <a:latin typeface="Calibri" panose="020F0502020204030204" pitchFamily="34" charset="0"/>
                <a:cs typeface="Calibri" panose="020F0502020204030204" pitchFamily="34" charset="0"/>
              </a:rPr>
              <a:t>Gửi lại phù sa bãi bồi</a:t>
            </a:r>
          </a:p>
          <a:p>
            <a:r>
              <a:rPr lang="vi-VN" sz="2400" dirty="0">
                <a:solidFill>
                  <a:srgbClr val="000000"/>
                </a:solidFill>
                <a:latin typeface="Calibri" panose="020F0502020204030204" pitchFamily="34" charset="0"/>
                <a:cs typeface="Calibri" panose="020F0502020204030204" pitchFamily="34" charset="0"/>
              </a:rPr>
              <a:t>Để nước ngọt ùa ra biển</a:t>
            </a:r>
          </a:p>
          <a:p>
            <a:r>
              <a:rPr lang="vi-VN" sz="2400" dirty="0">
                <a:solidFill>
                  <a:srgbClr val="000000"/>
                </a:solidFill>
                <a:latin typeface="Calibri" panose="020F0502020204030204" pitchFamily="34" charset="0"/>
                <a:cs typeface="Calibri" panose="020F0502020204030204" pitchFamily="34" charset="0"/>
              </a:rPr>
              <a:t>Sau cuộc hành trình xa xôi.</a:t>
            </a:r>
          </a:p>
        </p:txBody>
      </p:sp>
      <p:sp>
        <p:nvSpPr>
          <p:cNvPr id="16" name="Rectangle 15">
            <a:extLst>
              <a:ext uri="{FF2B5EF4-FFF2-40B4-BE49-F238E27FC236}">
                <a16:creationId xmlns:a16="http://schemas.microsoft.com/office/drawing/2014/main" id="{826DC642-78C5-29A9-FFB4-CF2B8BE618B8}"/>
              </a:ext>
            </a:extLst>
          </p:cNvPr>
          <p:cNvSpPr/>
          <p:nvPr/>
        </p:nvSpPr>
        <p:spPr>
          <a:xfrm>
            <a:off x="1458216" y="4739083"/>
            <a:ext cx="6096000" cy="1938992"/>
          </a:xfrm>
          <a:prstGeom prst="rect">
            <a:avLst/>
          </a:prstGeom>
        </p:spPr>
        <p:txBody>
          <a:bodyPr>
            <a:spAutoFit/>
          </a:bodyPr>
          <a:lstStyle/>
          <a:p>
            <a:r>
              <a:rPr lang="vi-VN" sz="2400" dirty="0">
                <a:solidFill>
                  <a:srgbClr val="000000"/>
                </a:solidFill>
                <a:latin typeface="Calibri" panose="020F0502020204030204" pitchFamily="34" charset="0"/>
                <a:cs typeface="Calibri" panose="020F0502020204030204" pitchFamily="34" charset="0"/>
              </a:rPr>
              <a:t>Nơi biển tìm về với đất</a:t>
            </a:r>
          </a:p>
          <a:p>
            <a:r>
              <a:rPr lang="vi-VN" sz="2400" dirty="0">
                <a:solidFill>
                  <a:srgbClr val="000000"/>
                </a:solidFill>
                <a:latin typeface="Calibri" panose="020F0502020204030204" pitchFamily="34" charset="0"/>
                <a:cs typeface="Calibri" panose="020F0502020204030204" pitchFamily="34" charset="0"/>
              </a:rPr>
              <a:t>Bằng con sóng nhớ bạc đầu</a:t>
            </a:r>
          </a:p>
          <a:p>
            <a:r>
              <a:rPr lang="vi-VN" sz="2400" dirty="0">
                <a:solidFill>
                  <a:srgbClr val="000000"/>
                </a:solidFill>
                <a:latin typeface="Calibri" panose="020F0502020204030204" pitchFamily="34" charset="0"/>
                <a:cs typeface="Calibri" panose="020F0502020204030204" pitchFamily="34" charset="0"/>
              </a:rPr>
              <a:t>Chất muối hòa trong vị ngọt</a:t>
            </a:r>
          </a:p>
          <a:p>
            <a:r>
              <a:rPr lang="vi-VN" sz="2400" dirty="0">
                <a:solidFill>
                  <a:srgbClr val="000000"/>
                </a:solidFill>
                <a:latin typeface="Calibri" panose="020F0502020204030204" pitchFamily="34" charset="0"/>
                <a:cs typeface="Calibri" panose="020F0502020204030204" pitchFamily="34" charset="0"/>
              </a:rPr>
              <a:t>Thành vùng nước lợ nông sâu.</a:t>
            </a:r>
          </a:p>
          <a:p>
            <a:r>
              <a:rPr lang="vi-VN" sz="2400" dirty="0">
                <a:solidFill>
                  <a:srgbClr val="000000"/>
                </a:solidFill>
                <a:latin typeface="Calibri" panose="020F0502020204030204" pitchFamily="34" charset="0"/>
                <a:cs typeface="Calibri" panose="020F0502020204030204" pitchFamily="34" charset="0"/>
              </a:rPr>
              <a:t> </a:t>
            </a:r>
          </a:p>
        </p:txBody>
      </p:sp>
      <p:sp>
        <p:nvSpPr>
          <p:cNvPr id="17" name="Rectangle 16">
            <a:extLst>
              <a:ext uri="{FF2B5EF4-FFF2-40B4-BE49-F238E27FC236}">
                <a16:creationId xmlns:a16="http://schemas.microsoft.com/office/drawing/2014/main" id="{F43D7CDA-FE54-C760-DEB4-559A1F5A7E5C}"/>
              </a:ext>
            </a:extLst>
          </p:cNvPr>
          <p:cNvSpPr/>
          <p:nvPr/>
        </p:nvSpPr>
        <p:spPr>
          <a:xfrm>
            <a:off x="7062865" y="1508964"/>
            <a:ext cx="6096000" cy="1938992"/>
          </a:xfrm>
          <a:prstGeom prst="rect">
            <a:avLst/>
          </a:prstGeom>
        </p:spPr>
        <p:txBody>
          <a:bodyPr>
            <a:spAutoFit/>
          </a:bodyPr>
          <a:lstStyle/>
          <a:p>
            <a:r>
              <a:rPr lang="vi-VN" sz="2400" dirty="0">
                <a:solidFill>
                  <a:srgbClr val="000000"/>
                </a:solidFill>
                <a:latin typeface="Calibri" panose="020F0502020204030204" pitchFamily="34" charset="0"/>
                <a:cs typeface="Calibri" panose="020F0502020204030204" pitchFamily="34" charset="0"/>
              </a:rPr>
              <a:t>Nơi cá đối vào đẻ trứng</a:t>
            </a:r>
          </a:p>
          <a:p>
            <a:r>
              <a:rPr lang="vi-VN" sz="2400" dirty="0">
                <a:solidFill>
                  <a:srgbClr val="000000"/>
                </a:solidFill>
                <a:latin typeface="Calibri" panose="020F0502020204030204" pitchFamily="34" charset="0"/>
                <a:cs typeface="Calibri" panose="020F0502020204030204" pitchFamily="34" charset="0"/>
              </a:rPr>
              <a:t>Nơi tôm rảo đến búng càng</a:t>
            </a:r>
          </a:p>
          <a:p>
            <a:r>
              <a:rPr lang="vi-VN" sz="2400" dirty="0">
                <a:solidFill>
                  <a:srgbClr val="000000"/>
                </a:solidFill>
                <a:latin typeface="Calibri" panose="020F0502020204030204" pitchFamily="34" charset="0"/>
                <a:cs typeface="Calibri" panose="020F0502020204030204" pitchFamily="34" charset="0"/>
              </a:rPr>
              <a:t>Cần câu uốn cong lưỡi sóng</a:t>
            </a:r>
          </a:p>
          <a:p>
            <a:r>
              <a:rPr lang="vi-VN" sz="2400" dirty="0">
                <a:solidFill>
                  <a:srgbClr val="000000"/>
                </a:solidFill>
                <a:latin typeface="Calibri" panose="020F0502020204030204" pitchFamily="34" charset="0"/>
                <a:cs typeface="Calibri" panose="020F0502020204030204" pitchFamily="34" charset="0"/>
              </a:rPr>
              <a:t>Thuyền ai lấp lóa đêm trăng.</a:t>
            </a:r>
          </a:p>
          <a:p>
            <a:r>
              <a:rPr lang="vi-VN" sz="2400" dirty="0">
                <a:solidFill>
                  <a:srgbClr val="000000"/>
                </a:solidFill>
                <a:latin typeface="Calibri" panose="020F0502020204030204" pitchFamily="34" charset="0"/>
                <a:cs typeface="Calibri" panose="020F0502020204030204" pitchFamily="34" charset="0"/>
              </a:rPr>
              <a:t> </a:t>
            </a:r>
          </a:p>
        </p:txBody>
      </p:sp>
      <p:sp>
        <p:nvSpPr>
          <p:cNvPr id="18" name="Rectangle 17">
            <a:extLst>
              <a:ext uri="{FF2B5EF4-FFF2-40B4-BE49-F238E27FC236}">
                <a16:creationId xmlns:a16="http://schemas.microsoft.com/office/drawing/2014/main" id="{16A348B6-C98C-780E-2CB7-9C19100966B3}"/>
              </a:ext>
            </a:extLst>
          </p:cNvPr>
          <p:cNvSpPr/>
          <p:nvPr/>
        </p:nvSpPr>
        <p:spPr>
          <a:xfrm>
            <a:off x="7062865" y="3104012"/>
            <a:ext cx="6096000" cy="1938992"/>
          </a:xfrm>
          <a:prstGeom prst="rect">
            <a:avLst/>
          </a:prstGeom>
        </p:spPr>
        <p:txBody>
          <a:bodyPr>
            <a:spAutoFit/>
          </a:bodyPr>
          <a:lstStyle/>
          <a:p>
            <a:r>
              <a:rPr lang="vi-VN" sz="2400" dirty="0">
                <a:solidFill>
                  <a:srgbClr val="000000"/>
                </a:solidFill>
                <a:latin typeface="Calibri" panose="020F0502020204030204" pitchFamily="34" charset="0"/>
                <a:cs typeface="Calibri" panose="020F0502020204030204" pitchFamily="34" charset="0"/>
              </a:rPr>
              <a:t>Nơi con tàu chào mặt đất</a:t>
            </a:r>
          </a:p>
          <a:p>
            <a:r>
              <a:rPr lang="vi-VN" sz="2400" dirty="0">
                <a:solidFill>
                  <a:srgbClr val="000000"/>
                </a:solidFill>
                <a:latin typeface="Calibri" panose="020F0502020204030204" pitchFamily="34" charset="0"/>
                <a:cs typeface="Calibri" panose="020F0502020204030204" pitchFamily="34" charset="0"/>
              </a:rPr>
              <a:t>Còi ngân lên khúc giã từ</a:t>
            </a:r>
          </a:p>
          <a:p>
            <a:r>
              <a:rPr lang="vi-VN" sz="2400" dirty="0">
                <a:solidFill>
                  <a:srgbClr val="000000"/>
                </a:solidFill>
                <a:latin typeface="Calibri" panose="020F0502020204030204" pitchFamily="34" charset="0"/>
                <a:cs typeface="Calibri" panose="020F0502020204030204" pitchFamily="34" charset="0"/>
              </a:rPr>
              <a:t>Cửa sông tiễn người ra biển</a:t>
            </a:r>
          </a:p>
          <a:p>
            <a:r>
              <a:rPr lang="vi-VN" sz="2400" dirty="0">
                <a:solidFill>
                  <a:srgbClr val="000000"/>
                </a:solidFill>
                <a:latin typeface="Calibri" panose="020F0502020204030204" pitchFamily="34" charset="0"/>
                <a:cs typeface="Calibri" panose="020F0502020204030204" pitchFamily="34" charset="0"/>
              </a:rPr>
              <a:t>Mây trắng lành như phong thư.</a:t>
            </a:r>
          </a:p>
          <a:p>
            <a:r>
              <a:rPr lang="vi-VN" sz="2400" dirty="0">
                <a:solidFill>
                  <a:srgbClr val="000000"/>
                </a:solidFill>
                <a:latin typeface="Calibri" panose="020F0502020204030204" pitchFamily="34" charset="0"/>
                <a:cs typeface="Calibri" panose="020F0502020204030204" pitchFamily="34" charset="0"/>
              </a:rPr>
              <a:t> </a:t>
            </a:r>
          </a:p>
        </p:txBody>
      </p:sp>
      <p:pic>
        <p:nvPicPr>
          <p:cNvPr id="19" name="Picture 4" descr="Colorful numbers with clouds Container sticker - TenStickers">
            <a:extLst>
              <a:ext uri="{FF2B5EF4-FFF2-40B4-BE49-F238E27FC236}">
                <a16:creationId xmlns:a16="http://schemas.microsoft.com/office/drawing/2014/main" id="{089EAFCA-313C-4AB8-FA79-754BE9FE10E9}"/>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2095" b="30447" l="3250" r="29500">
                        <a14:foregroundMark x1="21500" y1="2095" x2="21500" y2="2095"/>
                      </a14:backgroundRemoval>
                    </a14:imgEffect>
                  </a14:imgLayer>
                </a14:imgProps>
              </a:ext>
              <a:ext uri="{28A0092B-C50C-407E-A947-70E740481C1C}">
                <a14:useLocalDpi xmlns:a14="http://schemas.microsoft.com/office/drawing/2010/main" val="0"/>
              </a:ext>
            </a:extLst>
          </a:blip>
          <a:srcRect r="67113" b="66150"/>
          <a:stretch/>
        </p:blipFill>
        <p:spPr bwMode="auto">
          <a:xfrm>
            <a:off x="931290" y="1409713"/>
            <a:ext cx="643853" cy="59312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Colorful numbers with clouds Container sticker - TenStickers">
            <a:extLst>
              <a:ext uri="{FF2B5EF4-FFF2-40B4-BE49-F238E27FC236}">
                <a16:creationId xmlns:a16="http://schemas.microsoft.com/office/drawing/2014/main" id="{4E74F4F8-A0ED-9DD4-3611-FC4793BF5566}"/>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257" b="30447" l="37375" r="65250">
                        <a14:foregroundMark x1="50500" y1="1257" x2="50500" y2="1257"/>
                      </a14:backgroundRemoval>
                    </a14:imgEffect>
                  </a14:imgLayer>
                </a14:imgProps>
              </a:ext>
              <a:ext uri="{28A0092B-C50C-407E-A947-70E740481C1C}">
                <a14:useLocalDpi xmlns:a14="http://schemas.microsoft.com/office/drawing/2010/main" val="0"/>
              </a:ext>
            </a:extLst>
          </a:blip>
          <a:srcRect l="33981" r="31167" b="66115"/>
          <a:stretch/>
        </p:blipFill>
        <p:spPr bwMode="auto">
          <a:xfrm>
            <a:off x="1066829" y="3098427"/>
            <a:ext cx="577775" cy="50275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Colorful numbers with clouds Container sticker - TenStickers">
            <a:extLst>
              <a:ext uri="{FF2B5EF4-FFF2-40B4-BE49-F238E27FC236}">
                <a16:creationId xmlns:a16="http://schemas.microsoft.com/office/drawing/2014/main" id="{F73FA2E6-1D1D-65CA-5E94-18FA7833F46D}"/>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978" b="29469" l="68250" r="96375">
                        <a14:foregroundMark x1="79750" y1="978" x2="79750" y2="978"/>
                      </a14:backgroundRemoval>
                    </a14:imgEffect>
                  </a14:imgLayer>
                </a14:imgProps>
              </a:ext>
              <a:ext uri="{28A0092B-C50C-407E-A947-70E740481C1C}">
                <a14:useLocalDpi xmlns:a14="http://schemas.microsoft.com/office/drawing/2010/main" val="0"/>
              </a:ext>
            </a:extLst>
          </a:blip>
          <a:srcRect l="64778" b="67154"/>
          <a:stretch/>
        </p:blipFill>
        <p:spPr bwMode="auto">
          <a:xfrm>
            <a:off x="1054533" y="4716973"/>
            <a:ext cx="602366" cy="50275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Colorful numbers with clouds Container sticker - TenStickers">
            <a:extLst>
              <a:ext uri="{FF2B5EF4-FFF2-40B4-BE49-F238E27FC236}">
                <a16:creationId xmlns:a16="http://schemas.microsoft.com/office/drawing/2014/main" id="{AC7FEE87-56E9-7530-DA40-93DE411771DB}"/>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36872" b="66341" l="0" r="22625">
                        <a14:foregroundMark x1="1625" y1="54749" x2="1625" y2="54749"/>
                        <a14:foregroundMark x1="0" y1="53911" x2="0" y2="53911"/>
                      </a14:backgroundRemoval>
                    </a14:imgEffect>
                  </a14:imgLayer>
                </a14:imgProps>
              </a:ext>
              <a:ext uri="{28A0092B-C50C-407E-A947-70E740481C1C}">
                <a14:useLocalDpi xmlns:a14="http://schemas.microsoft.com/office/drawing/2010/main" val="0"/>
              </a:ext>
            </a:extLst>
          </a:blip>
          <a:srcRect l="39" t="33251" r="74863" b="29835"/>
          <a:stretch/>
        </p:blipFill>
        <p:spPr bwMode="auto">
          <a:xfrm>
            <a:off x="6693605" y="1386999"/>
            <a:ext cx="535076" cy="70433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Set Of Funny Cartoon Numbers And Mathematical Operation Signs. Vector  Illustration. Isolated On White Background Royalty Free Cliparts, Vectors,  And Stock Illustration. Image 98880420.">
            <a:extLst>
              <a:ext uri="{FF2B5EF4-FFF2-40B4-BE49-F238E27FC236}">
                <a16:creationId xmlns:a16="http://schemas.microsoft.com/office/drawing/2014/main" id="{B591CE9D-AC44-D809-488C-2789A52F0885}"/>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2514" b="45506" l="79077" r="95385">
                        <a14:foregroundMark x1="81846" y1="15700" x2="86231" y2="15472"/>
                        <a14:foregroundMark x1="83000" y1="12514" x2="90538" y2="13083"/>
                        <a14:backgroundMark x1="80615" y1="43686" x2="85538" y2="44596"/>
                        <a14:backgroundMark x1="85538" y1="44596" x2="92308" y2="43686"/>
                      </a14:backgroundRemoval>
                    </a14:imgEffect>
                  </a14:imgLayer>
                </a14:imgProps>
              </a:ext>
              <a:ext uri="{28A0092B-C50C-407E-A947-70E740481C1C}">
                <a14:useLocalDpi xmlns:a14="http://schemas.microsoft.com/office/drawing/2010/main" val="0"/>
              </a:ext>
            </a:extLst>
          </a:blip>
          <a:srcRect l="77103" t="9195" r="2553" b="50398"/>
          <a:stretch/>
        </p:blipFill>
        <p:spPr bwMode="auto">
          <a:xfrm>
            <a:off x="6691303" y="2995833"/>
            <a:ext cx="485582" cy="65214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Set Of Funny Cartoon Numbers And Mathematical Operation Signs. Vector  Illustration. Isolated On White Background Royalty Free Cliparts, Vectors,  And Stock Illustration. Image 98880420.">
            <a:extLst>
              <a:ext uri="{FF2B5EF4-FFF2-40B4-BE49-F238E27FC236}">
                <a16:creationId xmlns:a16="http://schemas.microsoft.com/office/drawing/2014/main" id="{807036AD-76DA-464C-8766-B155215ED67A}"/>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4">
                    <a14:imgEffect>
                      <a14:backgroundRemoval t="53242" b="85438" l="8154" r="23462">
                        <a14:foregroundMark x1="16769" y1="68601" x2="21231" y2="71900"/>
                        <a14:foregroundMark x1="16692" y1="70421" x2="18846" y2="70990"/>
                        <a14:foregroundMark x1="19154" y1="53356" x2="19154" y2="53356"/>
                        <a14:foregroundMark x1="23462" y1="75199" x2="23462" y2="75199"/>
                        <a14:foregroundMark x1="22308" y1="76451" x2="22308" y2="76451"/>
                        <a14:foregroundMark x1="17385" y1="85438" x2="17385" y2="85438"/>
                        <a14:foregroundMark x1="22846" y1="76109" x2="22846" y2="76109"/>
                      </a14:backgroundRemoval>
                    </a14:imgEffect>
                  </a14:imgLayer>
                </a14:imgProps>
              </a:ext>
              <a:ext uri="{28A0092B-C50C-407E-A947-70E740481C1C}">
                <a14:useLocalDpi xmlns:a14="http://schemas.microsoft.com/office/drawing/2010/main" val="0"/>
              </a:ext>
            </a:extLst>
          </a:blip>
          <a:srcRect l="6241" t="49804" r="74625" b="11365"/>
          <a:stretch/>
        </p:blipFill>
        <p:spPr bwMode="auto">
          <a:xfrm>
            <a:off x="6728811" y="4651890"/>
            <a:ext cx="383195" cy="52581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4B1CC377-1803-E7D3-597A-044ED9015BF0}"/>
              </a:ext>
            </a:extLst>
          </p:cNvPr>
          <p:cNvPicPr>
            <a:picLocks noChangeAspect="1"/>
          </p:cNvPicPr>
          <p:nvPr/>
        </p:nvPicPr>
        <p:blipFill rotWithShape="1">
          <a:blip r:embed="rId16">
            <a:extLst>
              <a:ext uri="{28A0092B-C50C-407E-A947-70E740481C1C}">
                <a14:useLocalDpi xmlns:a14="http://schemas.microsoft.com/office/drawing/2010/main" val="0"/>
              </a:ext>
            </a:extLst>
          </a:blip>
          <a:srcRect l="11362"/>
          <a:stretch/>
        </p:blipFill>
        <p:spPr>
          <a:xfrm>
            <a:off x="4467115" y="6504"/>
            <a:ext cx="3730100" cy="1096827"/>
          </a:xfrm>
          <a:prstGeom prst="rect">
            <a:avLst/>
          </a:prstGeom>
        </p:spPr>
      </p:pic>
      <p:sp>
        <p:nvSpPr>
          <p:cNvPr id="29" name="Rectangle 28">
            <a:extLst>
              <a:ext uri="{FF2B5EF4-FFF2-40B4-BE49-F238E27FC236}">
                <a16:creationId xmlns:a16="http://schemas.microsoft.com/office/drawing/2014/main" id="{05DF1BE5-133E-4CED-312D-212275BCA95E}"/>
              </a:ext>
            </a:extLst>
          </p:cNvPr>
          <p:cNvSpPr/>
          <p:nvPr/>
        </p:nvSpPr>
        <p:spPr>
          <a:xfrm>
            <a:off x="9262630" y="6156991"/>
            <a:ext cx="2139180" cy="461665"/>
          </a:xfrm>
          <a:prstGeom prst="rect">
            <a:avLst/>
          </a:prstGeom>
          <a:noFill/>
        </p:spPr>
        <p:txBody>
          <a:bodyPr wrap="square" lIns="91440" tIns="45720" rIns="91440" bIns="45720">
            <a:spAutoFit/>
          </a:bodyPr>
          <a:lstStyle/>
          <a:p>
            <a:pPr algn="ctr"/>
            <a:r>
              <a:rPr lang="en-US" sz="2400" b="0" cap="none" spc="0">
                <a:ln w="3175">
                  <a:solidFill>
                    <a:schemeClr val="tx1"/>
                  </a:solidFill>
                </a:ln>
                <a:solidFill>
                  <a:srgbClr val="FFFF00"/>
                </a:solidFill>
                <a:effectLst>
                  <a:outerShdw blurRad="38100" dist="19050" dir="2700000" algn="tl" rotWithShape="0">
                    <a:schemeClr val="dk1">
                      <a:alpha val="40000"/>
                    </a:schemeClr>
                  </a:outerShdw>
                </a:effectLst>
                <a:latin typeface="iCiel Nabila" pitchFamily="2" charset="0"/>
              </a:rPr>
              <a:t>Quang Huy</a:t>
            </a:r>
          </a:p>
        </p:txBody>
      </p:sp>
      <p:sp>
        <p:nvSpPr>
          <p:cNvPr id="30" name="Rectangle 29">
            <a:extLst>
              <a:ext uri="{FF2B5EF4-FFF2-40B4-BE49-F238E27FC236}">
                <a16:creationId xmlns:a16="http://schemas.microsoft.com/office/drawing/2014/main" id="{E7515A02-18C5-9885-2B80-EC1A92998035}"/>
              </a:ext>
            </a:extLst>
          </p:cNvPr>
          <p:cNvSpPr/>
          <p:nvPr/>
        </p:nvSpPr>
        <p:spPr>
          <a:xfrm>
            <a:off x="5276355" y="780722"/>
            <a:ext cx="1304125" cy="369332"/>
          </a:xfrm>
          <a:prstGeom prst="rect">
            <a:avLst/>
          </a:prstGeom>
          <a:noFill/>
        </p:spPr>
        <p:txBody>
          <a:bodyPr wrap="square" lIns="91440" tIns="45720" rIns="91440" bIns="45720">
            <a:spAutoFit/>
          </a:bodyPr>
          <a:lstStyle/>
          <a:p>
            <a:pPr algn="ctr"/>
            <a:r>
              <a:rPr lang="en-US" b="0" cap="none" spc="0">
                <a:ln w="3175">
                  <a:solidFill>
                    <a:schemeClr val="tx1"/>
                  </a:solidFill>
                </a:ln>
                <a:solidFill>
                  <a:srgbClr val="C1FF72"/>
                </a:solidFill>
                <a:effectLst>
                  <a:outerShdw blurRad="38100" dist="19050" dir="2700000" algn="tl" rotWithShape="0">
                    <a:schemeClr val="dk1">
                      <a:alpha val="40000"/>
                    </a:schemeClr>
                  </a:outerShdw>
                </a:effectLst>
                <a:latin typeface="iCiel Gotham Ultra" pitchFamily="50" charset="0"/>
                <a:cs typeface="iCiel Gotham Ultra" pitchFamily="50" charset="0"/>
              </a:rPr>
              <a:t>(</a:t>
            </a:r>
            <a:r>
              <a:rPr lang="vi-VN" b="0" cap="none" spc="0">
                <a:ln w="3175">
                  <a:solidFill>
                    <a:schemeClr val="tx1"/>
                  </a:solidFill>
                </a:ln>
                <a:solidFill>
                  <a:srgbClr val="C1FF72"/>
                </a:solidFill>
                <a:effectLst>
                  <a:outerShdw blurRad="38100" dist="19050" dir="2700000" algn="tl" rotWithShape="0">
                    <a:schemeClr val="dk1">
                      <a:alpha val="40000"/>
                    </a:schemeClr>
                  </a:outerShdw>
                </a:effectLst>
                <a:latin typeface="iCiel Gotham Ultra" pitchFamily="50" charset="0"/>
                <a:cs typeface="iCiel Gotham Ultra" pitchFamily="50" charset="0"/>
              </a:rPr>
              <a:t>Trích)</a:t>
            </a:r>
            <a:endParaRPr lang="en-US" b="0" cap="none" spc="0">
              <a:ln w="3175">
                <a:solidFill>
                  <a:schemeClr val="tx1"/>
                </a:solidFill>
              </a:ln>
              <a:solidFill>
                <a:srgbClr val="C1FF72"/>
              </a:solidFill>
              <a:effectLst>
                <a:outerShdw blurRad="38100" dist="19050" dir="2700000" algn="tl" rotWithShape="0">
                  <a:schemeClr val="dk1">
                    <a:alpha val="40000"/>
                  </a:schemeClr>
                </a:outerShdw>
              </a:effectLst>
              <a:latin typeface="iCiel Gotham Ultra" pitchFamily="50" charset="0"/>
              <a:cs typeface="iCiel Gotham Ultra" pitchFamily="50" charset="0"/>
            </a:endParaRPr>
          </a:p>
        </p:txBody>
      </p:sp>
      <p:pic>
        <p:nvPicPr>
          <p:cNvPr id="31" name="Picture 10">
            <a:extLst>
              <a:ext uri="{FF2B5EF4-FFF2-40B4-BE49-F238E27FC236}">
                <a16:creationId xmlns:a16="http://schemas.microsoft.com/office/drawing/2014/main" id="{5485C0F4-764F-582F-3FDD-D8F8DBD8F4E5}"/>
              </a:ext>
            </a:extLst>
          </p:cNvPr>
          <p:cNvPicPr>
            <a:picLocks noChangeAspect="1"/>
          </p:cNvPicPr>
          <p:nvPr/>
        </p:nvPicPr>
        <p:blipFill>
          <a:blip r:embed="rId17">
            <a:extLst>
              <a:ext uri="{BEBA8EAE-BF5A-486C-A8C5-ECC9F3942E4B}">
                <a14:imgProps xmlns:a14="http://schemas.microsoft.com/office/drawing/2010/main">
                  <a14:imgLayer r:embed="rId18">
                    <a14:imgEffect>
                      <a14:brightnessContrast bright="20000" contrast="-20000"/>
                    </a14:imgEffect>
                  </a14:imgLayer>
                </a14:imgProps>
              </a:ext>
            </a:extLst>
          </a:blip>
          <a:srcRect/>
          <a:stretch>
            <a:fillRect/>
          </a:stretch>
        </p:blipFill>
        <p:spPr>
          <a:xfrm>
            <a:off x="217209" y="186093"/>
            <a:ext cx="2042171" cy="1480574"/>
          </a:xfrm>
          <a:prstGeom prst="rect">
            <a:avLst/>
          </a:prstGeom>
        </p:spPr>
      </p:pic>
      <p:pic>
        <p:nvPicPr>
          <p:cNvPr id="36" name="Picture 5">
            <a:extLst>
              <a:ext uri="{FF2B5EF4-FFF2-40B4-BE49-F238E27FC236}">
                <a16:creationId xmlns:a16="http://schemas.microsoft.com/office/drawing/2014/main" id="{03D13592-E4B2-A673-F8AE-725E80A7837C}"/>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1292160" y="5455983"/>
            <a:ext cx="899839" cy="1402016"/>
          </a:xfrm>
          <a:prstGeom prst="rect">
            <a:avLst/>
          </a:prstGeom>
        </p:spPr>
      </p:pic>
      <p:pic>
        <p:nvPicPr>
          <p:cNvPr id="37" name="Picture 6">
            <a:extLst>
              <a:ext uri="{FF2B5EF4-FFF2-40B4-BE49-F238E27FC236}">
                <a16:creationId xmlns:a16="http://schemas.microsoft.com/office/drawing/2014/main" id="{BAB57B09-EAF9-AB26-AED2-B47A307E106D}"/>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flipH="1">
            <a:off x="7657898" y="452052"/>
            <a:ext cx="1412981" cy="1096826"/>
          </a:xfrm>
          <a:prstGeom prst="rect">
            <a:avLst/>
          </a:prstGeom>
        </p:spPr>
      </p:pic>
      <p:pic>
        <p:nvPicPr>
          <p:cNvPr id="38" name="Picture 3">
            <a:extLst>
              <a:ext uri="{FF2B5EF4-FFF2-40B4-BE49-F238E27FC236}">
                <a16:creationId xmlns:a16="http://schemas.microsoft.com/office/drawing/2014/main" id="{3667F0E9-973D-9E41-0738-4EBEE5A342A2}"/>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flipH="1">
            <a:off x="62388" y="5363170"/>
            <a:ext cx="1325543" cy="1402017"/>
          </a:xfrm>
          <a:prstGeom prst="rect">
            <a:avLst/>
          </a:prstGeom>
        </p:spPr>
      </p:pic>
    </p:spTree>
    <p:extLst>
      <p:ext uri="{BB962C8B-B14F-4D97-AF65-F5344CB8AC3E}">
        <p14:creationId xmlns:p14="http://schemas.microsoft.com/office/powerpoint/2010/main" val="465138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9">
            <a:extLst>
              <a:ext uri="{FF2B5EF4-FFF2-40B4-BE49-F238E27FC236}">
                <a16:creationId xmlns:a16="http://schemas.microsoft.com/office/drawing/2014/main" id="{CFCCDAEB-15E0-DC22-5167-50F3CFC749C3}"/>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3021" b="53187"/>
          <a:stretch/>
        </p:blipFill>
        <p:spPr>
          <a:xfrm>
            <a:off x="0" y="-1035"/>
            <a:ext cx="12192000" cy="6859035"/>
          </a:xfrm>
          <a:prstGeom prst="rect">
            <a:avLst/>
          </a:prstGeom>
        </p:spPr>
      </p:pic>
      <p:pic>
        <p:nvPicPr>
          <p:cNvPr id="41" name="Picture 10">
            <a:extLst>
              <a:ext uri="{FF2B5EF4-FFF2-40B4-BE49-F238E27FC236}">
                <a16:creationId xmlns:a16="http://schemas.microsoft.com/office/drawing/2014/main" id="{39E30DB3-DFF2-3825-3AE4-0E0BA569E89C}"/>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Lst>
          </a:blip>
          <a:srcRect/>
          <a:stretch>
            <a:fillRect/>
          </a:stretch>
        </p:blipFill>
        <p:spPr>
          <a:xfrm>
            <a:off x="155098" y="434418"/>
            <a:ext cx="4216997" cy="3057323"/>
          </a:xfrm>
          <a:prstGeom prst="rect">
            <a:avLst/>
          </a:prstGeom>
        </p:spPr>
      </p:pic>
      <p:pic>
        <p:nvPicPr>
          <p:cNvPr id="42" name="Picture 3">
            <a:extLst>
              <a:ext uri="{FF2B5EF4-FFF2-40B4-BE49-F238E27FC236}">
                <a16:creationId xmlns:a16="http://schemas.microsoft.com/office/drawing/2014/main" id="{9EEC2619-6820-9E79-6715-209ECC1BFEA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76199" y="2997200"/>
            <a:ext cx="3650210" cy="3860800"/>
          </a:xfrm>
          <a:prstGeom prst="rect">
            <a:avLst/>
          </a:prstGeom>
        </p:spPr>
      </p:pic>
      <p:pic>
        <p:nvPicPr>
          <p:cNvPr id="43" name="Picture 4">
            <a:extLst>
              <a:ext uri="{FF2B5EF4-FFF2-40B4-BE49-F238E27FC236}">
                <a16:creationId xmlns:a16="http://schemas.microsoft.com/office/drawing/2014/main" id="{EE8FD6D6-45B6-D9C5-B207-AFC3C0221AD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6433339" y="5203014"/>
            <a:ext cx="1287685" cy="1457257"/>
          </a:xfrm>
          <a:prstGeom prst="rect">
            <a:avLst/>
          </a:prstGeom>
        </p:spPr>
      </p:pic>
      <p:pic>
        <p:nvPicPr>
          <p:cNvPr id="44" name="Picture 5">
            <a:extLst>
              <a:ext uri="{FF2B5EF4-FFF2-40B4-BE49-F238E27FC236}">
                <a16:creationId xmlns:a16="http://schemas.microsoft.com/office/drawing/2014/main" id="{29ED27ED-7937-7A01-F88B-E4EC4681E17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314609" y="3988249"/>
            <a:ext cx="1784118" cy="2779787"/>
          </a:xfrm>
          <a:prstGeom prst="rect">
            <a:avLst/>
          </a:prstGeom>
        </p:spPr>
      </p:pic>
      <p:pic>
        <p:nvPicPr>
          <p:cNvPr id="45" name="Picture 3" descr="Mermaids aren-.... | 🌎Eddsworld🌎 Amino">
            <a:extLst>
              <a:ext uri="{FF2B5EF4-FFF2-40B4-BE49-F238E27FC236}">
                <a16:creationId xmlns:a16="http://schemas.microsoft.com/office/drawing/2014/main" id="{F8B1B246-4F47-B027-442C-5B6799A8C201}"/>
              </a:ext>
            </a:extLst>
          </p:cNvP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1247" y="4502317"/>
            <a:ext cx="2762250" cy="234514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3" descr="Mermaids aren-.... | 🌎Eddsworld🌎 Amino">
            <a:extLst>
              <a:ext uri="{FF2B5EF4-FFF2-40B4-BE49-F238E27FC236}">
                <a16:creationId xmlns:a16="http://schemas.microsoft.com/office/drawing/2014/main" id="{F1527AFF-E278-D205-293A-8A77ECAAE276}"/>
              </a:ext>
            </a:extLst>
          </p:cNvP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8379074" y="4187254"/>
            <a:ext cx="2762250" cy="258909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a:extLst>
              <a:ext uri="{FF2B5EF4-FFF2-40B4-BE49-F238E27FC236}">
                <a16:creationId xmlns:a16="http://schemas.microsoft.com/office/drawing/2014/main" id="{45D7A745-FEB3-48C7-E1A1-04F49AC25EE7}"/>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Lst>
          </a:blip>
          <a:srcRect/>
          <a:stretch>
            <a:fillRect/>
          </a:stretch>
        </p:blipFill>
        <p:spPr>
          <a:xfrm flipH="1">
            <a:off x="9857711" y="463445"/>
            <a:ext cx="2042171" cy="1480574"/>
          </a:xfrm>
          <a:prstGeom prst="rect">
            <a:avLst/>
          </a:prstGeom>
        </p:spPr>
      </p:pic>
      <p:grpSp>
        <p:nvGrpSpPr>
          <p:cNvPr id="52" name="Group 51">
            <a:extLst>
              <a:ext uri="{FF2B5EF4-FFF2-40B4-BE49-F238E27FC236}">
                <a16:creationId xmlns:a16="http://schemas.microsoft.com/office/drawing/2014/main" id="{DD7BFB8C-C29D-6471-D5E9-F7ABF5F51086}"/>
              </a:ext>
            </a:extLst>
          </p:cNvPr>
          <p:cNvGrpSpPr/>
          <p:nvPr/>
        </p:nvGrpSpPr>
        <p:grpSpPr>
          <a:xfrm>
            <a:off x="1221576" y="1329664"/>
            <a:ext cx="9806609" cy="2764400"/>
            <a:chOff x="1516254" y="901821"/>
            <a:chExt cx="9806609" cy="2764400"/>
          </a:xfrm>
        </p:grpSpPr>
        <p:pic>
          <p:nvPicPr>
            <p:cNvPr id="4" name="Picture 4">
              <a:extLst>
                <a:ext uri="{FF2B5EF4-FFF2-40B4-BE49-F238E27FC236}">
                  <a16:creationId xmlns:a16="http://schemas.microsoft.com/office/drawing/2014/main" id="{87468CE6-6BF6-E7AD-CE73-DFB5FE3660B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9905" r="11342"/>
            <a:stretch>
              <a:fillRect/>
            </a:stretch>
          </p:blipFill>
          <p:spPr>
            <a:xfrm>
              <a:off x="2768972" y="901821"/>
              <a:ext cx="7182265" cy="2764400"/>
            </a:xfrm>
            <a:prstGeom prst="rect">
              <a:avLst/>
            </a:prstGeom>
          </p:spPr>
        </p:pic>
        <p:sp>
          <p:nvSpPr>
            <p:cNvPr id="5" name="TextBox 16">
              <a:extLst>
                <a:ext uri="{FF2B5EF4-FFF2-40B4-BE49-F238E27FC236}">
                  <a16:creationId xmlns:a16="http://schemas.microsoft.com/office/drawing/2014/main" id="{1369D539-C44C-696E-E31F-EB48F062C5B7}"/>
                </a:ext>
              </a:extLst>
            </p:cNvPr>
            <p:cNvSpPr txBox="1"/>
            <p:nvPr/>
          </p:nvSpPr>
          <p:spPr>
            <a:xfrm>
              <a:off x="1516254" y="2392802"/>
              <a:ext cx="9806609" cy="333425"/>
            </a:xfrm>
            <a:prstGeom prst="rect">
              <a:avLst/>
            </a:prstGeom>
          </p:spPr>
          <p:txBody>
            <a:bodyPr wrap="square" lIns="0" tIns="0" rIns="0" bIns="0" rtlCol="0" anchor="t">
              <a:spAutoFit/>
            </a:bodyPr>
            <a:lstStyle/>
            <a:p>
              <a:pPr algn="ctr">
                <a:lnSpc>
                  <a:spcPts val="2596"/>
                </a:lnSpc>
              </a:pPr>
              <a:r>
                <a:rPr lang="vi-VN" sz="9600" b="1" spc="110">
                  <a:solidFill>
                    <a:srgbClr val="C00000"/>
                  </a:solidFill>
                  <a:latin typeface="iCiel Soup of Justice" pitchFamily="2" charset="0"/>
                </a:rPr>
                <a:t>Tìm hiểu bài</a:t>
              </a:r>
              <a:endParaRPr lang="en-US" sz="9600" b="1" spc="110">
                <a:solidFill>
                  <a:srgbClr val="C00000"/>
                </a:solidFill>
                <a:latin typeface="iCiel Soup of Justice" pitchFamily="2" charset="0"/>
              </a:endParaRPr>
            </a:p>
          </p:txBody>
        </p:sp>
      </p:grpSp>
      <p:pic>
        <p:nvPicPr>
          <p:cNvPr id="4098" name="Picture 2" descr="Goldfish Swim School - Closter - There are SO MANY fun ways to celebrate  National Read Across America Day. Bubbles is picking up his favorite book  &quot;The Fish Who Wouldn't Swim&quot; to">
            <a:extLst>
              <a:ext uri="{FF2B5EF4-FFF2-40B4-BE49-F238E27FC236}">
                <a16:creationId xmlns:a16="http://schemas.microsoft.com/office/drawing/2014/main" id="{02AC6D49-16CF-14F5-8240-CC29A99C9885}"/>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96000" l="0" r="100000">
                        <a14:foregroundMark x1="69778" y1="14667" x2="58222" y2="13333"/>
                        <a14:foregroundMark x1="58222" y1="13333" x2="50222" y2="14222"/>
                        <a14:backgroundMark x1="71111" y1="14222" x2="56444" y2="12000"/>
                        <a14:backgroundMark x1="57778" y1="12000" x2="49778" y2="13333"/>
                      </a14:backgroundRemoval>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flipH="1">
            <a:off x="7321399" y="3162274"/>
            <a:ext cx="3371520" cy="321289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3">
            <a:extLst>
              <a:ext uri="{FF2B5EF4-FFF2-40B4-BE49-F238E27FC236}">
                <a16:creationId xmlns:a16="http://schemas.microsoft.com/office/drawing/2014/main" id="{111776A0-BBDA-8F1E-15C2-A00CFA088DA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3669339" y="4251559"/>
            <a:ext cx="2387073" cy="2524789"/>
          </a:xfrm>
          <a:prstGeom prst="rect">
            <a:avLst/>
          </a:prstGeom>
        </p:spPr>
      </p:pic>
      <p:pic>
        <p:nvPicPr>
          <p:cNvPr id="4102" name="Picture 6" descr="Shoreline Area News: Goldfish Swim School opening in August in Shoreline">
            <a:extLst>
              <a:ext uri="{FF2B5EF4-FFF2-40B4-BE49-F238E27FC236}">
                <a16:creationId xmlns:a16="http://schemas.microsoft.com/office/drawing/2014/main" id="{06D51687-6B24-6D9A-0825-BF980AC2EB3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459090" y="3491741"/>
            <a:ext cx="2991904" cy="2464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67095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id="{66C7643B-C502-95E2-9794-70D0AD17A6E7}"/>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53021" b="53187"/>
          <a:stretch/>
        </p:blipFill>
        <p:spPr>
          <a:xfrm>
            <a:off x="0" y="-1035"/>
            <a:ext cx="12192000" cy="6859035"/>
          </a:xfrm>
          <a:prstGeom prst="rect">
            <a:avLst/>
          </a:prstGeom>
        </p:spPr>
      </p:pic>
      <p:pic>
        <p:nvPicPr>
          <p:cNvPr id="17" name="Picture 10">
            <a:extLst>
              <a:ext uri="{FF2B5EF4-FFF2-40B4-BE49-F238E27FC236}">
                <a16:creationId xmlns:a16="http://schemas.microsoft.com/office/drawing/2014/main" id="{2D5F608A-5E93-28E0-BC37-65DAE8E976A7}"/>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Lst>
          </a:blip>
          <a:srcRect/>
          <a:stretch>
            <a:fillRect/>
          </a:stretch>
        </p:blipFill>
        <p:spPr>
          <a:xfrm>
            <a:off x="275163" y="428153"/>
            <a:ext cx="4216997" cy="3057323"/>
          </a:xfrm>
          <a:prstGeom prst="rect">
            <a:avLst/>
          </a:prstGeom>
        </p:spPr>
      </p:pic>
      <p:pic>
        <p:nvPicPr>
          <p:cNvPr id="14" name="Picture 3">
            <a:extLst>
              <a:ext uri="{FF2B5EF4-FFF2-40B4-BE49-F238E27FC236}">
                <a16:creationId xmlns:a16="http://schemas.microsoft.com/office/drawing/2014/main" id="{4FE1D184-21CD-4082-F9EE-183E48F296F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76199" y="2997200"/>
            <a:ext cx="3650210" cy="3860800"/>
          </a:xfrm>
          <a:prstGeom prst="rect">
            <a:avLst/>
          </a:prstGeom>
        </p:spPr>
      </p:pic>
      <p:pic>
        <p:nvPicPr>
          <p:cNvPr id="16" name="Picture 5">
            <a:extLst>
              <a:ext uri="{FF2B5EF4-FFF2-40B4-BE49-F238E27FC236}">
                <a16:creationId xmlns:a16="http://schemas.microsoft.com/office/drawing/2014/main" id="{35AC930D-2444-6CB7-5B65-ACE5CB1E6E0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407882" y="4078212"/>
            <a:ext cx="1784118" cy="2779787"/>
          </a:xfrm>
          <a:prstGeom prst="rect">
            <a:avLst/>
          </a:prstGeom>
        </p:spPr>
      </p:pic>
      <p:pic>
        <p:nvPicPr>
          <p:cNvPr id="2" name="Picture 3" descr="Mermaids aren-.... | 🌎Eddsworld🌎 Amino">
            <a:extLst>
              <a:ext uri="{FF2B5EF4-FFF2-40B4-BE49-F238E27FC236}">
                <a16:creationId xmlns:a16="http://schemas.microsoft.com/office/drawing/2014/main" id="{95408A45-776B-0D7F-E885-B7BFB300B133}"/>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1247" y="4502317"/>
            <a:ext cx="2762250" cy="23451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Mermaids aren-.... | 🌎Eddsworld🌎 Amino">
            <a:extLst>
              <a:ext uri="{FF2B5EF4-FFF2-40B4-BE49-F238E27FC236}">
                <a16:creationId xmlns:a16="http://schemas.microsoft.com/office/drawing/2014/main" id="{022D7805-64DB-E5F9-306A-004915E94176}"/>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8855117" y="1843428"/>
            <a:ext cx="2762250" cy="258909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a16="http://schemas.microsoft.com/office/drawing/2014/main" id="{2BAF50A4-71B5-2639-5CC9-BDBD8EE5A64A}"/>
              </a:ext>
            </a:extLst>
          </p:cNvPr>
          <p:cNvSpPr/>
          <p:nvPr/>
        </p:nvSpPr>
        <p:spPr>
          <a:xfrm>
            <a:off x="574632" y="318249"/>
            <a:ext cx="11247253" cy="1425955"/>
          </a:xfrm>
          <a:prstGeom prst="roundRect">
            <a:avLst/>
          </a:prstGeom>
          <a:solidFill>
            <a:schemeClr val="accent4">
              <a:lumMod val="20000"/>
              <a:lumOff val="80000"/>
            </a:schemeClr>
          </a:solidFill>
          <a:ln w="762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Box 9">
            <a:extLst>
              <a:ext uri="{FF2B5EF4-FFF2-40B4-BE49-F238E27FC236}">
                <a16:creationId xmlns:a16="http://schemas.microsoft.com/office/drawing/2014/main" id="{439E8751-F330-BA60-2F20-A137939496C1}"/>
              </a:ext>
            </a:extLst>
          </p:cNvPr>
          <p:cNvSpPr txBox="1">
            <a:spLocks noChangeArrowheads="1"/>
          </p:cNvSpPr>
          <p:nvPr/>
        </p:nvSpPr>
        <p:spPr bwMode="auto">
          <a:xfrm>
            <a:off x="908123" y="441376"/>
            <a:ext cx="1078081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800">
                <a:solidFill>
                  <a:srgbClr val="000000"/>
                </a:solidFill>
                <a:latin typeface="Arial" charset="0"/>
              </a:defRPr>
            </a:lvl1pPr>
            <a:lvl2pPr marL="742950" indent="-285750">
              <a:defRPr sz="2800">
                <a:solidFill>
                  <a:srgbClr val="000000"/>
                </a:solidFill>
                <a:latin typeface="Arial" charset="0"/>
              </a:defRPr>
            </a:lvl2pPr>
            <a:lvl3pPr marL="1143000" indent="-228600">
              <a:defRPr sz="2800">
                <a:solidFill>
                  <a:srgbClr val="000000"/>
                </a:solidFill>
                <a:latin typeface="Arial" charset="0"/>
              </a:defRPr>
            </a:lvl3pPr>
            <a:lvl4pPr marL="1600200" indent="-228600">
              <a:defRPr sz="2800">
                <a:solidFill>
                  <a:srgbClr val="000000"/>
                </a:solidFill>
                <a:latin typeface="Arial" charset="0"/>
              </a:defRPr>
            </a:lvl4pPr>
            <a:lvl5pPr marL="2057400" indent="-228600">
              <a:defRPr sz="2800">
                <a:solidFill>
                  <a:srgbClr val="000000"/>
                </a:solidFill>
                <a:latin typeface="Arial" charset="0"/>
              </a:defRPr>
            </a:lvl5pPr>
            <a:lvl6pPr marL="2514600" indent="-228600" eaLnBrk="0" fontAlgn="base" hangingPunct="0">
              <a:spcBef>
                <a:spcPct val="0"/>
              </a:spcBef>
              <a:spcAft>
                <a:spcPct val="0"/>
              </a:spcAft>
              <a:defRPr sz="2800">
                <a:solidFill>
                  <a:srgbClr val="000000"/>
                </a:solidFill>
                <a:latin typeface="Arial" charset="0"/>
              </a:defRPr>
            </a:lvl6pPr>
            <a:lvl7pPr marL="2971800" indent="-228600" eaLnBrk="0" fontAlgn="base" hangingPunct="0">
              <a:spcBef>
                <a:spcPct val="0"/>
              </a:spcBef>
              <a:spcAft>
                <a:spcPct val="0"/>
              </a:spcAft>
              <a:defRPr sz="2800">
                <a:solidFill>
                  <a:srgbClr val="000000"/>
                </a:solidFill>
                <a:latin typeface="Arial" charset="0"/>
              </a:defRPr>
            </a:lvl7pPr>
            <a:lvl8pPr marL="3429000" indent="-228600" eaLnBrk="0" fontAlgn="base" hangingPunct="0">
              <a:spcBef>
                <a:spcPct val="0"/>
              </a:spcBef>
              <a:spcAft>
                <a:spcPct val="0"/>
              </a:spcAft>
              <a:defRPr sz="2800">
                <a:solidFill>
                  <a:srgbClr val="000000"/>
                </a:solidFill>
                <a:latin typeface="Arial" charset="0"/>
              </a:defRPr>
            </a:lvl8pPr>
            <a:lvl9pPr marL="3886200" indent="-228600" eaLnBrk="0" fontAlgn="base" hangingPunct="0">
              <a:spcBef>
                <a:spcPct val="0"/>
              </a:spcBef>
              <a:spcAft>
                <a:spcPct val="0"/>
              </a:spcAft>
              <a:defRPr sz="2800">
                <a:solidFill>
                  <a:srgbClr val="000000"/>
                </a:solidFill>
                <a:latin typeface="Arial" charset="0"/>
              </a:defRPr>
            </a:lvl9pPr>
          </a:lstStyle>
          <a:p>
            <a:pPr>
              <a:spcBef>
                <a:spcPct val="50000"/>
              </a:spcBef>
            </a:pPr>
            <a:r>
              <a:rPr lang="vi-VN" sz="3600" b="1">
                <a:solidFill>
                  <a:srgbClr val="FF0000"/>
                </a:solidFill>
                <a:latin typeface="iCiel Baliho Script" pitchFamily="2" charset="0"/>
              </a:rPr>
              <a:t>Câu 1: </a:t>
            </a:r>
            <a:r>
              <a:rPr lang="vi-VN" sz="3600" b="1">
                <a:solidFill>
                  <a:sysClr val="windowText" lastClr="000000"/>
                </a:solidFill>
                <a:latin typeface="iCiel Baliho Script" pitchFamily="2" charset="0"/>
              </a:rPr>
              <a:t>Trong khổ thơ đầu, tác giả dùng những từ ngữ nào để nói về nơi sông chảy ra biển? Cách giới thiệu ấy có gì hay?</a:t>
            </a:r>
          </a:p>
        </p:txBody>
      </p:sp>
      <p:sp>
        <p:nvSpPr>
          <p:cNvPr id="22" name="Cloud 21">
            <a:extLst>
              <a:ext uri="{FF2B5EF4-FFF2-40B4-BE49-F238E27FC236}">
                <a16:creationId xmlns:a16="http://schemas.microsoft.com/office/drawing/2014/main" id="{09750EBC-BF3C-41C8-3C54-2D4EA171CF30}"/>
              </a:ext>
            </a:extLst>
          </p:cNvPr>
          <p:cNvSpPr/>
          <p:nvPr/>
        </p:nvSpPr>
        <p:spPr>
          <a:xfrm>
            <a:off x="2142527" y="1684152"/>
            <a:ext cx="8152922" cy="4970983"/>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22">
            <a:extLst>
              <a:ext uri="{FF2B5EF4-FFF2-40B4-BE49-F238E27FC236}">
                <a16:creationId xmlns:a16="http://schemas.microsoft.com/office/drawing/2014/main" id="{02C98503-65CC-66A7-5E2D-EB860129657C}"/>
              </a:ext>
            </a:extLst>
          </p:cNvPr>
          <p:cNvSpPr/>
          <p:nvPr/>
        </p:nvSpPr>
        <p:spPr>
          <a:xfrm>
            <a:off x="2579935" y="2059163"/>
            <a:ext cx="7268406" cy="4253820"/>
          </a:xfrm>
          <a:prstGeom prst="cloud">
            <a:avLst/>
          </a:prstGeom>
          <a:solidFill>
            <a:srgbClr val="CD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文本框 77">
            <a:extLst>
              <a:ext uri="{FF2B5EF4-FFF2-40B4-BE49-F238E27FC236}">
                <a16:creationId xmlns:a16="http://schemas.microsoft.com/office/drawing/2014/main" id="{AABB4701-8D24-5E8D-B536-B82D7A930D1D}"/>
              </a:ext>
            </a:extLst>
          </p:cNvPr>
          <p:cNvSpPr txBox="1"/>
          <p:nvPr/>
        </p:nvSpPr>
        <p:spPr>
          <a:xfrm>
            <a:off x="3526937" y="3456999"/>
            <a:ext cx="5935570" cy="2062103"/>
          </a:xfrm>
          <a:prstGeom prst="rect">
            <a:avLst/>
          </a:prstGeom>
          <a:noFill/>
        </p:spPr>
        <p:txBody>
          <a:bodyPr wrap="square" rtlCol="0">
            <a:spAutoFit/>
          </a:bodyPr>
          <a:lstStyle/>
          <a:p>
            <a:r>
              <a:rPr lang="vi-VN" sz="3200" b="1" dirty="0">
                <a:solidFill>
                  <a:srgbClr val="000000"/>
                </a:solidFill>
                <a:latin typeface="Calibri" panose="020F0502020204030204" pitchFamily="34" charset="0"/>
                <a:cs typeface="Calibri" panose="020F0502020204030204" pitchFamily="34" charset="0"/>
              </a:rPr>
              <a:t>Là cửa nhưng không then khóa</a:t>
            </a:r>
          </a:p>
          <a:p>
            <a:r>
              <a:rPr lang="vi-VN" sz="3200" b="1" dirty="0">
                <a:solidFill>
                  <a:srgbClr val="000000"/>
                </a:solidFill>
                <a:latin typeface="Calibri" panose="020F0502020204030204" pitchFamily="34" charset="0"/>
                <a:cs typeface="Calibri" panose="020F0502020204030204" pitchFamily="34" charset="0"/>
              </a:rPr>
              <a:t>Cũng không khép lại bao giờ</a:t>
            </a:r>
          </a:p>
          <a:p>
            <a:r>
              <a:rPr lang="vi-VN" sz="3200" b="1" dirty="0">
                <a:solidFill>
                  <a:srgbClr val="000000"/>
                </a:solidFill>
                <a:latin typeface="Calibri" panose="020F0502020204030204" pitchFamily="34" charset="0"/>
                <a:cs typeface="Calibri" panose="020F0502020204030204" pitchFamily="34" charset="0"/>
              </a:rPr>
              <a:t>Mênh mông một vùng sóng nước</a:t>
            </a:r>
          </a:p>
          <a:p>
            <a:r>
              <a:rPr lang="vi-VN" sz="3200" b="1" dirty="0">
                <a:solidFill>
                  <a:srgbClr val="000000"/>
                </a:solidFill>
                <a:latin typeface="Calibri" panose="020F0502020204030204" pitchFamily="34" charset="0"/>
                <a:cs typeface="Calibri" panose="020F0502020204030204" pitchFamily="34" charset="0"/>
              </a:rPr>
              <a:t>Mở ra bao nỗi đợi chờ.</a:t>
            </a:r>
          </a:p>
        </p:txBody>
      </p:sp>
      <p:sp>
        <p:nvSpPr>
          <p:cNvPr id="7" name="文本框 77">
            <a:extLst>
              <a:ext uri="{FF2B5EF4-FFF2-40B4-BE49-F238E27FC236}">
                <a16:creationId xmlns:a16="http://schemas.microsoft.com/office/drawing/2014/main" id="{5B548CB5-AD7F-78FD-B7AB-E1EB1802AAD4}"/>
              </a:ext>
            </a:extLst>
          </p:cNvPr>
          <p:cNvSpPr txBox="1"/>
          <p:nvPr/>
        </p:nvSpPr>
        <p:spPr>
          <a:xfrm>
            <a:off x="3526937" y="3456999"/>
            <a:ext cx="1431744" cy="584775"/>
          </a:xfrm>
          <a:prstGeom prst="rect">
            <a:avLst/>
          </a:prstGeom>
          <a:noFill/>
        </p:spPr>
        <p:txBody>
          <a:bodyPr wrap="square" rtlCol="0">
            <a:spAutoFit/>
          </a:bodyPr>
          <a:lstStyle/>
          <a:p>
            <a:r>
              <a:rPr lang="vi-VN" sz="3200" b="1" dirty="0">
                <a:solidFill>
                  <a:srgbClr val="FF0000"/>
                </a:solidFill>
                <a:latin typeface="Calibri" panose="020F0502020204030204" pitchFamily="34" charset="0"/>
                <a:cs typeface="Calibri" panose="020F0502020204030204" pitchFamily="34" charset="0"/>
              </a:rPr>
              <a:t>Là cửa</a:t>
            </a:r>
          </a:p>
        </p:txBody>
      </p:sp>
      <p:sp>
        <p:nvSpPr>
          <p:cNvPr id="8" name="文本框 77">
            <a:extLst>
              <a:ext uri="{FF2B5EF4-FFF2-40B4-BE49-F238E27FC236}">
                <a16:creationId xmlns:a16="http://schemas.microsoft.com/office/drawing/2014/main" id="{72AF27AB-38B8-8E8E-9B09-7E84A4A0B710}"/>
              </a:ext>
            </a:extLst>
          </p:cNvPr>
          <p:cNvSpPr txBox="1"/>
          <p:nvPr/>
        </p:nvSpPr>
        <p:spPr>
          <a:xfrm>
            <a:off x="5920053" y="3464073"/>
            <a:ext cx="3273690" cy="584775"/>
          </a:xfrm>
          <a:prstGeom prst="rect">
            <a:avLst/>
          </a:prstGeom>
          <a:noFill/>
        </p:spPr>
        <p:txBody>
          <a:bodyPr wrap="square" rtlCol="0">
            <a:spAutoFit/>
          </a:bodyPr>
          <a:lstStyle/>
          <a:p>
            <a:r>
              <a:rPr lang="vi-VN" sz="3200" b="1" dirty="0">
                <a:solidFill>
                  <a:srgbClr val="FF0000"/>
                </a:solidFill>
                <a:latin typeface="Calibri" panose="020F0502020204030204" pitchFamily="34" charset="0"/>
                <a:cs typeface="Calibri" panose="020F0502020204030204" pitchFamily="34" charset="0"/>
              </a:rPr>
              <a:t>không then khóa</a:t>
            </a:r>
          </a:p>
        </p:txBody>
      </p:sp>
      <p:sp>
        <p:nvSpPr>
          <p:cNvPr id="9" name="文本框 77">
            <a:extLst>
              <a:ext uri="{FF2B5EF4-FFF2-40B4-BE49-F238E27FC236}">
                <a16:creationId xmlns:a16="http://schemas.microsoft.com/office/drawing/2014/main" id="{BFCDC6B8-BE22-8DFD-A556-844F73044C62}"/>
              </a:ext>
            </a:extLst>
          </p:cNvPr>
          <p:cNvSpPr txBox="1"/>
          <p:nvPr/>
        </p:nvSpPr>
        <p:spPr>
          <a:xfrm>
            <a:off x="4461776" y="3950625"/>
            <a:ext cx="3273690" cy="584775"/>
          </a:xfrm>
          <a:prstGeom prst="rect">
            <a:avLst/>
          </a:prstGeom>
          <a:noFill/>
        </p:spPr>
        <p:txBody>
          <a:bodyPr wrap="square" rtlCol="0">
            <a:spAutoFit/>
          </a:bodyPr>
          <a:lstStyle/>
          <a:p>
            <a:r>
              <a:rPr lang="vi-VN" sz="3200" b="1">
                <a:solidFill>
                  <a:srgbClr val="FF0000"/>
                </a:solidFill>
                <a:latin typeface="Calibri" panose="020F0502020204030204" pitchFamily="34" charset="0"/>
                <a:cs typeface="Calibri" panose="020F0502020204030204" pitchFamily="34" charset="0"/>
              </a:rPr>
              <a:t>không khép lại</a:t>
            </a:r>
            <a:endParaRPr lang="vi-VN" sz="3200" b="1" dirty="0">
              <a:solidFill>
                <a:srgbClr val="FF0000"/>
              </a:solidFill>
              <a:latin typeface="Calibri" panose="020F0502020204030204" pitchFamily="34" charset="0"/>
              <a:cs typeface="Calibri" panose="020F0502020204030204" pitchFamily="34" charset="0"/>
            </a:endParaRPr>
          </a:p>
        </p:txBody>
      </p:sp>
      <p:sp>
        <p:nvSpPr>
          <p:cNvPr id="10" name="文本框 77">
            <a:extLst>
              <a:ext uri="{FF2B5EF4-FFF2-40B4-BE49-F238E27FC236}">
                <a16:creationId xmlns:a16="http://schemas.microsoft.com/office/drawing/2014/main" id="{2A17340B-6F3F-955A-641D-622A29BAC3AC}"/>
              </a:ext>
            </a:extLst>
          </p:cNvPr>
          <p:cNvSpPr txBox="1"/>
          <p:nvPr/>
        </p:nvSpPr>
        <p:spPr>
          <a:xfrm>
            <a:off x="3526937" y="4926411"/>
            <a:ext cx="3273690" cy="584775"/>
          </a:xfrm>
          <a:prstGeom prst="rect">
            <a:avLst/>
          </a:prstGeom>
          <a:noFill/>
        </p:spPr>
        <p:txBody>
          <a:bodyPr wrap="square" rtlCol="0">
            <a:spAutoFit/>
          </a:bodyPr>
          <a:lstStyle/>
          <a:p>
            <a:r>
              <a:rPr lang="vi-VN" sz="3200" b="1">
                <a:solidFill>
                  <a:srgbClr val="FF0000"/>
                </a:solidFill>
                <a:latin typeface="Calibri" panose="020F0502020204030204" pitchFamily="34" charset="0"/>
                <a:cs typeface="Calibri" panose="020F0502020204030204" pitchFamily="34" charset="0"/>
              </a:rPr>
              <a:t>Mở ra</a:t>
            </a:r>
            <a:endParaRPr lang="vi-VN" sz="3200" b="1" dirty="0">
              <a:solidFill>
                <a:srgbClr val="FF0000"/>
              </a:solidFill>
              <a:latin typeface="Calibri" panose="020F0502020204030204" pitchFamily="34" charset="0"/>
              <a:cs typeface="Calibri" panose="020F0502020204030204" pitchFamily="34" charset="0"/>
            </a:endParaRPr>
          </a:p>
        </p:txBody>
      </p:sp>
      <p:sp>
        <p:nvSpPr>
          <p:cNvPr id="11" name="Oval 10">
            <a:extLst>
              <a:ext uri="{FF2B5EF4-FFF2-40B4-BE49-F238E27FC236}">
                <a16:creationId xmlns:a16="http://schemas.microsoft.com/office/drawing/2014/main" id="{8AC42C5F-5BB0-FD0E-4599-2EBCA49588B9}"/>
              </a:ext>
            </a:extLst>
          </p:cNvPr>
          <p:cNvSpPr/>
          <p:nvPr/>
        </p:nvSpPr>
        <p:spPr>
          <a:xfrm>
            <a:off x="4024948" y="3456999"/>
            <a:ext cx="722176" cy="591849"/>
          </a:xfrm>
          <a:prstGeom prst="ellips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2" name="Picture 6" descr="Miễn phí Vẽ Tay Hoạt Hình Mũi Tên Năng động Dễ Thương PNG &amp;amp; PSD hình ảnh  tải xuống _ kích thước 2048 × 2738px,ID832431625 - Lovepik">
            <a:extLst>
              <a:ext uri="{FF2B5EF4-FFF2-40B4-BE49-F238E27FC236}">
                <a16:creationId xmlns:a16="http://schemas.microsoft.com/office/drawing/2014/main" id="{BA10E908-143C-3A0F-6D43-AF0159FCFFAD}"/>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7780" b="27098" l="13837" r="43721">
                        <a14:foregroundMark x1="25349" y1="18357" x2="31163" y2="12937"/>
                        <a14:foregroundMark x1="31163" y1="12937" x2="34070" y2="15559"/>
                        <a14:foregroundMark x1="27442" y1="14860" x2="32326" y2="13549"/>
                        <a14:foregroundMark x1="35233" y1="17745" x2="32907" y2="12675"/>
                        <a14:foregroundMark x1="24186" y1="18182" x2="26512" y2="24913"/>
                        <a14:foregroundMark x1="26512" y1="24913" x2="24767" y2="26049"/>
                        <a14:foregroundMark x1="23953" y1="26486" x2="21047" y2="25350"/>
                        <a14:foregroundMark x1="22209" y1="7867" x2="22209" y2="7867"/>
                        <a14:foregroundMark x1="21628" y1="26049" x2="22442" y2="26486"/>
                        <a14:foregroundMark x1="22791" y1="27098" x2="22209" y2="25787"/>
                      </a14:backgroundRemoval>
                    </a14:imgEffect>
                  </a14:imgLayer>
                </a14:imgProps>
              </a:ext>
              <a:ext uri="{28A0092B-C50C-407E-A947-70E740481C1C}">
                <a14:useLocalDpi xmlns:a14="http://schemas.microsoft.com/office/drawing/2010/main" val="0"/>
              </a:ext>
            </a:extLst>
          </a:blip>
          <a:srcRect l="10268" t="6153" r="52520" b="70892"/>
          <a:stretch/>
        </p:blipFill>
        <p:spPr bwMode="auto">
          <a:xfrm rot="983066">
            <a:off x="4099943" y="2721988"/>
            <a:ext cx="974064" cy="799197"/>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5C9FC8A3-CB61-DDDE-0BD2-736126BD1447}"/>
              </a:ext>
            </a:extLst>
          </p:cNvPr>
          <p:cNvSpPr/>
          <p:nvPr/>
        </p:nvSpPr>
        <p:spPr>
          <a:xfrm>
            <a:off x="4971294" y="2594806"/>
            <a:ext cx="2101857" cy="584775"/>
          </a:xfrm>
          <a:prstGeom prst="rect">
            <a:avLst/>
          </a:prstGeom>
        </p:spPr>
        <p:txBody>
          <a:bodyPr wrap="none">
            <a:spAutoFit/>
          </a:bodyPr>
          <a:lstStyle/>
          <a:p>
            <a:r>
              <a:rPr lang="vi-VN" sz="3200" dirty="0">
                <a:solidFill>
                  <a:srgbClr val="FF0000"/>
                </a:solidFill>
                <a:latin typeface="Pattaya" panose="00000500000000000000" pitchFamily="2" charset="-34"/>
                <a:cs typeface="Pattaya" panose="00000500000000000000" pitchFamily="2" charset="-34"/>
              </a:rPr>
              <a:t>Từ đồng âm</a:t>
            </a:r>
            <a:endParaRPr lang="en-US" sz="3200" dirty="0">
              <a:solidFill>
                <a:srgbClr val="FF0000"/>
              </a:solidFill>
            </a:endParaRPr>
          </a:p>
        </p:txBody>
      </p:sp>
      <p:sp>
        <p:nvSpPr>
          <p:cNvPr id="19" name="Rectangle 18">
            <a:extLst>
              <a:ext uri="{FF2B5EF4-FFF2-40B4-BE49-F238E27FC236}">
                <a16:creationId xmlns:a16="http://schemas.microsoft.com/office/drawing/2014/main" id="{C2FEE21B-923B-8D93-91E5-E3A56D2B854E}"/>
              </a:ext>
            </a:extLst>
          </p:cNvPr>
          <p:cNvSpPr/>
          <p:nvPr/>
        </p:nvSpPr>
        <p:spPr>
          <a:xfrm>
            <a:off x="5197187" y="3030120"/>
            <a:ext cx="1681871" cy="523220"/>
          </a:xfrm>
          <a:prstGeom prst="rect">
            <a:avLst/>
          </a:prstGeom>
        </p:spPr>
        <p:txBody>
          <a:bodyPr wrap="none">
            <a:spAutoFit/>
          </a:bodyPr>
          <a:lstStyle/>
          <a:p>
            <a:r>
              <a:rPr lang="vi-VN" sz="2800" dirty="0">
                <a:solidFill>
                  <a:schemeClr val="accent2"/>
                </a:solidFill>
                <a:latin typeface="Pattaya" panose="00000500000000000000" pitchFamily="2" charset="-34"/>
                <a:cs typeface="Pattaya" panose="00000500000000000000" pitchFamily="2" charset="-34"/>
              </a:rPr>
              <a:t>(Chơi chữ)</a:t>
            </a:r>
            <a:endParaRPr lang="en-US" sz="2800" dirty="0">
              <a:solidFill>
                <a:schemeClr val="accent2"/>
              </a:solidFill>
            </a:endParaRPr>
          </a:p>
        </p:txBody>
      </p:sp>
      <p:pic>
        <p:nvPicPr>
          <p:cNvPr id="26" name="Picture 2" descr="Người lang thang cuối cùng (Phúc Lai): Cái then cửa">
            <a:extLst>
              <a:ext uri="{FF2B5EF4-FFF2-40B4-BE49-F238E27FC236}">
                <a16:creationId xmlns:a16="http://schemas.microsoft.com/office/drawing/2014/main" id="{F0715441-8198-6F73-68D3-24F95D1E5FB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64785" y="2294047"/>
            <a:ext cx="2826518" cy="378405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9" name="Picture 6">
            <a:extLst>
              <a:ext uri="{FF2B5EF4-FFF2-40B4-BE49-F238E27FC236}">
                <a16:creationId xmlns:a16="http://schemas.microsoft.com/office/drawing/2014/main" id="{7D34DA96-9546-2B3C-C3E0-61FAE114823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8615239" y="4611084"/>
            <a:ext cx="2761063" cy="2143275"/>
          </a:xfrm>
          <a:prstGeom prst="rect">
            <a:avLst/>
          </a:prstGeom>
        </p:spPr>
      </p:pic>
    </p:spTree>
    <p:extLst>
      <p:ext uri="{BB962C8B-B14F-4D97-AF65-F5344CB8AC3E}">
        <p14:creationId xmlns:p14="http://schemas.microsoft.com/office/powerpoint/2010/main" val="1283308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9"/>
                                        </p:tgtEl>
                                        <p:attrNameLst>
                                          <p:attrName>r</p:attrName>
                                        </p:attrNameLst>
                                      </p:cBhvr>
                                    </p:animRot>
                                    <p:animRot by="-240000">
                                      <p:cBhvr>
                                        <p:cTn id="13" dur="200" fill="hold">
                                          <p:stCondLst>
                                            <p:cond delay="200"/>
                                          </p:stCondLst>
                                        </p:cTn>
                                        <p:tgtEl>
                                          <p:spTgt spid="29"/>
                                        </p:tgtEl>
                                        <p:attrNameLst>
                                          <p:attrName>r</p:attrName>
                                        </p:attrNameLst>
                                      </p:cBhvr>
                                    </p:animRot>
                                    <p:animRot by="240000">
                                      <p:cBhvr>
                                        <p:cTn id="14" dur="200" fill="hold">
                                          <p:stCondLst>
                                            <p:cond delay="400"/>
                                          </p:stCondLst>
                                        </p:cTn>
                                        <p:tgtEl>
                                          <p:spTgt spid="29"/>
                                        </p:tgtEl>
                                        <p:attrNameLst>
                                          <p:attrName>r</p:attrName>
                                        </p:attrNameLst>
                                      </p:cBhvr>
                                    </p:animRot>
                                    <p:animRot by="-240000">
                                      <p:cBhvr>
                                        <p:cTn id="15" dur="200" fill="hold">
                                          <p:stCondLst>
                                            <p:cond delay="600"/>
                                          </p:stCondLst>
                                        </p:cTn>
                                        <p:tgtEl>
                                          <p:spTgt spid="29"/>
                                        </p:tgtEl>
                                        <p:attrNameLst>
                                          <p:attrName>r</p:attrName>
                                        </p:attrNameLst>
                                      </p:cBhvr>
                                    </p:animRot>
                                    <p:animRot by="120000">
                                      <p:cBhvr>
                                        <p:cTn id="16" dur="200" fill="hold">
                                          <p:stCondLst>
                                            <p:cond delay="800"/>
                                          </p:stCondLst>
                                        </p:cTn>
                                        <p:tgtEl>
                                          <p:spTgt spid="29"/>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500" fill="hold"/>
                                        <p:tgtEl>
                                          <p:spTgt spid="23"/>
                                        </p:tgtEl>
                                        <p:attrNameLst>
                                          <p:attrName>ppt_w</p:attrName>
                                        </p:attrNameLst>
                                      </p:cBhvr>
                                      <p:tavLst>
                                        <p:tav tm="0">
                                          <p:val>
                                            <p:fltVal val="0"/>
                                          </p:val>
                                        </p:tav>
                                        <p:tav tm="100000">
                                          <p:val>
                                            <p:strVal val="#ppt_w"/>
                                          </p:val>
                                        </p:tav>
                                      </p:tavLst>
                                    </p:anim>
                                    <p:anim calcmode="lin" valueType="num">
                                      <p:cBhvr>
                                        <p:cTn id="22" dur="500" fill="hold"/>
                                        <p:tgtEl>
                                          <p:spTgt spid="23"/>
                                        </p:tgtEl>
                                        <p:attrNameLst>
                                          <p:attrName>ppt_h</p:attrName>
                                        </p:attrNameLst>
                                      </p:cBhvr>
                                      <p:tavLst>
                                        <p:tav tm="0">
                                          <p:val>
                                            <p:fltVal val="0"/>
                                          </p:val>
                                        </p:tav>
                                        <p:tav tm="100000">
                                          <p:val>
                                            <p:strVal val="#ppt_h"/>
                                          </p:val>
                                        </p:tav>
                                      </p:tavLst>
                                    </p:anim>
                                    <p:animEffect transition="in" filter="fade">
                                      <p:cBhvr>
                                        <p:cTn id="23" dur="500"/>
                                        <p:tgtEl>
                                          <p:spTgt spid="23"/>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par>
                                <p:cTn id="29" presetID="2" presetClass="entr" presetSubtype="2" fill="hold" grpId="0" nodeType="withEffect">
                                  <p:stCondLst>
                                    <p:cond delay="0"/>
                                  </p:stCondLst>
                                  <p:iterate type="lt">
                                    <p:tmPct val="10000"/>
                                  </p:iterate>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1+#ppt_w/2"/>
                                          </p:val>
                                        </p:tav>
                                        <p:tav tm="100000">
                                          <p:val>
                                            <p:strVal val="#ppt_x"/>
                                          </p:val>
                                        </p:tav>
                                      </p:tavLst>
                                    </p:anim>
                                    <p:anim calcmode="lin" valueType="num">
                                      <p:cBhvr additive="base">
                                        <p:cTn id="32" dur="500" fill="hold"/>
                                        <p:tgtEl>
                                          <p:spTgt spid="6"/>
                                        </p:tgtEl>
                                        <p:attrNameLst>
                                          <p:attrName>ppt_y</p:attrName>
                                        </p:attrNameLst>
                                      </p:cBhvr>
                                      <p:tavLst>
                                        <p:tav tm="0">
                                          <p:val>
                                            <p:strVal val="#ppt_y"/>
                                          </p:val>
                                        </p:tav>
                                        <p:tav tm="100000">
                                          <p:val>
                                            <p:strVal val="#ppt_y"/>
                                          </p:val>
                                        </p:tav>
                                      </p:tavLst>
                                    </p:anim>
                                  </p:childTnLst>
                                </p:cTn>
                              </p:par>
                              <p:par>
                                <p:cTn id="33" presetID="26" presetClass="emph" presetSubtype="0" fill="hold" grpId="1" nodeType="withEffect">
                                  <p:stCondLst>
                                    <p:cond delay="2100"/>
                                  </p:stCondLst>
                                  <p:iterate type="lt">
                                    <p:tmPct val="10000"/>
                                  </p:iterate>
                                  <p:childTnLst>
                                    <p:animEffect transition="out" filter="fade">
                                      <p:cBhvr>
                                        <p:cTn id="34" dur="500" tmFilter="0, 0; .2, .5; .8, .5; 1, 0"/>
                                        <p:tgtEl>
                                          <p:spTgt spid="6"/>
                                        </p:tgtEl>
                                      </p:cBhvr>
                                    </p:animEffect>
                                    <p:animScale>
                                      <p:cBhvr>
                                        <p:cTn id="35" dur="250" autoRev="1" fill="hold"/>
                                        <p:tgtEl>
                                          <p:spTgt spid="6"/>
                                        </p:tgtEl>
                                      </p:cBhvr>
                                      <p:by x="105000" y="105000"/>
                                    </p:animScale>
                                  </p:childTnLst>
                                </p:cTn>
                              </p:par>
                            </p:childTnLst>
                          </p:cTn>
                        </p:par>
                      </p:childTnLst>
                    </p:cTn>
                  </p:par>
                  <p:par>
                    <p:cTn id="36" fill="hold">
                      <p:stCondLst>
                        <p:cond delay="indefinite"/>
                      </p:stCondLst>
                      <p:childTnLst>
                        <p:par>
                          <p:cTn id="37" fill="hold">
                            <p:stCondLst>
                              <p:cond delay="0"/>
                            </p:stCondLst>
                            <p:childTnLst>
                              <p:par>
                                <p:cTn id="38" presetID="2" presetClass="entr" presetSubtype="2" fill="hold" grpId="0" nodeType="clickEffect">
                                  <p:stCondLst>
                                    <p:cond delay="0"/>
                                  </p:stCondLst>
                                  <p:iterate type="lt">
                                    <p:tmPct val="10000"/>
                                  </p:iterate>
                                  <p:childTnLst>
                                    <p:set>
                                      <p:cBhvr>
                                        <p:cTn id="39" dur="1" fill="hold">
                                          <p:stCondLst>
                                            <p:cond delay="0"/>
                                          </p:stCondLst>
                                        </p:cTn>
                                        <p:tgtEl>
                                          <p:spTgt spid="7"/>
                                        </p:tgtEl>
                                        <p:attrNameLst>
                                          <p:attrName>style.visibility</p:attrName>
                                        </p:attrNameLst>
                                      </p:cBhvr>
                                      <p:to>
                                        <p:strVal val="visible"/>
                                      </p:to>
                                    </p:set>
                                    <p:anim calcmode="lin" valueType="num">
                                      <p:cBhvr additive="base">
                                        <p:cTn id="40" dur="500" fill="hold"/>
                                        <p:tgtEl>
                                          <p:spTgt spid="7"/>
                                        </p:tgtEl>
                                        <p:attrNameLst>
                                          <p:attrName>ppt_x</p:attrName>
                                        </p:attrNameLst>
                                      </p:cBhvr>
                                      <p:tavLst>
                                        <p:tav tm="0">
                                          <p:val>
                                            <p:strVal val="1+#ppt_w/2"/>
                                          </p:val>
                                        </p:tav>
                                        <p:tav tm="100000">
                                          <p:val>
                                            <p:strVal val="#ppt_x"/>
                                          </p:val>
                                        </p:tav>
                                      </p:tavLst>
                                    </p:anim>
                                    <p:anim calcmode="lin" valueType="num">
                                      <p:cBhvr additive="base">
                                        <p:cTn id="41" dur="500" fill="hold"/>
                                        <p:tgtEl>
                                          <p:spTgt spid="7"/>
                                        </p:tgtEl>
                                        <p:attrNameLst>
                                          <p:attrName>ppt_y</p:attrName>
                                        </p:attrNameLst>
                                      </p:cBhvr>
                                      <p:tavLst>
                                        <p:tav tm="0">
                                          <p:val>
                                            <p:strVal val="#ppt_y"/>
                                          </p:val>
                                        </p:tav>
                                        <p:tav tm="100000">
                                          <p:val>
                                            <p:strVal val="#ppt_y"/>
                                          </p:val>
                                        </p:tav>
                                      </p:tavLst>
                                    </p:anim>
                                  </p:childTnLst>
                                </p:cTn>
                              </p:par>
                              <p:par>
                                <p:cTn id="42" presetID="26" presetClass="emph" presetSubtype="0" fill="hold" grpId="1" nodeType="withEffect">
                                  <p:stCondLst>
                                    <p:cond delay="2100"/>
                                  </p:stCondLst>
                                  <p:iterate type="lt">
                                    <p:tmPct val="10000"/>
                                  </p:iterate>
                                  <p:childTnLst>
                                    <p:animEffect transition="out" filter="fade">
                                      <p:cBhvr>
                                        <p:cTn id="43" dur="500" tmFilter="0, 0; .2, .5; .8, .5; 1, 0"/>
                                        <p:tgtEl>
                                          <p:spTgt spid="7"/>
                                        </p:tgtEl>
                                      </p:cBhvr>
                                    </p:animEffect>
                                    <p:animScale>
                                      <p:cBhvr>
                                        <p:cTn id="44" dur="250" autoRev="1" fill="hold"/>
                                        <p:tgtEl>
                                          <p:spTgt spid="7"/>
                                        </p:tgtEl>
                                      </p:cBhvr>
                                      <p:by x="105000" y="105000"/>
                                    </p:animScale>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iterate type="lt">
                                    <p:tmPct val="10000"/>
                                  </p:iterate>
                                  <p:childTnLst>
                                    <p:set>
                                      <p:cBhvr>
                                        <p:cTn id="48" dur="1" fill="hold">
                                          <p:stCondLst>
                                            <p:cond delay="0"/>
                                          </p:stCondLst>
                                        </p:cTn>
                                        <p:tgtEl>
                                          <p:spTgt spid="8"/>
                                        </p:tgtEl>
                                        <p:attrNameLst>
                                          <p:attrName>style.visibility</p:attrName>
                                        </p:attrNameLst>
                                      </p:cBhvr>
                                      <p:to>
                                        <p:strVal val="visible"/>
                                      </p:to>
                                    </p:set>
                                    <p:anim calcmode="lin" valueType="num">
                                      <p:cBhvr additive="base">
                                        <p:cTn id="49" dur="500" fill="hold"/>
                                        <p:tgtEl>
                                          <p:spTgt spid="8"/>
                                        </p:tgtEl>
                                        <p:attrNameLst>
                                          <p:attrName>ppt_x</p:attrName>
                                        </p:attrNameLst>
                                      </p:cBhvr>
                                      <p:tavLst>
                                        <p:tav tm="0">
                                          <p:val>
                                            <p:strVal val="1+#ppt_w/2"/>
                                          </p:val>
                                        </p:tav>
                                        <p:tav tm="100000">
                                          <p:val>
                                            <p:strVal val="#ppt_x"/>
                                          </p:val>
                                        </p:tav>
                                      </p:tavLst>
                                    </p:anim>
                                    <p:anim calcmode="lin" valueType="num">
                                      <p:cBhvr additive="base">
                                        <p:cTn id="50" dur="500" fill="hold"/>
                                        <p:tgtEl>
                                          <p:spTgt spid="8"/>
                                        </p:tgtEl>
                                        <p:attrNameLst>
                                          <p:attrName>ppt_y</p:attrName>
                                        </p:attrNameLst>
                                      </p:cBhvr>
                                      <p:tavLst>
                                        <p:tav tm="0">
                                          <p:val>
                                            <p:strVal val="#ppt_y"/>
                                          </p:val>
                                        </p:tav>
                                        <p:tav tm="100000">
                                          <p:val>
                                            <p:strVal val="#ppt_y"/>
                                          </p:val>
                                        </p:tav>
                                      </p:tavLst>
                                    </p:anim>
                                  </p:childTnLst>
                                </p:cTn>
                              </p:par>
                              <p:par>
                                <p:cTn id="51" presetID="26" presetClass="emph" presetSubtype="0" fill="hold" grpId="1" nodeType="withEffect">
                                  <p:stCondLst>
                                    <p:cond delay="2100"/>
                                  </p:stCondLst>
                                  <p:iterate type="lt">
                                    <p:tmPct val="10000"/>
                                  </p:iterate>
                                  <p:childTnLst>
                                    <p:animEffect transition="out" filter="fade">
                                      <p:cBhvr>
                                        <p:cTn id="52" dur="500" tmFilter="0, 0; .2, .5; .8, .5; 1, 0"/>
                                        <p:tgtEl>
                                          <p:spTgt spid="8"/>
                                        </p:tgtEl>
                                      </p:cBhvr>
                                    </p:animEffect>
                                    <p:animScale>
                                      <p:cBhvr>
                                        <p:cTn id="53" dur="250" autoRev="1" fill="hold"/>
                                        <p:tgtEl>
                                          <p:spTgt spid="8"/>
                                        </p:tgtEl>
                                      </p:cBhvr>
                                      <p:by x="105000" y="105000"/>
                                    </p:animScale>
                                  </p:childTnLst>
                                </p:cTn>
                              </p:par>
                            </p:childTnLst>
                          </p:cTn>
                        </p:par>
                      </p:childTnLst>
                    </p:cTn>
                  </p:par>
                  <p:par>
                    <p:cTn id="54" fill="hold">
                      <p:stCondLst>
                        <p:cond delay="indefinite"/>
                      </p:stCondLst>
                      <p:childTnLst>
                        <p:par>
                          <p:cTn id="55" fill="hold">
                            <p:stCondLst>
                              <p:cond delay="0"/>
                            </p:stCondLst>
                            <p:childTnLst>
                              <p:par>
                                <p:cTn id="56" presetID="2" presetClass="entr" presetSubtype="2" fill="hold" grpId="0" nodeType="clickEffect">
                                  <p:stCondLst>
                                    <p:cond delay="0"/>
                                  </p:stCondLst>
                                  <p:iterate type="lt">
                                    <p:tmPct val="10000"/>
                                  </p:iterate>
                                  <p:childTnLst>
                                    <p:set>
                                      <p:cBhvr>
                                        <p:cTn id="57" dur="1" fill="hold">
                                          <p:stCondLst>
                                            <p:cond delay="0"/>
                                          </p:stCondLst>
                                        </p:cTn>
                                        <p:tgtEl>
                                          <p:spTgt spid="9"/>
                                        </p:tgtEl>
                                        <p:attrNameLst>
                                          <p:attrName>style.visibility</p:attrName>
                                        </p:attrNameLst>
                                      </p:cBhvr>
                                      <p:to>
                                        <p:strVal val="visible"/>
                                      </p:to>
                                    </p:set>
                                    <p:anim calcmode="lin" valueType="num">
                                      <p:cBhvr additive="base">
                                        <p:cTn id="58" dur="500" fill="hold"/>
                                        <p:tgtEl>
                                          <p:spTgt spid="9"/>
                                        </p:tgtEl>
                                        <p:attrNameLst>
                                          <p:attrName>ppt_x</p:attrName>
                                        </p:attrNameLst>
                                      </p:cBhvr>
                                      <p:tavLst>
                                        <p:tav tm="0">
                                          <p:val>
                                            <p:strVal val="1+#ppt_w/2"/>
                                          </p:val>
                                        </p:tav>
                                        <p:tav tm="100000">
                                          <p:val>
                                            <p:strVal val="#ppt_x"/>
                                          </p:val>
                                        </p:tav>
                                      </p:tavLst>
                                    </p:anim>
                                    <p:anim calcmode="lin" valueType="num">
                                      <p:cBhvr additive="base">
                                        <p:cTn id="59" dur="500" fill="hold"/>
                                        <p:tgtEl>
                                          <p:spTgt spid="9"/>
                                        </p:tgtEl>
                                        <p:attrNameLst>
                                          <p:attrName>ppt_y</p:attrName>
                                        </p:attrNameLst>
                                      </p:cBhvr>
                                      <p:tavLst>
                                        <p:tav tm="0">
                                          <p:val>
                                            <p:strVal val="#ppt_y"/>
                                          </p:val>
                                        </p:tav>
                                        <p:tav tm="100000">
                                          <p:val>
                                            <p:strVal val="#ppt_y"/>
                                          </p:val>
                                        </p:tav>
                                      </p:tavLst>
                                    </p:anim>
                                  </p:childTnLst>
                                </p:cTn>
                              </p:par>
                              <p:par>
                                <p:cTn id="60" presetID="26" presetClass="emph" presetSubtype="0" fill="hold" grpId="1" nodeType="withEffect">
                                  <p:stCondLst>
                                    <p:cond delay="2100"/>
                                  </p:stCondLst>
                                  <p:iterate type="lt">
                                    <p:tmPct val="10000"/>
                                  </p:iterate>
                                  <p:childTnLst>
                                    <p:animEffect transition="out" filter="fade">
                                      <p:cBhvr>
                                        <p:cTn id="61" dur="500" tmFilter="0, 0; .2, .5; .8, .5; 1, 0"/>
                                        <p:tgtEl>
                                          <p:spTgt spid="9"/>
                                        </p:tgtEl>
                                      </p:cBhvr>
                                    </p:animEffect>
                                    <p:animScale>
                                      <p:cBhvr>
                                        <p:cTn id="62" dur="250" autoRev="1" fill="hold"/>
                                        <p:tgtEl>
                                          <p:spTgt spid="9"/>
                                        </p:tgtEl>
                                      </p:cBhvr>
                                      <p:by x="105000" y="105000"/>
                                    </p:animScale>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grpId="0" nodeType="clickEffect">
                                  <p:stCondLst>
                                    <p:cond delay="0"/>
                                  </p:stCondLst>
                                  <p:iterate type="lt">
                                    <p:tmPct val="10000"/>
                                  </p:iterate>
                                  <p:childTnLst>
                                    <p:set>
                                      <p:cBhvr>
                                        <p:cTn id="66" dur="1" fill="hold">
                                          <p:stCondLst>
                                            <p:cond delay="0"/>
                                          </p:stCondLst>
                                        </p:cTn>
                                        <p:tgtEl>
                                          <p:spTgt spid="10"/>
                                        </p:tgtEl>
                                        <p:attrNameLst>
                                          <p:attrName>style.visibility</p:attrName>
                                        </p:attrNameLst>
                                      </p:cBhvr>
                                      <p:to>
                                        <p:strVal val="visible"/>
                                      </p:to>
                                    </p:set>
                                    <p:anim calcmode="lin" valueType="num">
                                      <p:cBhvr additive="base">
                                        <p:cTn id="67" dur="500" fill="hold"/>
                                        <p:tgtEl>
                                          <p:spTgt spid="10"/>
                                        </p:tgtEl>
                                        <p:attrNameLst>
                                          <p:attrName>ppt_x</p:attrName>
                                        </p:attrNameLst>
                                      </p:cBhvr>
                                      <p:tavLst>
                                        <p:tav tm="0">
                                          <p:val>
                                            <p:strVal val="1+#ppt_w/2"/>
                                          </p:val>
                                        </p:tav>
                                        <p:tav tm="100000">
                                          <p:val>
                                            <p:strVal val="#ppt_x"/>
                                          </p:val>
                                        </p:tav>
                                      </p:tavLst>
                                    </p:anim>
                                    <p:anim calcmode="lin" valueType="num">
                                      <p:cBhvr additive="base">
                                        <p:cTn id="68" dur="500" fill="hold"/>
                                        <p:tgtEl>
                                          <p:spTgt spid="10"/>
                                        </p:tgtEl>
                                        <p:attrNameLst>
                                          <p:attrName>ppt_y</p:attrName>
                                        </p:attrNameLst>
                                      </p:cBhvr>
                                      <p:tavLst>
                                        <p:tav tm="0">
                                          <p:val>
                                            <p:strVal val="#ppt_y"/>
                                          </p:val>
                                        </p:tav>
                                        <p:tav tm="100000">
                                          <p:val>
                                            <p:strVal val="#ppt_y"/>
                                          </p:val>
                                        </p:tav>
                                      </p:tavLst>
                                    </p:anim>
                                  </p:childTnLst>
                                </p:cTn>
                              </p:par>
                              <p:par>
                                <p:cTn id="69" presetID="26" presetClass="emph" presetSubtype="0" fill="hold" grpId="1" nodeType="withEffect">
                                  <p:stCondLst>
                                    <p:cond delay="2100"/>
                                  </p:stCondLst>
                                  <p:iterate type="lt">
                                    <p:tmPct val="10000"/>
                                  </p:iterate>
                                  <p:childTnLst>
                                    <p:animEffect transition="out" filter="fade">
                                      <p:cBhvr>
                                        <p:cTn id="70" dur="500" tmFilter="0, 0; .2, .5; .8, .5; 1, 0"/>
                                        <p:tgtEl>
                                          <p:spTgt spid="10"/>
                                        </p:tgtEl>
                                      </p:cBhvr>
                                    </p:animEffect>
                                    <p:animScale>
                                      <p:cBhvr>
                                        <p:cTn id="71" dur="250" autoRev="1" fill="hold"/>
                                        <p:tgtEl>
                                          <p:spTgt spid="10"/>
                                        </p:tgtEl>
                                      </p:cBhvr>
                                      <p:by x="105000" y="105000"/>
                                    </p:animScale>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11"/>
                                        </p:tgtEl>
                                        <p:attrNameLst>
                                          <p:attrName>style.visibility</p:attrName>
                                        </p:attrNameLst>
                                      </p:cBhvr>
                                      <p:to>
                                        <p:strVal val="visible"/>
                                      </p:to>
                                    </p:set>
                                    <p:animEffect transition="in" filter="fade">
                                      <p:cBhvr>
                                        <p:cTn id="76" dur="500"/>
                                        <p:tgtEl>
                                          <p:spTgt spid="11"/>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12"/>
                                        </p:tgtEl>
                                        <p:attrNameLst>
                                          <p:attrName>style.visibility</p:attrName>
                                        </p:attrNameLst>
                                      </p:cBhvr>
                                      <p:to>
                                        <p:strVal val="visible"/>
                                      </p:to>
                                    </p:set>
                                    <p:animEffect transition="in" filter="fade">
                                      <p:cBhvr>
                                        <p:cTn id="81" dur="500"/>
                                        <p:tgtEl>
                                          <p:spTgt spid="12"/>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18"/>
                                        </p:tgtEl>
                                        <p:attrNameLst>
                                          <p:attrName>style.visibility</p:attrName>
                                        </p:attrNameLst>
                                      </p:cBhvr>
                                      <p:to>
                                        <p:strVal val="visible"/>
                                      </p:to>
                                    </p:set>
                                    <p:animEffect transition="in" filter="fade">
                                      <p:cBhvr>
                                        <p:cTn id="84" dur="500"/>
                                        <p:tgtEl>
                                          <p:spTgt spid="18"/>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19"/>
                                        </p:tgtEl>
                                        <p:attrNameLst>
                                          <p:attrName>style.visibility</p:attrName>
                                        </p:attrNameLst>
                                      </p:cBhvr>
                                      <p:to>
                                        <p:strVal val="visible"/>
                                      </p:to>
                                    </p:set>
                                    <p:animEffect transition="in" filter="fade">
                                      <p:cBhvr>
                                        <p:cTn id="87" dur="500"/>
                                        <p:tgtEl>
                                          <p:spTgt spid="19"/>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childTnLst>
                                    <p:set>
                                      <p:cBhvr>
                                        <p:cTn id="91" dur="1" fill="hold">
                                          <p:stCondLst>
                                            <p:cond delay="0"/>
                                          </p:stCondLst>
                                        </p:cTn>
                                        <p:tgtEl>
                                          <p:spTgt spid="26"/>
                                        </p:tgtEl>
                                        <p:attrNameLst>
                                          <p:attrName>style.visibility</p:attrName>
                                        </p:attrNameLst>
                                      </p:cBhvr>
                                      <p:to>
                                        <p:strVal val="visible"/>
                                      </p:to>
                                    </p:set>
                                    <p:animEffect transition="in" filter="wipe(left)">
                                      <p:cBhvr>
                                        <p:cTn id="9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1" grpId="0"/>
      <p:bldP spid="22" grpId="0" animBg="1"/>
      <p:bldP spid="23" grpId="0" animBg="1"/>
      <p:bldP spid="6" grpId="0"/>
      <p:bldP spid="6" grpId="1"/>
      <p:bldP spid="7" grpId="0"/>
      <p:bldP spid="7" grpId="1"/>
      <p:bldP spid="8" grpId="0"/>
      <p:bldP spid="8" grpId="1"/>
      <p:bldP spid="9" grpId="0"/>
      <p:bldP spid="9" grpId="1"/>
      <p:bldP spid="10" grpId="0"/>
      <p:bldP spid="10" grpId="1"/>
      <p:bldP spid="11" grpId="0" animBg="1"/>
      <p:bldP spid="18"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id="{66C7643B-C502-95E2-9794-70D0AD17A6E7}"/>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53021" b="53187"/>
          <a:stretch/>
        </p:blipFill>
        <p:spPr>
          <a:xfrm>
            <a:off x="0" y="-1035"/>
            <a:ext cx="12192000" cy="6859035"/>
          </a:xfrm>
          <a:prstGeom prst="rect">
            <a:avLst/>
          </a:prstGeom>
        </p:spPr>
      </p:pic>
      <p:pic>
        <p:nvPicPr>
          <p:cNvPr id="17" name="Picture 10">
            <a:extLst>
              <a:ext uri="{FF2B5EF4-FFF2-40B4-BE49-F238E27FC236}">
                <a16:creationId xmlns:a16="http://schemas.microsoft.com/office/drawing/2014/main" id="{2D5F608A-5E93-28E0-BC37-65DAE8E976A7}"/>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Lst>
          </a:blip>
          <a:srcRect/>
          <a:stretch>
            <a:fillRect/>
          </a:stretch>
        </p:blipFill>
        <p:spPr>
          <a:xfrm>
            <a:off x="275163" y="428153"/>
            <a:ext cx="4216997" cy="3057323"/>
          </a:xfrm>
          <a:prstGeom prst="rect">
            <a:avLst/>
          </a:prstGeom>
        </p:spPr>
      </p:pic>
      <p:pic>
        <p:nvPicPr>
          <p:cNvPr id="14" name="Picture 3">
            <a:extLst>
              <a:ext uri="{FF2B5EF4-FFF2-40B4-BE49-F238E27FC236}">
                <a16:creationId xmlns:a16="http://schemas.microsoft.com/office/drawing/2014/main" id="{4FE1D184-21CD-4082-F9EE-183E48F296F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76199" y="2997200"/>
            <a:ext cx="3650210" cy="3860800"/>
          </a:xfrm>
          <a:prstGeom prst="rect">
            <a:avLst/>
          </a:prstGeom>
        </p:spPr>
      </p:pic>
      <p:pic>
        <p:nvPicPr>
          <p:cNvPr id="16" name="Picture 5">
            <a:extLst>
              <a:ext uri="{FF2B5EF4-FFF2-40B4-BE49-F238E27FC236}">
                <a16:creationId xmlns:a16="http://schemas.microsoft.com/office/drawing/2014/main" id="{35AC930D-2444-6CB7-5B65-ACE5CB1E6E0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407882" y="4078212"/>
            <a:ext cx="1784118" cy="2779787"/>
          </a:xfrm>
          <a:prstGeom prst="rect">
            <a:avLst/>
          </a:prstGeom>
        </p:spPr>
      </p:pic>
      <p:pic>
        <p:nvPicPr>
          <p:cNvPr id="2" name="Picture 3" descr="Mermaids aren-.... | 🌎Eddsworld🌎 Amino">
            <a:extLst>
              <a:ext uri="{FF2B5EF4-FFF2-40B4-BE49-F238E27FC236}">
                <a16:creationId xmlns:a16="http://schemas.microsoft.com/office/drawing/2014/main" id="{95408A45-776B-0D7F-E885-B7BFB300B133}"/>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1247" y="4502317"/>
            <a:ext cx="2762250" cy="23451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Mermaids aren-.... | 🌎Eddsworld🌎 Amino">
            <a:extLst>
              <a:ext uri="{FF2B5EF4-FFF2-40B4-BE49-F238E27FC236}">
                <a16:creationId xmlns:a16="http://schemas.microsoft.com/office/drawing/2014/main" id="{022D7805-64DB-E5F9-306A-004915E94176}"/>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8855117" y="1843428"/>
            <a:ext cx="2762250" cy="258909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a16="http://schemas.microsoft.com/office/drawing/2014/main" id="{2BAF50A4-71B5-2639-5CC9-BDBD8EE5A64A}"/>
              </a:ext>
            </a:extLst>
          </p:cNvPr>
          <p:cNvSpPr/>
          <p:nvPr/>
        </p:nvSpPr>
        <p:spPr>
          <a:xfrm>
            <a:off x="441686" y="285525"/>
            <a:ext cx="11247253" cy="977748"/>
          </a:xfrm>
          <a:prstGeom prst="roundRect">
            <a:avLst/>
          </a:prstGeom>
          <a:solidFill>
            <a:schemeClr val="accent4">
              <a:lumMod val="20000"/>
              <a:lumOff val="80000"/>
            </a:schemeClr>
          </a:solidFill>
          <a:ln w="762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Box 9">
            <a:extLst>
              <a:ext uri="{FF2B5EF4-FFF2-40B4-BE49-F238E27FC236}">
                <a16:creationId xmlns:a16="http://schemas.microsoft.com/office/drawing/2014/main" id="{439E8751-F330-BA60-2F20-A137939496C1}"/>
              </a:ext>
            </a:extLst>
          </p:cNvPr>
          <p:cNvSpPr txBox="1">
            <a:spLocks noChangeArrowheads="1"/>
          </p:cNvSpPr>
          <p:nvPr/>
        </p:nvSpPr>
        <p:spPr bwMode="auto">
          <a:xfrm>
            <a:off x="698194" y="468703"/>
            <a:ext cx="1078081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800">
                <a:solidFill>
                  <a:srgbClr val="000000"/>
                </a:solidFill>
                <a:latin typeface="Arial" charset="0"/>
              </a:defRPr>
            </a:lvl1pPr>
            <a:lvl2pPr marL="742950" indent="-285750">
              <a:defRPr sz="2800">
                <a:solidFill>
                  <a:srgbClr val="000000"/>
                </a:solidFill>
                <a:latin typeface="Arial" charset="0"/>
              </a:defRPr>
            </a:lvl2pPr>
            <a:lvl3pPr marL="1143000" indent="-228600">
              <a:defRPr sz="2800">
                <a:solidFill>
                  <a:srgbClr val="000000"/>
                </a:solidFill>
                <a:latin typeface="Arial" charset="0"/>
              </a:defRPr>
            </a:lvl3pPr>
            <a:lvl4pPr marL="1600200" indent="-228600">
              <a:defRPr sz="2800">
                <a:solidFill>
                  <a:srgbClr val="000000"/>
                </a:solidFill>
                <a:latin typeface="Arial" charset="0"/>
              </a:defRPr>
            </a:lvl4pPr>
            <a:lvl5pPr marL="2057400" indent="-228600">
              <a:defRPr sz="2800">
                <a:solidFill>
                  <a:srgbClr val="000000"/>
                </a:solidFill>
                <a:latin typeface="Arial" charset="0"/>
              </a:defRPr>
            </a:lvl5pPr>
            <a:lvl6pPr marL="2514600" indent="-228600" eaLnBrk="0" fontAlgn="base" hangingPunct="0">
              <a:spcBef>
                <a:spcPct val="0"/>
              </a:spcBef>
              <a:spcAft>
                <a:spcPct val="0"/>
              </a:spcAft>
              <a:defRPr sz="2800">
                <a:solidFill>
                  <a:srgbClr val="000000"/>
                </a:solidFill>
                <a:latin typeface="Arial" charset="0"/>
              </a:defRPr>
            </a:lvl6pPr>
            <a:lvl7pPr marL="2971800" indent="-228600" eaLnBrk="0" fontAlgn="base" hangingPunct="0">
              <a:spcBef>
                <a:spcPct val="0"/>
              </a:spcBef>
              <a:spcAft>
                <a:spcPct val="0"/>
              </a:spcAft>
              <a:defRPr sz="2800">
                <a:solidFill>
                  <a:srgbClr val="000000"/>
                </a:solidFill>
                <a:latin typeface="Arial" charset="0"/>
              </a:defRPr>
            </a:lvl7pPr>
            <a:lvl8pPr marL="3429000" indent="-228600" eaLnBrk="0" fontAlgn="base" hangingPunct="0">
              <a:spcBef>
                <a:spcPct val="0"/>
              </a:spcBef>
              <a:spcAft>
                <a:spcPct val="0"/>
              </a:spcAft>
              <a:defRPr sz="2800">
                <a:solidFill>
                  <a:srgbClr val="000000"/>
                </a:solidFill>
                <a:latin typeface="Arial" charset="0"/>
              </a:defRPr>
            </a:lvl8pPr>
            <a:lvl9pPr marL="3886200" indent="-228600" eaLnBrk="0" fontAlgn="base" hangingPunct="0">
              <a:spcBef>
                <a:spcPct val="0"/>
              </a:spcBef>
              <a:spcAft>
                <a:spcPct val="0"/>
              </a:spcAft>
              <a:defRPr sz="2800">
                <a:solidFill>
                  <a:srgbClr val="000000"/>
                </a:solidFill>
                <a:latin typeface="Arial" charset="0"/>
              </a:defRPr>
            </a:lvl9pPr>
          </a:lstStyle>
          <a:p>
            <a:pPr>
              <a:spcBef>
                <a:spcPct val="50000"/>
              </a:spcBef>
            </a:pPr>
            <a:r>
              <a:rPr lang="vi-VN" sz="3600" b="1">
                <a:solidFill>
                  <a:srgbClr val="FF0000"/>
                </a:solidFill>
                <a:latin typeface="iCiel Baliho Script" pitchFamily="2" charset="0"/>
              </a:rPr>
              <a:t>Câu 2: </a:t>
            </a:r>
            <a:r>
              <a:rPr lang="vi-VN" sz="3600" b="1">
                <a:solidFill>
                  <a:sysClr val="windowText" lastClr="000000"/>
                </a:solidFill>
                <a:latin typeface="iCiel Baliho Script" pitchFamily="2" charset="0"/>
              </a:rPr>
              <a:t>Theo bài thơ, cửa sông là địa điểm đặc biệt như thế nào?</a:t>
            </a:r>
          </a:p>
        </p:txBody>
      </p:sp>
      <p:sp>
        <p:nvSpPr>
          <p:cNvPr id="6" name="Rectangle: Rounded Corners 5">
            <a:extLst>
              <a:ext uri="{FF2B5EF4-FFF2-40B4-BE49-F238E27FC236}">
                <a16:creationId xmlns:a16="http://schemas.microsoft.com/office/drawing/2014/main" id="{62994921-CE0C-338F-3159-33D20F6ABEB8}"/>
              </a:ext>
            </a:extLst>
          </p:cNvPr>
          <p:cNvSpPr/>
          <p:nvPr/>
        </p:nvSpPr>
        <p:spPr>
          <a:xfrm>
            <a:off x="275163" y="1567543"/>
            <a:ext cx="11623705" cy="503225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矩形 12">
            <a:extLst>
              <a:ext uri="{FF2B5EF4-FFF2-40B4-BE49-F238E27FC236}">
                <a16:creationId xmlns:a16="http://schemas.microsoft.com/office/drawing/2014/main" id="{AA3807EC-1761-CDD4-9EE4-7578F6D27C92}"/>
              </a:ext>
            </a:extLst>
          </p:cNvPr>
          <p:cNvSpPr/>
          <p:nvPr/>
        </p:nvSpPr>
        <p:spPr>
          <a:xfrm>
            <a:off x="632641" y="4219135"/>
            <a:ext cx="3671127" cy="2246769"/>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vi-VN" sz="2800" b="1" i="1" dirty="0">
                <a:solidFill>
                  <a:srgbClr val="7030A0"/>
                </a:solidFill>
                <a:latin typeface="Calibri" panose="020F0502020204030204" pitchFamily="34" charset="0"/>
                <a:cs typeface="Calibri" panose="020F0502020204030204" pitchFamily="34" charset="0"/>
              </a:rPr>
              <a:t>Nơi biển cả tìm về với đất liền; nơi nước ngọt của sông hòa cùng nước mặn của biển thành vùng nước lợ.</a:t>
            </a:r>
            <a:endParaRPr lang="en-US" sz="2800" b="1" i="1" dirty="0">
              <a:solidFill>
                <a:srgbClr val="7030A0"/>
              </a:solidFill>
              <a:latin typeface="Calibri" panose="020F0502020204030204" pitchFamily="34" charset="0"/>
              <a:cs typeface="Calibri" panose="020F0502020204030204" pitchFamily="34" charset="0"/>
            </a:endParaRPr>
          </a:p>
        </p:txBody>
      </p:sp>
      <p:sp>
        <p:nvSpPr>
          <p:cNvPr id="8" name="矩形 13">
            <a:extLst>
              <a:ext uri="{FF2B5EF4-FFF2-40B4-BE49-F238E27FC236}">
                <a16:creationId xmlns:a16="http://schemas.microsoft.com/office/drawing/2014/main" id="{FE2BCEE4-39E2-A0EA-F9FF-CF0684B0BF8C}"/>
              </a:ext>
            </a:extLst>
          </p:cNvPr>
          <p:cNvSpPr/>
          <p:nvPr/>
        </p:nvSpPr>
        <p:spPr>
          <a:xfrm>
            <a:off x="3485245" y="1856353"/>
            <a:ext cx="3167459" cy="2246769"/>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vi-VN" sz="2800" b="1" i="1" dirty="0">
                <a:solidFill>
                  <a:srgbClr val="00B050"/>
                </a:solidFill>
                <a:latin typeface="Calibri" panose="020F0502020204030204" pitchFamily="34" charset="0"/>
                <a:cs typeface="Calibri" panose="020F0502020204030204" pitchFamily="34" charset="0"/>
              </a:rPr>
              <a:t>Nơi những dòng sông gửi lại phù sa để bồi đắp bãi bờ; nơi nước ngọt chảy ra biển rộng.</a:t>
            </a:r>
            <a:endParaRPr lang="en-US" sz="2800" b="1" i="1" dirty="0">
              <a:solidFill>
                <a:srgbClr val="00B050"/>
              </a:solidFill>
              <a:latin typeface="Calibri" panose="020F0502020204030204" pitchFamily="34" charset="0"/>
              <a:cs typeface="Calibri" panose="020F0502020204030204" pitchFamily="34" charset="0"/>
            </a:endParaRPr>
          </a:p>
        </p:txBody>
      </p:sp>
      <p:sp>
        <p:nvSpPr>
          <p:cNvPr id="9" name="矩形 14">
            <a:extLst>
              <a:ext uri="{FF2B5EF4-FFF2-40B4-BE49-F238E27FC236}">
                <a16:creationId xmlns:a16="http://schemas.microsoft.com/office/drawing/2014/main" id="{93279534-AB37-F26A-C6E4-806AB936A906}"/>
              </a:ext>
            </a:extLst>
          </p:cNvPr>
          <p:cNvSpPr/>
          <p:nvPr/>
        </p:nvSpPr>
        <p:spPr>
          <a:xfrm>
            <a:off x="5943078" y="4285799"/>
            <a:ext cx="2920855" cy="1815882"/>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vi-VN" sz="2800" b="1" i="1" dirty="0">
                <a:solidFill>
                  <a:srgbClr val="FF6600"/>
                </a:solidFill>
                <a:latin typeface="Calibri" panose="020F0502020204030204" pitchFamily="34" charset="0"/>
                <a:cs typeface="Calibri" panose="020F0502020204030204" pitchFamily="34" charset="0"/>
              </a:rPr>
              <a:t>Nơi cá tôm hội tụ; nơi những chiếc thuyền câu lấp lóa đêm trăng.</a:t>
            </a:r>
            <a:endParaRPr lang="en-US" sz="2800" b="1" i="1" dirty="0">
              <a:solidFill>
                <a:srgbClr val="FF6600"/>
              </a:solidFill>
              <a:latin typeface="Calibri" panose="020F0502020204030204" pitchFamily="34" charset="0"/>
              <a:cs typeface="Calibri" panose="020F0502020204030204" pitchFamily="34" charset="0"/>
            </a:endParaRPr>
          </a:p>
        </p:txBody>
      </p:sp>
      <p:sp>
        <p:nvSpPr>
          <p:cNvPr id="10" name="矩形 15">
            <a:extLst>
              <a:ext uri="{FF2B5EF4-FFF2-40B4-BE49-F238E27FC236}">
                <a16:creationId xmlns:a16="http://schemas.microsoft.com/office/drawing/2014/main" id="{8982C76A-9B2B-F5AB-37FF-64F78ADAFD5C}"/>
              </a:ext>
            </a:extLst>
          </p:cNvPr>
          <p:cNvSpPr/>
          <p:nvPr/>
        </p:nvSpPr>
        <p:spPr>
          <a:xfrm>
            <a:off x="8383714" y="2287240"/>
            <a:ext cx="3266031" cy="1815882"/>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vi-VN" sz="2800" b="1" i="1" dirty="0">
                <a:solidFill>
                  <a:srgbClr val="FF3399"/>
                </a:solidFill>
                <a:latin typeface="Calibri" panose="020F0502020204030204" pitchFamily="34" charset="0"/>
                <a:cs typeface="Calibri" panose="020F0502020204030204" pitchFamily="34" charset="0"/>
              </a:rPr>
              <a:t>Nơi những con tàu kéo còi giã từ đất liền; nơi tiễn người ra khơi.</a:t>
            </a:r>
            <a:endParaRPr lang="en-US" sz="2800" b="1" i="1" dirty="0">
              <a:solidFill>
                <a:srgbClr val="FF3399"/>
              </a:solidFill>
              <a:latin typeface="Calibri" panose="020F0502020204030204" pitchFamily="34" charset="0"/>
              <a:cs typeface="Calibri" panose="020F0502020204030204" pitchFamily="34" charset="0"/>
            </a:endParaRPr>
          </a:p>
        </p:txBody>
      </p:sp>
      <p:pic>
        <p:nvPicPr>
          <p:cNvPr id="11" name="Picture 6">
            <a:extLst>
              <a:ext uri="{FF2B5EF4-FFF2-40B4-BE49-F238E27FC236}">
                <a16:creationId xmlns:a16="http://schemas.microsoft.com/office/drawing/2014/main" id="{2E7C3044-55D6-86FE-A045-28200367184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07129" y="1619377"/>
            <a:ext cx="2161075" cy="1677534"/>
          </a:xfrm>
          <a:prstGeom prst="rect">
            <a:avLst/>
          </a:prstGeom>
        </p:spPr>
      </p:pic>
      <p:sp>
        <p:nvSpPr>
          <p:cNvPr id="12" name="Freeform: Shape 11">
            <a:extLst>
              <a:ext uri="{FF2B5EF4-FFF2-40B4-BE49-F238E27FC236}">
                <a16:creationId xmlns:a16="http://schemas.microsoft.com/office/drawing/2014/main" id="{D4FFC5C6-AB99-FF0D-406D-1C8143068CAA}"/>
              </a:ext>
            </a:extLst>
          </p:cNvPr>
          <p:cNvSpPr/>
          <p:nvPr/>
        </p:nvSpPr>
        <p:spPr>
          <a:xfrm>
            <a:off x="2188029" y="2830286"/>
            <a:ext cx="9525000" cy="2492828"/>
          </a:xfrm>
          <a:custGeom>
            <a:avLst/>
            <a:gdLst>
              <a:gd name="connsiteX0" fmla="*/ 0 w 9525000"/>
              <a:gd name="connsiteY0" fmla="*/ 32657 h 2492828"/>
              <a:gd name="connsiteX1" fmla="*/ 533400 w 9525000"/>
              <a:gd name="connsiteY1" fmla="*/ 511628 h 2492828"/>
              <a:gd name="connsiteX2" fmla="*/ 576942 w 9525000"/>
              <a:gd name="connsiteY2" fmla="*/ 816428 h 2492828"/>
              <a:gd name="connsiteX3" fmla="*/ 620485 w 9525000"/>
              <a:gd name="connsiteY3" fmla="*/ 849085 h 2492828"/>
              <a:gd name="connsiteX4" fmla="*/ 881742 w 9525000"/>
              <a:gd name="connsiteY4" fmla="*/ 968828 h 2492828"/>
              <a:gd name="connsiteX5" fmla="*/ 1055914 w 9525000"/>
              <a:gd name="connsiteY5" fmla="*/ 1055914 h 2492828"/>
              <a:gd name="connsiteX6" fmla="*/ 1077685 w 9525000"/>
              <a:gd name="connsiteY6" fmla="*/ 1153885 h 2492828"/>
              <a:gd name="connsiteX7" fmla="*/ 1230085 w 9525000"/>
              <a:gd name="connsiteY7" fmla="*/ 1262743 h 2492828"/>
              <a:gd name="connsiteX8" fmla="*/ 1338942 w 9525000"/>
              <a:gd name="connsiteY8" fmla="*/ 1328057 h 2492828"/>
              <a:gd name="connsiteX9" fmla="*/ 1600200 w 9525000"/>
              <a:gd name="connsiteY9" fmla="*/ 1306285 h 2492828"/>
              <a:gd name="connsiteX10" fmla="*/ 1752600 w 9525000"/>
              <a:gd name="connsiteY10" fmla="*/ 1262743 h 2492828"/>
              <a:gd name="connsiteX11" fmla="*/ 2079171 w 9525000"/>
              <a:gd name="connsiteY11" fmla="*/ 1360714 h 2492828"/>
              <a:gd name="connsiteX12" fmla="*/ 2351314 w 9525000"/>
              <a:gd name="connsiteY12" fmla="*/ 1611085 h 2492828"/>
              <a:gd name="connsiteX13" fmla="*/ 2405742 w 9525000"/>
              <a:gd name="connsiteY13" fmla="*/ 1730828 h 2492828"/>
              <a:gd name="connsiteX14" fmla="*/ 2601685 w 9525000"/>
              <a:gd name="connsiteY14" fmla="*/ 1937657 h 2492828"/>
              <a:gd name="connsiteX15" fmla="*/ 2764971 w 9525000"/>
              <a:gd name="connsiteY15" fmla="*/ 1981200 h 2492828"/>
              <a:gd name="connsiteX16" fmla="*/ 2917371 w 9525000"/>
              <a:gd name="connsiteY16" fmla="*/ 1915885 h 2492828"/>
              <a:gd name="connsiteX17" fmla="*/ 2939142 w 9525000"/>
              <a:gd name="connsiteY17" fmla="*/ 1752600 h 2492828"/>
              <a:gd name="connsiteX18" fmla="*/ 2982685 w 9525000"/>
              <a:gd name="connsiteY18" fmla="*/ 1513114 h 2492828"/>
              <a:gd name="connsiteX19" fmla="*/ 3069771 w 9525000"/>
              <a:gd name="connsiteY19" fmla="*/ 1447800 h 2492828"/>
              <a:gd name="connsiteX20" fmla="*/ 3461657 w 9525000"/>
              <a:gd name="connsiteY20" fmla="*/ 1317171 h 2492828"/>
              <a:gd name="connsiteX21" fmla="*/ 4365171 w 9525000"/>
              <a:gd name="connsiteY21" fmla="*/ 1110343 h 2492828"/>
              <a:gd name="connsiteX22" fmla="*/ 4746171 w 9525000"/>
              <a:gd name="connsiteY22" fmla="*/ 936171 h 2492828"/>
              <a:gd name="connsiteX23" fmla="*/ 4887685 w 9525000"/>
              <a:gd name="connsiteY23" fmla="*/ 598714 h 2492828"/>
              <a:gd name="connsiteX24" fmla="*/ 4953000 w 9525000"/>
              <a:gd name="connsiteY24" fmla="*/ 337457 h 2492828"/>
              <a:gd name="connsiteX25" fmla="*/ 5181600 w 9525000"/>
              <a:gd name="connsiteY25" fmla="*/ 21771 h 2492828"/>
              <a:gd name="connsiteX26" fmla="*/ 5225142 w 9525000"/>
              <a:gd name="connsiteY26" fmla="*/ 0 h 2492828"/>
              <a:gd name="connsiteX27" fmla="*/ 5529942 w 9525000"/>
              <a:gd name="connsiteY27" fmla="*/ 424543 h 2492828"/>
              <a:gd name="connsiteX28" fmla="*/ 5704114 w 9525000"/>
              <a:gd name="connsiteY28" fmla="*/ 925285 h 2492828"/>
              <a:gd name="connsiteX29" fmla="*/ 5834742 w 9525000"/>
              <a:gd name="connsiteY29" fmla="*/ 1012371 h 2492828"/>
              <a:gd name="connsiteX30" fmla="*/ 5998028 w 9525000"/>
              <a:gd name="connsiteY30" fmla="*/ 1153885 h 2492828"/>
              <a:gd name="connsiteX31" fmla="*/ 6694714 w 9525000"/>
              <a:gd name="connsiteY31" fmla="*/ 1534885 h 2492828"/>
              <a:gd name="connsiteX32" fmla="*/ 6999514 w 9525000"/>
              <a:gd name="connsiteY32" fmla="*/ 1491343 h 2492828"/>
              <a:gd name="connsiteX33" fmla="*/ 7347857 w 9525000"/>
              <a:gd name="connsiteY33" fmla="*/ 1415143 h 2492828"/>
              <a:gd name="connsiteX34" fmla="*/ 7805057 w 9525000"/>
              <a:gd name="connsiteY34" fmla="*/ 1687285 h 2492828"/>
              <a:gd name="connsiteX35" fmla="*/ 8066314 w 9525000"/>
              <a:gd name="connsiteY35" fmla="*/ 1937657 h 2492828"/>
              <a:gd name="connsiteX36" fmla="*/ 8305800 w 9525000"/>
              <a:gd name="connsiteY36" fmla="*/ 2122714 h 2492828"/>
              <a:gd name="connsiteX37" fmla="*/ 8512628 w 9525000"/>
              <a:gd name="connsiteY37" fmla="*/ 2264228 h 2492828"/>
              <a:gd name="connsiteX38" fmla="*/ 8697685 w 9525000"/>
              <a:gd name="connsiteY38" fmla="*/ 2362200 h 2492828"/>
              <a:gd name="connsiteX39" fmla="*/ 9459685 w 9525000"/>
              <a:gd name="connsiteY39" fmla="*/ 2394857 h 2492828"/>
              <a:gd name="connsiteX40" fmla="*/ 9514114 w 9525000"/>
              <a:gd name="connsiteY40" fmla="*/ 2460171 h 2492828"/>
              <a:gd name="connsiteX41" fmla="*/ 9525000 w 9525000"/>
              <a:gd name="connsiteY41" fmla="*/ 2492828 h 249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525000" h="2492828">
                <a:moveTo>
                  <a:pt x="0" y="32657"/>
                </a:moveTo>
                <a:cubicBezTo>
                  <a:pt x="256417" y="180590"/>
                  <a:pt x="391612" y="212298"/>
                  <a:pt x="533400" y="511628"/>
                </a:cubicBezTo>
                <a:cubicBezTo>
                  <a:pt x="577335" y="604380"/>
                  <a:pt x="551297" y="717052"/>
                  <a:pt x="576942" y="816428"/>
                </a:cubicBezTo>
                <a:cubicBezTo>
                  <a:pt x="581475" y="833995"/>
                  <a:pt x="604588" y="840342"/>
                  <a:pt x="620485" y="849085"/>
                </a:cubicBezTo>
                <a:cubicBezTo>
                  <a:pt x="993700" y="1054353"/>
                  <a:pt x="652057" y="863556"/>
                  <a:pt x="881742" y="968828"/>
                </a:cubicBezTo>
                <a:cubicBezTo>
                  <a:pt x="940749" y="995873"/>
                  <a:pt x="997857" y="1026885"/>
                  <a:pt x="1055914" y="1055914"/>
                </a:cubicBezTo>
                <a:cubicBezTo>
                  <a:pt x="1063171" y="1088571"/>
                  <a:pt x="1056136" y="1128296"/>
                  <a:pt x="1077685" y="1153885"/>
                </a:cubicBezTo>
                <a:cubicBezTo>
                  <a:pt x="1117897" y="1201637"/>
                  <a:pt x="1178942" y="1226943"/>
                  <a:pt x="1230085" y="1262743"/>
                </a:cubicBezTo>
                <a:cubicBezTo>
                  <a:pt x="1295757" y="1308713"/>
                  <a:pt x="1280149" y="1298659"/>
                  <a:pt x="1338942" y="1328057"/>
                </a:cubicBezTo>
                <a:cubicBezTo>
                  <a:pt x="1426028" y="1320800"/>
                  <a:pt x="1513881" y="1319914"/>
                  <a:pt x="1600200" y="1306285"/>
                </a:cubicBezTo>
                <a:cubicBezTo>
                  <a:pt x="1652386" y="1298045"/>
                  <a:pt x="1700105" y="1256778"/>
                  <a:pt x="1752600" y="1262743"/>
                </a:cubicBezTo>
                <a:cubicBezTo>
                  <a:pt x="1865523" y="1275575"/>
                  <a:pt x="1970314" y="1328057"/>
                  <a:pt x="2079171" y="1360714"/>
                </a:cubicBezTo>
                <a:cubicBezTo>
                  <a:pt x="2131037" y="1405171"/>
                  <a:pt x="2305233" y="1547724"/>
                  <a:pt x="2351314" y="1611085"/>
                </a:cubicBezTo>
                <a:cubicBezTo>
                  <a:pt x="2377102" y="1646543"/>
                  <a:pt x="2381848" y="1694067"/>
                  <a:pt x="2405742" y="1730828"/>
                </a:cubicBezTo>
                <a:cubicBezTo>
                  <a:pt x="2418910" y="1751087"/>
                  <a:pt x="2588782" y="1934216"/>
                  <a:pt x="2601685" y="1937657"/>
                </a:cubicBezTo>
                <a:lnTo>
                  <a:pt x="2764971" y="1981200"/>
                </a:lnTo>
                <a:cubicBezTo>
                  <a:pt x="2815771" y="1959428"/>
                  <a:pt x="2883876" y="1959848"/>
                  <a:pt x="2917371" y="1915885"/>
                </a:cubicBezTo>
                <a:cubicBezTo>
                  <a:pt x="2950649" y="1872208"/>
                  <a:pt x="2930353" y="1806802"/>
                  <a:pt x="2939142" y="1752600"/>
                </a:cubicBezTo>
                <a:cubicBezTo>
                  <a:pt x="2952130" y="1672509"/>
                  <a:pt x="2950723" y="1587691"/>
                  <a:pt x="2982685" y="1513114"/>
                </a:cubicBezTo>
                <a:cubicBezTo>
                  <a:pt x="2996979" y="1479762"/>
                  <a:pt x="3038428" y="1466083"/>
                  <a:pt x="3069771" y="1447800"/>
                </a:cubicBezTo>
                <a:cubicBezTo>
                  <a:pt x="3287063" y="1321046"/>
                  <a:pt x="3206601" y="1380935"/>
                  <a:pt x="3461657" y="1317171"/>
                </a:cubicBezTo>
                <a:cubicBezTo>
                  <a:pt x="4284296" y="1111511"/>
                  <a:pt x="3749344" y="1209669"/>
                  <a:pt x="4365171" y="1110343"/>
                </a:cubicBezTo>
                <a:cubicBezTo>
                  <a:pt x="4492171" y="1052286"/>
                  <a:pt x="4646396" y="1033867"/>
                  <a:pt x="4746171" y="936171"/>
                </a:cubicBezTo>
                <a:cubicBezTo>
                  <a:pt x="4833324" y="850833"/>
                  <a:pt x="4847857" y="714005"/>
                  <a:pt x="4887685" y="598714"/>
                </a:cubicBezTo>
                <a:cubicBezTo>
                  <a:pt x="4916995" y="513868"/>
                  <a:pt x="4915721" y="419116"/>
                  <a:pt x="4953000" y="337457"/>
                </a:cubicBezTo>
                <a:cubicBezTo>
                  <a:pt x="4956474" y="329846"/>
                  <a:pt x="5115266" y="81471"/>
                  <a:pt x="5181600" y="21771"/>
                </a:cubicBezTo>
                <a:cubicBezTo>
                  <a:pt x="5193662" y="10916"/>
                  <a:pt x="5210628" y="7257"/>
                  <a:pt x="5225142" y="0"/>
                </a:cubicBezTo>
                <a:cubicBezTo>
                  <a:pt x="5423551" y="152622"/>
                  <a:pt x="5412989" y="112668"/>
                  <a:pt x="5529942" y="424543"/>
                </a:cubicBezTo>
                <a:cubicBezTo>
                  <a:pt x="5580868" y="560345"/>
                  <a:pt x="5578737" y="799908"/>
                  <a:pt x="5704114" y="925285"/>
                </a:cubicBezTo>
                <a:cubicBezTo>
                  <a:pt x="5741118" y="962289"/>
                  <a:pt x="5793434" y="980242"/>
                  <a:pt x="5834742" y="1012371"/>
                </a:cubicBezTo>
                <a:cubicBezTo>
                  <a:pt x="5891595" y="1056590"/>
                  <a:pt x="5938277" y="1113668"/>
                  <a:pt x="5998028" y="1153885"/>
                </a:cubicBezTo>
                <a:cubicBezTo>
                  <a:pt x="6290994" y="1351073"/>
                  <a:pt x="6401570" y="1393742"/>
                  <a:pt x="6694714" y="1534885"/>
                </a:cubicBezTo>
                <a:cubicBezTo>
                  <a:pt x="6796314" y="1520371"/>
                  <a:pt x="6898662" y="1510372"/>
                  <a:pt x="6999514" y="1491343"/>
                </a:cubicBezTo>
                <a:cubicBezTo>
                  <a:pt x="7629302" y="1372515"/>
                  <a:pt x="7087802" y="1452291"/>
                  <a:pt x="7347857" y="1415143"/>
                </a:cubicBezTo>
                <a:cubicBezTo>
                  <a:pt x="7500257" y="1505857"/>
                  <a:pt x="7657083" y="1589517"/>
                  <a:pt x="7805057" y="1687285"/>
                </a:cubicBezTo>
                <a:cubicBezTo>
                  <a:pt x="8021557" y="1830329"/>
                  <a:pt x="7893791" y="1786700"/>
                  <a:pt x="8066314" y="1937657"/>
                </a:cubicBezTo>
                <a:cubicBezTo>
                  <a:pt x="8142238" y="2004090"/>
                  <a:pt x="8224383" y="2063141"/>
                  <a:pt x="8305800" y="2122714"/>
                </a:cubicBezTo>
                <a:cubicBezTo>
                  <a:pt x="8373216" y="2172043"/>
                  <a:pt x="8440997" y="2221249"/>
                  <a:pt x="8512628" y="2264228"/>
                </a:cubicBezTo>
                <a:cubicBezTo>
                  <a:pt x="8969399" y="2538291"/>
                  <a:pt x="8408971" y="2169722"/>
                  <a:pt x="8697685" y="2362200"/>
                </a:cubicBezTo>
                <a:cubicBezTo>
                  <a:pt x="8986042" y="2350185"/>
                  <a:pt x="9141796" y="2332526"/>
                  <a:pt x="9459685" y="2394857"/>
                </a:cubicBezTo>
                <a:cubicBezTo>
                  <a:pt x="9487495" y="2400310"/>
                  <a:pt x="9495971" y="2438400"/>
                  <a:pt x="9514114" y="2460171"/>
                </a:cubicBezTo>
                <a:lnTo>
                  <a:pt x="9525000" y="2492828"/>
                </a:lnTo>
              </a:path>
            </a:pathLst>
          </a:custGeom>
          <a:ln w="57150">
            <a:prstDash val="sysDash"/>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pic>
        <p:nvPicPr>
          <p:cNvPr id="18" name="Picture 13">
            <a:extLst>
              <a:ext uri="{FF2B5EF4-FFF2-40B4-BE49-F238E27FC236}">
                <a16:creationId xmlns:a16="http://schemas.microsoft.com/office/drawing/2014/main" id="{51F0FF47-0227-7C87-4F70-113AFABD7329}"/>
              </a:ext>
            </a:extLst>
          </p:cNvPr>
          <p:cNvPicPr>
            <a:picLocks noChangeAspect="1"/>
          </p:cNvPicPr>
          <p:nvPr/>
        </p:nvPicPr>
        <p:blipFill>
          <a:blip r:embed="rId14"/>
          <a:srcRect/>
          <a:stretch>
            <a:fillRect/>
          </a:stretch>
        </p:blipFill>
        <p:spPr>
          <a:xfrm>
            <a:off x="9564034" y="4250065"/>
            <a:ext cx="2053333" cy="2201966"/>
          </a:xfrm>
          <a:prstGeom prst="rect">
            <a:avLst/>
          </a:prstGeom>
        </p:spPr>
      </p:pic>
    </p:spTree>
    <p:extLst>
      <p:ext uri="{BB962C8B-B14F-4D97-AF65-F5344CB8AC3E}">
        <p14:creationId xmlns:p14="http://schemas.microsoft.com/office/powerpoint/2010/main" val="2020318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anim calcmode="lin" valueType="num">
                                      <p:cBhvr>
                                        <p:cTn id="16" dur="500" fill="hold"/>
                                        <p:tgtEl>
                                          <p:spTgt spid="7"/>
                                        </p:tgtEl>
                                        <p:attrNameLst>
                                          <p:attrName>ppt_x</p:attrName>
                                        </p:attrNameLst>
                                      </p:cBhvr>
                                      <p:tavLst>
                                        <p:tav tm="0">
                                          <p:val>
                                            <p:strVal val="#ppt_x"/>
                                          </p:val>
                                        </p:tav>
                                        <p:tav tm="100000">
                                          <p:val>
                                            <p:strVal val="#ppt_x"/>
                                          </p:val>
                                        </p:tav>
                                      </p:tavLst>
                                    </p:anim>
                                    <p:anim calcmode="lin" valueType="num">
                                      <p:cBhvr>
                                        <p:cTn id="17"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anim calcmode="lin" valueType="num">
                                      <p:cBhvr>
                                        <p:cTn id="30" dur="500" fill="hold"/>
                                        <p:tgtEl>
                                          <p:spTgt spid="9"/>
                                        </p:tgtEl>
                                        <p:attrNameLst>
                                          <p:attrName>ppt_x</p:attrName>
                                        </p:attrNameLst>
                                      </p:cBhvr>
                                      <p:tavLst>
                                        <p:tav tm="0">
                                          <p:val>
                                            <p:strVal val="#ppt_x"/>
                                          </p:val>
                                        </p:tav>
                                        <p:tav tm="100000">
                                          <p:val>
                                            <p:strVal val="#ppt_x"/>
                                          </p:val>
                                        </p:tav>
                                      </p:tavLst>
                                    </p:anim>
                                    <p:anim calcmode="lin" valueType="num">
                                      <p:cBhvr>
                                        <p:cTn id="31"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anim calcmode="lin" valueType="num">
                                      <p:cBhvr>
                                        <p:cTn id="37" dur="500" fill="hold"/>
                                        <p:tgtEl>
                                          <p:spTgt spid="10"/>
                                        </p:tgtEl>
                                        <p:attrNameLst>
                                          <p:attrName>ppt_x</p:attrName>
                                        </p:attrNameLst>
                                      </p:cBhvr>
                                      <p:tavLst>
                                        <p:tav tm="0">
                                          <p:val>
                                            <p:strVal val="#ppt_x"/>
                                          </p:val>
                                        </p:tav>
                                        <p:tav tm="100000">
                                          <p:val>
                                            <p:strVal val="#ppt_x"/>
                                          </p:val>
                                        </p:tav>
                                      </p:tavLst>
                                    </p:anim>
                                    <p:anim calcmode="lin" valueType="num">
                                      <p:cBhvr>
                                        <p:cTn id="38"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1" grpId="0"/>
      <p:bldP spid="7" grpId="0"/>
      <p:bldP spid="8" grpId="0"/>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9">
            <a:extLst>
              <a:ext uri="{FF2B5EF4-FFF2-40B4-BE49-F238E27FC236}">
                <a16:creationId xmlns:a16="http://schemas.microsoft.com/office/drawing/2014/main" id="{37BC36B4-3E37-E87C-E49E-5DD5682693A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35"/>
            <a:ext cx="12192000" cy="6883400"/>
          </a:xfrm>
          <a:prstGeom prst="rect">
            <a:avLst/>
          </a:prstGeom>
        </p:spPr>
      </p:pic>
      <p:pic>
        <p:nvPicPr>
          <p:cNvPr id="2" name="Picture 3" descr="Mermaids aren-.... | 🌎Eddsworld🌎 Amino">
            <a:extLst>
              <a:ext uri="{FF2B5EF4-FFF2-40B4-BE49-F238E27FC236}">
                <a16:creationId xmlns:a16="http://schemas.microsoft.com/office/drawing/2014/main" id="{C7C7DE16-6CDF-B803-323F-A5C0290AB284}"/>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268748" y="2458595"/>
            <a:ext cx="2762250" cy="23451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Mermaids aren-.... | 🌎Eddsworld🌎 Amino">
            <a:extLst>
              <a:ext uri="{FF2B5EF4-FFF2-40B4-BE49-F238E27FC236}">
                <a16:creationId xmlns:a16="http://schemas.microsoft.com/office/drawing/2014/main" id="{080C5533-F572-9C71-0A72-818E3A64789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797549" y="2827653"/>
            <a:ext cx="2762250" cy="258909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91FDF99-D79A-4FF5-539E-D9B3C8CFFB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4503" y="189465"/>
            <a:ext cx="13041005" cy="3251200"/>
          </a:xfrm>
          <a:prstGeom prst="rect">
            <a:avLst/>
          </a:prstGeom>
        </p:spPr>
      </p:pic>
      <p:pic>
        <p:nvPicPr>
          <p:cNvPr id="4" name="Picture 12">
            <a:extLst>
              <a:ext uri="{FF2B5EF4-FFF2-40B4-BE49-F238E27FC236}">
                <a16:creationId xmlns:a16="http://schemas.microsoft.com/office/drawing/2014/main" id="{E55E5D2A-39CB-4D23-4E78-BBFB241A406B}"/>
              </a:ext>
            </a:extLst>
          </p:cNvPr>
          <p:cNvPicPr>
            <a:picLocks noChangeAspect="1"/>
          </p:cNvPicPr>
          <p:nvPr/>
        </p:nvPicPr>
        <p:blipFill>
          <a:blip r:embed="rId6"/>
          <a:srcRect/>
          <a:stretch>
            <a:fillRect/>
          </a:stretch>
        </p:blipFill>
        <p:spPr>
          <a:xfrm>
            <a:off x="6916219" y="3597671"/>
            <a:ext cx="2993628" cy="2245222"/>
          </a:xfrm>
          <a:prstGeom prst="rect">
            <a:avLst/>
          </a:prstGeom>
        </p:spPr>
      </p:pic>
      <p:pic>
        <p:nvPicPr>
          <p:cNvPr id="5" name="Picture 8">
            <a:extLst>
              <a:ext uri="{FF2B5EF4-FFF2-40B4-BE49-F238E27FC236}">
                <a16:creationId xmlns:a16="http://schemas.microsoft.com/office/drawing/2014/main" id="{FCD799BE-CB61-B2B0-074B-043CF670B5F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1897436" y="4423314"/>
            <a:ext cx="2776163" cy="2245221"/>
          </a:xfrm>
          <a:prstGeom prst="rect">
            <a:avLst/>
          </a:prstGeom>
        </p:spPr>
      </p:pic>
    </p:spTree>
    <p:extLst>
      <p:ext uri="{BB962C8B-B14F-4D97-AF65-F5344CB8AC3E}">
        <p14:creationId xmlns:p14="http://schemas.microsoft.com/office/powerpoint/2010/main" val="694965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id="{66C7643B-C502-95E2-9794-70D0AD17A6E7}"/>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53021" b="53187"/>
          <a:stretch/>
        </p:blipFill>
        <p:spPr>
          <a:xfrm>
            <a:off x="0" y="-1035"/>
            <a:ext cx="12192000" cy="6859035"/>
          </a:xfrm>
          <a:prstGeom prst="rect">
            <a:avLst/>
          </a:prstGeom>
        </p:spPr>
      </p:pic>
      <p:pic>
        <p:nvPicPr>
          <p:cNvPr id="17" name="Picture 10">
            <a:extLst>
              <a:ext uri="{FF2B5EF4-FFF2-40B4-BE49-F238E27FC236}">
                <a16:creationId xmlns:a16="http://schemas.microsoft.com/office/drawing/2014/main" id="{2D5F608A-5E93-28E0-BC37-65DAE8E976A7}"/>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Lst>
          </a:blip>
          <a:srcRect/>
          <a:stretch>
            <a:fillRect/>
          </a:stretch>
        </p:blipFill>
        <p:spPr>
          <a:xfrm>
            <a:off x="275163" y="428153"/>
            <a:ext cx="4216997" cy="3057323"/>
          </a:xfrm>
          <a:prstGeom prst="rect">
            <a:avLst/>
          </a:prstGeom>
        </p:spPr>
      </p:pic>
      <p:pic>
        <p:nvPicPr>
          <p:cNvPr id="14" name="Picture 3">
            <a:extLst>
              <a:ext uri="{FF2B5EF4-FFF2-40B4-BE49-F238E27FC236}">
                <a16:creationId xmlns:a16="http://schemas.microsoft.com/office/drawing/2014/main" id="{4FE1D184-21CD-4082-F9EE-183E48F296F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76199" y="2997200"/>
            <a:ext cx="3650210" cy="3860800"/>
          </a:xfrm>
          <a:prstGeom prst="rect">
            <a:avLst/>
          </a:prstGeom>
        </p:spPr>
      </p:pic>
      <p:pic>
        <p:nvPicPr>
          <p:cNvPr id="16" name="Picture 5">
            <a:extLst>
              <a:ext uri="{FF2B5EF4-FFF2-40B4-BE49-F238E27FC236}">
                <a16:creationId xmlns:a16="http://schemas.microsoft.com/office/drawing/2014/main" id="{35AC930D-2444-6CB7-5B65-ACE5CB1E6E0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407882" y="4078212"/>
            <a:ext cx="1784118" cy="2779787"/>
          </a:xfrm>
          <a:prstGeom prst="rect">
            <a:avLst/>
          </a:prstGeom>
        </p:spPr>
      </p:pic>
      <p:pic>
        <p:nvPicPr>
          <p:cNvPr id="2" name="Picture 3" descr="Mermaids aren-.... | 🌎Eddsworld🌎 Amino">
            <a:extLst>
              <a:ext uri="{FF2B5EF4-FFF2-40B4-BE49-F238E27FC236}">
                <a16:creationId xmlns:a16="http://schemas.microsoft.com/office/drawing/2014/main" id="{95408A45-776B-0D7F-E885-B7BFB300B133}"/>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1247" y="4502317"/>
            <a:ext cx="2762250" cy="23451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Mermaids aren-.... | 🌎Eddsworld🌎 Amino">
            <a:extLst>
              <a:ext uri="{FF2B5EF4-FFF2-40B4-BE49-F238E27FC236}">
                <a16:creationId xmlns:a16="http://schemas.microsoft.com/office/drawing/2014/main" id="{022D7805-64DB-E5F9-306A-004915E94176}"/>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8855117" y="1843428"/>
            <a:ext cx="2762250" cy="258909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a16="http://schemas.microsoft.com/office/drawing/2014/main" id="{2BAF50A4-71B5-2639-5CC9-BDBD8EE5A64A}"/>
              </a:ext>
            </a:extLst>
          </p:cNvPr>
          <p:cNvSpPr/>
          <p:nvPr/>
        </p:nvSpPr>
        <p:spPr>
          <a:xfrm>
            <a:off x="574632" y="318249"/>
            <a:ext cx="11247253" cy="1425955"/>
          </a:xfrm>
          <a:prstGeom prst="roundRect">
            <a:avLst/>
          </a:prstGeom>
          <a:solidFill>
            <a:schemeClr val="accent4">
              <a:lumMod val="20000"/>
              <a:lumOff val="80000"/>
            </a:schemeClr>
          </a:solidFill>
          <a:ln w="762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Box 9">
            <a:extLst>
              <a:ext uri="{FF2B5EF4-FFF2-40B4-BE49-F238E27FC236}">
                <a16:creationId xmlns:a16="http://schemas.microsoft.com/office/drawing/2014/main" id="{439E8751-F330-BA60-2F20-A137939496C1}"/>
              </a:ext>
            </a:extLst>
          </p:cNvPr>
          <p:cNvSpPr txBox="1">
            <a:spLocks noChangeArrowheads="1"/>
          </p:cNvSpPr>
          <p:nvPr/>
        </p:nvSpPr>
        <p:spPr bwMode="auto">
          <a:xfrm>
            <a:off x="908123" y="441376"/>
            <a:ext cx="1078081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800">
                <a:solidFill>
                  <a:srgbClr val="000000"/>
                </a:solidFill>
                <a:latin typeface="Arial" charset="0"/>
              </a:defRPr>
            </a:lvl1pPr>
            <a:lvl2pPr marL="742950" indent="-285750">
              <a:defRPr sz="2800">
                <a:solidFill>
                  <a:srgbClr val="000000"/>
                </a:solidFill>
                <a:latin typeface="Arial" charset="0"/>
              </a:defRPr>
            </a:lvl2pPr>
            <a:lvl3pPr marL="1143000" indent="-228600">
              <a:defRPr sz="2800">
                <a:solidFill>
                  <a:srgbClr val="000000"/>
                </a:solidFill>
                <a:latin typeface="Arial" charset="0"/>
              </a:defRPr>
            </a:lvl3pPr>
            <a:lvl4pPr marL="1600200" indent="-228600">
              <a:defRPr sz="2800">
                <a:solidFill>
                  <a:srgbClr val="000000"/>
                </a:solidFill>
                <a:latin typeface="Arial" charset="0"/>
              </a:defRPr>
            </a:lvl4pPr>
            <a:lvl5pPr marL="2057400" indent="-228600">
              <a:defRPr sz="2800">
                <a:solidFill>
                  <a:srgbClr val="000000"/>
                </a:solidFill>
                <a:latin typeface="Arial" charset="0"/>
              </a:defRPr>
            </a:lvl5pPr>
            <a:lvl6pPr marL="2514600" indent="-228600" eaLnBrk="0" fontAlgn="base" hangingPunct="0">
              <a:spcBef>
                <a:spcPct val="0"/>
              </a:spcBef>
              <a:spcAft>
                <a:spcPct val="0"/>
              </a:spcAft>
              <a:defRPr sz="2800">
                <a:solidFill>
                  <a:srgbClr val="000000"/>
                </a:solidFill>
                <a:latin typeface="Arial" charset="0"/>
              </a:defRPr>
            </a:lvl6pPr>
            <a:lvl7pPr marL="2971800" indent="-228600" eaLnBrk="0" fontAlgn="base" hangingPunct="0">
              <a:spcBef>
                <a:spcPct val="0"/>
              </a:spcBef>
              <a:spcAft>
                <a:spcPct val="0"/>
              </a:spcAft>
              <a:defRPr sz="2800">
                <a:solidFill>
                  <a:srgbClr val="000000"/>
                </a:solidFill>
                <a:latin typeface="Arial" charset="0"/>
              </a:defRPr>
            </a:lvl7pPr>
            <a:lvl8pPr marL="3429000" indent="-228600" eaLnBrk="0" fontAlgn="base" hangingPunct="0">
              <a:spcBef>
                <a:spcPct val="0"/>
              </a:spcBef>
              <a:spcAft>
                <a:spcPct val="0"/>
              </a:spcAft>
              <a:defRPr sz="2800">
                <a:solidFill>
                  <a:srgbClr val="000000"/>
                </a:solidFill>
                <a:latin typeface="Arial" charset="0"/>
              </a:defRPr>
            </a:lvl8pPr>
            <a:lvl9pPr marL="3886200" indent="-228600" eaLnBrk="0" fontAlgn="base" hangingPunct="0">
              <a:spcBef>
                <a:spcPct val="0"/>
              </a:spcBef>
              <a:spcAft>
                <a:spcPct val="0"/>
              </a:spcAft>
              <a:defRPr sz="2800">
                <a:solidFill>
                  <a:srgbClr val="000000"/>
                </a:solidFill>
                <a:latin typeface="Arial" charset="0"/>
              </a:defRPr>
            </a:lvl9pPr>
          </a:lstStyle>
          <a:p>
            <a:pPr>
              <a:spcBef>
                <a:spcPct val="50000"/>
              </a:spcBef>
            </a:pPr>
            <a:r>
              <a:rPr lang="vi-VN" sz="3600" b="1">
                <a:solidFill>
                  <a:srgbClr val="FF0000"/>
                </a:solidFill>
                <a:latin typeface="iCiel Baliho Script" pitchFamily="2" charset="0"/>
              </a:rPr>
              <a:t>Câu 3: </a:t>
            </a:r>
            <a:r>
              <a:rPr lang="vi-VN" sz="3600" b="1">
                <a:solidFill>
                  <a:sysClr val="windowText" lastClr="000000"/>
                </a:solidFill>
                <a:latin typeface="iCiel Baliho Script" pitchFamily="2" charset="0"/>
              </a:rPr>
              <a:t>Phép nhân hóa giúp tác giả nói lên điều gì về “tấm lòng” của cửa sông đối với cội nguồn?</a:t>
            </a:r>
          </a:p>
        </p:txBody>
      </p:sp>
      <p:sp>
        <p:nvSpPr>
          <p:cNvPr id="22" name="Cloud 21">
            <a:extLst>
              <a:ext uri="{FF2B5EF4-FFF2-40B4-BE49-F238E27FC236}">
                <a16:creationId xmlns:a16="http://schemas.microsoft.com/office/drawing/2014/main" id="{09750EBC-BF3C-41C8-3C54-2D4EA171CF30}"/>
              </a:ext>
            </a:extLst>
          </p:cNvPr>
          <p:cNvSpPr/>
          <p:nvPr/>
        </p:nvSpPr>
        <p:spPr>
          <a:xfrm>
            <a:off x="2142527" y="1684152"/>
            <a:ext cx="8152922" cy="4970983"/>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22">
            <a:extLst>
              <a:ext uri="{FF2B5EF4-FFF2-40B4-BE49-F238E27FC236}">
                <a16:creationId xmlns:a16="http://schemas.microsoft.com/office/drawing/2014/main" id="{02C98503-65CC-66A7-5E2D-EB860129657C}"/>
              </a:ext>
            </a:extLst>
          </p:cNvPr>
          <p:cNvSpPr/>
          <p:nvPr/>
        </p:nvSpPr>
        <p:spPr>
          <a:xfrm>
            <a:off x="2579935" y="2059163"/>
            <a:ext cx="7268406" cy="4253820"/>
          </a:xfrm>
          <a:prstGeom prst="cloud">
            <a:avLst/>
          </a:prstGeom>
          <a:solidFill>
            <a:srgbClr val="CD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文本框 12">
            <a:extLst>
              <a:ext uri="{FF2B5EF4-FFF2-40B4-BE49-F238E27FC236}">
                <a16:creationId xmlns:a16="http://schemas.microsoft.com/office/drawing/2014/main" id="{268CDA40-569B-BA04-1B14-D7CEB9F6444A}"/>
              </a:ext>
            </a:extLst>
          </p:cNvPr>
          <p:cNvSpPr txBox="1"/>
          <p:nvPr/>
        </p:nvSpPr>
        <p:spPr>
          <a:xfrm>
            <a:off x="4971788" y="4721738"/>
            <a:ext cx="942166"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dirty="0">
                <a:solidFill>
                  <a:srgbClr val="000000"/>
                </a:solidFill>
                <a:latin typeface="Calibri" panose="020F0502020204030204" pitchFamily="34" charset="0"/>
                <a:cs typeface="Calibri" panose="020F0502020204030204" pitchFamily="34" charset="0"/>
              </a:rPr>
              <a:t>nhớ</a:t>
            </a:r>
          </a:p>
        </p:txBody>
      </p:sp>
      <p:sp>
        <p:nvSpPr>
          <p:cNvPr id="20" name="文本框 12">
            <a:extLst>
              <a:ext uri="{FF2B5EF4-FFF2-40B4-BE49-F238E27FC236}">
                <a16:creationId xmlns:a16="http://schemas.microsoft.com/office/drawing/2014/main" id="{CB74A75F-0686-9719-2501-A9F520C80350}"/>
              </a:ext>
            </a:extLst>
          </p:cNvPr>
          <p:cNvSpPr txBox="1"/>
          <p:nvPr/>
        </p:nvSpPr>
        <p:spPr>
          <a:xfrm>
            <a:off x="3618600" y="4721739"/>
            <a:ext cx="1417994"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dirty="0">
                <a:solidFill>
                  <a:srgbClr val="000000"/>
                </a:solidFill>
                <a:latin typeface="Calibri" panose="020F0502020204030204" pitchFamily="34" charset="0"/>
                <a:cs typeface="Calibri" panose="020F0502020204030204" pitchFamily="34" charset="0"/>
              </a:rPr>
              <a:t>Bỗng...</a:t>
            </a:r>
          </a:p>
        </p:txBody>
      </p:sp>
      <p:sp>
        <p:nvSpPr>
          <p:cNvPr id="24" name="文本框 12">
            <a:extLst>
              <a:ext uri="{FF2B5EF4-FFF2-40B4-BE49-F238E27FC236}">
                <a16:creationId xmlns:a16="http://schemas.microsoft.com/office/drawing/2014/main" id="{430D4BC8-3246-A100-9072-55C624FD02B4}"/>
              </a:ext>
            </a:extLst>
          </p:cNvPr>
          <p:cNvSpPr txBox="1"/>
          <p:nvPr/>
        </p:nvSpPr>
        <p:spPr>
          <a:xfrm>
            <a:off x="4112611" y="2769332"/>
            <a:ext cx="1801343"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dirty="0">
                <a:solidFill>
                  <a:srgbClr val="000000"/>
                </a:solidFill>
                <a:latin typeface="Calibri" panose="020F0502020204030204" pitchFamily="34" charset="0"/>
                <a:cs typeface="Calibri" panose="020F0502020204030204" pitchFamily="34" charset="0"/>
              </a:rPr>
              <a:t> giáp mặt</a:t>
            </a:r>
          </a:p>
        </p:txBody>
      </p:sp>
      <p:sp>
        <p:nvSpPr>
          <p:cNvPr id="25" name="文本框 12">
            <a:extLst>
              <a:ext uri="{FF2B5EF4-FFF2-40B4-BE49-F238E27FC236}">
                <a16:creationId xmlns:a16="http://schemas.microsoft.com/office/drawing/2014/main" id="{B0C97823-260C-3E5F-C2EF-82783B92A584}"/>
              </a:ext>
            </a:extLst>
          </p:cNvPr>
          <p:cNvSpPr txBox="1"/>
          <p:nvPr/>
        </p:nvSpPr>
        <p:spPr>
          <a:xfrm>
            <a:off x="3522943" y="2769332"/>
            <a:ext cx="847026"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dirty="0">
                <a:solidFill>
                  <a:srgbClr val="000000"/>
                </a:solidFill>
                <a:latin typeface="Calibri" panose="020F0502020204030204" pitchFamily="34" charset="0"/>
                <a:cs typeface="Calibri" panose="020F0502020204030204" pitchFamily="34" charset="0"/>
              </a:rPr>
              <a:t> Dù</a:t>
            </a:r>
          </a:p>
        </p:txBody>
      </p:sp>
      <p:sp>
        <p:nvSpPr>
          <p:cNvPr id="27" name="文本框 12">
            <a:extLst>
              <a:ext uri="{FF2B5EF4-FFF2-40B4-BE49-F238E27FC236}">
                <a16:creationId xmlns:a16="http://schemas.microsoft.com/office/drawing/2014/main" id="{DF862617-1AB6-DA77-85A5-812CE12D0C5C}"/>
              </a:ext>
            </a:extLst>
          </p:cNvPr>
          <p:cNvSpPr txBox="1"/>
          <p:nvPr/>
        </p:nvSpPr>
        <p:spPr>
          <a:xfrm>
            <a:off x="5269352" y="3460513"/>
            <a:ext cx="2433980"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dirty="0">
                <a:solidFill>
                  <a:srgbClr val="000000"/>
                </a:solidFill>
                <a:latin typeface="Calibri" panose="020F0502020204030204" pitchFamily="34" charset="0"/>
                <a:cs typeface="Calibri" panose="020F0502020204030204" pitchFamily="34" charset="0"/>
              </a:rPr>
              <a:t>chẳng dứt</a:t>
            </a:r>
          </a:p>
        </p:txBody>
      </p:sp>
      <p:cxnSp>
        <p:nvCxnSpPr>
          <p:cNvPr id="28" name="Straight Connector 27">
            <a:extLst>
              <a:ext uri="{FF2B5EF4-FFF2-40B4-BE49-F238E27FC236}">
                <a16:creationId xmlns:a16="http://schemas.microsoft.com/office/drawing/2014/main" id="{EB695BD6-0A4B-CA17-2499-60DAB50D991F}"/>
              </a:ext>
            </a:extLst>
          </p:cNvPr>
          <p:cNvCxnSpPr>
            <a:cxnSpLocks/>
          </p:cNvCxnSpPr>
          <p:nvPr/>
        </p:nvCxnSpPr>
        <p:spPr>
          <a:xfrm>
            <a:off x="4261491" y="3325941"/>
            <a:ext cx="146653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31CED21-D6EB-5172-94D1-A7EE79A0A5C1}"/>
              </a:ext>
            </a:extLst>
          </p:cNvPr>
          <p:cNvCxnSpPr>
            <a:cxnSpLocks/>
          </p:cNvCxnSpPr>
          <p:nvPr/>
        </p:nvCxnSpPr>
        <p:spPr>
          <a:xfrm>
            <a:off x="5414226" y="3996305"/>
            <a:ext cx="16649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3FE9E90-974D-4D10-7A4A-E8FFE0D50C95}"/>
              </a:ext>
            </a:extLst>
          </p:cNvPr>
          <p:cNvCxnSpPr>
            <a:cxnSpLocks/>
          </p:cNvCxnSpPr>
          <p:nvPr/>
        </p:nvCxnSpPr>
        <p:spPr>
          <a:xfrm>
            <a:off x="5073217" y="5256503"/>
            <a:ext cx="7435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文本框 12">
            <a:extLst>
              <a:ext uri="{FF2B5EF4-FFF2-40B4-BE49-F238E27FC236}">
                <a16:creationId xmlns:a16="http://schemas.microsoft.com/office/drawing/2014/main" id="{2BA59A5F-346F-C4FF-0169-FEAEBF353A9F}"/>
              </a:ext>
            </a:extLst>
          </p:cNvPr>
          <p:cNvSpPr txBox="1"/>
          <p:nvPr/>
        </p:nvSpPr>
        <p:spPr>
          <a:xfrm>
            <a:off x="5794835" y="2769332"/>
            <a:ext cx="1801343"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a:solidFill>
                  <a:srgbClr val="000000"/>
                </a:solidFill>
                <a:latin typeface="Calibri" panose="020F0502020204030204" pitchFamily="34" charset="0"/>
                <a:cs typeface="Calibri" panose="020F0502020204030204" pitchFamily="34" charset="0"/>
              </a:rPr>
              <a:t>cùng</a:t>
            </a:r>
            <a:endParaRPr lang="vi-VN" sz="3200" spc="0" dirty="0">
              <a:solidFill>
                <a:srgbClr val="000000"/>
              </a:solidFill>
              <a:latin typeface="Calibri" panose="020F0502020204030204" pitchFamily="34" charset="0"/>
              <a:cs typeface="Calibri" panose="020F0502020204030204" pitchFamily="34" charset="0"/>
            </a:endParaRPr>
          </a:p>
        </p:txBody>
      </p:sp>
      <p:sp>
        <p:nvSpPr>
          <p:cNvPr id="33" name="Double Wave 32">
            <a:extLst>
              <a:ext uri="{FF2B5EF4-FFF2-40B4-BE49-F238E27FC236}">
                <a16:creationId xmlns:a16="http://schemas.microsoft.com/office/drawing/2014/main" id="{0852041C-5A76-DC42-B19D-E334B6EC1B82}"/>
              </a:ext>
            </a:extLst>
          </p:cNvPr>
          <p:cNvSpPr/>
          <p:nvPr/>
        </p:nvSpPr>
        <p:spPr>
          <a:xfrm>
            <a:off x="6695506" y="2700671"/>
            <a:ext cx="1800680" cy="759839"/>
          </a:xfrm>
          <a:prstGeom prst="doubleWave">
            <a:avLst/>
          </a:prstGeom>
          <a:solidFill>
            <a:srgbClr val="75E0FF"/>
          </a:solidFill>
          <a:ln>
            <a:solidFill>
              <a:srgbClr val="75E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loud 33">
            <a:extLst>
              <a:ext uri="{FF2B5EF4-FFF2-40B4-BE49-F238E27FC236}">
                <a16:creationId xmlns:a16="http://schemas.microsoft.com/office/drawing/2014/main" id="{6160E889-E1EC-C7AC-F337-62902618ABD7}"/>
              </a:ext>
            </a:extLst>
          </p:cNvPr>
          <p:cNvSpPr/>
          <p:nvPr/>
        </p:nvSpPr>
        <p:spPr>
          <a:xfrm>
            <a:off x="3291288" y="3399944"/>
            <a:ext cx="2114629" cy="759828"/>
          </a:xfrm>
          <a:prstGeom prst="cloud">
            <a:avLst/>
          </a:prstGeom>
          <a:solidFill>
            <a:srgbClr val="CCFF66"/>
          </a:solidFill>
          <a:ln>
            <a:solidFill>
              <a:srgbClr val="CC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文本框 12">
            <a:extLst>
              <a:ext uri="{FF2B5EF4-FFF2-40B4-BE49-F238E27FC236}">
                <a16:creationId xmlns:a16="http://schemas.microsoft.com/office/drawing/2014/main" id="{5F98EE5B-DE68-4BDB-A3D1-CE753E48E191}"/>
              </a:ext>
            </a:extLst>
          </p:cNvPr>
          <p:cNvSpPr txBox="1"/>
          <p:nvPr/>
        </p:nvSpPr>
        <p:spPr>
          <a:xfrm>
            <a:off x="6695506" y="2769332"/>
            <a:ext cx="1801343"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dirty="0">
                <a:solidFill>
                  <a:srgbClr val="000000"/>
                </a:solidFill>
                <a:latin typeface="Calibri" panose="020F0502020204030204" pitchFamily="34" charset="0"/>
                <a:cs typeface="Calibri" panose="020F0502020204030204" pitchFamily="34" charset="0"/>
              </a:rPr>
              <a:t>biển rộng</a:t>
            </a:r>
          </a:p>
        </p:txBody>
      </p:sp>
      <p:sp>
        <p:nvSpPr>
          <p:cNvPr id="36" name="Rectangle: Rounded Corners 35">
            <a:extLst>
              <a:ext uri="{FF2B5EF4-FFF2-40B4-BE49-F238E27FC236}">
                <a16:creationId xmlns:a16="http://schemas.microsoft.com/office/drawing/2014/main" id="{DDC252A2-BF3A-BF54-B591-5513F28D30C3}"/>
              </a:ext>
            </a:extLst>
          </p:cNvPr>
          <p:cNvSpPr/>
          <p:nvPr/>
        </p:nvSpPr>
        <p:spPr>
          <a:xfrm>
            <a:off x="7106463" y="3460510"/>
            <a:ext cx="1878149" cy="584771"/>
          </a:xfrm>
          <a:prstGeom prst="roundRect">
            <a:avLst/>
          </a:prstGeom>
          <a:solidFill>
            <a:schemeClr val="accent2">
              <a:lumMod val="60000"/>
              <a:lumOff val="4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文本框 12">
            <a:extLst>
              <a:ext uri="{FF2B5EF4-FFF2-40B4-BE49-F238E27FC236}">
                <a16:creationId xmlns:a16="http://schemas.microsoft.com/office/drawing/2014/main" id="{3FCA170D-C687-284C-533E-F0FF826B9F52}"/>
              </a:ext>
            </a:extLst>
          </p:cNvPr>
          <p:cNvSpPr txBox="1"/>
          <p:nvPr/>
        </p:nvSpPr>
        <p:spPr>
          <a:xfrm>
            <a:off x="3612883" y="3460514"/>
            <a:ext cx="1801343"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a:solidFill>
                  <a:srgbClr val="000000"/>
                </a:solidFill>
                <a:latin typeface="Calibri" panose="020F0502020204030204" pitchFamily="34" charset="0"/>
                <a:cs typeface="Calibri" panose="020F0502020204030204" pitchFamily="34" charset="0"/>
              </a:rPr>
              <a:t>Cửa sông</a:t>
            </a:r>
            <a:endParaRPr lang="vi-VN" sz="3200" spc="0" dirty="0">
              <a:solidFill>
                <a:srgbClr val="000000"/>
              </a:solidFill>
              <a:latin typeface="Calibri" panose="020F0502020204030204" pitchFamily="34" charset="0"/>
              <a:cs typeface="Calibri" panose="020F0502020204030204" pitchFamily="34" charset="0"/>
            </a:endParaRPr>
          </a:p>
        </p:txBody>
      </p:sp>
      <p:sp>
        <p:nvSpPr>
          <p:cNvPr id="38" name="Teardrop 37">
            <a:extLst>
              <a:ext uri="{FF2B5EF4-FFF2-40B4-BE49-F238E27FC236}">
                <a16:creationId xmlns:a16="http://schemas.microsoft.com/office/drawing/2014/main" id="{7B74BCB2-0310-8F11-4535-B8463B0EABEB}"/>
              </a:ext>
            </a:extLst>
          </p:cNvPr>
          <p:cNvSpPr/>
          <p:nvPr/>
        </p:nvSpPr>
        <p:spPr>
          <a:xfrm>
            <a:off x="3466200" y="4197687"/>
            <a:ext cx="1570394" cy="561970"/>
          </a:xfrm>
          <a:prstGeom prst="teardrop">
            <a:avLst/>
          </a:prstGeom>
          <a:solidFill>
            <a:srgbClr val="00CC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文本框 12">
            <a:extLst>
              <a:ext uri="{FF2B5EF4-FFF2-40B4-BE49-F238E27FC236}">
                <a16:creationId xmlns:a16="http://schemas.microsoft.com/office/drawing/2014/main" id="{AAA6B7AC-0EF1-E8E0-4EA6-B6E616339DA6}"/>
              </a:ext>
            </a:extLst>
          </p:cNvPr>
          <p:cNvSpPr txBox="1"/>
          <p:nvPr/>
        </p:nvSpPr>
        <p:spPr>
          <a:xfrm>
            <a:off x="7106463" y="3460512"/>
            <a:ext cx="2433980"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dirty="0">
                <a:solidFill>
                  <a:srgbClr val="000000"/>
                </a:solidFill>
                <a:latin typeface="Calibri" panose="020F0502020204030204" pitchFamily="34" charset="0"/>
                <a:cs typeface="Calibri" panose="020F0502020204030204" pitchFamily="34" charset="0"/>
              </a:rPr>
              <a:t>cội nguồn</a:t>
            </a:r>
          </a:p>
        </p:txBody>
      </p:sp>
      <p:sp>
        <p:nvSpPr>
          <p:cNvPr id="40" name="文本框 12">
            <a:extLst>
              <a:ext uri="{FF2B5EF4-FFF2-40B4-BE49-F238E27FC236}">
                <a16:creationId xmlns:a16="http://schemas.microsoft.com/office/drawing/2014/main" id="{DA9A27FA-F010-7D63-10B3-9A9BEAE0591C}"/>
              </a:ext>
            </a:extLst>
          </p:cNvPr>
          <p:cNvSpPr txBox="1"/>
          <p:nvPr/>
        </p:nvSpPr>
        <p:spPr>
          <a:xfrm>
            <a:off x="3618600" y="4091127"/>
            <a:ext cx="2433980"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dirty="0">
                <a:solidFill>
                  <a:srgbClr val="000000"/>
                </a:solidFill>
                <a:latin typeface="Calibri" panose="020F0502020204030204" pitchFamily="34" charset="0"/>
                <a:cs typeface="Calibri" panose="020F0502020204030204" pitchFamily="34" charset="0"/>
              </a:rPr>
              <a:t>Lá xanh</a:t>
            </a:r>
          </a:p>
        </p:txBody>
      </p:sp>
      <p:sp>
        <p:nvSpPr>
          <p:cNvPr id="41" name="文本框 12">
            <a:extLst>
              <a:ext uri="{FF2B5EF4-FFF2-40B4-BE49-F238E27FC236}">
                <a16:creationId xmlns:a16="http://schemas.microsoft.com/office/drawing/2014/main" id="{5D5D4E60-3BDF-2089-0270-DD848FFC05F7}"/>
              </a:ext>
            </a:extLst>
          </p:cNvPr>
          <p:cNvSpPr txBox="1"/>
          <p:nvPr/>
        </p:nvSpPr>
        <p:spPr>
          <a:xfrm>
            <a:off x="5036594" y="4091126"/>
            <a:ext cx="3430275"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dirty="0">
                <a:solidFill>
                  <a:srgbClr val="000000"/>
                </a:solidFill>
                <a:latin typeface="Calibri" panose="020F0502020204030204" pitchFamily="34" charset="0"/>
                <a:cs typeface="Calibri" panose="020F0502020204030204" pitchFamily="34" charset="0"/>
              </a:rPr>
              <a:t>mỗi lần trôi xuống</a:t>
            </a:r>
          </a:p>
        </p:txBody>
      </p:sp>
      <p:sp>
        <p:nvSpPr>
          <p:cNvPr id="42" name="文本框 12">
            <a:extLst>
              <a:ext uri="{FF2B5EF4-FFF2-40B4-BE49-F238E27FC236}">
                <a16:creationId xmlns:a16="http://schemas.microsoft.com/office/drawing/2014/main" id="{639500EB-310F-9EE2-D048-04AD925E3D02}"/>
              </a:ext>
            </a:extLst>
          </p:cNvPr>
          <p:cNvSpPr txBox="1"/>
          <p:nvPr/>
        </p:nvSpPr>
        <p:spPr>
          <a:xfrm>
            <a:off x="5780802" y="4721737"/>
            <a:ext cx="1982275"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a:solidFill>
                  <a:srgbClr val="000000"/>
                </a:solidFill>
                <a:latin typeface="Calibri" panose="020F0502020204030204" pitchFamily="34" charset="0"/>
                <a:cs typeface="Calibri" panose="020F0502020204030204" pitchFamily="34" charset="0"/>
              </a:rPr>
              <a:t>một vùng</a:t>
            </a:r>
            <a:endParaRPr lang="vi-VN" sz="3200" spc="0" dirty="0">
              <a:solidFill>
                <a:srgbClr val="000000"/>
              </a:solidFill>
              <a:latin typeface="Calibri" panose="020F0502020204030204" pitchFamily="34" charset="0"/>
              <a:cs typeface="Calibri" panose="020F0502020204030204" pitchFamily="34" charset="0"/>
            </a:endParaRPr>
          </a:p>
        </p:txBody>
      </p:sp>
      <p:sp>
        <p:nvSpPr>
          <p:cNvPr id="43" name="Rectangle: Diagonal Corners Rounded 42">
            <a:extLst>
              <a:ext uri="{FF2B5EF4-FFF2-40B4-BE49-F238E27FC236}">
                <a16:creationId xmlns:a16="http://schemas.microsoft.com/office/drawing/2014/main" id="{59142E87-105E-C8BC-ED03-3EFBFAFB3C12}"/>
              </a:ext>
            </a:extLst>
          </p:cNvPr>
          <p:cNvSpPr/>
          <p:nvPr/>
        </p:nvSpPr>
        <p:spPr>
          <a:xfrm>
            <a:off x="7596177" y="4759657"/>
            <a:ext cx="1388435" cy="546853"/>
          </a:xfrm>
          <a:prstGeom prst="round2Diag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文本框 12">
            <a:extLst>
              <a:ext uri="{FF2B5EF4-FFF2-40B4-BE49-F238E27FC236}">
                <a16:creationId xmlns:a16="http://schemas.microsoft.com/office/drawing/2014/main" id="{2968AF9C-AF7C-35F9-039C-20954E7412CE}"/>
              </a:ext>
            </a:extLst>
          </p:cNvPr>
          <p:cNvSpPr txBox="1"/>
          <p:nvPr/>
        </p:nvSpPr>
        <p:spPr>
          <a:xfrm>
            <a:off x="7505711" y="4721735"/>
            <a:ext cx="1982275"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dirty="0">
                <a:solidFill>
                  <a:srgbClr val="000000"/>
                </a:solidFill>
                <a:latin typeface="Calibri" panose="020F0502020204030204" pitchFamily="34" charset="0"/>
                <a:cs typeface="Calibri" panose="020F0502020204030204" pitchFamily="34" charset="0"/>
              </a:rPr>
              <a:t>núi non</a:t>
            </a:r>
          </a:p>
        </p:txBody>
      </p:sp>
      <p:sp>
        <p:nvSpPr>
          <p:cNvPr id="45" name="文本框 12">
            <a:extLst>
              <a:ext uri="{FF2B5EF4-FFF2-40B4-BE49-F238E27FC236}">
                <a16:creationId xmlns:a16="http://schemas.microsoft.com/office/drawing/2014/main" id="{EB4E0577-2629-A9EE-8D10-8492BE060680}"/>
              </a:ext>
            </a:extLst>
          </p:cNvPr>
          <p:cNvSpPr txBox="1"/>
          <p:nvPr/>
        </p:nvSpPr>
        <p:spPr>
          <a:xfrm>
            <a:off x="6700231" y="2773212"/>
            <a:ext cx="1801343"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dirty="0">
                <a:solidFill>
                  <a:srgbClr val="FF0000"/>
                </a:solidFill>
                <a:latin typeface="Calibri" panose="020F0502020204030204" pitchFamily="34" charset="0"/>
                <a:cs typeface="Calibri" panose="020F0502020204030204" pitchFamily="34" charset="0"/>
              </a:rPr>
              <a:t>biển rộng</a:t>
            </a:r>
          </a:p>
        </p:txBody>
      </p:sp>
      <p:sp>
        <p:nvSpPr>
          <p:cNvPr id="46" name="文本框 12">
            <a:extLst>
              <a:ext uri="{FF2B5EF4-FFF2-40B4-BE49-F238E27FC236}">
                <a16:creationId xmlns:a16="http://schemas.microsoft.com/office/drawing/2014/main" id="{FD96DA81-18F7-9708-CA3A-43697130CA15}"/>
              </a:ext>
            </a:extLst>
          </p:cNvPr>
          <p:cNvSpPr txBox="1"/>
          <p:nvPr/>
        </p:nvSpPr>
        <p:spPr>
          <a:xfrm>
            <a:off x="3623700" y="3460510"/>
            <a:ext cx="1801343"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dirty="0">
                <a:solidFill>
                  <a:srgbClr val="FF0000"/>
                </a:solidFill>
                <a:latin typeface="Calibri" panose="020F0502020204030204" pitchFamily="34" charset="0"/>
                <a:cs typeface="Calibri" panose="020F0502020204030204" pitchFamily="34" charset="0"/>
              </a:rPr>
              <a:t>Cửa sông</a:t>
            </a:r>
          </a:p>
        </p:txBody>
      </p:sp>
      <p:sp>
        <p:nvSpPr>
          <p:cNvPr id="47" name="文本框 12">
            <a:extLst>
              <a:ext uri="{FF2B5EF4-FFF2-40B4-BE49-F238E27FC236}">
                <a16:creationId xmlns:a16="http://schemas.microsoft.com/office/drawing/2014/main" id="{AF131265-C7F1-3442-49C0-F36E099CB1DD}"/>
              </a:ext>
            </a:extLst>
          </p:cNvPr>
          <p:cNvSpPr txBox="1"/>
          <p:nvPr/>
        </p:nvSpPr>
        <p:spPr>
          <a:xfrm>
            <a:off x="7106463" y="3464390"/>
            <a:ext cx="2433980"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dirty="0">
                <a:solidFill>
                  <a:srgbClr val="FF0000"/>
                </a:solidFill>
                <a:latin typeface="Calibri" panose="020F0502020204030204" pitchFamily="34" charset="0"/>
                <a:cs typeface="Calibri" panose="020F0502020204030204" pitchFamily="34" charset="0"/>
              </a:rPr>
              <a:t>cội nguồn</a:t>
            </a:r>
          </a:p>
        </p:txBody>
      </p:sp>
      <p:sp>
        <p:nvSpPr>
          <p:cNvPr id="48" name="文本框 12">
            <a:extLst>
              <a:ext uri="{FF2B5EF4-FFF2-40B4-BE49-F238E27FC236}">
                <a16:creationId xmlns:a16="http://schemas.microsoft.com/office/drawing/2014/main" id="{2C9C85C0-666D-C0F0-093F-DAF1E37DAF5B}"/>
              </a:ext>
            </a:extLst>
          </p:cNvPr>
          <p:cNvSpPr txBox="1"/>
          <p:nvPr/>
        </p:nvSpPr>
        <p:spPr>
          <a:xfrm>
            <a:off x="3621920" y="4092959"/>
            <a:ext cx="2433980"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dirty="0">
                <a:solidFill>
                  <a:srgbClr val="FF0000"/>
                </a:solidFill>
                <a:latin typeface="Calibri" panose="020F0502020204030204" pitchFamily="34" charset="0"/>
                <a:cs typeface="Calibri" panose="020F0502020204030204" pitchFamily="34" charset="0"/>
              </a:rPr>
              <a:t>Lá xanh</a:t>
            </a:r>
          </a:p>
        </p:txBody>
      </p:sp>
      <p:sp>
        <p:nvSpPr>
          <p:cNvPr id="49" name="文本框 12">
            <a:extLst>
              <a:ext uri="{FF2B5EF4-FFF2-40B4-BE49-F238E27FC236}">
                <a16:creationId xmlns:a16="http://schemas.microsoft.com/office/drawing/2014/main" id="{D5CA2CF9-C433-48FF-9B98-5C892CD53E3D}"/>
              </a:ext>
            </a:extLst>
          </p:cNvPr>
          <p:cNvSpPr txBox="1"/>
          <p:nvPr/>
        </p:nvSpPr>
        <p:spPr>
          <a:xfrm>
            <a:off x="7505048" y="4726674"/>
            <a:ext cx="1982275"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dirty="0">
                <a:solidFill>
                  <a:srgbClr val="FF0000"/>
                </a:solidFill>
                <a:latin typeface="Calibri" panose="020F0502020204030204" pitchFamily="34" charset="0"/>
                <a:cs typeface="Calibri" panose="020F0502020204030204" pitchFamily="34" charset="0"/>
              </a:rPr>
              <a:t>núi non</a:t>
            </a:r>
          </a:p>
        </p:txBody>
      </p:sp>
      <p:pic>
        <p:nvPicPr>
          <p:cNvPr id="50" name="Picture 9">
            <a:extLst>
              <a:ext uri="{FF2B5EF4-FFF2-40B4-BE49-F238E27FC236}">
                <a16:creationId xmlns:a16="http://schemas.microsoft.com/office/drawing/2014/main" id="{A6E373EA-5FF3-F5A6-358B-CB8DBA7CECA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830800" y="4632802"/>
            <a:ext cx="3291191" cy="2176300"/>
          </a:xfrm>
          <a:prstGeom prst="rect">
            <a:avLst/>
          </a:prstGeom>
        </p:spPr>
      </p:pic>
    </p:spTree>
    <p:extLst>
      <p:ext uri="{BB962C8B-B14F-4D97-AF65-F5344CB8AC3E}">
        <p14:creationId xmlns:p14="http://schemas.microsoft.com/office/powerpoint/2010/main" val="668056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p:cTn id="15" dur="500" fill="hold"/>
                                        <p:tgtEl>
                                          <p:spTgt spid="23"/>
                                        </p:tgtEl>
                                        <p:attrNameLst>
                                          <p:attrName>ppt_w</p:attrName>
                                        </p:attrNameLst>
                                      </p:cBhvr>
                                      <p:tavLst>
                                        <p:tav tm="0">
                                          <p:val>
                                            <p:fltVal val="0"/>
                                          </p:val>
                                        </p:tav>
                                        <p:tav tm="100000">
                                          <p:val>
                                            <p:strVal val="#ppt_w"/>
                                          </p:val>
                                        </p:tav>
                                      </p:tavLst>
                                    </p:anim>
                                    <p:anim calcmode="lin" valueType="num">
                                      <p:cBhvr>
                                        <p:cTn id="16" dur="500" fill="hold"/>
                                        <p:tgtEl>
                                          <p:spTgt spid="23"/>
                                        </p:tgtEl>
                                        <p:attrNameLst>
                                          <p:attrName>ppt_h</p:attrName>
                                        </p:attrNameLst>
                                      </p:cBhvr>
                                      <p:tavLst>
                                        <p:tav tm="0">
                                          <p:val>
                                            <p:fltVal val="0"/>
                                          </p:val>
                                        </p:tav>
                                        <p:tav tm="100000">
                                          <p:val>
                                            <p:strVal val="#ppt_h"/>
                                          </p:val>
                                        </p:tav>
                                      </p:tavLst>
                                    </p:anim>
                                    <p:animEffect transition="in" filter="fade">
                                      <p:cBhvr>
                                        <p:cTn id="17" dur="500"/>
                                        <p:tgtEl>
                                          <p:spTgt spid="23"/>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p:cTn id="20" dur="500" fill="hold"/>
                                        <p:tgtEl>
                                          <p:spTgt spid="22"/>
                                        </p:tgtEl>
                                        <p:attrNameLst>
                                          <p:attrName>ppt_w</p:attrName>
                                        </p:attrNameLst>
                                      </p:cBhvr>
                                      <p:tavLst>
                                        <p:tav tm="0">
                                          <p:val>
                                            <p:fltVal val="0"/>
                                          </p:val>
                                        </p:tav>
                                        <p:tav tm="100000">
                                          <p:val>
                                            <p:strVal val="#ppt_w"/>
                                          </p:val>
                                        </p:tav>
                                      </p:tavLst>
                                    </p:anim>
                                    <p:anim calcmode="lin" valueType="num">
                                      <p:cBhvr>
                                        <p:cTn id="21" dur="500" fill="hold"/>
                                        <p:tgtEl>
                                          <p:spTgt spid="22"/>
                                        </p:tgtEl>
                                        <p:attrNameLst>
                                          <p:attrName>ppt_h</p:attrName>
                                        </p:attrNameLst>
                                      </p:cBhvr>
                                      <p:tavLst>
                                        <p:tav tm="0">
                                          <p:val>
                                            <p:fltVal val="0"/>
                                          </p:val>
                                        </p:tav>
                                        <p:tav tm="100000">
                                          <p:val>
                                            <p:strVal val="#ppt_h"/>
                                          </p:val>
                                        </p:tav>
                                      </p:tavLst>
                                    </p:anim>
                                    <p:animEffect transition="in" filter="fade">
                                      <p:cBhvr>
                                        <p:cTn id="22" dur="500"/>
                                        <p:tgtEl>
                                          <p:spTgt spid="22"/>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left)">
                                      <p:cBhvr>
                                        <p:cTn id="26" dur="500"/>
                                        <p:tgtEl>
                                          <p:spTgt spid="25"/>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left)">
                                      <p:cBhvr>
                                        <p:cTn id="30" dur="500"/>
                                        <p:tgtEl>
                                          <p:spTgt spid="24"/>
                                        </p:tgtEl>
                                      </p:cBhvr>
                                    </p:animEffect>
                                  </p:childTnLst>
                                </p:cTn>
                              </p:par>
                            </p:childTnLst>
                          </p:cTn>
                        </p:par>
                        <p:par>
                          <p:cTn id="31" fill="hold">
                            <p:stCondLst>
                              <p:cond delay="1500"/>
                            </p:stCondLst>
                            <p:childTnLst>
                              <p:par>
                                <p:cTn id="32" presetID="22" presetClass="entr" presetSubtype="8" fill="hold" grpId="0" nodeType="after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wipe(left)">
                                      <p:cBhvr>
                                        <p:cTn id="34" dur="500"/>
                                        <p:tgtEl>
                                          <p:spTgt spid="32"/>
                                        </p:tgtEl>
                                      </p:cBhvr>
                                    </p:animEffect>
                                  </p:childTnLst>
                                </p:cTn>
                              </p:par>
                            </p:childTnLst>
                          </p:cTn>
                        </p:par>
                        <p:par>
                          <p:cTn id="35" fill="hold">
                            <p:stCondLst>
                              <p:cond delay="2000"/>
                            </p:stCondLst>
                            <p:childTnLst>
                              <p:par>
                                <p:cTn id="36" presetID="22" presetClass="entr" presetSubtype="8" fill="hold" grpId="0" nodeType="after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wipe(left)">
                                      <p:cBhvr>
                                        <p:cTn id="38" dur="500"/>
                                        <p:tgtEl>
                                          <p:spTgt spid="35"/>
                                        </p:tgtEl>
                                      </p:cBhvr>
                                    </p:animEffect>
                                  </p:childTnLst>
                                </p:cTn>
                              </p:par>
                            </p:childTnLst>
                          </p:cTn>
                        </p:par>
                        <p:par>
                          <p:cTn id="39" fill="hold">
                            <p:stCondLst>
                              <p:cond delay="2500"/>
                            </p:stCondLst>
                            <p:childTnLst>
                              <p:par>
                                <p:cTn id="40" presetID="22" presetClass="entr" presetSubtype="8" fill="hold" grpId="0" nodeType="after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500"/>
                                        <p:tgtEl>
                                          <p:spTgt spid="37"/>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left)">
                                      <p:cBhvr>
                                        <p:cTn id="46" dur="500"/>
                                        <p:tgtEl>
                                          <p:spTgt spid="27"/>
                                        </p:tgtEl>
                                      </p:cBhvr>
                                    </p:animEffect>
                                  </p:childTnLst>
                                </p:cTn>
                              </p:par>
                            </p:childTnLst>
                          </p:cTn>
                        </p:par>
                        <p:par>
                          <p:cTn id="47" fill="hold">
                            <p:stCondLst>
                              <p:cond delay="3500"/>
                            </p:stCondLst>
                            <p:childTnLst>
                              <p:par>
                                <p:cTn id="48" presetID="22" presetClass="entr" presetSubtype="8" fill="hold" grpId="0" nodeType="after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wipe(left)">
                                      <p:cBhvr>
                                        <p:cTn id="50" dur="500"/>
                                        <p:tgtEl>
                                          <p:spTgt spid="39"/>
                                        </p:tgtEl>
                                      </p:cBhvr>
                                    </p:animEffect>
                                  </p:childTnLst>
                                </p:cTn>
                              </p:par>
                            </p:childTnLst>
                          </p:cTn>
                        </p:par>
                        <p:par>
                          <p:cTn id="51" fill="hold">
                            <p:stCondLst>
                              <p:cond delay="4000"/>
                            </p:stCondLst>
                            <p:childTnLst>
                              <p:par>
                                <p:cTn id="52" presetID="22" presetClass="entr" presetSubtype="8" fill="hold" grpId="0" nodeType="after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wipe(left)">
                                      <p:cBhvr>
                                        <p:cTn id="54" dur="500"/>
                                        <p:tgtEl>
                                          <p:spTgt spid="40"/>
                                        </p:tgtEl>
                                      </p:cBhvr>
                                    </p:animEffect>
                                  </p:childTnLst>
                                </p:cTn>
                              </p:par>
                            </p:childTnLst>
                          </p:cTn>
                        </p:par>
                        <p:par>
                          <p:cTn id="55" fill="hold">
                            <p:stCondLst>
                              <p:cond delay="4500"/>
                            </p:stCondLst>
                            <p:childTnLst>
                              <p:par>
                                <p:cTn id="56" presetID="22" presetClass="entr" presetSubtype="8" fill="hold" grpId="0" nodeType="after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wipe(left)">
                                      <p:cBhvr>
                                        <p:cTn id="58" dur="500"/>
                                        <p:tgtEl>
                                          <p:spTgt spid="41"/>
                                        </p:tgtEl>
                                      </p:cBhvr>
                                    </p:animEffect>
                                  </p:childTnLst>
                                </p:cTn>
                              </p:par>
                            </p:childTnLst>
                          </p:cTn>
                        </p:par>
                        <p:par>
                          <p:cTn id="59" fill="hold">
                            <p:stCondLst>
                              <p:cond delay="5000"/>
                            </p:stCondLst>
                            <p:childTnLst>
                              <p:par>
                                <p:cTn id="60" presetID="22" presetClass="entr" presetSubtype="8" fill="hold" grpId="0" nodeType="after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wipe(left)">
                                      <p:cBhvr>
                                        <p:cTn id="62" dur="500"/>
                                        <p:tgtEl>
                                          <p:spTgt spid="20"/>
                                        </p:tgtEl>
                                      </p:cBhvr>
                                    </p:animEffect>
                                  </p:childTnLst>
                                </p:cTn>
                              </p:par>
                            </p:childTnLst>
                          </p:cTn>
                        </p:par>
                        <p:par>
                          <p:cTn id="63" fill="hold">
                            <p:stCondLst>
                              <p:cond delay="5500"/>
                            </p:stCondLst>
                            <p:childTnLst>
                              <p:par>
                                <p:cTn id="64" presetID="22" presetClass="entr" presetSubtype="8" fill="hold" grpId="0" nodeType="afterEffect">
                                  <p:stCondLst>
                                    <p:cond delay="0"/>
                                  </p:stCondLst>
                                  <p:childTnLst>
                                    <p:set>
                                      <p:cBhvr>
                                        <p:cTn id="65" dur="1" fill="hold">
                                          <p:stCondLst>
                                            <p:cond delay="0"/>
                                          </p:stCondLst>
                                        </p:cTn>
                                        <p:tgtEl>
                                          <p:spTgt spid="5"/>
                                        </p:tgtEl>
                                        <p:attrNameLst>
                                          <p:attrName>style.visibility</p:attrName>
                                        </p:attrNameLst>
                                      </p:cBhvr>
                                      <p:to>
                                        <p:strVal val="visible"/>
                                      </p:to>
                                    </p:set>
                                    <p:animEffect transition="in" filter="wipe(left)">
                                      <p:cBhvr>
                                        <p:cTn id="66" dur="500"/>
                                        <p:tgtEl>
                                          <p:spTgt spid="5"/>
                                        </p:tgtEl>
                                      </p:cBhvr>
                                    </p:animEffect>
                                  </p:childTnLst>
                                </p:cTn>
                              </p:par>
                            </p:childTnLst>
                          </p:cTn>
                        </p:par>
                        <p:par>
                          <p:cTn id="67" fill="hold">
                            <p:stCondLst>
                              <p:cond delay="6000"/>
                            </p:stCondLst>
                            <p:childTnLst>
                              <p:par>
                                <p:cTn id="68" presetID="22" presetClass="entr" presetSubtype="8" fill="hold" grpId="0" nodeType="afterEffect">
                                  <p:stCondLst>
                                    <p:cond delay="0"/>
                                  </p:stCondLst>
                                  <p:childTnLst>
                                    <p:set>
                                      <p:cBhvr>
                                        <p:cTn id="69" dur="1" fill="hold">
                                          <p:stCondLst>
                                            <p:cond delay="0"/>
                                          </p:stCondLst>
                                        </p:cTn>
                                        <p:tgtEl>
                                          <p:spTgt spid="42"/>
                                        </p:tgtEl>
                                        <p:attrNameLst>
                                          <p:attrName>style.visibility</p:attrName>
                                        </p:attrNameLst>
                                      </p:cBhvr>
                                      <p:to>
                                        <p:strVal val="visible"/>
                                      </p:to>
                                    </p:set>
                                    <p:animEffect transition="in" filter="wipe(left)">
                                      <p:cBhvr>
                                        <p:cTn id="70" dur="500"/>
                                        <p:tgtEl>
                                          <p:spTgt spid="42"/>
                                        </p:tgtEl>
                                      </p:cBhvr>
                                    </p:animEffect>
                                  </p:childTnLst>
                                </p:cTn>
                              </p:par>
                            </p:childTnLst>
                          </p:cTn>
                        </p:par>
                        <p:par>
                          <p:cTn id="71" fill="hold">
                            <p:stCondLst>
                              <p:cond delay="6500"/>
                            </p:stCondLst>
                            <p:childTnLst>
                              <p:par>
                                <p:cTn id="72" presetID="22" presetClass="entr" presetSubtype="8" fill="hold" grpId="0" nodeType="afterEffect">
                                  <p:stCondLst>
                                    <p:cond delay="0"/>
                                  </p:stCondLst>
                                  <p:childTnLst>
                                    <p:set>
                                      <p:cBhvr>
                                        <p:cTn id="73" dur="1" fill="hold">
                                          <p:stCondLst>
                                            <p:cond delay="0"/>
                                          </p:stCondLst>
                                        </p:cTn>
                                        <p:tgtEl>
                                          <p:spTgt spid="44"/>
                                        </p:tgtEl>
                                        <p:attrNameLst>
                                          <p:attrName>style.visibility</p:attrName>
                                        </p:attrNameLst>
                                      </p:cBhvr>
                                      <p:to>
                                        <p:strVal val="visible"/>
                                      </p:to>
                                    </p:set>
                                    <p:animEffect transition="in" filter="wipe(left)">
                                      <p:cBhvr>
                                        <p:cTn id="74" dur="500"/>
                                        <p:tgtEl>
                                          <p:spTgt spid="44"/>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28"/>
                                        </p:tgtEl>
                                        <p:attrNameLst>
                                          <p:attrName>style.visibility</p:attrName>
                                        </p:attrNameLst>
                                      </p:cBhvr>
                                      <p:to>
                                        <p:strVal val="visible"/>
                                      </p:to>
                                    </p:set>
                                    <p:animEffect transition="in" filter="wipe(left)">
                                      <p:cBhvr>
                                        <p:cTn id="79" dur="500"/>
                                        <p:tgtEl>
                                          <p:spTgt spid="28"/>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nodeType="clickEffect">
                                  <p:stCondLst>
                                    <p:cond delay="0"/>
                                  </p:stCondLst>
                                  <p:childTnLst>
                                    <p:set>
                                      <p:cBhvr>
                                        <p:cTn id="83" dur="1" fill="hold">
                                          <p:stCondLst>
                                            <p:cond delay="0"/>
                                          </p:stCondLst>
                                        </p:cTn>
                                        <p:tgtEl>
                                          <p:spTgt spid="30"/>
                                        </p:tgtEl>
                                        <p:attrNameLst>
                                          <p:attrName>style.visibility</p:attrName>
                                        </p:attrNameLst>
                                      </p:cBhvr>
                                      <p:to>
                                        <p:strVal val="visible"/>
                                      </p:to>
                                    </p:set>
                                    <p:animEffect transition="in" filter="wipe(left)">
                                      <p:cBhvr>
                                        <p:cTn id="84" dur="500"/>
                                        <p:tgtEl>
                                          <p:spTgt spid="30"/>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nodeType="click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wipe(left)">
                                      <p:cBhvr>
                                        <p:cTn id="89" dur="500"/>
                                        <p:tgtEl>
                                          <p:spTgt spid="31"/>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grpId="0" nodeType="clickEffect">
                                  <p:stCondLst>
                                    <p:cond delay="0"/>
                                  </p:stCondLst>
                                  <p:childTnLst>
                                    <p:set>
                                      <p:cBhvr>
                                        <p:cTn id="93" dur="1" fill="hold">
                                          <p:stCondLst>
                                            <p:cond delay="0"/>
                                          </p:stCondLst>
                                        </p:cTn>
                                        <p:tgtEl>
                                          <p:spTgt spid="45"/>
                                        </p:tgtEl>
                                        <p:attrNameLst>
                                          <p:attrName>style.visibility</p:attrName>
                                        </p:attrNameLst>
                                      </p:cBhvr>
                                      <p:to>
                                        <p:strVal val="visible"/>
                                      </p:to>
                                    </p:set>
                                    <p:animEffect transition="in" filter="wipe(left)">
                                      <p:cBhvr>
                                        <p:cTn id="94" dur="500"/>
                                        <p:tgtEl>
                                          <p:spTgt spid="45"/>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8" fill="hold" grpId="0" nodeType="clickEffect">
                                  <p:stCondLst>
                                    <p:cond delay="0"/>
                                  </p:stCondLst>
                                  <p:childTnLst>
                                    <p:set>
                                      <p:cBhvr>
                                        <p:cTn id="98" dur="1" fill="hold">
                                          <p:stCondLst>
                                            <p:cond delay="0"/>
                                          </p:stCondLst>
                                        </p:cTn>
                                        <p:tgtEl>
                                          <p:spTgt spid="46"/>
                                        </p:tgtEl>
                                        <p:attrNameLst>
                                          <p:attrName>style.visibility</p:attrName>
                                        </p:attrNameLst>
                                      </p:cBhvr>
                                      <p:to>
                                        <p:strVal val="visible"/>
                                      </p:to>
                                    </p:set>
                                    <p:animEffect transition="in" filter="wipe(left)">
                                      <p:cBhvr>
                                        <p:cTn id="99" dur="500"/>
                                        <p:tgtEl>
                                          <p:spTgt spid="46"/>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grpId="0" nodeType="clickEffect">
                                  <p:stCondLst>
                                    <p:cond delay="0"/>
                                  </p:stCondLst>
                                  <p:childTnLst>
                                    <p:set>
                                      <p:cBhvr>
                                        <p:cTn id="103" dur="1" fill="hold">
                                          <p:stCondLst>
                                            <p:cond delay="0"/>
                                          </p:stCondLst>
                                        </p:cTn>
                                        <p:tgtEl>
                                          <p:spTgt spid="47"/>
                                        </p:tgtEl>
                                        <p:attrNameLst>
                                          <p:attrName>style.visibility</p:attrName>
                                        </p:attrNameLst>
                                      </p:cBhvr>
                                      <p:to>
                                        <p:strVal val="visible"/>
                                      </p:to>
                                    </p:set>
                                    <p:animEffect transition="in" filter="wipe(left)">
                                      <p:cBhvr>
                                        <p:cTn id="104" dur="500"/>
                                        <p:tgtEl>
                                          <p:spTgt spid="47"/>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8" fill="hold" grpId="0" nodeType="clickEffect">
                                  <p:stCondLst>
                                    <p:cond delay="0"/>
                                  </p:stCondLst>
                                  <p:childTnLst>
                                    <p:set>
                                      <p:cBhvr>
                                        <p:cTn id="108" dur="1" fill="hold">
                                          <p:stCondLst>
                                            <p:cond delay="0"/>
                                          </p:stCondLst>
                                        </p:cTn>
                                        <p:tgtEl>
                                          <p:spTgt spid="48"/>
                                        </p:tgtEl>
                                        <p:attrNameLst>
                                          <p:attrName>style.visibility</p:attrName>
                                        </p:attrNameLst>
                                      </p:cBhvr>
                                      <p:to>
                                        <p:strVal val="visible"/>
                                      </p:to>
                                    </p:set>
                                    <p:animEffect transition="in" filter="wipe(left)">
                                      <p:cBhvr>
                                        <p:cTn id="109" dur="500"/>
                                        <p:tgtEl>
                                          <p:spTgt spid="48"/>
                                        </p:tgtEl>
                                      </p:cBhvr>
                                    </p:animEffect>
                                  </p:childTnLst>
                                </p:cTn>
                              </p:par>
                              <p:par>
                                <p:cTn id="110" presetID="22" presetClass="entr" presetSubtype="8" fill="hold" grpId="0" nodeType="withEffect">
                                  <p:stCondLst>
                                    <p:cond delay="0"/>
                                  </p:stCondLst>
                                  <p:childTnLst>
                                    <p:set>
                                      <p:cBhvr>
                                        <p:cTn id="111" dur="1" fill="hold">
                                          <p:stCondLst>
                                            <p:cond delay="0"/>
                                          </p:stCondLst>
                                        </p:cTn>
                                        <p:tgtEl>
                                          <p:spTgt spid="49"/>
                                        </p:tgtEl>
                                        <p:attrNameLst>
                                          <p:attrName>style.visibility</p:attrName>
                                        </p:attrNameLst>
                                      </p:cBhvr>
                                      <p:to>
                                        <p:strVal val="visible"/>
                                      </p:to>
                                    </p:set>
                                    <p:animEffect transition="in" filter="wipe(left)">
                                      <p:cBhvr>
                                        <p:cTn id="112" dur="500"/>
                                        <p:tgtEl>
                                          <p:spTgt spid="49"/>
                                        </p:tgtEl>
                                      </p:cBhvr>
                                    </p:animEffect>
                                  </p:childTnLst>
                                </p:cTn>
                              </p:par>
                            </p:childTnLst>
                          </p:cTn>
                        </p:par>
                      </p:childTnLst>
                    </p:cTn>
                  </p:par>
                  <p:par>
                    <p:cTn id="113" fill="hold">
                      <p:stCondLst>
                        <p:cond delay="indefinite"/>
                      </p:stCondLst>
                      <p:childTnLst>
                        <p:par>
                          <p:cTn id="114" fill="hold">
                            <p:stCondLst>
                              <p:cond delay="0"/>
                            </p:stCondLst>
                            <p:childTnLst>
                              <p:par>
                                <p:cTn id="115" presetID="1" presetClass="exit" presetSubtype="0" fill="hold" grpId="1" nodeType="clickEffect">
                                  <p:stCondLst>
                                    <p:cond delay="0"/>
                                  </p:stCondLst>
                                  <p:childTnLst>
                                    <p:set>
                                      <p:cBhvr>
                                        <p:cTn id="116" dur="1" fill="hold">
                                          <p:stCondLst>
                                            <p:cond delay="0"/>
                                          </p:stCondLst>
                                        </p:cTn>
                                        <p:tgtEl>
                                          <p:spTgt spid="25"/>
                                        </p:tgtEl>
                                        <p:attrNameLst>
                                          <p:attrName>style.visibility</p:attrName>
                                        </p:attrNameLst>
                                      </p:cBhvr>
                                      <p:to>
                                        <p:strVal val="hidden"/>
                                      </p:to>
                                    </p:set>
                                  </p:childTnLst>
                                </p:cTn>
                              </p:par>
                              <p:par>
                                <p:cTn id="117" presetID="1" presetClass="exit" presetSubtype="0" fill="hold" grpId="1" nodeType="withEffect">
                                  <p:stCondLst>
                                    <p:cond delay="0"/>
                                  </p:stCondLst>
                                  <p:childTnLst>
                                    <p:set>
                                      <p:cBhvr>
                                        <p:cTn id="118" dur="1" fill="hold">
                                          <p:stCondLst>
                                            <p:cond delay="0"/>
                                          </p:stCondLst>
                                        </p:cTn>
                                        <p:tgtEl>
                                          <p:spTgt spid="32"/>
                                        </p:tgtEl>
                                        <p:attrNameLst>
                                          <p:attrName>style.visibility</p:attrName>
                                        </p:attrNameLst>
                                      </p:cBhvr>
                                      <p:to>
                                        <p:strVal val="hidden"/>
                                      </p:to>
                                    </p:set>
                                  </p:childTnLst>
                                </p:cTn>
                              </p:par>
                              <p:par>
                                <p:cTn id="119" presetID="1" presetClass="exit" presetSubtype="0" fill="hold" grpId="1" nodeType="withEffect">
                                  <p:stCondLst>
                                    <p:cond delay="0"/>
                                  </p:stCondLst>
                                  <p:childTnLst>
                                    <p:set>
                                      <p:cBhvr>
                                        <p:cTn id="120" dur="1" fill="hold">
                                          <p:stCondLst>
                                            <p:cond delay="0"/>
                                          </p:stCondLst>
                                        </p:cTn>
                                        <p:tgtEl>
                                          <p:spTgt spid="37"/>
                                        </p:tgtEl>
                                        <p:attrNameLst>
                                          <p:attrName>style.visibility</p:attrName>
                                        </p:attrNameLst>
                                      </p:cBhvr>
                                      <p:to>
                                        <p:strVal val="hidden"/>
                                      </p:to>
                                    </p:set>
                                  </p:childTnLst>
                                </p:cTn>
                              </p:par>
                              <p:par>
                                <p:cTn id="121" presetID="1" presetClass="exit" presetSubtype="0" fill="hold" grpId="1" nodeType="withEffect">
                                  <p:stCondLst>
                                    <p:cond delay="0"/>
                                  </p:stCondLst>
                                  <p:childTnLst>
                                    <p:set>
                                      <p:cBhvr>
                                        <p:cTn id="122" dur="1" fill="hold">
                                          <p:stCondLst>
                                            <p:cond delay="0"/>
                                          </p:stCondLst>
                                        </p:cTn>
                                        <p:tgtEl>
                                          <p:spTgt spid="39"/>
                                        </p:tgtEl>
                                        <p:attrNameLst>
                                          <p:attrName>style.visibility</p:attrName>
                                        </p:attrNameLst>
                                      </p:cBhvr>
                                      <p:to>
                                        <p:strVal val="hidden"/>
                                      </p:to>
                                    </p:set>
                                  </p:childTnLst>
                                </p:cTn>
                              </p:par>
                              <p:par>
                                <p:cTn id="123" presetID="1" presetClass="exit" presetSubtype="0" fill="hold" grpId="1" nodeType="withEffect">
                                  <p:stCondLst>
                                    <p:cond delay="0"/>
                                  </p:stCondLst>
                                  <p:childTnLst>
                                    <p:set>
                                      <p:cBhvr>
                                        <p:cTn id="124" dur="1" fill="hold">
                                          <p:stCondLst>
                                            <p:cond delay="0"/>
                                          </p:stCondLst>
                                        </p:cTn>
                                        <p:tgtEl>
                                          <p:spTgt spid="40"/>
                                        </p:tgtEl>
                                        <p:attrNameLst>
                                          <p:attrName>style.visibility</p:attrName>
                                        </p:attrNameLst>
                                      </p:cBhvr>
                                      <p:to>
                                        <p:strVal val="hidden"/>
                                      </p:to>
                                    </p:set>
                                  </p:childTnLst>
                                </p:cTn>
                              </p:par>
                              <p:par>
                                <p:cTn id="125" presetID="1" presetClass="exit" presetSubtype="0" fill="hold" grpId="1" nodeType="withEffect">
                                  <p:stCondLst>
                                    <p:cond delay="0"/>
                                  </p:stCondLst>
                                  <p:childTnLst>
                                    <p:set>
                                      <p:cBhvr>
                                        <p:cTn id="126" dur="1" fill="hold">
                                          <p:stCondLst>
                                            <p:cond delay="0"/>
                                          </p:stCondLst>
                                        </p:cTn>
                                        <p:tgtEl>
                                          <p:spTgt spid="41"/>
                                        </p:tgtEl>
                                        <p:attrNameLst>
                                          <p:attrName>style.visibility</p:attrName>
                                        </p:attrNameLst>
                                      </p:cBhvr>
                                      <p:to>
                                        <p:strVal val="hidden"/>
                                      </p:to>
                                    </p:set>
                                  </p:childTnLst>
                                </p:cTn>
                              </p:par>
                              <p:par>
                                <p:cTn id="127" presetID="1" presetClass="exit" presetSubtype="0" fill="hold" grpId="1" nodeType="withEffect">
                                  <p:stCondLst>
                                    <p:cond delay="0"/>
                                  </p:stCondLst>
                                  <p:childTnLst>
                                    <p:set>
                                      <p:cBhvr>
                                        <p:cTn id="128" dur="1" fill="hold">
                                          <p:stCondLst>
                                            <p:cond delay="0"/>
                                          </p:stCondLst>
                                        </p:cTn>
                                        <p:tgtEl>
                                          <p:spTgt spid="20"/>
                                        </p:tgtEl>
                                        <p:attrNameLst>
                                          <p:attrName>style.visibility</p:attrName>
                                        </p:attrNameLst>
                                      </p:cBhvr>
                                      <p:to>
                                        <p:strVal val="hidden"/>
                                      </p:to>
                                    </p:set>
                                  </p:childTnLst>
                                </p:cTn>
                              </p:par>
                              <p:par>
                                <p:cTn id="129" presetID="1" presetClass="exit" presetSubtype="0" fill="hold" grpId="1" nodeType="withEffect">
                                  <p:stCondLst>
                                    <p:cond delay="0"/>
                                  </p:stCondLst>
                                  <p:childTnLst>
                                    <p:set>
                                      <p:cBhvr>
                                        <p:cTn id="130" dur="1" fill="hold">
                                          <p:stCondLst>
                                            <p:cond delay="0"/>
                                          </p:stCondLst>
                                        </p:cTn>
                                        <p:tgtEl>
                                          <p:spTgt spid="42"/>
                                        </p:tgtEl>
                                        <p:attrNameLst>
                                          <p:attrName>style.visibility</p:attrName>
                                        </p:attrNameLst>
                                      </p:cBhvr>
                                      <p:to>
                                        <p:strVal val="hidden"/>
                                      </p:to>
                                    </p:set>
                                  </p:childTnLst>
                                </p:cTn>
                              </p:par>
                              <p:par>
                                <p:cTn id="131" presetID="1" presetClass="exit" presetSubtype="0" fill="hold" grpId="1" nodeType="withEffect">
                                  <p:stCondLst>
                                    <p:cond delay="0"/>
                                  </p:stCondLst>
                                  <p:childTnLst>
                                    <p:set>
                                      <p:cBhvr>
                                        <p:cTn id="132" dur="1" fill="hold">
                                          <p:stCondLst>
                                            <p:cond delay="0"/>
                                          </p:stCondLst>
                                        </p:cTn>
                                        <p:tgtEl>
                                          <p:spTgt spid="44"/>
                                        </p:tgtEl>
                                        <p:attrNameLst>
                                          <p:attrName>style.visibility</p:attrName>
                                        </p:attrNameLst>
                                      </p:cBhvr>
                                      <p:to>
                                        <p:strVal val="hidden"/>
                                      </p:to>
                                    </p:set>
                                  </p:childTnLst>
                                </p:cTn>
                              </p:par>
                              <p:par>
                                <p:cTn id="133" presetID="1" presetClass="exit" presetSubtype="0" fill="hold" nodeType="withEffect">
                                  <p:stCondLst>
                                    <p:cond delay="0"/>
                                  </p:stCondLst>
                                  <p:childTnLst>
                                    <p:set>
                                      <p:cBhvr>
                                        <p:cTn id="134" dur="1" fill="hold">
                                          <p:stCondLst>
                                            <p:cond delay="0"/>
                                          </p:stCondLst>
                                        </p:cTn>
                                        <p:tgtEl>
                                          <p:spTgt spid="28"/>
                                        </p:tgtEl>
                                        <p:attrNameLst>
                                          <p:attrName>style.visibility</p:attrName>
                                        </p:attrNameLst>
                                      </p:cBhvr>
                                      <p:to>
                                        <p:strVal val="hidden"/>
                                      </p:to>
                                    </p:set>
                                  </p:childTnLst>
                                </p:cTn>
                              </p:par>
                              <p:par>
                                <p:cTn id="135" presetID="1" presetClass="exit" presetSubtype="0" fill="hold" nodeType="withEffect">
                                  <p:stCondLst>
                                    <p:cond delay="0"/>
                                  </p:stCondLst>
                                  <p:childTnLst>
                                    <p:set>
                                      <p:cBhvr>
                                        <p:cTn id="136" dur="1" fill="hold">
                                          <p:stCondLst>
                                            <p:cond delay="0"/>
                                          </p:stCondLst>
                                        </p:cTn>
                                        <p:tgtEl>
                                          <p:spTgt spid="30"/>
                                        </p:tgtEl>
                                        <p:attrNameLst>
                                          <p:attrName>style.visibility</p:attrName>
                                        </p:attrNameLst>
                                      </p:cBhvr>
                                      <p:to>
                                        <p:strVal val="hidden"/>
                                      </p:to>
                                    </p:set>
                                  </p:childTnLst>
                                </p:cTn>
                              </p:par>
                              <p:par>
                                <p:cTn id="137" presetID="1" presetClass="exit" presetSubtype="0" fill="hold" nodeType="withEffect">
                                  <p:stCondLst>
                                    <p:cond delay="0"/>
                                  </p:stCondLst>
                                  <p:childTnLst>
                                    <p:set>
                                      <p:cBhvr>
                                        <p:cTn id="138" dur="1" fill="hold">
                                          <p:stCondLst>
                                            <p:cond delay="0"/>
                                          </p:stCondLst>
                                        </p:cTn>
                                        <p:tgtEl>
                                          <p:spTgt spid="31"/>
                                        </p:tgtEl>
                                        <p:attrNameLst>
                                          <p:attrName>style.visibility</p:attrName>
                                        </p:attrNameLst>
                                      </p:cBhvr>
                                      <p:to>
                                        <p:strVal val="hidden"/>
                                      </p:to>
                                    </p:set>
                                  </p:childTnLst>
                                </p:cTn>
                              </p:par>
                            </p:childTnLst>
                          </p:cTn>
                        </p:par>
                      </p:childTnLst>
                    </p:cTn>
                  </p:par>
                  <p:par>
                    <p:cTn id="139" fill="hold">
                      <p:stCondLst>
                        <p:cond delay="indefinite"/>
                      </p:stCondLst>
                      <p:childTnLst>
                        <p:par>
                          <p:cTn id="140" fill="hold">
                            <p:stCondLst>
                              <p:cond delay="0"/>
                            </p:stCondLst>
                            <p:childTnLst>
                              <p:par>
                                <p:cTn id="141" presetID="22" presetClass="entr" presetSubtype="8" fill="hold" grpId="0" nodeType="clickEffect">
                                  <p:stCondLst>
                                    <p:cond delay="0"/>
                                  </p:stCondLst>
                                  <p:childTnLst>
                                    <p:set>
                                      <p:cBhvr>
                                        <p:cTn id="142" dur="1" fill="hold">
                                          <p:stCondLst>
                                            <p:cond delay="0"/>
                                          </p:stCondLst>
                                        </p:cTn>
                                        <p:tgtEl>
                                          <p:spTgt spid="33"/>
                                        </p:tgtEl>
                                        <p:attrNameLst>
                                          <p:attrName>style.visibility</p:attrName>
                                        </p:attrNameLst>
                                      </p:cBhvr>
                                      <p:to>
                                        <p:strVal val="visible"/>
                                      </p:to>
                                    </p:set>
                                    <p:animEffect transition="in" filter="wipe(left)">
                                      <p:cBhvr>
                                        <p:cTn id="143" dur="500"/>
                                        <p:tgtEl>
                                          <p:spTgt spid="33"/>
                                        </p:tgtEl>
                                      </p:cBhvr>
                                    </p:animEffect>
                                  </p:childTnLst>
                                </p:cTn>
                              </p:par>
                            </p:childTnLst>
                          </p:cTn>
                        </p:par>
                      </p:childTnLst>
                    </p:cTn>
                  </p:par>
                  <p:par>
                    <p:cTn id="144" fill="hold">
                      <p:stCondLst>
                        <p:cond delay="indefinite"/>
                      </p:stCondLst>
                      <p:childTnLst>
                        <p:par>
                          <p:cTn id="145" fill="hold">
                            <p:stCondLst>
                              <p:cond delay="0"/>
                            </p:stCondLst>
                            <p:childTnLst>
                              <p:par>
                                <p:cTn id="146" presetID="63" presetClass="path" presetSubtype="0" accel="50000" decel="50000" fill="hold" grpId="2" nodeType="clickEffect">
                                  <p:stCondLst>
                                    <p:cond delay="0"/>
                                  </p:stCondLst>
                                  <p:childTnLst>
                                    <p:animMotion origin="layout" path="M 2.08333E-6 3.7037E-6 L 0.0737 -0.0044 " pathEditMode="relative" rAng="0" ptsTypes="AA">
                                      <p:cBhvr>
                                        <p:cTn id="147" dur="2000" fill="hold"/>
                                        <p:tgtEl>
                                          <p:spTgt spid="24"/>
                                        </p:tgtEl>
                                        <p:attrNameLst>
                                          <p:attrName>ppt_x</p:attrName>
                                          <p:attrName>ppt_y</p:attrName>
                                        </p:attrNameLst>
                                      </p:cBhvr>
                                      <p:rCtr x="3685" y="-231"/>
                                    </p:animMotion>
                                  </p:childTnLst>
                                </p:cTn>
                              </p:par>
                              <p:par>
                                <p:cTn id="148" presetID="26" presetClass="emph" presetSubtype="0" fill="hold" grpId="1" nodeType="withEffect">
                                  <p:stCondLst>
                                    <p:cond delay="0"/>
                                  </p:stCondLst>
                                  <p:childTnLst>
                                    <p:animEffect transition="out" filter="fade">
                                      <p:cBhvr>
                                        <p:cTn id="149" dur="2000" tmFilter="0, 0; .2, .5; .8, .5; 1, 0"/>
                                        <p:tgtEl>
                                          <p:spTgt spid="24"/>
                                        </p:tgtEl>
                                      </p:cBhvr>
                                    </p:animEffect>
                                    <p:animScale>
                                      <p:cBhvr>
                                        <p:cTn id="150" dur="1000" autoRev="1" fill="hold"/>
                                        <p:tgtEl>
                                          <p:spTgt spid="24"/>
                                        </p:tgtEl>
                                      </p:cBhvr>
                                      <p:by x="105000" y="105000"/>
                                    </p:animScale>
                                  </p:childTnLst>
                                </p:cTn>
                              </p:par>
                            </p:childTnLst>
                          </p:cTn>
                        </p:par>
                      </p:childTnLst>
                    </p:cTn>
                  </p:par>
                  <p:par>
                    <p:cTn id="151" fill="hold">
                      <p:stCondLst>
                        <p:cond delay="indefinite"/>
                      </p:stCondLst>
                      <p:childTnLst>
                        <p:par>
                          <p:cTn id="152" fill="hold">
                            <p:stCondLst>
                              <p:cond delay="0"/>
                            </p:stCondLst>
                            <p:childTnLst>
                              <p:par>
                                <p:cTn id="153" presetID="10" presetClass="entr" presetSubtype="0" fill="hold" grpId="0" nodeType="clickEffect">
                                  <p:stCondLst>
                                    <p:cond delay="0"/>
                                  </p:stCondLst>
                                  <p:childTnLst>
                                    <p:set>
                                      <p:cBhvr>
                                        <p:cTn id="154" dur="1" fill="hold">
                                          <p:stCondLst>
                                            <p:cond delay="0"/>
                                          </p:stCondLst>
                                        </p:cTn>
                                        <p:tgtEl>
                                          <p:spTgt spid="34"/>
                                        </p:tgtEl>
                                        <p:attrNameLst>
                                          <p:attrName>style.visibility</p:attrName>
                                        </p:attrNameLst>
                                      </p:cBhvr>
                                      <p:to>
                                        <p:strVal val="visible"/>
                                      </p:to>
                                    </p:set>
                                    <p:animEffect transition="in" filter="fade">
                                      <p:cBhvr>
                                        <p:cTn id="155" dur="500"/>
                                        <p:tgtEl>
                                          <p:spTgt spid="34"/>
                                        </p:tgtEl>
                                      </p:cBhvr>
                                    </p:animEffect>
                                  </p:childTnLst>
                                </p:cTn>
                              </p:par>
                              <p:par>
                                <p:cTn id="156" presetID="32" presetClass="emph" presetSubtype="0" fill="hold" grpId="1" nodeType="withEffect">
                                  <p:stCondLst>
                                    <p:cond delay="500"/>
                                  </p:stCondLst>
                                  <p:childTnLst>
                                    <p:animRot by="120000">
                                      <p:cBhvr>
                                        <p:cTn id="157" dur="100" fill="hold">
                                          <p:stCondLst>
                                            <p:cond delay="0"/>
                                          </p:stCondLst>
                                        </p:cTn>
                                        <p:tgtEl>
                                          <p:spTgt spid="27"/>
                                        </p:tgtEl>
                                        <p:attrNameLst>
                                          <p:attrName>r</p:attrName>
                                        </p:attrNameLst>
                                      </p:cBhvr>
                                    </p:animRot>
                                    <p:animRot by="-240000">
                                      <p:cBhvr>
                                        <p:cTn id="158" dur="200" fill="hold">
                                          <p:stCondLst>
                                            <p:cond delay="200"/>
                                          </p:stCondLst>
                                        </p:cTn>
                                        <p:tgtEl>
                                          <p:spTgt spid="27"/>
                                        </p:tgtEl>
                                        <p:attrNameLst>
                                          <p:attrName>r</p:attrName>
                                        </p:attrNameLst>
                                      </p:cBhvr>
                                    </p:animRot>
                                    <p:animRot by="240000">
                                      <p:cBhvr>
                                        <p:cTn id="159" dur="200" fill="hold">
                                          <p:stCondLst>
                                            <p:cond delay="400"/>
                                          </p:stCondLst>
                                        </p:cTn>
                                        <p:tgtEl>
                                          <p:spTgt spid="27"/>
                                        </p:tgtEl>
                                        <p:attrNameLst>
                                          <p:attrName>r</p:attrName>
                                        </p:attrNameLst>
                                      </p:cBhvr>
                                    </p:animRot>
                                    <p:animRot by="-240000">
                                      <p:cBhvr>
                                        <p:cTn id="160" dur="200" fill="hold">
                                          <p:stCondLst>
                                            <p:cond delay="600"/>
                                          </p:stCondLst>
                                        </p:cTn>
                                        <p:tgtEl>
                                          <p:spTgt spid="27"/>
                                        </p:tgtEl>
                                        <p:attrNameLst>
                                          <p:attrName>r</p:attrName>
                                        </p:attrNameLst>
                                      </p:cBhvr>
                                    </p:animRot>
                                    <p:animRot by="120000">
                                      <p:cBhvr>
                                        <p:cTn id="161" dur="200" fill="hold">
                                          <p:stCondLst>
                                            <p:cond delay="800"/>
                                          </p:stCondLst>
                                        </p:cTn>
                                        <p:tgtEl>
                                          <p:spTgt spid="27"/>
                                        </p:tgtEl>
                                        <p:attrNameLst>
                                          <p:attrName>r</p:attrName>
                                        </p:attrNameLst>
                                      </p:cBhvr>
                                    </p:animRot>
                                  </p:childTnLst>
                                </p:cTn>
                              </p:par>
                              <p:par>
                                <p:cTn id="162" presetID="10" presetClass="entr" presetSubtype="0" fill="hold" grpId="0" nodeType="withEffect">
                                  <p:stCondLst>
                                    <p:cond delay="1500"/>
                                  </p:stCondLst>
                                  <p:childTnLst>
                                    <p:set>
                                      <p:cBhvr>
                                        <p:cTn id="163" dur="1" fill="hold">
                                          <p:stCondLst>
                                            <p:cond delay="0"/>
                                          </p:stCondLst>
                                        </p:cTn>
                                        <p:tgtEl>
                                          <p:spTgt spid="36"/>
                                        </p:tgtEl>
                                        <p:attrNameLst>
                                          <p:attrName>style.visibility</p:attrName>
                                        </p:attrNameLst>
                                      </p:cBhvr>
                                      <p:to>
                                        <p:strVal val="visible"/>
                                      </p:to>
                                    </p:set>
                                    <p:animEffect transition="in" filter="fade">
                                      <p:cBhvr>
                                        <p:cTn id="164" dur="500"/>
                                        <p:tgtEl>
                                          <p:spTgt spid="36"/>
                                        </p:tgtEl>
                                      </p:cBhvr>
                                    </p:animEffect>
                                  </p:childTnLst>
                                </p:cTn>
                              </p:par>
                            </p:childTnLst>
                          </p:cTn>
                        </p:par>
                      </p:childTnLst>
                    </p:cTn>
                  </p:par>
                  <p:par>
                    <p:cTn id="165" fill="hold">
                      <p:stCondLst>
                        <p:cond delay="indefinite"/>
                      </p:stCondLst>
                      <p:childTnLst>
                        <p:par>
                          <p:cTn id="166" fill="hold">
                            <p:stCondLst>
                              <p:cond delay="0"/>
                            </p:stCondLst>
                            <p:childTnLst>
                              <p:par>
                                <p:cTn id="167" presetID="10" presetClass="entr" presetSubtype="0" fill="hold" grpId="0" nodeType="clickEffect">
                                  <p:stCondLst>
                                    <p:cond delay="0"/>
                                  </p:stCondLst>
                                  <p:childTnLst>
                                    <p:set>
                                      <p:cBhvr>
                                        <p:cTn id="168" dur="1" fill="hold">
                                          <p:stCondLst>
                                            <p:cond delay="0"/>
                                          </p:stCondLst>
                                        </p:cTn>
                                        <p:tgtEl>
                                          <p:spTgt spid="38"/>
                                        </p:tgtEl>
                                        <p:attrNameLst>
                                          <p:attrName>style.visibility</p:attrName>
                                        </p:attrNameLst>
                                      </p:cBhvr>
                                      <p:to>
                                        <p:strVal val="visible"/>
                                      </p:to>
                                    </p:set>
                                    <p:animEffect transition="in" filter="fade">
                                      <p:cBhvr>
                                        <p:cTn id="169" dur="500"/>
                                        <p:tgtEl>
                                          <p:spTgt spid="38"/>
                                        </p:tgtEl>
                                      </p:cBhvr>
                                    </p:animEffect>
                                  </p:childTnLst>
                                </p:cTn>
                              </p:par>
                            </p:childTnLst>
                          </p:cTn>
                        </p:par>
                      </p:childTnLst>
                    </p:cTn>
                  </p:par>
                  <p:par>
                    <p:cTn id="170" fill="hold">
                      <p:stCondLst>
                        <p:cond delay="indefinite"/>
                      </p:stCondLst>
                      <p:childTnLst>
                        <p:par>
                          <p:cTn id="171" fill="hold">
                            <p:stCondLst>
                              <p:cond delay="0"/>
                            </p:stCondLst>
                            <p:childTnLst>
                              <p:par>
                                <p:cTn id="172" presetID="10" presetClass="entr" presetSubtype="0" fill="hold" grpId="0" nodeType="clickEffect">
                                  <p:stCondLst>
                                    <p:cond delay="0"/>
                                  </p:stCondLst>
                                  <p:childTnLst>
                                    <p:set>
                                      <p:cBhvr>
                                        <p:cTn id="173" dur="1" fill="hold">
                                          <p:stCondLst>
                                            <p:cond delay="0"/>
                                          </p:stCondLst>
                                        </p:cTn>
                                        <p:tgtEl>
                                          <p:spTgt spid="43"/>
                                        </p:tgtEl>
                                        <p:attrNameLst>
                                          <p:attrName>style.visibility</p:attrName>
                                        </p:attrNameLst>
                                      </p:cBhvr>
                                      <p:to>
                                        <p:strVal val="visible"/>
                                      </p:to>
                                    </p:set>
                                    <p:animEffect transition="in" filter="fade">
                                      <p:cBhvr>
                                        <p:cTn id="174" dur="500"/>
                                        <p:tgtEl>
                                          <p:spTgt spid="43"/>
                                        </p:tgtEl>
                                      </p:cBhvr>
                                    </p:animEffect>
                                  </p:childTnLst>
                                </p:cTn>
                              </p:par>
                            </p:childTnLst>
                          </p:cTn>
                        </p:par>
                      </p:childTnLst>
                    </p:cTn>
                  </p:par>
                  <p:par>
                    <p:cTn id="175" fill="hold">
                      <p:stCondLst>
                        <p:cond delay="indefinite"/>
                      </p:stCondLst>
                      <p:childTnLst>
                        <p:par>
                          <p:cTn id="176" fill="hold">
                            <p:stCondLst>
                              <p:cond delay="0"/>
                            </p:stCondLst>
                            <p:childTnLst>
                              <p:par>
                                <p:cTn id="177" presetID="63" presetClass="path" presetSubtype="0" accel="50000" decel="50000" fill="hold" grpId="1" nodeType="clickEffect">
                                  <p:stCondLst>
                                    <p:cond delay="0"/>
                                  </p:stCondLst>
                                  <p:childTnLst>
                                    <p:animMotion origin="layout" path="M -4.16667E-6 1.48148E-6 L 0.13659 1.48148E-6 " pathEditMode="relative" rAng="0" ptsTypes="AA">
                                      <p:cBhvr>
                                        <p:cTn id="178" dur="2000" fill="hold"/>
                                        <p:tgtEl>
                                          <p:spTgt spid="5"/>
                                        </p:tgtEl>
                                        <p:attrNameLst>
                                          <p:attrName>ppt_x</p:attrName>
                                          <p:attrName>ppt_y</p:attrName>
                                        </p:attrNameLst>
                                      </p:cBhvr>
                                      <p:rCtr x="682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1" grpId="0"/>
      <p:bldP spid="22" grpId="0" animBg="1"/>
      <p:bldP spid="23" grpId="0" animBg="1"/>
      <p:bldP spid="5" grpId="0"/>
      <p:bldP spid="5" grpId="1"/>
      <p:bldP spid="20" grpId="0"/>
      <p:bldP spid="20" grpId="1"/>
      <p:bldP spid="24" grpId="0"/>
      <p:bldP spid="24" grpId="1"/>
      <p:bldP spid="24" grpId="2"/>
      <p:bldP spid="25" grpId="0"/>
      <p:bldP spid="25" grpId="1"/>
      <p:bldP spid="27" grpId="0"/>
      <p:bldP spid="27" grpId="1"/>
      <p:bldP spid="32" grpId="0"/>
      <p:bldP spid="32" grpId="1"/>
      <p:bldP spid="33" grpId="0" animBg="1"/>
      <p:bldP spid="34" grpId="0" animBg="1"/>
      <p:bldP spid="35" grpId="0"/>
      <p:bldP spid="36" grpId="0" animBg="1"/>
      <p:bldP spid="37" grpId="0"/>
      <p:bldP spid="37" grpId="1"/>
      <p:bldP spid="38" grpId="0" animBg="1"/>
      <p:bldP spid="39" grpId="0"/>
      <p:bldP spid="39" grpId="1"/>
      <p:bldP spid="40" grpId="0"/>
      <p:bldP spid="40" grpId="1"/>
      <p:bldP spid="41" grpId="0"/>
      <p:bldP spid="41" grpId="1"/>
      <p:bldP spid="42" grpId="0"/>
      <p:bldP spid="42" grpId="1"/>
      <p:bldP spid="43" grpId="0" animBg="1"/>
      <p:bldP spid="44" grpId="0"/>
      <p:bldP spid="44" grpId="1"/>
      <p:bldP spid="45" grpId="0"/>
      <p:bldP spid="46" grpId="0"/>
      <p:bldP spid="47" grpId="0"/>
      <p:bldP spid="48" grpId="0"/>
      <p:bldP spid="4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id="{66C7643B-C502-95E2-9794-70D0AD17A6E7}"/>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53021" b="53187"/>
          <a:stretch/>
        </p:blipFill>
        <p:spPr>
          <a:xfrm>
            <a:off x="0" y="-1035"/>
            <a:ext cx="12192000" cy="6859035"/>
          </a:xfrm>
          <a:prstGeom prst="rect">
            <a:avLst/>
          </a:prstGeom>
        </p:spPr>
      </p:pic>
      <p:pic>
        <p:nvPicPr>
          <p:cNvPr id="17" name="Picture 10">
            <a:extLst>
              <a:ext uri="{FF2B5EF4-FFF2-40B4-BE49-F238E27FC236}">
                <a16:creationId xmlns:a16="http://schemas.microsoft.com/office/drawing/2014/main" id="{2D5F608A-5E93-28E0-BC37-65DAE8E976A7}"/>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Lst>
          </a:blip>
          <a:srcRect/>
          <a:stretch>
            <a:fillRect/>
          </a:stretch>
        </p:blipFill>
        <p:spPr>
          <a:xfrm>
            <a:off x="275163" y="428153"/>
            <a:ext cx="4216997" cy="3057323"/>
          </a:xfrm>
          <a:prstGeom prst="rect">
            <a:avLst/>
          </a:prstGeom>
        </p:spPr>
      </p:pic>
      <p:pic>
        <p:nvPicPr>
          <p:cNvPr id="14" name="Picture 3">
            <a:extLst>
              <a:ext uri="{FF2B5EF4-FFF2-40B4-BE49-F238E27FC236}">
                <a16:creationId xmlns:a16="http://schemas.microsoft.com/office/drawing/2014/main" id="{4FE1D184-21CD-4082-F9EE-183E48F296F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76199" y="2997200"/>
            <a:ext cx="3650210" cy="3860800"/>
          </a:xfrm>
          <a:prstGeom prst="rect">
            <a:avLst/>
          </a:prstGeom>
        </p:spPr>
      </p:pic>
      <p:pic>
        <p:nvPicPr>
          <p:cNvPr id="16" name="Picture 5">
            <a:extLst>
              <a:ext uri="{FF2B5EF4-FFF2-40B4-BE49-F238E27FC236}">
                <a16:creationId xmlns:a16="http://schemas.microsoft.com/office/drawing/2014/main" id="{35AC930D-2444-6CB7-5B65-ACE5CB1E6E0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407882" y="4078212"/>
            <a:ext cx="1784118" cy="2779787"/>
          </a:xfrm>
          <a:prstGeom prst="rect">
            <a:avLst/>
          </a:prstGeom>
        </p:spPr>
      </p:pic>
      <p:pic>
        <p:nvPicPr>
          <p:cNvPr id="2" name="Picture 3" descr="Mermaids aren-.... | 🌎Eddsworld🌎 Amino">
            <a:extLst>
              <a:ext uri="{FF2B5EF4-FFF2-40B4-BE49-F238E27FC236}">
                <a16:creationId xmlns:a16="http://schemas.microsoft.com/office/drawing/2014/main" id="{95408A45-776B-0D7F-E885-B7BFB300B133}"/>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1247" y="4502317"/>
            <a:ext cx="2762250" cy="23451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Mermaids aren-.... | 🌎Eddsworld🌎 Amino">
            <a:extLst>
              <a:ext uri="{FF2B5EF4-FFF2-40B4-BE49-F238E27FC236}">
                <a16:creationId xmlns:a16="http://schemas.microsoft.com/office/drawing/2014/main" id="{022D7805-64DB-E5F9-306A-004915E94176}"/>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8855117" y="1843428"/>
            <a:ext cx="2762250" cy="258909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a16="http://schemas.microsoft.com/office/drawing/2014/main" id="{2BAF50A4-71B5-2639-5CC9-BDBD8EE5A64A}"/>
              </a:ext>
            </a:extLst>
          </p:cNvPr>
          <p:cNvSpPr/>
          <p:nvPr/>
        </p:nvSpPr>
        <p:spPr>
          <a:xfrm>
            <a:off x="574632" y="318249"/>
            <a:ext cx="11247253" cy="1425955"/>
          </a:xfrm>
          <a:prstGeom prst="roundRect">
            <a:avLst/>
          </a:prstGeom>
          <a:solidFill>
            <a:schemeClr val="accent4">
              <a:lumMod val="20000"/>
              <a:lumOff val="80000"/>
            </a:schemeClr>
          </a:solidFill>
          <a:ln w="762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Box 9">
            <a:extLst>
              <a:ext uri="{FF2B5EF4-FFF2-40B4-BE49-F238E27FC236}">
                <a16:creationId xmlns:a16="http://schemas.microsoft.com/office/drawing/2014/main" id="{439E8751-F330-BA60-2F20-A137939496C1}"/>
              </a:ext>
            </a:extLst>
          </p:cNvPr>
          <p:cNvSpPr txBox="1">
            <a:spLocks noChangeArrowheads="1"/>
          </p:cNvSpPr>
          <p:nvPr/>
        </p:nvSpPr>
        <p:spPr bwMode="auto">
          <a:xfrm>
            <a:off x="908123" y="441376"/>
            <a:ext cx="1078081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800">
                <a:solidFill>
                  <a:srgbClr val="000000"/>
                </a:solidFill>
                <a:latin typeface="Arial" charset="0"/>
              </a:defRPr>
            </a:lvl1pPr>
            <a:lvl2pPr marL="742950" indent="-285750">
              <a:defRPr sz="2800">
                <a:solidFill>
                  <a:srgbClr val="000000"/>
                </a:solidFill>
                <a:latin typeface="Arial" charset="0"/>
              </a:defRPr>
            </a:lvl2pPr>
            <a:lvl3pPr marL="1143000" indent="-228600">
              <a:defRPr sz="2800">
                <a:solidFill>
                  <a:srgbClr val="000000"/>
                </a:solidFill>
                <a:latin typeface="Arial" charset="0"/>
              </a:defRPr>
            </a:lvl3pPr>
            <a:lvl4pPr marL="1600200" indent="-228600">
              <a:defRPr sz="2800">
                <a:solidFill>
                  <a:srgbClr val="000000"/>
                </a:solidFill>
                <a:latin typeface="Arial" charset="0"/>
              </a:defRPr>
            </a:lvl4pPr>
            <a:lvl5pPr marL="2057400" indent="-228600">
              <a:defRPr sz="2800">
                <a:solidFill>
                  <a:srgbClr val="000000"/>
                </a:solidFill>
                <a:latin typeface="Arial" charset="0"/>
              </a:defRPr>
            </a:lvl5pPr>
            <a:lvl6pPr marL="2514600" indent="-228600" eaLnBrk="0" fontAlgn="base" hangingPunct="0">
              <a:spcBef>
                <a:spcPct val="0"/>
              </a:spcBef>
              <a:spcAft>
                <a:spcPct val="0"/>
              </a:spcAft>
              <a:defRPr sz="2800">
                <a:solidFill>
                  <a:srgbClr val="000000"/>
                </a:solidFill>
                <a:latin typeface="Arial" charset="0"/>
              </a:defRPr>
            </a:lvl6pPr>
            <a:lvl7pPr marL="2971800" indent="-228600" eaLnBrk="0" fontAlgn="base" hangingPunct="0">
              <a:spcBef>
                <a:spcPct val="0"/>
              </a:spcBef>
              <a:spcAft>
                <a:spcPct val="0"/>
              </a:spcAft>
              <a:defRPr sz="2800">
                <a:solidFill>
                  <a:srgbClr val="000000"/>
                </a:solidFill>
                <a:latin typeface="Arial" charset="0"/>
              </a:defRPr>
            </a:lvl7pPr>
            <a:lvl8pPr marL="3429000" indent="-228600" eaLnBrk="0" fontAlgn="base" hangingPunct="0">
              <a:spcBef>
                <a:spcPct val="0"/>
              </a:spcBef>
              <a:spcAft>
                <a:spcPct val="0"/>
              </a:spcAft>
              <a:defRPr sz="2800">
                <a:solidFill>
                  <a:srgbClr val="000000"/>
                </a:solidFill>
                <a:latin typeface="Arial" charset="0"/>
              </a:defRPr>
            </a:lvl8pPr>
            <a:lvl9pPr marL="3886200" indent="-228600" eaLnBrk="0" fontAlgn="base" hangingPunct="0">
              <a:spcBef>
                <a:spcPct val="0"/>
              </a:spcBef>
              <a:spcAft>
                <a:spcPct val="0"/>
              </a:spcAft>
              <a:defRPr sz="2800">
                <a:solidFill>
                  <a:srgbClr val="000000"/>
                </a:solidFill>
                <a:latin typeface="Arial" charset="0"/>
              </a:defRPr>
            </a:lvl9pPr>
          </a:lstStyle>
          <a:p>
            <a:pPr>
              <a:spcBef>
                <a:spcPct val="50000"/>
              </a:spcBef>
            </a:pPr>
            <a:r>
              <a:rPr lang="vi-VN" sz="3600" b="1">
                <a:solidFill>
                  <a:srgbClr val="FF0000"/>
                </a:solidFill>
                <a:latin typeface="iCiel Baliho Script" pitchFamily="2" charset="0"/>
              </a:rPr>
              <a:t>Câu 3: </a:t>
            </a:r>
            <a:r>
              <a:rPr lang="vi-VN" sz="3600" b="1">
                <a:solidFill>
                  <a:sysClr val="windowText" lastClr="000000"/>
                </a:solidFill>
                <a:latin typeface="iCiel Baliho Script" pitchFamily="2" charset="0"/>
              </a:rPr>
              <a:t>Phép nhân hóa giúp tác giả nói lên điều gì về “tấm lòng” của cửa sông đối với cội nguồn?</a:t>
            </a:r>
          </a:p>
        </p:txBody>
      </p:sp>
      <p:sp>
        <p:nvSpPr>
          <p:cNvPr id="22" name="Cloud 21">
            <a:extLst>
              <a:ext uri="{FF2B5EF4-FFF2-40B4-BE49-F238E27FC236}">
                <a16:creationId xmlns:a16="http://schemas.microsoft.com/office/drawing/2014/main" id="{09750EBC-BF3C-41C8-3C54-2D4EA171CF30}"/>
              </a:ext>
            </a:extLst>
          </p:cNvPr>
          <p:cNvSpPr/>
          <p:nvPr/>
        </p:nvSpPr>
        <p:spPr>
          <a:xfrm>
            <a:off x="690862" y="1794422"/>
            <a:ext cx="8152922" cy="4970983"/>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22">
            <a:extLst>
              <a:ext uri="{FF2B5EF4-FFF2-40B4-BE49-F238E27FC236}">
                <a16:creationId xmlns:a16="http://schemas.microsoft.com/office/drawing/2014/main" id="{02C98503-65CC-66A7-5E2D-EB860129657C}"/>
              </a:ext>
            </a:extLst>
          </p:cNvPr>
          <p:cNvSpPr/>
          <p:nvPr/>
        </p:nvSpPr>
        <p:spPr>
          <a:xfrm>
            <a:off x="1128270" y="2169433"/>
            <a:ext cx="7268406" cy="4253820"/>
          </a:xfrm>
          <a:prstGeom prst="cloud">
            <a:avLst/>
          </a:prstGeom>
          <a:solidFill>
            <a:srgbClr val="CD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9BC7386-7997-D983-8956-60A2E7874020}"/>
              </a:ext>
            </a:extLst>
          </p:cNvPr>
          <p:cNvPicPr>
            <a:picLocks noChangeAspect="1"/>
          </p:cNvPicPr>
          <p:nvPr/>
        </p:nvPicPr>
        <p:blipFill rotWithShape="1">
          <a:blip r:embed="rId12"/>
          <a:srcRect l="5236" t="5306" r="14846" b="2254"/>
          <a:stretch/>
        </p:blipFill>
        <p:spPr>
          <a:xfrm>
            <a:off x="8073569" y="3782533"/>
            <a:ext cx="3795084" cy="246797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8" name="Text Box 9">
            <a:extLst>
              <a:ext uri="{FF2B5EF4-FFF2-40B4-BE49-F238E27FC236}">
                <a16:creationId xmlns:a16="http://schemas.microsoft.com/office/drawing/2014/main" id="{C8DB89FF-E346-ABC6-4408-C6BB37A29BF1}"/>
              </a:ext>
            </a:extLst>
          </p:cNvPr>
          <p:cNvSpPr txBox="1">
            <a:spLocks noChangeArrowheads="1"/>
          </p:cNvSpPr>
          <p:nvPr/>
        </p:nvSpPr>
        <p:spPr bwMode="auto">
          <a:xfrm>
            <a:off x="1906911" y="2685109"/>
            <a:ext cx="6044967"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800">
                <a:solidFill>
                  <a:srgbClr val="000000"/>
                </a:solidFill>
                <a:latin typeface="Arial" charset="0"/>
              </a:defRPr>
            </a:lvl1pPr>
            <a:lvl2pPr marL="742950" indent="-285750">
              <a:defRPr sz="2800">
                <a:solidFill>
                  <a:srgbClr val="000000"/>
                </a:solidFill>
                <a:latin typeface="Arial" charset="0"/>
              </a:defRPr>
            </a:lvl2pPr>
            <a:lvl3pPr marL="1143000" indent="-228600">
              <a:defRPr sz="2800">
                <a:solidFill>
                  <a:srgbClr val="000000"/>
                </a:solidFill>
                <a:latin typeface="Arial" charset="0"/>
              </a:defRPr>
            </a:lvl3pPr>
            <a:lvl4pPr marL="1600200" indent="-228600">
              <a:defRPr sz="2800">
                <a:solidFill>
                  <a:srgbClr val="000000"/>
                </a:solidFill>
                <a:latin typeface="Arial" charset="0"/>
              </a:defRPr>
            </a:lvl4pPr>
            <a:lvl5pPr marL="2057400" indent="-228600">
              <a:defRPr sz="2800">
                <a:solidFill>
                  <a:srgbClr val="000000"/>
                </a:solidFill>
                <a:latin typeface="Arial" charset="0"/>
              </a:defRPr>
            </a:lvl5pPr>
            <a:lvl6pPr marL="2514600" indent="-228600" eaLnBrk="0" fontAlgn="base" hangingPunct="0">
              <a:spcBef>
                <a:spcPct val="0"/>
              </a:spcBef>
              <a:spcAft>
                <a:spcPct val="0"/>
              </a:spcAft>
              <a:defRPr sz="2800">
                <a:solidFill>
                  <a:srgbClr val="000000"/>
                </a:solidFill>
                <a:latin typeface="Arial" charset="0"/>
              </a:defRPr>
            </a:lvl6pPr>
            <a:lvl7pPr marL="2971800" indent="-228600" eaLnBrk="0" fontAlgn="base" hangingPunct="0">
              <a:spcBef>
                <a:spcPct val="0"/>
              </a:spcBef>
              <a:spcAft>
                <a:spcPct val="0"/>
              </a:spcAft>
              <a:defRPr sz="2800">
                <a:solidFill>
                  <a:srgbClr val="000000"/>
                </a:solidFill>
                <a:latin typeface="Arial" charset="0"/>
              </a:defRPr>
            </a:lvl7pPr>
            <a:lvl8pPr marL="3429000" indent="-228600" eaLnBrk="0" fontAlgn="base" hangingPunct="0">
              <a:spcBef>
                <a:spcPct val="0"/>
              </a:spcBef>
              <a:spcAft>
                <a:spcPct val="0"/>
              </a:spcAft>
              <a:defRPr sz="2800">
                <a:solidFill>
                  <a:srgbClr val="000000"/>
                </a:solidFill>
                <a:latin typeface="Arial" charset="0"/>
              </a:defRPr>
            </a:lvl8pPr>
            <a:lvl9pPr marL="3886200" indent="-228600" eaLnBrk="0" fontAlgn="base" hangingPunct="0">
              <a:spcBef>
                <a:spcPct val="0"/>
              </a:spcBef>
              <a:spcAft>
                <a:spcPct val="0"/>
              </a:spcAft>
              <a:defRPr sz="2800">
                <a:solidFill>
                  <a:srgbClr val="000000"/>
                </a:solidFill>
                <a:latin typeface="Arial" charset="0"/>
              </a:defRPr>
            </a:lvl9pPr>
          </a:lstStyle>
          <a:p>
            <a:pPr>
              <a:spcBef>
                <a:spcPct val="50000"/>
              </a:spcBef>
            </a:pPr>
            <a:r>
              <a:rPr lang="vi-VN" b="1">
                <a:solidFill>
                  <a:srgbClr val="0070C0"/>
                </a:solidFill>
                <a:latin typeface="iCiel Baliho Script" pitchFamily="2" charset="0"/>
              </a:rPr>
              <a:t>Biện pháp nhân hóa này như ngầm khẳng định </a:t>
            </a:r>
            <a:r>
              <a:rPr lang="vi-VN" b="1">
                <a:solidFill>
                  <a:srgbClr val="FF0000"/>
                </a:solidFill>
                <a:latin typeface="iCiel Baliho Script" pitchFamily="2" charset="0"/>
              </a:rPr>
              <a:t>tình nghĩa thủy chung </a:t>
            </a:r>
            <a:r>
              <a:rPr lang="vi-VN" b="1">
                <a:solidFill>
                  <a:srgbClr val="0070C0"/>
                </a:solidFill>
                <a:latin typeface="iCiel Baliho Script" pitchFamily="2" charset="0"/>
              </a:rPr>
              <a:t>của cửa sông. Nó vẫn có một cội nguồn mãi mãi chảy xuống làm thành dòng sông đi qua cửa sông và hòa nhập vào biển, nhưng nó cũng giống như “</a:t>
            </a:r>
            <a:r>
              <a:rPr lang="en-US" b="1">
                <a:solidFill>
                  <a:srgbClr val="0070C0"/>
                </a:solidFill>
                <a:latin typeface="iCiel Baliho Script" pitchFamily="2" charset="0"/>
              </a:rPr>
              <a:t>N</a:t>
            </a:r>
            <a:r>
              <a:rPr lang="vi-VN" b="1">
                <a:solidFill>
                  <a:srgbClr val="0070C0"/>
                </a:solidFill>
                <a:latin typeface="iCiel Baliho Script" pitchFamily="2" charset="0"/>
              </a:rPr>
              <a:t>ước đi ra bể lại mưa về nguồn" sẽ chẳng có nếu không có một cội nguồn từ trên cao.</a:t>
            </a:r>
          </a:p>
          <a:p>
            <a:pPr>
              <a:spcBef>
                <a:spcPct val="50000"/>
              </a:spcBef>
            </a:pPr>
            <a:br>
              <a:rPr lang="vi-VN" b="1">
                <a:solidFill>
                  <a:srgbClr val="0070C0"/>
                </a:solidFill>
                <a:latin typeface="iCiel Baliho Script" pitchFamily="2" charset="0"/>
              </a:rPr>
            </a:br>
            <a:endParaRPr lang="vi-VN" b="1">
              <a:solidFill>
                <a:srgbClr val="0070C0"/>
              </a:solidFill>
              <a:latin typeface="iCiel Baliho Script" pitchFamily="2" charset="0"/>
            </a:endParaRPr>
          </a:p>
        </p:txBody>
      </p:sp>
    </p:spTree>
    <p:extLst>
      <p:ext uri="{BB962C8B-B14F-4D97-AF65-F5344CB8AC3E}">
        <p14:creationId xmlns:p14="http://schemas.microsoft.com/office/powerpoint/2010/main" val="2643195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p:cTn id="15" dur="500" fill="hold"/>
                                        <p:tgtEl>
                                          <p:spTgt spid="23"/>
                                        </p:tgtEl>
                                        <p:attrNameLst>
                                          <p:attrName>ppt_w</p:attrName>
                                        </p:attrNameLst>
                                      </p:cBhvr>
                                      <p:tavLst>
                                        <p:tav tm="0">
                                          <p:val>
                                            <p:fltVal val="0"/>
                                          </p:val>
                                        </p:tav>
                                        <p:tav tm="100000">
                                          <p:val>
                                            <p:strVal val="#ppt_w"/>
                                          </p:val>
                                        </p:tav>
                                      </p:tavLst>
                                    </p:anim>
                                    <p:anim calcmode="lin" valueType="num">
                                      <p:cBhvr>
                                        <p:cTn id="16" dur="500" fill="hold"/>
                                        <p:tgtEl>
                                          <p:spTgt spid="23"/>
                                        </p:tgtEl>
                                        <p:attrNameLst>
                                          <p:attrName>ppt_h</p:attrName>
                                        </p:attrNameLst>
                                      </p:cBhvr>
                                      <p:tavLst>
                                        <p:tav tm="0">
                                          <p:val>
                                            <p:fltVal val="0"/>
                                          </p:val>
                                        </p:tav>
                                        <p:tav tm="100000">
                                          <p:val>
                                            <p:strVal val="#ppt_h"/>
                                          </p:val>
                                        </p:tav>
                                      </p:tavLst>
                                    </p:anim>
                                    <p:animEffect transition="in" filter="fade">
                                      <p:cBhvr>
                                        <p:cTn id="17" dur="500"/>
                                        <p:tgtEl>
                                          <p:spTgt spid="23"/>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p:cTn id="20" dur="500" fill="hold"/>
                                        <p:tgtEl>
                                          <p:spTgt spid="22"/>
                                        </p:tgtEl>
                                        <p:attrNameLst>
                                          <p:attrName>ppt_w</p:attrName>
                                        </p:attrNameLst>
                                      </p:cBhvr>
                                      <p:tavLst>
                                        <p:tav tm="0">
                                          <p:val>
                                            <p:fltVal val="0"/>
                                          </p:val>
                                        </p:tav>
                                        <p:tav tm="100000">
                                          <p:val>
                                            <p:strVal val="#ppt_w"/>
                                          </p:val>
                                        </p:tav>
                                      </p:tavLst>
                                    </p:anim>
                                    <p:anim calcmode="lin" valueType="num">
                                      <p:cBhvr>
                                        <p:cTn id="21" dur="500" fill="hold"/>
                                        <p:tgtEl>
                                          <p:spTgt spid="22"/>
                                        </p:tgtEl>
                                        <p:attrNameLst>
                                          <p:attrName>ppt_h</p:attrName>
                                        </p:attrNameLst>
                                      </p:cBhvr>
                                      <p:tavLst>
                                        <p:tav tm="0">
                                          <p:val>
                                            <p:fltVal val="0"/>
                                          </p:val>
                                        </p:tav>
                                        <p:tav tm="100000">
                                          <p:val>
                                            <p:strVal val="#ppt_h"/>
                                          </p:val>
                                        </p:tav>
                                      </p:tavLst>
                                    </p:anim>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1" grpId="0"/>
      <p:bldP spid="22" grpId="0" animBg="1"/>
      <p:bldP spid="23" grpId="0" animBg="1"/>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id="{66C7643B-C502-95E2-9794-70D0AD17A6E7}"/>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53021" b="53187"/>
          <a:stretch/>
        </p:blipFill>
        <p:spPr>
          <a:xfrm>
            <a:off x="0" y="-1035"/>
            <a:ext cx="12192000" cy="6859035"/>
          </a:xfrm>
          <a:prstGeom prst="rect">
            <a:avLst/>
          </a:prstGeom>
        </p:spPr>
      </p:pic>
      <p:pic>
        <p:nvPicPr>
          <p:cNvPr id="17" name="Picture 10">
            <a:extLst>
              <a:ext uri="{FF2B5EF4-FFF2-40B4-BE49-F238E27FC236}">
                <a16:creationId xmlns:a16="http://schemas.microsoft.com/office/drawing/2014/main" id="{2D5F608A-5E93-28E0-BC37-65DAE8E976A7}"/>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Lst>
          </a:blip>
          <a:srcRect/>
          <a:stretch>
            <a:fillRect/>
          </a:stretch>
        </p:blipFill>
        <p:spPr>
          <a:xfrm>
            <a:off x="195728" y="260989"/>
            <a:ext cx="3592300" cy="2604418"/>
          </a:xfrm>
          <a:prstGeom prst="rect">
            <a:avLst/>
          </a:prstGeom>
        </p:spPr>
      </p:pic>
      <p:pic>
        <p:nvPicPr>
          <p:cNvPr id="14" name="Picture 3">
            <a:extLst>
              <a:ext uri="{FF2B5EF4-FFF2-40B4-BE49-F238E27FC236}">
                <a16:creationId xmlns:a16="http://schemas.microsoft.com/office/drawing/2014/main" id="{4FE1D184-21CD-4082-F9EE-183E48F296F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76199" y="2997200"/>
            <a:ext cx="3650210" cy="3860800"/>
          </a:xfrm>
          <a:prstGeom prst="rect">
            <a:avLst/>
          </a:prstGeom>
        </p:spPr>
      </p:pic>
      <p:pic>
        <p:nvPicPr>
          <p:cNvPr id="15" name="Picture 4">
            <a:extLst>
              <a:ext uri="{FF2B5EF4-FFF2-40B4-BE49-F238E27FC236}">
                <a16:creationId xmlns:a16="http://schemas.microsoft.com/office/drawing/2014/main" id="{F06AA74B-3D53-8B26-E568-9F1621AE35F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2864990" y="5301519"/>
            <a:ext cx="1287685" cy="1457257"/>
          </a:xfrm>
          <a:prstGeom prst="rect">
            <a:avLst/>
          </a:prstGeom>
        </p:spPr>
      </p:pic>
      <p:pic>
        <p:nvPicPr>
          <p:cNvPr id="16" name="Picture 5">
            <a:extLst>
              <a:ext uri="{FF2B5EF4-FFF2-40B4-BE49-F238E27FC236}">
                <a16:creationId xmlns:a16="http://schemas.microsoft.com/office/drawing/2014/main" id="{35AC930D-2444-6CB7-5B65-ACE5CB1E6E0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407882" y="4078212"/>
            <a:ext cx="1784118" cy="2779787"/>
          </a:xfrm>
          <a:prstGeom prst="rect">
            <a:avLst/>
          </a:prstGeom>
        </p:spPr>
      </p:pic>
      <p:pic>
        <p:nvPicPr>
          <p:cNvPr id="2" name="Picture 3" descr="Mermaids aren-.... | 🌎Eddsworld🌎 Amino">
            <a:extLst>
              <a:ext uri="{FF2B5EF4-FFF2-40B4-BE49-F238E27FC236}">
                <a16:creationId xmlns:a16="http://schemas.microsoft.com/office/drawing/2014/main" id="{95408A45-776B-0D7F-E885-B7BFB300B133}"/>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005810" y="3485476"/>
            <a:ext cx="1790987" cy="1520541"/>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3">
            <a:extLst>
              <a:ext uri="{FF2B5EF4-FFF2-40B4-BE49-F238E27FC236}">
                <a16:creationId xmlns:a16="http://schemas.microsoft.com/office/drawing/2014/main" id="{D397AC4D-4AC7-119A-C2EC-3DD6BCDB9C65}"/>
              </a:ext>
            </a:extLst>
          </p:cNvPr>
          <p:cNvGrpSpPr/>
          <p:nvPr/>
        </p:nvGrpSpPr>
        <p:grpSpPr>
          <a:xfrm>
            <a:off x="1836450" y="1851288"/>
            <a:ext cx="9388733" cy="3660616"/>
            <a:chOff x="0" y="0"/>
            <a:chExt cx="12605018" cy="10865897"/>
          </a:xfrm>
          <a:solidFill>
            <a:schemeClr val="bg1"/>
          </a:solidFill>
        </p:grpSpPr>
        <p:pic>
          <p:nvPicPr>
            <p:cNvPr id="6" name="Picture 4">
              <a:extLst>
                <a:ext uri="{FF2B5EF4-FFF2-40B4-BE49-F238E27FC236}">
                  <a16:creationId xmlns:a16="http://schemas.microsoft.com/office/drawing/2014/main" id="{2C294216-9B76-B4BC-8F42-F92F06F29F2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88192" r="1118"/>
            <a:stretch>
              <a:fillRect/>
            </a:stretch>
          </p:blipFill>
          <p:spPr>
            <a:xfrm>
              <a:off x="0" y="8993271"/>
              <a:ext cx="12605018" cy="1872626"/>
            </a:xfrm>
            <a:prstGeom prst="rect">
              <a:avLst/>
            </a:prstGeom>
          </p:spPr>
        </p:pic>
        <p:pic>
          <p:nvPicPr>
            <p:cNvPr id="7" name="Picture 5">
              <a:extLst>
                <a:ext uri="{FF2B5EF4-FFF2-40B4-BE49-F238E27FC236}">
                  <a16:creationId xmlns:a16="http://schemas.microsoft.com/office/drawing/2014/main" id="{8E074F45-2935-0675-4227-1F8E1B2E5FD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l="44076" r="1429" b="9744"/>
            <a:stretch>
              <a:fillRect/>
            </a:stretch>
          </p:blipFill>
          <p:spPr>
            <a:xfrm>
              <a:off x="7275795" y="0"/>
              <a:ext cx="4174870" cy="9488179"/>
            </a:xfrm>
            <a:prstGeom prst="rect">
              <a:avLst/>
            </a:prstGeom>
          </p:spPr>
        </p:pic>
        <p:pic>
          <p:nvPicPr>
            <p:cNvPr id="8" name="Picture 6">
              <a:extLst>
                <a:ext uri="{FF2B5EF4-FFF2-40B4-BE49-F238E27FC236}">
                  <a16:creationId xmlns:a16="http://schemas.microsoft.com/office/drawing/2014/main" id="{5E566C1C-8104-417B-D3D9-5D9FB39C7727}"/>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b="7768"/>
            <a:stretch>
              <a:fillRect/>
            </a:stretch>
          </p:blipFill>
          <p:spPr>
            <a:xfrm>
              <a:off x="0" y="0"/>
              <a:ext cx="7486541" cy="9475102"/>
            </a:xfrm>
            <a:prstGeom prst="rect">
              <a:avLst/>
            </a:prstGeom>
          </p:spPr>
        </p:pic>
      </p:grpSp>
      <p:pic>
        <p:nvPicPr>
          <p:cNvPr id="3" name="Picture 3" descr="Mermaids aren-.... | 🌎Eddsworld🌎 Amino">
            <a:extLst>
              <a:ext uri="{FF2B5EF4-FFF2-40B4-BE49-F238E27FC236}">
                <a16:creationId xmlns:a16="http://schemas.microsoft.com/office/drawing/2014/main" id="{022D7805-64DB-E5F9-306A-004915E94176}"/>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9871553" y="2289284"/>
            <a:ext cx="2087308" cy="195646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9">
            <a:extLst>
              <a:ext uri="{FF2B5EF4-FFF2-40B4-BE49-F238E27FC236}">
                <a16:creationId xmlns:a16="http://schemas.microsoft.com/office/drawing/2014/main" id="{B6586350-6341-0D21-377C-E8BBC06DB0A0}"/>
              </a:ext>
            </a:extLst>
          </p:cNvPr>
          <p:cNvSpPr txBox="1"/>
          <p:nvPr/>
        </p:nvSpPr>
        <p:spPr>
          <a:xfrm>
            <a:off x="2316711" y="2383450"/>
            <a:ext cx="7858032" cy="2462213"/>
          </a:xfrm>
          <a:prstGeom prst="rect">
            <a:avLst/>
          </a:prstGeom>
        </p:spPr>
        <p:txBody>
          <a:bodyPr wrap="square" lIns="0" tIns="0" rIns="0" bIns="0" rtlCol="0" anchor="t">
            <a:spAutoFit/>
          </a:bodyPr>
          <a:lstStyle/>
          <a:p>
            <a:r>
              <a:rPr lang="vi-VN" sz="3200" b="0" i="0">
                <a:solidFill>
                  <a:srgbClr val="F47523"/>
                </a:solidFill>
                <a:effectLst/>
                <a:latin typeface="iCiel Cadena" panose="02000503000000020004" pitchFamily="2" charset="0"/>
              </a:rPr>
              <a:t>Bài thơ nói về cửa sông, một nơi rất đặc biệt vì có nước từ biển hòa cùng nước sông tạo thành vùng nước lợ, cho tôm cá phong phú, cuộc sống ấm no. Cửa sông là nơi giao lưu giữa đất liền, núi non với biển cả.</a:t>
            </a:r>
            <a:endParaRPr lang="vi-VN" sz="3200">
              <a:solidFill>
                <a:srgbClr val="F47523"/>
              </a:solidFill>
              <a:latin typeface="iCiel Cadena" panose="02000503000000020004" pitchFamily="2" charset="0"/>
            </a:endParaRPr>
          </a:p>
        </p:txBody>
      </p:sp>
      <p:grpSp>
        <p:nvGrpSpPr>
          <p:cNvPr id="13" name="Group 16">
            <a:extLst>
              <a:ext uri="{FF2B5EF4-FFF2-40B4-BE49-F238E27FC236}">
                <a16:creationId xmlns:a16="http://schemas.microsoft.com/office/drawing/2014/main" id="{B599CADD-82ED-D408-B8A4-D693222CF492}"/>
              </a:ext>
            </a:extLst>
          </p:cNvPr>
          <p:cNvGrpSpPr/>
          <p:nvPr/>
        </p:nvGrpSpPr>
        <p:grpSpPr>
          <a:xfrm>
            <a:off x="2669278" y="1554357"/>
            <a:ext cx="7069445" cy="98740"/>
            <a:chOff x="0" y="0"/>
            <a:chExt cx="14138891" cy="197480"/>
          </a:xfrm>
          <a:solidFill>
            <a:srgbClr val="FFC000"/>
          </a:solidFill>
        </p:grpSpPr>
        <p:pic>
          <p:nvPicPr>
            <p:cNvPr id="18" name="Picture 17">
              <a:extLst>
                <a:ext uri="{FF2B5EF4-FFF2-40B4-BE49-F238E27FC236}">
                  <a16:creationId xmlns:a16="http://schemas.microsoft.com/office/drawing/2014/main" id="{B506E1B8-D545-04BE-CBF6-3296433F2667}"/>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0" y="17682"/>
              <a:ext cx="5532236" cy="179798"/>
            </a:xfrm>
            <a:prstGeom prst="rect">
              <a:avLst/>
            </a:prstGeom>
          </p:spPr>
        </p:pic>
        <p:pic>
          <p:nvPicPr>
            <p:cNvPr id="19" name="Picture 18">
              <a:extLst>
                <a:ext uri="{FF2B5EF4-FFF2-40B4-BE49-F238E27FC236}">
                  <a16:creationId xmlns:a16="http://schemas.microsoft.com/office/drawing/2014/main" id="{21EEF7A8-093F-88D1-368E-9350FDC63380}"/>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l="16200"/>
            <a:stretch>
              <a:fillRect/>
            </a:stretch>
          </p:blipFill>
          <p:spPr>
            <a:xfrm>
              <a:off x="5701512" y="0"/>
              <a:ext cx="4636000" cy="179798"/>
            </a:xfrm>
            <a:prstGeom prst="rect">
              <a:avLst/>
            </a:prstGeom>
          </p:spPr>
        </p:pic>
        <p:pic>
          <p:nvPicPr>
            <p:cNvPr id="20" name="Picture 19">
              <a:extLst>
                <a:ext uri="{FF2B5EF4-FFF2-40B4-BE49-F238E27FC236}">
                  <a16:creationId xmlns:a16="http://schemas.microsoft.com/office/drawing/2014/main" id="{05B87C9B-5667-3BCD-6F76-E8C18EFCE3F8}"/>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l="34955"/>
            <a:stretch>
              <a:fillRect/>
            </a:stretch>
          </p:blipFill>
          <p:spPr>
            <a:xfrm>
              <a:off x="10540452" y="0"/>
              <a:ext cx="3598439" cy="179798"/>
            </a:xfrm>
            <a:prstGeom prst="rect">
              <a:avLst/>
            </a:prstGeom>
          </p:spPr>
        </p:pic>
      </p:grpSp>
      <p:sp>
        <p:nvSpPr>
          <p:cNvPr id="21" name="TextBox 27">
            <a:extLst>
              <a:ext uri="{FF2B5EF4-FFF2-40B4-BE49-F238E27FC236}">
                <a16:creationId xmlns:a16="http://schemas.microsoft.com/office/drawing/2014/main" id="{08C11C14-BACC-4844-63A4-9B8B3FD1C7B0}"/>
              </a:ext>
            </a:extLst>
          </p:cNvPr>
          <p:cNvSpPr txBox="1"/>
          <p:nvPr/>
        </p:nvSpPr>
        <p:spPr>
          <a:xfrm>
            <a:off x="535641" y="546649"/>
            <a:ext cx="11405680" cy="923330"/>
          </a:xfrm>
          <a:prstGeom prst="rect">
            <a:avLst/>
          </a:prstGeom>
        </p:spPr>
        <p:txBody>
          <a:bodyPr wrap="square" lIns="0" tIns="0" rIns="0" bIns="0" rtlCol="0" anchor="t">
            <a:spAutoFit/>
          </a:bodyPr>
          <a:lstStyle/>
          <a:p>
            <a:pPr algn="ctr">
              <a:lnSpc>
                <a:spcPts val="7200"/>
              </a:lnSpc>
            </a:pPr>
            <a:r>
              <a:rPr lang="en-US" sz="6000" b="1" spc="359">
                <a:ln w="19050">
                  <a:solidFill>
                    <a:sysClr val="windowText" lastClr="000000"/>
                  </a:solidFill>
                </a:ln>
                <a:solidFill>
                  <a:srgbClr val="FFC000"/>
                </a:solidFill>
                <a:effectLst>
                  <a:outerShdw blurRad="38100" dist="38100" dir="2700000" algn="tl">
                    <a:srgbClr val="000000">
                      <a:alpha val="43137"/>
                    </a:srgbClr>
                  </a:outerShdw>
                </a:effectLst>
                <a:latin typeface="iCiel Gotham Ultra" pitchFamily="50" charset="0"/>
                <a:cs typeface="iCiel Gotham Ultra" pitchFamily="50" charset="0"/>
              </a:rPr>
              <a:t>NỘI DUNG CỦA BÀI ĐỌC</a:t>
            </a:r>
          </a:p>
        </p:txBody>
      </p:sp>
      <p:pic>
        <p:nvPicPr>
          <p:cNvPr id="22" name="Picture 8">
            <a:extLst>
              <a:ext uri="{FF2B5EF4-FFF2-40B4-BE49-F238E27FC236}">
                <a16:creationId xmlns:a16="http://schemas.microsoft.com/office/drawing/2014/main" id="{8FF5E604-422B-4971-D4BD-009F2C9140CC}"/>
              </a:ext>
            </a:extLst>
          </p:cNvPr>
          <p:cNvPicPr>
            <a:picLocks noChangeAspect="1"/>
          </p:cNvPicPr>
          <p:nvPr/>
        </p:nvPicPr>
        <p:blipFill>
          <a:blip r:embed="rId20"/>
          <a:srcRect/>
          <a:stretch>
            <a:fillRect/>
          </a:stretch>
        </p:blipFill>
        <p:spPr>
          <a:xfrm>
            <a:off x="9299431" y="4572000"/>
            <a:ext cx="1925751" cy="2148676"/>
          </a:xfrm>
          <a:prstGeom prst="rect">
            <a:avLst/>
          </a:prstGeom>
        </p:spPr>
      </p:pic>
      <p:pic>
        <p:nvPicPr>
          <p:cNvPr id="23" name="Picture 3">
            <a:extLst>
              <a:ext uri="{FF2B5EF4-FFF2-40B4-BE49-F238E27FC236}">
                <a16:creationId xmlns:a16="http://schemas.microsoft.com/office/drawing/2014/main" id="{44276519-2AD6-4D43-96DB-46CF2E975FE3}"/>
              </a:ext>
            </a:extLst>
          </p:cNvPr>
          <p:cNvPicPr>
            <a:picLocks noChangeAspect="1"/>
          </p:cNvPicPr>
          <p:nvPr/>
        </p:nvPicPr>
        <p:blipFill>
          <a:blip r:embed="rId21"/>
          <a:srcRect/>
          <a:stretch>
            <a:fillRect/>
          </a:stretch>
        </p:blipFill>
        <p:spPr>
          <a:xfrm rot="8088167">
            <a:off x="1012253" y="4170545"/>
            <a:ext cx="1672342" cy="2769925"/>
          </a:xfrm>
          <a:prstGeom prst="rect">
            <a:avLst/>
          </a:prstGeom>
        </p:spPr>
      </p:pic>
    </p:spTree>
    <p:extLst>
      <p:ext uri="{BB962C8B-B14F-4D97-AF65-F5344CB8AC3E}">
        <p14:creationId xmlns:p14="http://schemas.microsoft.com/office/powerpoint/2010/main" val="38656663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9">
            <a:extLst>
              <a:ext uri="{FF2B5EF4-FFF2-40B4-BE49-F238E27FC236}">
                <a16:creationId xmlns:a16="http://schemas.microsoft.com/office/drawing/2014/main" id="{CFCCDAEB-15E0-DC22-5167-50F3CFC749C3}"/>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3021" b="53187"/>
          <a:stretch/>
        </p:blipFill>
        <p:spPr>
          <a:xfrm>
            <a:off x="0" y="-1035"/>
            <a:ext cx="12192000" cy="6859035"/>
          </a:xfrm>
          <a:prstGeom prst="rect">
            <a:avLst/>
          </a:prstGeom>
        </p:spPr>
      </p:pic>
      <p:pic>
        <p:nvPicPr>
          <p:cNvPr id="41" name="Picture 10">
            <a:extLst>
              <a:ext uri="{FF2B5EF4-FFF2-40B4-BE49-F238E27FC236}">
                <a16:creationId xmlns:a16="http://schemas.microsoft.com/office/drawing/2014/main" id="{39E30DB3-DFF2-3825-3AE4-0E0BA569E89C}"/>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Lst>
          </a:blip>
          <a:srcRect/>
          <a:stretch>
            <a:fillRect/>
          </a:stretch>
        </p:blipFill>
        <p:spPr>
          <a:xfrm>
            <a:off x="155098" y="434418"/>
            <a:ext cx="4216997" cy="3057323"/>
          </a:xfrm>
          <a:prstGeom prst="rect">
            <a:avLst/>
          </a:prstGeom>
        </p:spPr>
      </p:pic>
      <p:pic>
        <p:nvPicPr>
          <p:cNvPr id="42" name="Picture 3">
            <a:extLst>
              <a:ext uri="{FF2B5EF4-FFF2-40B4-BE49-F238E27FC236}">
                <a16:creationId xmlns:a16="http://schemas.microsoft.com/office/drawing/2014/main" id="{9EEC2619-6820-9E79-6715-209ECC1BFEA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76199" y="2997200"/>
            <a:ext cx="3650210" cy="3860800"/>
          </a:xfrm>
          <a:prstGeom prst="rect">
            <a:avLst/>
          </a:prstGeom>
        </p:spPr>
      </p:pic>
      <p:pic>
        <p:nvPicPr>
          <p:cNvPr id="43" name="Picture 4">
            <a:extLst>
              <a:ext uri="{FF2B5EF4-FFF2-40B4-BE49-F238E27FC236}">
                <a16:creationId xmlns:a16="http://schemas.microsoft.com/office/drawing/2014/main" id="{EE8FD6D6-45B6-D9C5-B207-AFC3C0221AD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6433339" y="5203014"/>
            <a:ext cx="1287685" cy="1457257"/>
          </a:xfrm>
          <a:prstGeom prst="rect">
            <a:avLst/>
          </a:prstGeom>
        </p:spPr>
      </p:pic>
      <p:pic>
        <p:nvPicPr>
          <p:cNvPr id="44" name="Picture 5">
            <a:extLst>
              <a:ext uri="{FF2B5EF4-FFF2-40B4-BE49-F238E27FC236}">
                <a16:creationId xmlns:a16="http://schemas.microsoft.com/office/drawing/2014/main" id="{29ED27ED-7937-7A01-F88B-E4EC4681E17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314609" y="3988249"/>
            <a:ext cx="1784118" cy="2779787"/>
          </a:xfrm>
          <a:prstGeom prst="rect">
            <a:avLst/>
          </a:prstGeom>
        </p:spPr>
      </p:pic>
      <p:pic>
        <p:nvPicPr>
          <p:cNvPr id="45" name="Picture 3" descr="Mermaids aren-.... | 🌎Eddsworld🌎 Amino">
            <a:extLst>
              <a:ext uri="{FF2B5EF4-FFF2-40B4-BE49-F238E27FC236}">
                <a16:creationId xmlns:a16="http://schemas.microsoft.com/office/drawing/2014/main" id="{F8B1B246-4F47-B027-442C-5B6799A8C201}"/>
              </a:ext>
            </a:extLst>
          </p:cNvP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1247" y="4502317"/>
            <a:ext cx="2762250" cy="234514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3" descr="Mermaids aren-.... | 🌎Eddsworld🌎 Amino">
            <a:extLst>
              <a:ext uri="{FF2B5EF4-FFF2-40B4-BE49-F238E27FC236}">
                <a16:creationId xmlns:a16="http://schemas.microsoft.com/office/drawing/2014/main" id="{F1527AFF-E278-D205-293A-8A77ECAAE276}"/>
              </a:ext>
            </a:extLst>
          </p:cNvP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8379074" y="4187254"/>
            <a:ext cx="2762250" cy="258909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a:extLst>
              <a:ext uri="{FF2B5EF4-FFF2-40B4-BE49-F238E27FC236}">
                <a16:creationId xmlns:a16="http://schemas.microsoft.com/office/drawing/2014/main" id="{45D7A745-FEB3-48C7-E1A1-04F49AC25EE7}"/>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Lst>
          </a:blip>
          <a:srcRect/>
          <a:stretch>
            <a:fillRect/>
          </a:stretch>
        </p:blipFill>
        <p:spPr>
          <a:xfrm flipH="1">
            <a:off x="9857711" y="463445"/>
            <a:ext cx="2042171" cy="1480574"/>
          </a:xfrm>
          <a:prstGeom prst="rect">
            <a:avLst/>
          </a:prstGeom>
        </p:spPr>
      </p:pic>
      <p:grpSp>
        <p:nvGrpSpPr>
          <p:cNvPr id="52" name="Group 51">
            <a:extLst>
              <a:ext uri="{FF2B5EF4-FFF2-40B4-BE49-F238E27FC236}">
                <a16:creationId xmlns:a16="http://schemas.microsoft.com/office/drawing/2014/main" id="{DD7BFB8C-C29D-6471-D5E9-F7ABF5F51086}"/>
              </a:ext>
            </a:extLst>
          </p:cNvPr>
          <p:cNvGrpSpPr/>
          <p:nvPr/>
        </p:nvGrpSpPr>
        <p:grpSpPr>
          <a:xfrm>
            <a:off x="1221576" y="1329664"/>
            <a:ext cx="9806609" cy="2764400"/>
            <a:chOff x="1516254" y="901821"/>
            <a:chExt cx="9806609" cy="2764400"/>
          </a:xfrm>
        </p:grpSpPr>
        <p:pic>
          <p:nvPicPr>
            <p:cNvPr id="4" name="Picture 4">
              <a:extLst>
                <a:ext uri="{FF2B5EF4-FFF2-40B4-BE49-F238E27FC236}">
                  <a16:creationId xmlns:a16="http://schemas.microsoft.com/office/drawing/2014/main" id="{87468CE6-6BF6-E7AD-CE73-DFB5FE3660B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9905" r="11342"/>
            <a:stretch>
              <a:fillRect/>
            </a:stretch>
          </p:blipFill>
          <p:spPr>
            <a:xfrm>
              <a:off x="1958378" y="901821"/>
              <a:ext cx="9029219" cy="2764400"/>
            </a:xfrm>
            <a:prstGeom prst="rect">
              <a:avLst/>
            </a:prstGeom>
          </p:spPr>
        </p:pic>
        <p:sp>
          <p:nvSpPr>
            <p:cNvPr id="5" name="TextBox 16">
              <a:extLst>
                <a:ext uri="{FF2B5EF4-FFF2-40B4-BE49-F238E27FC236}">
                  <a16:creationId xmlns:a16="http://schemas.microsoft.com/office/drawing/2014/main" id="{1369D539-C44C-696E-E31F-EB48F062C5B7}"/>
                </a:ext>
              </a:extLst>
            </p:cNvPr>
            <p:cNvSpPr txBox="1"/>
            <p:nvPr/>
          </p:nvSpPr>
          <p:spPr>
            <a:xfrm>
              <a:off x="1516254" y="2392802"/>
              <a:ext cx="9806609" cy="333425"/>
            </a:xfrm>
            <a:prstGeom prst="rect">
              <a:avLst/>
            </a:prstGeom>
          </p:spPr>
          <p:txBody>
            <a:bodyPr wrap="square" lIns="0" tIns="0" rIns="0" bIns="0" rtlCol="0" anchor="t">
              <a:spAutoFit/>
            </a:bodyPr>
            <a:lstStyle/>
            <a:p>
              <a:pPr algn="ctr">
                <a:lnSpc>
                  <a:spcPts val="2596"/>
                </a:lnSpc>
              </a:pPr>
              <a:r>
                <a:rPr lang="vi-VN" sz="9600" b="1" spc="110">
                  <a:solidFill>
                    <a:srgbClr val="C00000"/>
                  </a:solidFill>
                  <a:latin typeface="iCiel Soup of Justice" pitchFamily="2" charset="0"/>
                </a:rPr>
                <a:t>LUYỆN ĐỌC HAY</a:t>
              </a:r>
              <a:endParaRPr lang="en-US" sz="9600" b="1" spc="110">
                <a:solidFill>
                  <a:srgbClr val="C00000"/>
                </a:solidFill>
                <a:latin typeface="iCiel Soup of Justice" pitchFamily="2" charset="0"/>
              </a:endParaRPr>
            </a:p>
          </p:txBody>
        </p:sp>
      </p:grpSp>
      <p:pic>
        <p:nvPicPr>
          <p:cNvPr id="4098" name="Picture 2" descr="Goldfish Swim School - Closter - There are SO MANY fun ways to celebrate  National Read Across America Day. Bubbles is picking up his favorite book  &quot;The Fish Who Wouldn't Swim&quot; to">
            <a:extLst>
              <a:ext uri="{FF2B5EF4-FFF2-40B4-BE49-F238E27FC236}">
                <a16:creationId xmlns:a16="http://schemas.microsoft.com/office/drawing/2014/main" id="{02AC6D49-16CF-14F5-8240-CC29A99C9885}"/>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96000" l="0" r="100000">
                        <a14:foregroundMark x1="69778" y1="14667" x2="58222" y2="13333"/>
                        <a14:foregroundMark x1="58222" y1="13333" x2="50222" y2="14222"/>
                        <a14:backgroundMark x1="71111" y1="14222" x2="56444" y2="12000"/>
                        <a14:backgroundMark x1="57778" y1="12000" x2="49778" y2="13333"/>
                      </a14:backgroundRemoval>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flipH="1">
            <a:off x="7321399" y="3162274"/>
            <a:ext cx="3371520" cy="321289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3">
            <a:extLst>
              <a:ext uri="{FF2B5EF4-FFF2-40B4-BE49-F238E27FC236}">
                <a16:creationId xmlns:a16="http://schemas.microsoft.com/office/drawing/2014/main" id="{111776A0-BBDA-8F1E-15C2-A00CFA088DA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3669339" y="4251559"/>
            <a:ext cx="2387073" cy="2524789"/>
          </a:xfrm>
          <a:prstGeom prst="rect">
            <a:avLst/>
          </a:prstGeom>
        </p:spPr>
      </p:pic>
      <p:pic>
        <p:nvPicPr>
          <p:cNvPr id="4102" name="Picture 6" descr="Shoreline Area News: Goldfish Swim School opening in August in Shoreline">
            <a:extLst>
              <a:ext uri="{FF2B5EF4-FFF2-40B4-BE49-F238E27FC236}">
                <a16:creationId xmlns:a16="http://schemas.microsoft.com/office/drawing/2014/main" id="{06D51687-6B24-6D9A-0825-BF980AC2EB3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459090" y="3491741"/>
            <a:ext cx="2991904" cy="2464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72670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A0EECF5C-8E25-645A-344A-0A1A84278D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2" name="Picture 15">
            <a:extLst>
              <a:ext uri="{FF2B5EF4-FFF2-40B4-BE49-F238E27FC236}">
                <a16:creationId xmlns:a16="http://schemas.microsoft.com/office/drawing/2014/main" id="{E705F243-EBC5-33C8-F09E-D941CF9DB45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32220" y="86086"/>
            <a:ext cx="4192394" cy="1100895"/>
          </a:xfrm>
          <a:prstGeom prst="rect">
            <a:avLst/>
          </a:prstGeom>
        </p:spPr>
      </p:pic>
      <p:sp>
        <p:nvSpPr>
          <p:cNvPr id="23" name="Rectangle: Rounded Corners 22">
            <a:extLst>
              <a:ext uri="{FF2B5EF4-FFF2-40B4-BE49-F238E27FC236}">
                <a16:creationId xmlns:a16="http://schemas.microsoft.com/office/drawing/2014/main" id="{54543231-1A56-6100-6C8B-9C112CF7343B}"/>
              </a:ext>
            </a:extLst>
          </p:cNvPr>
          <p:cNvSpPr/>
          <p:nvPr/>
        </p:nvSpPr>
        <p:spPr>
          <a:xfrm>
            <a:off x="5537198" y="1355828"/>
            <a:ext cx="6096001" cy="5315914"/>
          </a:xfrm>
          <a:prstGeom prst="roundRect">
            <a:avLst>
              <a:gd name="adj" fmla="val 686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DA7CC58E-6ECA-2217-D2A7-949C08DE5455}"/>
              </a:ext>
            </a:extLst>
          </p:cNvPr>
          <p:cNvPicPr>
            <a:picLocks noChangeAspect="1"/>
          </p:cNvPicPr>
          <p:nvPr/>
        </p:nvPicPr>
        <p:blipFill rotWithShape="1">
          <a:blip r:embed="rId5">
            <a:extLst>
              <a:ext uri="{28A0092B-C50C-407E-A947-70E740481C1C}">
                <a14:useLocalDpi xmlns:a14="http://schemas.microsoft.com/office/drawing/2010/main" val="0"/>
              </a:ext>
            </a:extLst>
          </a:blip>
          <a:srcRect l="11362"/>
          <a:stretch/>
        </p:blipFill>
        <p:spPr>
          <a:xfrm>
            <a:off x="4467115" y="6504"/>
            <a:ext cx="3730100" cy="1096827"/>
          </a:xfrm>
          <a:prstGeom prst="rect">
            <a:avLst/>
          </a:prstGeom>
        </p:spPr>
      </p:pic>
      <p:pic>
        <p:nvPicPr>
          <p:cNvPr id="25" name="Picture 10">
            <a:extLst>
              <a:ext uri="{FF2B5EF4-FFF2-40B4-BE49-F238E27FC236}">
                <a16:creationId xmlns:a16="http://schemas.microsoft.com/office/drawing/2014/main" id="{64E672F6-BB58-3FC2-7A84-36E4212D99DC}"/>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Lst>
          </a:blip>
          <a:srcRect/>
          <a:stretch>
            <a:fillRect/>
          </a:stretch>
        </p:blipFill>
        <p:spPr>
          <a:xfrm>
            <a:off x="217209" y="186093"/>
            <a:ext cx="2042171" cy="1480574"/>
          </a:xfrm>
          <a:prstGeom prst="rect">
            <a:avLst/>
          </a:prstGeom>
        </p:spPr>
      </p:pic>
      <p:pic>
        <p:nvPicPr>
          <p:cNvPr id="26" name="Picture 5">
            <a:extLst>
              <a:ext uri="{FF2B5EF4-FFF2-40B4-BE49-F238E27FC236}">
                <a16:creationId xmlns:a16="http://schemas.microsoft.com/office/drawing/2014/main" id="{A8C1C869-1FFC-4522-E3FE-ADB9B1DF5A3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253565" y="5349036"/>
            <a:ext cx="899839" cy="1402016"/>
          </a:xfrm>
          <a:prstGeom prst="rect">
            <a:avLst/>
          </a:prstGeom>
        </p:spPr>
      </p:pic>
      <p:pic>
        <p:nvPicPr>
          <p:cNvPr id="28" name="Picture 3">
            <a:extLst>
              <a:ext uri="{FF2B5EF4-FFF2-40B4-BE49-F238E27FC236}">
                <a16:creationId xmlns:a16="http://schemas.microsoft.com/office/drawing/2014/main" id="{49E70B89-CDFA-F0E7-A6AC-EE2B0582E92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62388" y="5363170"/>
            <a:ext cx="1325543" cy="1402017"/>
          </a:xfrm>
          <a:prstGeom prst="rect">
            <a:avLst/>
          </a:prstGeom>
        </p:spPr>
      </p:pic>
      <p:sp>
        <p:nvSpPr>
          <p:cNvPr id="2" name="Rectangle 1">
            <a:extLst>
              <a:ext uri="{FF2B5EF4-FFF2-40B4-BE49-F238E27FC236}">
                <a16:creationId xmlns:a16="http://schemas.microsoft.com/office/drawing/2014/main" id="{C7588759-880E-26C0-4CD6-2BA8481FCCC7}"/>
              </a:ext>
            </a:extLst>
          </p:cNvPr>
          <p:cNvSpPr/>
          <p:nvPr/>
        </p:nvSpPr>
        <p:spPr>
          <a:xfrm>
            <a:off x="6238557" y="1937875"/>
            <a:ext cx="6096000" cy="2554545"/>
          </a:xfrm>
          <a:prstGeom prst="rect">
            <a:avLst/>
          </a:prstGeom>
        </p:spPr>
        <p:txBody>
          <a:bodyPr>
            <a:spAutoFit/>
          </a:bodyPr>
          <a:lstStyle/>
          <a:p>
            <a:r>
              <a:rPr lang="vi-VN" sz="3200" dirty="0">
                <a:solidFill>
                  <a:srgbClr val="000000"/>
                </a:solidFill>
                <a:latin typeface="Calibri" panose="020F0502020204030204" pitchFamily="34" charset="0"/>
                <a:cs typeface="Calibri" panose="020F0502020204030204" pitchFamily="34" charset="0"/>
              </a:rPr>
              <a:t>Nơi cá đối vào đẻ trứng</a:t>
            </a:r>
          </a:p>
          <a:p>
            <a:r>
              <a:rPr lang="vi-VN" sz="3200" dirty="0">
                <a:solidFill>
                  <a:srgbClr val="000000"/>
                </a:solidFill>
                <a:latin typeface="Calibri" panose="020F0502020204030204" pitchFamily="34" charset="0"/>
                <a:cs typeface="Calibri" panose="020F0502020204030204" pitchFamily="34" charset="0"/>
              </a:rPr>
              <a:t>Nơi tôm rảo đến búng càng</a:t>
            </a:r>
          </a:p>
          <a:p>
            <a:r>
              <a:rPr lang="vi-VN" sz="3200" dirty="0">
                <a:solidFill>
                  <a:srgbClr val="000000"/>
                </a:solidFill>
                <a:latin typeface="Calibri" panose="020F0502020204030204" pitchFamily="34" charset="0"/>
                <a:cs typeface="Calibri" panose="020F0502020204030204" pitchFamily="34" charset="0"/>
              </a:rPr>
              <a:t>Cần câu uốn cong lưỡi sóng</a:t>
            </a:r>
          </a:p>
          <a:p>
            <a:r>
              <a:rPr lang="vi-VN" sz="3200" dirty="0">
                <a:solidFill>
                  <a:srgbClr val="000000"/>
                </a:solidFill>
                <a:latin typeface="Calibri" panose="020F0502020204030204" pitchFamily="34" charset="0"/>
                <a:cs typeface="Calibri" panose="020F0502020204030204" pitchFamily="34" charset="0"/>
              </a:rPr>
              <a:t>Thuyền ai lấp lóa đêm trăng.</a:t>
            </a:r>
          </a:p>
          <a:p>
            <a:r>
              <a:rPr lang="vi-VN" sz="3200" dirty="0">
                <a:solidFill>
                  <a:srgbClr val="000000"/>
                </a:solidFill>
                <a:latin typeface="Calibri" panose="020F0502020204030204" pitchFamily="34" charset="0"/>
                <a:cs typeface="Calibri" panose="020F0502020204030204" pitchFamily="34" charset="0"/>
              </a:rPr>
              <a:t> </a:t>
            </a:r>
          </a:p>
        </p:txBody>
      </p:sp>
      <p:sp>
        <p:nvSpPr>
          <p:cNvPr id="3" name="Rectangle 2">
            <a:extLst>
              <a:ext uri="{FF2B5EF4-FFF2-40B4-BE49-F238E27FC236}">
                <a16:creationId xmlns:a16="http://schemas.microsoft.com/office/drawing/2014/main" id="{08CEB81E-932A-A378-82C4-B987388CB5AD}"/>
              </a:ext>
            </a:extLst>
          </p:cNvPr>
          <p:cNvSpPr/>
          <p:nvPr/>
        </p:nvSpPr>
        <p:spPr>
          <a:xfrm>
            <a:off x="6226924" y="4167444"/>
            <a:ext cx="6096000" cy="2554545"/>
          </a:xfrm>
          <a:prstGeom prst="rect">
            <a:avLst/>
          </a:prstGeom>
        </p:spPr>
        <p:txBody>
          <a:bodyPr>
            <a:spAutoFit/>
          </a:bodyPr>
          <a:lstStyle/>
          <a:p>
            <a:r>
              <a:rPr lang="vi-VN" sz="3200" dirty="0">
                <a:solidFill>
                  <a:srgbClr val="000000"/>
                </a:solidFill>
                <a:latin typeface="Calibri" panose="020F0502020204030204" pitchFamily="34" charset="0"/>
                <a:cs typeface="Calibri" panose="020F0502020204030204" pitchFamily="34" charset="0"/>
              </a:rPr>
              <a:t>Nơi con tàu chào mặt đất</a:t>
            </a:r>
          </a:p>
          <a:p>
            <a:r>
              <a:rPr lang="vi-VN" sz="3200" dirty="0">
                <a:solidFill>
                  <a:srgbClr val="000000"/>
                </a:solidFill>
                <a:latin typeface="Calibri" panose="020F0502020204030204" pitchFamily="34" charset="0"/>
                <a:cs typeface="Calibri" panose="020F0502020204030204" pitchFamily="34" charset="0"/>
              </a:rPr>
              <a:t>Còi ngân lên khúc giã từ</a:t>
            </a:r>
          </a:p>
          <a:p>
            <a:r>
              <a:rPr lang="vi-VN" sz="3200" dirty="0">
                <a:solidFill>
                  <a:srgbClr val="000000"/>
                </a:solidFill>
                <a:latin typeface="Calibri" panose="020F0502020204030204" pitchFamily="34" charset="0"/>
                <a:cs typeface="Calibri" panose="020F0502020204030204" pitchFamily="34" charset="0"/>
              </a:rPr>
              <a:t>Cửa sông tiễn người ra biển</a:t>
            </a:r>
          </a:p>
          <a:p>
            <a:r>
              <a:rPr lang="vi-VN" sz="3200" dirty="0">
                <a:solidFill>
                  <a:srgbClr val="000000"/>
                </a:solidFill>
                <a:latin typeface="Calibri" panose="020F0502020204030204" pitchFamily="34" charset="0"/>
                <a:cs typeface="Calibri" panose="020F0502020204030204" pitchFamily="34" charset="0"/>
              </a:rPr>
              <a:t>Mây trắng lành như phong thư.</a:t>
            </a:r>
          </a:p>
          <a:p>
            <a:r>
              <a:rPr lang="vi-VN" sz="3200" dirty="0">
                <a:solidFill>
                  <a:srgbClr val="000000"/>
                </a:solidFill>
                <a:latin typeface="Calibri" panose="020F0502020204030204" pitchFamily="34" charset="0"/>
                <a:cs typeface="Calibri" panose="020F0502020204030204" pitchFamily="34" charset="0"/>
              </a:rPr>
              <a:t> </a:t>
            </a:r>
          </a:p>
        </p:txBody>
      </p:sp>
      <p:pic>
        <p:nvPicPr>
          <p:cNvPr id="4" name="Picture 10" descr="Colorful numbers with clouds Container sticker - TenStickers">
            <a:extLst>
              <a:ext uri="{FF2B5EF4-FFF2-40B4-BE49-F238E27FC236}">
                <a16:creationId xmlns:a16="http://schemas.microsoft.com/office/drawing/2014/main" id="{B90A90A5-E69F-1973-763B-79A913F643F9}"/>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36872" b="66341" l="0" r="22625">
                        <a14:foregroundMark x1="1625" y1="54749" x2="1625" y2="54749"/>
                        <a14:foregroundMark x1="0" y1="53911" x2="0" y2="53911"/>
                      </a14:backgroundRemoval>
                    </a14:imgEffect>
                  </a14:imgLayer>
                </a14:imgProps>
              </a:ext>
              <a:ext uri="{28A0092B-C50C-407E-A947-70E740481C1C}">
                <a14:useLocalDpi xmlns:a14="http://schemas.microsoft.com/office/drawing/2010/main" val="0"/>
              </a:ext>
            </a:extLst>
          </a:blip>
          <a:srcRect l="39" t="33251" r="74863" b="29835"/>
          <a:stretch/>
        </p:blipFill>
        <p:spPr bwMode="auto">
          <a:xfrm>
            <a:off x="5812923" y="1884595"/>
            <a:ext cx="535076" cy="7043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et Of Funny Cartoon Numbers And Mathematical Operation Signs. Vector  Illustration. Isolated On White Background Royalty Free Cliparts, Vectors,  And Stock Illustration. Image 98880420.">
            <a:extLst>
              <a:ext uri="{FF2B5EF4-FFF2-40B4-BE49-F238E27FC236}">
                <a16:creationId xmlns:a16="http://schemas.microsoft.com/office/drawing/2014/main" id="{EC71B316-09A6-80FE-22B7-A0AB634F547B}"/>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12514" b="45506" l="79077" r="95385">
                        <a14:foregroundMark x1="81846" y1="15700" x2="86231" y2="15472"/>
                        <a14:foregroundMark x1="83000" y1="12514" x2="90538" y2="13083"/>
                        <a14:backgroundMark x1="80615" y1="43686" x2="85538" y2="44596"/>
                        <a14:backgroundMark x1="85538" y1="44596" x2="92308" y2="43686"/>
                      </a14:backgroundRemoval>
                    </a14:imgEffect>
                  </a14:imgLayer>
                </a14:imgProps>
              </a:ext>
              <a:ext uri="{28A0092B-C50C-407E-A947-70E740481C1C}">
                <a14:useLocalDpi xmlns:a14="http://schemas.microsoft.com/office/drawing/2010/main" val="0"/>
              </a:ext>
            </a:extLst>
          </a:blip>
          <a:srcRect l="77103" t="9195" r="2553" b="50398"/>
          <a:stretch/>
        </p:blipFill>
        <p:spPr bwMode="auto">
          <a:xfrm>
            <a:off x="5812923" y="4130548"/>
            <a:ext cx="485582" cy="652141"/>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EBDE6373-F5B0-D207-E144-EF7CBA405651}"/>
              </a:ext>
            </a:extLst>
          </p:cNvPr>
          <p:cNvCxnSpPr/>
          <p:nvPr/>
        </p:nvCxnSpPr>
        <p:spPr>
          <a:xfrm>
            <a:off x="8855514" y="2409225"/>
            <a:ext cx="130920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CC3D1B0-359B-6794-E056-CD5A93861797}"/>
              </a:ext>
            </a:extLst>
          </p:cNvPr>
          <p:cNvCxnSpPr>
            <a:cxnSpLocks/>
          </p:cNvCxnSpPr>
          <p:nvPr/>
        </p:nvCxnSpPr>
        <p:spPr>
          <a:xfrm>
            <a:off x="9202787" y="2906398"/>
            <a:ext cx="163322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9D72224-C1C2-5871-9D6F-F184BBBAC8FF}"/>
              </a:ext>
            </a:extLst>
          </p:cNvPr>
          <p:cNvCxnSpPr>
            <a:cxnSpLocks/>
          </p:cNvCxnSpPr>
          <p:nvPr/>
        </p:nvCxnSpPr>
        <p:spPr>
          <a:xfrm>
            <a:off x="7673055" y="3382337"/>
            <a:ext cx="158969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D49B2A3-6F3E-7C1B-288D-62808087BC3C}"/>
              </a:ext>
            </a:extLst>
          </p:cNvPr>
          <p:cNvCxnSpPr>
            <a:cxnSpLocks/>
          </p:cNvCxnSpPr>
          <p:nvPr/>
        </p:nvCxnSpPr>
        <p:spPr>
          <a:xfrm>
            <a:off x="8063534" y="3910740"/>
            <a:ext cx="11092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94E2668-C49E-EC08-F1D2-E3FA680397A6}"/>
              </a:ext>
            </a:extLst>
          </p:cNvPr>
          <p:cNvCxnSpPr>
            <a:cxnSpLocks/>
          </p:cNvCxnSpPr>
          <p:nvPr/>
        </p:nvCxnSpPr>
        <p:spPr>
          <a:xfrm>
            <a:off x="8297680" y="4675237"/>
            <a:ext cx="217857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1520623-F343-22CF-2EB1-CC25EEB8AF43}"/>
              </a:ext>
            </a:extLst>
          </p:cNvPr>
          <p:cNvCxnSpPr/>
          <p:nvPr/>
        </p:nvCxnSpPr>
        <p:spPr>
          <a:xfrm>
            <a:off x="6958491" y="5139933"/>
            <a:ext cx="130920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B6666CB-0FA0-D2A8-ACDB-B2C71985B6A5}"/>
              </a:ext>
            </a:extLst>
          </p:cNvPr>
          <p:cNvCxnSpPr>
            <a:cxnSpLocks/>
          </p:cNvCxnSpPr>
          <p:nvPr/>
        </p:nvCxnSpPr>
        <p:spPr>
          <a:xfrm>
            <a:off x="7893578" y="5619618"/>
            <a:ext cx="66393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E0562E1-0CD5-75B8-0539-7397F5625967}"/>
              </a:ext>
            </a:extLst>
          </p:cNvPr>
          <p:cNvCxnSpPr>
            <a:cxnSpLocks/>
          </p:cNvCxnSpPr>
          <p:nvPr/>
        </p:nvCxnSpPr>
        <p:spPr>
          <a:xfrm>
            <a:off x="8120929" y="6131782"/>
            <a:ext cx="7345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11DA43E-EE9E-B260-A161-C357173FC071}"/>
              </a:ext>
            </a:extLst>
          </p:cNvPr>
          <p:cNvCxnSpPr/>
          <p:nvPr/>
        </p:nvCxnSpPr>
        <p:spPr>
          <a:xfrm flipH="1">
            <a:off x="7590609" y="2973650"/>
            <a:ext cx="164892" cy="3820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CDF2A27-B8BF-7696-E533-531CB0300DD3}"/>
              </a:ext>
            </a:extLst>
          </p:cNvPr>
          <p:cNvCxnSpPr/>
          <p:nvPr/>
        </p:nvCxnSpPr>
        <p:spPr>
          <a:xfrm flipH="1">
            <a:off x="8014228" y="2020010"/>
            <a:ext cx="164892" cy="3820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2288A27-04AB-0A8A-CDB7-465E3B7FFF9F}"/>
              </a:ext>
            </a:extLst>
          </p:cNvPr>
          <p:cNvCxnSpPr/>
          <p:nvPr/>
        </p:nvCxnSpPr>
        <p:spPr>
          <a:xfrm flipH="1">
            <a:off x="8277866" y="2484673"/>
            <a:ext cx="164892" cy="3820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024F12-9079-0A20-340C-204E93DC81A5}"/>
              </a:ext>
            </a:extLst>
          </p:cNvPr>
          <p:cNvCxnSpPr/>
          <p:nvPr/>
        </p:nvCxnSpPr>
        <p:spPr>
          <a:xfrm flipH="1">
            <a:off x="8201226" y="4255507"/>
            <a:ext cx="164892" cy="3820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F2B66AB-8293-8880-1522-E3CD06A30309}"/>
              </a:ext>
            </a:extLst>
          </p:cNvPr>
          <p:cNvCxnSpPr/>
          <p:nvPr/>
        </p:nvCxnSpPr>
        <p:spPr>
          <a:xfrm flipH="1">
            <a:off x="8303132" y="4751483"/>
            <a:ext cx="164892" cy="3820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E708BAB-81CD-8B7F-F928-142CC7A7EED0}"/>
              </a:ext>
            </a:extLst>
          </p:cNvPr>
          <p:cNvCxnSpPr/>
          <p:nvPr/>
        </p:nvCxnSpPr>
        <p:spPr>
          <a:xfrm flipH="1">
            <a:off x="7785481" y="5230781"/>
            <a:ext cx="164892" cy="3820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9F9997C-7491-C31A-347B-267BD8488E90}"/>
              </a:ext>
            </a:extLst>
          </p:cNvPr>
          <p:cNvCxnSpPr/>
          <p:nvPr/>
        </p:nvCxnSpPr>
        <p:spPr>
          <a:xfrm flipH="1">
            <a:off x="7981088" y="5702267"/>
            <a:ext cx="164892" cy="3820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9" name="图片 8">
            <a:extLst>
              <a:ext uri="{FF2B5EF4-FFF2-40B4-BE49-F238E27FC236}">
                <a16:creationId xmlns:a16="http://schemas.microsoft.com/office/drawing/2014/main" id="{B1AA34B6-8CB5-7685-F665-43363BF73815}"/>
              </a:ext>
            </a:extLst>
          </p:cNvPr>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253715" y="987922"/>
            <a:ext cx="5359358" cy="3661140"/>
          </a:xfrm>
          <a:prstGeom prst="rect">
            <a:avLst/>
          </a:prstGeom>
        </p:spPr>
      </p:pic>
      <p:sp>
        <p:nvSpPr>
          <p:cNvPr id="30" name="文本框 10">
            <a:extLst>
              <a:ext uri="{FF2B5EF4-FFF2-40B4-BE49-F238E27FC236}">
                <a16:creationId xmlns:a16="http://schemas.microsoft.com/office/drawing/2014/main" id="{D37BEF01-55EF-797E-2C72-B4D1138618E1}"/>
              </a:ext>
            </a:extLst>
          </p:cNvPr>
          <p:cNvSpPr txBox="1"/>
          <p:nvPr/>
        </p:nvSpPr>
        <p:spPr>
          <a:xfrm>
            <a:off x="795165" y="2245651"/>
            <a:ext cx="4023691" cy="1938992"/>
          </a:xfrm>
          <a:prstGeom prst="rect">
            <a:avLst/>
          </a:prstGeom>
          <a:noFill/>
        </p:spPr>
        <p:txBody>
          <a:bodyPr wrap="square" rtlCol="0">
            <a:spAutoFit/>
          </a:bodyPr>
          <a:lstStyle/>
          <a:p>
            <a:pPr algn="just" fontAlgn="auto">
              <a:defRPr/>
            </a:pPr>
            <a:r>
              <a:rPr lang="vi-VN" altLang="zh-CN" sz="2400" b="1">
                <a:solidFill>
                  <a:srgbClr val="0070C0"/>
                </a:solidFill>
                <a:latin typeface="Pattaya" panose="00000500000000000000" pitchFamily="2" charset="-34"/>
                <a:ea typeface="字魂189号-星岩乐黑体" panose="00000500000000000000" charset="-122"/>
                <a:cs typeface="Pattaya" panose="00000500000000000000" pitchFamily="2" charset="-34"/>
                <a:sym typeface="+mn-lt"/>
              </a:rPr>
              <a:t>- Đọc </a:t>
            </a:r>
            <a:r>
              <a:rPr lang="vi-VN" altLang="zh-CN" sz="2400" b="1" dirty="0">
                <a:solidFill>
                  <a:srgbClr val="0070C0"/>
                </a:solidFill>
                <a:latin typeface="Pattaya" panose="00000500000000000000" pitchFamily="2" charset="-34"/>
                <a:ea typeface="字魂189号-星岩乐黑体" panose="00000500000000000000" charset="-122"/>
                <a:cs typeface="Pattaya" panose="00000500000000000000" pitchFamily="2" charset="-34"/>
                <a:sym typeface="+mn-lt"/>
              </a:rPr>
              <a:t>toàn bài với giọng nhẹ nhàng, trìu mến.</a:t>
            </a:r>
          </a:p>
          <a:p>
            <a:pPr algn="just" fontAlgn="auto">
              <a:defRPr/>
            </a:pPr>
            <a:r>
              <a:rPr lang="vi-VN" altLang="zh-CN" sz="2400" b="1">
                <a:solidFill>
                  <a:srgbClr val="0070C0"/>
                </a:solidFill>
                <a:latin typeface="Pattaya" panose="00000500000000000000" pitchFamily="2" charset="-34"/>
                <a:ea typeface="字魂189号-星岩乐黑体" panose="00000500000000000000" charset="-122"/>
                <a:cs typeface="Pattaya" panose="00000500000000000000" pitchFamily="2" charset="-34"/>
                <a:sym typeface="+mn-lt"/>
              </a:rPr>
              <a:t>- Nhấn </a:t>
            </a:r>
            <a:r>
              <a:rPr lang="vi-VN" altLang="zh-CN" sz="2400" b="1" dirty="0">
                <a:solidFill>
                  <a:srgbClr val="0070C0"/>
                </a:solidFill>
                <a:latin typeface="Pattaya" panose="00000500000000000000" pitchFamily="2" charset="-34"/>
                <a:ea typeface="字魂189号-星岩乐黑体" panose="00000500000000000000" charset="-122"/>
                <a:cs typeface="Pattaya" panose="00000500000000000000" pitchFamily="2" charset="-34"/>
                <a:sym typeface="+mn-lt"/>
              </a:rPr>
              <a:t>giọng từ ngữ gợi cảm, gợi tả.</a:t>
            </a:r>
          </a:p>
          <a:p>
            <a:pPr algn="just" fontAlgn="auto">
              <a:defRPr/>
            </a:pPr>
            <a:endParaRPr lang="zh-CN" altLang="en-US" sz="2400" b="1" dirty="0">
              <a:solidFill>
                <a:srgbClr val="0070C0"/>
              </a:solidFill>
              <a:latin typeface="Pattaya" panose="00000500000000000000" pitchFamily="2" charset="-34"/>
              <a:ea typeface="字魂189号-星岩乐黑体" panose="00000500000000000000" charset="-122"/>
              <a:cs typeface="Pattaya" panose="00000500000000000000" pitchFamily="2" charset="-34"/>
              <a:sym typeface="+mn-lt"/>
            </a:endParaRPr>
          </a:p>
        </p:txBody>
      </p:sp>
      <p:sp>
        <p:nvSpPr>
          <p:cNvPr id="31" name="Rectangle 30">
            <a:extLst>
              <a:ext uri="{FF2B5EF4-FFF2-40B4-BE49-F238E27FC236}">
                <a16:creationId xmlns:a16="http://schemas.microsoft.com/office/drawing/2014/main" id="{3921F76F-2930-B9C8-4769-CC00621FBFB2}"/>
              </a:ext>
            </a:extLst>
          </p:cNvPr>
          <p:cNvSpPr/>
          <p:nvPr/>
        </p:nvSpPr>
        <p:spPr>
          <a:xfrm>
            <a:off x="5276355" y="780722"/>
            <a:ext cx="1304125" cy="369332"/>
          </a:xfrm>
          <a:prstGeom prst="rect">
            <a:avLst/>
          </a:prstGeom>
          <a:noFill/>
        </p:spPr>
        <p:txBody>
          <a:bodyPr wrap="square" lIns="91440" tIns="45720" rIns="91440" bIns="45720">
            <a:spAutoFit/>
          </a:bodyPr>
          <a:lstStyle/>
          <a:p>
            <a:pPr algn="ctr"/>
            <a:r>
              <a:rPr lang="en-US" b="0" cap="none" spc="0">
                <a:ln w="3175">
                  <a:solidFill>
                    <a:schemeClr val="tx1"/>
                  </a:solidFill>
                </a:ln>
                <a:solidFill>
                  <a:srgbClr val="C1FF72"/>
                </a:solidFill>
                <a:effectLst>
                  <a:outerShdw blurRad="38100" dist="19050" dir="2700000" algn="tl" rotWithShape="0">
                    <a:schemeClr val="dk1">
                      <a:alpha val="40000"/>
                    </a:schemeClr>
                  </a:outerShdw>
                </a:effectLst>
                <a:latin typeface="iCiel Gotham Ultra" pitchFamily="50" charset="0"/>
                <a:cs typeface="iCiel Gotham Ultra" pitchFamily="50" charset="0"/>
              </a:rPr>
              <a:t>(</a:t>
            </a:r>
            <a:r>
              <a:rPr lang="vi-VN" b="0" cap="none" spc="0">
                <a:ln w="3175">
                  <a:solidFill>
                    <a:schemeClr val="tx1"/>
                  </a:solidFill>
                </a:ln>
                <a:solidFill>
                  <a:srgbClr val="C1FF72"/>
                </a:solidFill>
                <a:effectLst>
                  <a:outerShdw blurRad="38100" dist="19050" dir="2700000" algn="tl" rotWithShape="0">
                    <a:schemeClr val="dk1">
                      <a:alpha val="40000"/>
                    </a:schemeClr>
                  </a:outerShdw>
                </a:effectLst>
                <a:latin typeface="iCiel Gotham Ultra" pitchFamily="50" charset="0"/>
                <a:cs typeface="iCiel Gotham Ultra" pitchFamily="50" charset="0"/>
              </a:rPr>
              <a:t>Trích)</a:t>
            </a:r>
            <a:endParaRPr lang="en-US" b="0" cap="none" spc="0">
              <a:ln w="3175">
                <a:solidFill>
                  <a:schemeClr val="tx1"/>
                </a:solidFill>
              </a:ln>
              <a:solidFill>
                <a:srgbClr val="C1FF72"/>
              </a:solidFill>
              <a:effectLst>
                <a:outerShdw blurRad="38100" dist="19050" dir="2700000" algn="tl" rotWithShape="0">
                  <a:schemeClr val="dk1">
                    <a:alpha val="40000"/>
                  </a:schemeClr>
                </a:outerShdw>
              </a:effectLst>
              <a:latin typeface="iCiel Gotham Ultra" pitchFamily="50" charset="0"/>
              <a:cs typeface="iCiel Gotham Ultra" pitchFamily="50" charset="0"/>
            </a:endParaRPr>
          </a:p>
        </p:txBody>
      </p:sp>
      <p:pic>
        <p:nvPicPr>
          <p:cNvPr id="32" name="Picture 12">
            <a:extLst>
              <a:ext uri="{FF2B5EF4-FFF2-40B4-BE49-F238E27FC236}">
                <a16:creationId xmlns:a16="http://schemas.microsoft.com/office/drawing/2014/main" id="{D051FCEA-BF19-8158-25D8-4BB7436B580B}"/>
              </a:ext>
            </a:extLst>
          </p:cNvPr>
          <p:cNvPicPr>
            <a:picLocks noChangeAspect="1"/>
          </p:cNvPicPr>
          <p:nvPr/>
        </p:nvPicPr>
        <p:blipFill>
          <a:blip r:embed="rId17"/>
          <a:srcRect/>
          <a:stretch>
            <a:fillRect/>
          </a:stretch>
        </p:blipFill>
        <p:spPr>
          <a:xfrm flipH="1">
            <a:off x="478229" y="4055686"/>
            <a:ext cx="2874250" cy="2155688"/>
          </a:xfrm>
          <a:prstGeom prst="rect">
            <a:avLst/>
          </a:prstGeom>
        </p:spPr>
      </p:pic>
      <p:pic>
        <p:nvPicPr>
          <p:cNvPr id="33" name="Picture 4">
            <a:extLst>
              <a:ext uri="{FF2B5EF4-FFF2-40B4-BE49-F238E27FC236}">
                <a16:creationId xmlns:a16="http://schemas.microsoft.com/office/drawing/2014/main" id="{A03DB5FC-78A2-3D19-7509-0B2B6704445B}"/>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flipH="1">
            <a:off x="4460398" y="4874468"/>
            <a:ext cx="1588136" cy="1797274"/>
          </a:xfrm>
          <a:prstGeom prst="rect">
            <a:avLst/>
          </a:prstGeom>
        </p:spPr>
      </p:pic>
      <p:pic>
        <p:nvPicPr>
          <p:cNvPr id="36" name="Picture 3">
            <a:extLst>
              <a:ext uri="{FF2B5EF4-FFF2-40B4-BE49-F238E27FC236}">
                <a16:creationId xmlns:a16="http://schemas.microsoft.com/office/drawing/2014/main" id="{73C51E80-993E-8BBF-B51A-5A9CE7EB0DA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3189337" y="5020613"/>
            <a:ext cx="1588138" cy="1679762"/>
          </a:xfrm>
          <a:prstGeom prst="rect">
            <a:avLst/>
          </a:prstGeom>
        </p:spPr>
      </p:pic>
    </p:spTree>
    <p:extLst>
      <p:ext uri="{BB962C8B-B14F-4D97-AF65-F5344CB8AC3E}">
        <p14:creationId xmlns:p14="http://schemas.microsoft.com/office/powerpoint/2010/main" val="1382087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0-#ppt_w/2"/>
                                          </p:val>
                                        </p:tav>
                                        <p:tav tm="100000">
                                          <p:val>
                                            <p:strVal val="#ppt_x"/>
                                          </p:val>
                                        </p:tav>
                                      </p:tavLst>
                                    </p:anim>
                                    <p:anim calcmode="lin" valueType="num">
                                      <p:cBhvr additive="base">
                                        <p:cTn id="12" dur="500" fill="hold"/>
                                        <p:tgtEl>
                                          <p:spTgt spid="30"/>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0-#ppt_w/2"/>
                                          </p:val>
                                        </p:tav>
                                        <p:tav tm="100000">
                                          <p:val>
                                            <p:strVal val="#ppt_x"/>
                                          </p:val>
                                        </p:tav>
                                      </p:tavLst>
                                    </p:anim>
                                    <p:anim calcmode="lin" valueType="num">
                                      <p:cBhvr additive="base">
                                        <p:cTn id="16"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par>
                                <p:cTn id="25" presetID="10"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par>
                                <p:cTn id="28" presetID="10"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par>
                                <p:cTn id="38" presetID="10" presetClass="entr" presetSubtype="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par>
                                <p:cTn id="41" presetID="10" presetClass="entr" presetSubtype="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par>
                                <p:cTn id="44" presetID="10" presetClass="entr" presetSubtype="0" fill="hold"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par>
                                <p:cTn id="47" presetID="10" presetClass="entr" presetSubtype="0"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500"/>
                                        <p:tgtEl>
                                          <p:spTgt spid="18"/>
                                        </p:tgtEl>
                                      </p:cBhvr>
                                    </p:animEffect>
                                  </p:childTnLst>
                                </p:cTn>
                              </p:par>
                              <p:par>
                                <p:cTn id="50" presetID="10" presetClass="entr" presetSubtype="0" fill="hold"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par>
                                <p:cTn id="53" presetID="10" presetClass="entr" presetSubtype="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wipe(left)">
                                      <p:cBhvr>
                                        <p:cTn id="60" dur="500"/>
                                        <p:tgtEl>
                                          <p:spTgt spid="6"/>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wipe(left)">
                                      <p:cBhvr>
                                        <p:cTn id="65" dur="500"/>
                                        <p:tgtEl>
                                          <p:spTgt spid="7"/>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8"/>
                                        </p:tgtEl>
                                        <p:attrNameLst>
                                          <p:attrName>style.visibility</p:attrName>
                                        </p:attrNameLst>
                                      </p:cBhvr>
                                      <p:to>
                                        <p:strVal val="visible"/>
                                      </p:to>
                                    </p:set>
                                    <p:animEffect transition="in" filter="wipe(left)">
                                      <p:cBhvr>
                                        <p:cTn id="70" dur="500"/>
                                        <p:tgtEl>
                                          <p:spTgt spid="8"/>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wipe(left)">
                                      <p:cBhvr>
                                        <p:cTn id="75" dur="500"/>
                                        <p:tgtEl>
                                          <p:spTgt spid="9"/>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nodeType="clickEffect">
                                  <p:stCondLst>
                                    <p:cond delay="0"/>
                                  </p:stCondLst>
                                  <p:childTnLst>
                                    <p:set>
                                      <p:cBhvr>
                                        <p:cTn id="79" dur="1" fill="hold">
                                          <p:stCondLst>
                                            <p:cond delay="0"/>
                                          </p:stCondLst>
                                        </p:cTn>
                                        <p:tgtEl>
                                          <p:spTgt spid="10"/>
                                        </p:tgtEl>
                                        <p:attrNameLst>
                                          <p:attrName>style.visibility</p:attrName>
                                        </p:attrNameLst>
                                      </p:cBhvr>
                                      <p:to>
                                        <p:strVal val="visible"/>
                                      </p:to>
                                    </p:set>
                                    <p:animEffect transition="in" filter="wipe(left)">
                                      <p:cBhvr>
                                        <p:cTn id="80" dur="500"/>
                                        <p:tgtEl>
                                          <p:spTgt spid="10"/>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nodeType="clickEffect">
                                  <p:stCondLst>
                                    <p:cond delay="0"/>
                                  </p:stCondLst>
                                  <p:childTnLst>
                                    <p:set>
                                      <p:cBhvr>
                                        <p:cTn id="84" dur="1" fill="hold">
                                          <p:stCondLst>
                                            <p:cond delay="0"/>
                                          </p:stCondLst>
                                        </p:cTn>
                                        <p:tgtEl>
                                          <p:spTgt spid="11"/>
                                        </p:tgtEl>
                                        <p:attrNameLst>
                                          <p:attrName>style.visibility</p:attrName>
                                        </p:attrNameLst>
                                      </p:cBhvr>
                                      <p:to>
                                        <p:strVal val="visible"/>
                                      </p:to>
                                    </p:set>
                                    <p:animEffect transition="in" filter="wipe(left)">
                                      <p:cBhvr>
                                        <p:cTn id="85" dur="500"/>
                                        <p:tgtEl>
                                          <p:spTgt spid="11"/>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nodeType="clickEffect">
                                  <p:stCondLst>
                                    <p:cond delay="0"/>
                                  </p:stCondLst>
                                  <p:childTnLst>
                                    <p:set>
                                      <p:cBhvr>
                                        <p:cTn id="89" dur="1" fill="hold">
                                          <p:stCondLst>
                                            <p:cond delay="0"/>
                                          </p:stCondLst>
                                        </p:cTn>
                                        <p:tgtEl>
                                          <p:spTgt spid="12"/>
                                        </p:tgtEl>
                                        <p:attrNameLst>
                                          <p:attrName>style.visibility</p:attrName>
                                        </p:attrNameLst>
                                      </p:cBhvr>
                                      <p:to>
                                        <p:strVal val="visible"/>
                                      </p:to>
                                    </p:set>
                                    <p:animEffect transition="in" filter="wipe(left)">
                                      <p:cBhvr>
                                        <p:cTn id="90" dur="500"/>
                                        <p:tgtEl>
                                          <p:spTgt spid="12"/>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nodeType="clickEffect">
                                  <p:stCondLst>
                                    <p:cond delay="0"/>
                                  </p:stCondLst>
                                  <p:childTnLst>
                                    <p:set>
                                      <p:cBhvr>
                                        <p:cTn id="94" dur="1" fill="hold">
                                          <p:stCondLst>
                                            <p:cond delay="0"/>
                                          </p:stCondLst>
                                        </p:cTn>
                                        <p:tgtEl>
                                          <p:spTgt spid="13"/>
                                        </p:tgtEl>
                                        <p:attrNameLst>
                                          <p:attrName>style.visibility</p:attrName>
                                        </p:attrNameLst>
                                      </p:cBhvr>
                                      <p:to>
                                        <p:strVal val="visible"/>
                                      </p:to>
                                    </p:set>
                                    <p:animEffect transition="in" filter="wipe(left)">
                                      <p:cBhvr>
                                        <p:cTn id="9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 grpId="0"/>
      <p:bldP spid="3" grpId="0"/>
      <p:bldP spid="3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9">
            <a:extLst>
              <a:ext uri="{FF2B5EF4-FFF2-40B4-BE49-F238E27FC236}">
                <a16:creationId xmlns:a16="http://schemas.microsoft.com/office/drawing/2014/main" id="{CFCCDAEB-15E0-DC22-5167-50F3CFC749C3}"/>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3021" b="53187"/>
          <a:stretch/>
        </p:blipFill>
        <p:spPr>
          <a:xfrm>
            <a:off x="0" y="-1035"/>
            <a:ext cx="12192000" cy="6859035"/>
          </a:xfrm>
          <a:prstGeom prst="rect">
            <a:avLst/>
          </a:prstGeom>
        </p:spPr>
      </p:pic>
      <p:pic>
        <p:nvPicPr>
          <p:cNvPr id="41" name="Picture 10">
            <a:extLst>
              <a:ext uri="{FF2B5EF4-FFF2-40B4-BE49-F238E27FC236}">
                <a16:creationId xmlns:a16="http://schemas.microsoft.com/office/drawing/2014/main" id="{39E30DB3-DFF2-3825-3AE4-0E0BA569E89C}"/>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Lst>
          </a:blip>
          <a:srcRect/>
          <a:stretch>
            <a:fillRect/>
          </a:stretch>
        </p:blipFill>
        <p:spPr>
          <a:xfrm>
            <a:off x="155098" y="434418"/>
            <a:ext cx="4216997" cy="3057323"/>
          </a:xfrm>
          <a:prstGeom prst="rect">
            <a:avLst/>
          </a:prstGeom>
        </p:spPr>
      </p:pic>
      <p:pic>
        <p:nvPicPr>
          <p:cNvPr id="42" name="Picture 3">
            <a:extLst>
              <a:ext uri="{FF2B5EF4-FFF2-40B4-BE49-F238E27FC236}">
                <a16:creationId xmlns:a16="http://schemas.microsoft.com/office/drawing/2014/main" id="{9EEC2619-6820-9E79-6715-209ECC1BFEA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76199" y="2997200"/>
            <a:ext cx="3650210" cy="3860800"/>
          </a:xfrm>
          <a:prstGeom prst="rect">
            <a:avLst/>
          </a:prstGeom>
        </p:spPr>
      </p:pic>
      <p:pic>
        <p:nvPicPr>
          <p:cNvPr id="43" name="Picture 4">
            <a:extLst>
              <a:ext uri="{FF2B5EF4-FFF2-40B4-BE49-F238E27FC236}">
                <a16:creationId xmlns:a16="http://schemas.microsoft.com/office/drawing/2014/main" id="{EE8FD6D6-45B6-D9C5-B207-AFC3C0221AD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6433339" y="5203014"/>
            <a:ext cx="1287685" cy="1457257"/>
          </a:xfrm>
          <a:prstGeom prst="rect">
            <a:avLst/>
          </a:prstGeom>
        </p:spPr>
      </p:pic>
      <p:pic>
        <p:nvPicPr>
          <p:cNvPr id="44" name="Picture 5">
            <a:extLst>
              <a:ext uri="{FF2B5EF4-FFF2-40B4-BE49-F238E27FC236}">
                <a16:creationId xmlns:a16="http://schemas.microsoft.com/office/drawing/2014/main" id="{29ED27ED-7937-7A01-F88B-E4EC4681E17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314609" y="3988249"/>
            <a:ext cx="1784118" cy="2779787"/>
          </a:xfrm>
          <a:prstGeom prst="rect">
            <a:avLst/>
          </a:prstGeom>
        </p:spPr>
      </p:pic>
      <p:pic>
        <p:nvPicPr>
          <p:cNvPr id="45" name="Picture 3" descr="Mermaids aren-.... | 🌎Eddsworld🌎 Amino">
            <a:extLst>
              <a:ext uri="{FF2B5EF4-FFF2-40B4-BE49-F238E27FC236}">
                <a16:creationId xmlns:a16="http://schemas.microsoft.com/office/drawing/2014/main" id="{F8B1B246-4F47-B027-442C-5B6799A8C201}"/>
              </a:ext>
            </a:extLst>
          </p:cNvP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1247" y="4502317"/>
            <a:ext cx="2762250" cy="234514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3" descr="Mermaids aren-.... | 🌎Eddsworld🌎 Amino">
            <a:extLst>
              <a:ext uri="{FF2B5EF4-FFF2-40B4-BE49-F238E27FC236}">
                <a16:creationId xmlns:a16="http://schemas.microsoft.com/office/drawing/2014/main" id="{F1527AFF-E278-D205-293A-8A77ECAAE276}"/>
              </a:ext>
            </a:extLst>
          </p:cNvP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8379074" y="4187254"/>
            <a:ext cx="2762250" cy="258909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a:extLst>
              <a:ext uri="{FF2B5EF4-FFF2-40B4-BE49-F238E27FC236}">
                <a16:creationId xmlns:a16="http://schemas.microsoft.com/office/drawing/2014/main" id="{45D7A745-FEB3-48C7-E1A1-04F49AC25EE7}"/>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Lst>
          </a:blip>
          <a:srcRect/>
          <a:stretch>
            <a:fillRect/>
          </a:stretch>
        </p:blipFill>
        <p:spPr>
          <a:xfrm flipH="1">
            <a:off x="9857711" y="463445"/>
            <a:ext cx="2042171" cy="1480574"/>
          </a:xfrm>
          <a:prstGeom prst="rect">
            <a:avLst/>
          </a:prstGeom>
        </p:spPr>
      </p:pic>
      <p:grpSp>
        <p:nvGrpSpPr>
          <p:cNvPr id="52" name="Group 51">
            <a:extLst>
              <a:ext uri="{FF2B5EF4-FFF2-40B4-BE49-F238E27FC236}">
                <a16:creationId xmlns:a16="http://schemas.microsoft.com/office/drawing/2014/main" id="{DD7BFB8C-C29D-6471-D5E9-F7ABF5F51086}"/>
              </a:ext>
            </a:extLst>
          </p:cNvPr>
          <p:cNvGrpSpPr/>
          <p:nvPr/>
        </p:nvGrpSpPr>
        <p:grpSpPr>
          <a:xfrm>
            <a:off x="1221576" y="1329664"/>
            <a:ext cx="9806609" cy="2764400"/>
            <a:chOff x="1516254" y="901821"/>
            <a:chExt cx="9806609" cy="2764400"/>
          </a:xfrm>
        </p:grpSpPr>
        <p:pic>
          <p:nvPicPr>
            <p:cNvPr id="4" name="Picture 4">
              <a:extLst>
                <a:ext uri="{FF2B5EF4-FFF2-40B4-BE49-F238E27FC236}">
                  <a16:creationId xmlns:a16="http://schemas.microsoft.com/office/drawing/2014/main" id="{87468CE6-6BF6-E7AD-CE73-DFB5FE3660B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9905" r="11342"/>
            <a:stretch>
              <a:fillRect/>
            </a:stretch>
          </p:blipFill>
          <p:spPr>
            <a:xfrm>
              <a:off x="1958378" y="901821"/>
              <a:ext cx="9029219" cy="2764400"/>
            </a:xfrm>
            <a:prstGeom prst="rect">
              <a:avLst/>
            </a:prstGeom>
          </p:spPr>
        </p:pic>
        <p:sp>
          <p:nvSpPr>
            <p:cNvPr id="5" name="TextBox 16">
              <a:extLst>
                <a:ext uri="{FF2B5EF4-FFF2-40B4-BE49-F238E27FC236}">
                  <a16:creationId xmlns:a16="http://schemas.microsoft.com/office/drawing/2014/main" id="{1369D539-C44C-696E-E31F-EB48F062C5B7}"/>
                </a:ext>
              </a:extLst>
            </p:cNvPr>
            <p:cNvSpPr txBox="1"/>
            <p:nvPr/>
          </p:nvSpPr>
          <p:spPr>
            <a:xfrm>
              <a:off x="1516254" y="2392802"/>
              <a:ext cx="9806609" cy="333425"/>
            </a:xfrm>
            <a:prstGeom prst="rect">
              <a:avLst/>
            </a:prstGeom>
          </p:spPr>
          <p:txBody>
            <a:bodyPr wrap="square" lIns="0" tIns="0" rIns="0" bIns="0" rtlCol="0" anchor="t">
              <a:spAutoFit/>
            </a:bodyPr>
            <a:lstStyle/>
            <a:p>
              <a:pPr algn="ctr">
                <a:lnSpc>
                  <a:spcPts val="2596"/>
                </a:lnSpc>
              </a:pPr>
              <a:r>
                <a:rPr lang="vi-VN" sz="9600" b="1" spc="110">
                  <a:solidFill>
                    <a:srgbClr val="C00000"/>
                  </a:solidFill>
                  <a:latin typeface="iCiel Soup of Justice" pitchFamily="2" charset="0"/>
                </a:rPr>
                <a:t>LIÊN HỆ</a:t>
              </a:r>
              <a:endParaRPr lang="en-US" sz="9600" b="1" spc="110">
                <a:solidFill>
                  <a:srgbClr val="C00000"/>
                </a:solidFill>
                <a:latin typeface="iCiel Soup of Justice" pitchFamily="2" charset="0"/>
              </a:endParaRPr>
            </a:p>
          </p:txBody>
        </p:sp>
      </p:grpSp>
      <p:pic>
        <p:nvPicPr>
          <p:cNvPr id="4098" name="Picture 2" descr="Goldfish Swim School - Closter - There are SO MANY fun ways to celebrate  National Read Across America Day. Bubbles is picking up his favorite book  &quot;The Fish Who Wouldn't Swim&quot; to">
            <a:extLst>
              <a:ext uri="{FF2B5EF4-FFF2-40B4-BE49-F238E27FC236}">
                <a16:creationId xmlns:a16="http://schemas.microsoft.com/office/drawing/2014/main" id="{02AC6D49-16CF-14F5-8240-CC29A99C9885}"/>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96000" l="0" r="100000">
                        <a14:foregroundMark x1="69778" y1="14667" x2="58222" y2="13333"/>
                        <a14:foregroundMark x1="58222" y1="13333" x2="50222" y2="14222"/>
                        <a14:backgroundMark x1="71111" y1="14222" x2="56444" y2="12000"/>
                        <a14:backgroundMark x1="57778" y1="12000" x2="49778" y2="13333"/>
                      </a14:backgroundRemoval>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flipH="1">
            <a:off x="7321399" y="3162274"/>
            <a:ext cx="3371520" cy="321289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3">
            <a:extLst>
              <a:ext uri="{FF2B5EF4-FFF2-40B4-BE49-F238E27FC236}">
                <a16:creationId xmlns:a16="http://schemas.microsoft.com/office/drawing/2014/main" id="{111776A0-BBDA-8F1E-15C2-A00CFA088DA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3669339" y="4251559"/>
            <a:ext cx="2387073" cy="2524789"/>
          </a:xfrm>
          <a:prstGeom prst="rect">
            <a:avLst/>
          </a:prstGeom>
        </p:spPr>
      </p:pic>
      <p:pic>
        <p:nvPicPr>
          <p:cNvPr id="4102" name="Picture 6" descr="Shoreline Area News: Goldfish Swim School opening in August in Shoreline">
            <a:extLst>
              <a:ext uri="{FF2B5EF4-FFF2-40B4-BE49-F238E27FC236}">
                <a16:creationId xmlns:a16="http://schemas.microsoft.com/office/drawing/2014/main" id="{06D51687-6B24-6D9A-0825-BF980AC2EB3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459090" y="3491741"/>
            <a:ext cx="2991904" cy="2464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39758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9">
            <a:extLst>
              <a:ext uri="{FF2B5EF4-FFF2-40B4-BE49-F238E27FC236}">
                <a16:creationId xmlns:a16="http://schemas.microsoft.com/office/drawing/2014/main" id="{AB6FA497-B510-ECC1-C78C-3EAC4660B588}"/>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3021" b="53187"/>
          <a:stretch/>
        </p:blipFill>
        <p:spPr>
          <a:xfrm>
            <a:off x="0" y="-1035"/>
            <a:ext cx="12192000" cy="6859035"/>
          </a:xfrm>
          <a:prstGeom prst="rect">
            <a:avLst/>
          </a:prstGeom>
        </p:spPr>
      </p:pic>
      <p:pic>
        <p:nvPicPr>
          <p:cNvPr id="25" name="Picture 10">
            <a:extLst>
              <a:ext uri="{FF2B5EF4-FFF2-40B4-BE49-F238E27FC236}">
                <a16:creationId xmlns:a16="http://schemas.microsoft.com/office/drawing/2014/main" id="{64E672F6-BB58-3FC2-7A84-36E4212D99DC}"/>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Lst>
          </a:blip>
          <a:srcRect/>
          <a:stretch>
            <a:fillRect/>
          </a:stretch>
        </p:blipFill>
        <p:spPr>
          <a:xfrm>
            <a:off x="217209" y="186093"/>
            <a:ext cx="2042171" cy="1480574"/>
          </a:xfrm>
          <a:prstGeom prst="rect">
            <a:avLst/>
          </a:prstGeom>
        </p:spPr>
      </p:pic>
      <p:pic>
        <p:nvPicPr>
          <p:cNvPr id="26" name="Picture 5">
            <a:extLst>
              <a:ext uri="{FF2B5EF4-FFF2-40B4-BE49-F238E27FC236}">
                <a16:creationId xmlns:a16="http://schemas.microsoft.com/office/drawing/2014/main" id="{A8C1C869-1FFC-4522-E3FE-ADB9B1DF5A3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253565" y="5349036"/>
            <a:ext cx="899839" cy="1402016"/>
          </a:xfrm>
          <a:prstGeom prst="rect">
            <a:avLst/>
          </a:prstGeom>
        </p:spPr>
      </p:pic>
      <p:pic>
        <p:nvPicPr>
          <p:cNvPr id="28" name="Picture 3">
            <a:extLst>
              <a:ext uri="{FF2B5EF4-FFF2-40B4-BE49-F238E27FC236}">
                <a16:creationId xmlns:a16="http://schemas.microsoft.com/office/drawing/2014/main" id="{49E70B89-CDFA-F0E7-A6AC-EE2B0582E92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62388" y="5363170"/>
            <a:ext cx="1325543" cy="1402017"/>
          </a:xfrm>
          <a:prstGeom prst="rect">
            <a:avLst/>
          </a:prstGeom>
        </p:spPr>
      </p:pic>
      <p:pic>
        <p:nvPicPr>
          <p:cNvPr id="33" name="Picture 4">
            <a:extLst>
              <a:ext uri="{FF2B5EF4-FFF2-40B4-BE49-F238E27FC236}">
                <a16:creationId xmlns:a16="http://schemas.microsoft.com/office/drawing/2014/main" id="{A03DB5FC-78A2-3D19-7509-0B2B6704445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4460398" y="4874468"/>
            <a:ext cx="1588136" cy="1797274"/>
          </a:xfrm>
          <a:prstGeom prst="rect">
            <a:avLst/>
          </a:prstGeom>
        </p:spPr>
      </p:pic>
      <p:pic>
        <p:nvPicPr>
          <p:cNvPr id="36" name="Picture 3">
            <a:extLst>
              <a:ext uri="{FF2B5EF4-FFF2-40B4-BE49-F238E27FC236}">
                <a16:creationId xmlns:a16="http://schemas.microsoft.com/office/drawing/2014/main" id="{73C51E80-993E-8BBF-B51A-5A9CE7EB0DA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3189337" y="5020613"/>
            <a:ext cx="1588138" cy="1679762"/>
          </a:xfrm>
          <a:prstGeom prst="rect">
            <a:avLst/>
          </a:prstGeom>
        </p:spPr>
      </p:pic>
      <p:pic>
        <p:nvPicPr>
          <p:cNvPr id="1026" name="Picture 2" descr="Chợ Nổi Cái Răng - Hướng dẫn đi Chợ Nổi Cái Răng Cần Thơ">
            <a:extLst>
              <a:ext uri="{FF2B5EF4-FFF2-40B4-BE49-F238E27FC236}">
                <a16:creationId xmlns:a16="http://schemas.microsoft.com/office/drawing/2014/main" id="{40DE7174-9E4D-341B-D121-1B5DFACDCCB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8712" y="1441846"/>
            <a:ext cx="4565024" cy="42704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pic>
        <p:nvPicPr>
          <p:cNvPr id="27" name="Picture 15">
            <a:extLst>
              <a:ext uri="{FF2B5EF4-FFF2-40B4-BE49-F238E27FC236}">
                <a16:creationId xmlns:a16="http://schemas.microsoft.com/office/drawing/2014/main" id="{9FE5E3CD-2C8E-5E8E-AA72-8A754461A72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3189337" y="367694"/>
            <a:ext cx="6259791" cy="779415"/>
          </a:xfrm>
          <a:prstGeom prst="rect">
            <a:avLst/>
          </a:prstGeom>
        </p:spPr>
      </p:pic>
      <p:sp>
        <p:nvSpPr>
          <p:cNvPr id="34" name="TextBox 16">
            <a:extLst>
              <a:ext uri="{FF2B5EF4-FFF2-40B4-BE49-F238E27FC236}">
                <a16:creationId xmlns:a16="http://schemas.microsoft.com/office/drawing/2014/main" id="{C7E9A422-1CF4-AEB0-9BB7-A7348A65D17A}"/>
              </a:ext>
            </a:extLst>
          </p:cNvPr>
          <p:cNvSpPr txBox="1"/>
          <p:nvPr/>
        </p:nvSpPr>
        <p:spPr>
          <a:xfrm>
            <a:off x="3369483" y="355079"/>
            <a:ext cx="6421404" cy="641201"/>
          </a:xfrm>
          <a:prstGeom prst="rect">
            <a:avLst/>
          </a:prstGeom>
        </p:spPr>
        <p:txBody>
          <a:bodyPr wrap="square" lIns="0" tIns="0" rIns="0" bIns="0" rtlCol="0" anchor="t">
            <a:spAutoFit/>
          </a:bodyPr>
          <a:lstStyle/>
          <a:p>
            <a:pPr algn="ctr">
              <a:lnSpc>
                <a:spcPts val="5040"/>
              </a:lnSpc>
            </a:pPr>
            <a:r>
              <a:rPr lang="vi-VN" sz="4400" b="1" spc="144">
                <a:solidFill>
                  <a:srgbClr val="C00000"/>
                </a:solidFill>
                <a:latin typeface="iCiel Soup of Justice" pitchFamily="2" charset="0"/>
              </a:rPr>
              <a:t>CHỢ NỔI TRÊN SÔNG</a:t>
            </a:r>
            <a:endParaRPr lang="en-US" sz="4400" b="1" spc="144">
              <a:solidFill>
                <a:srgbClr val="C00000"/>
              </a:solidFill>
              <a:latin typeface="iCiel Soup of Justice" pitchFamily="2" charset="0"/>
            </a:endParaRPr>
          </a:p>
        </p:txBody>
      </p:sp>
      <p:pic>
        <p:nvPicPr>
          <p:cNvPr id="1028" name="Picture 4" descr="Chợ nổi Cái Răng : được lọt vào top 1 trong 5 chợ nổi đẹp và thú vị nhất  châu Á">
            <a:extLst>
              <a:ext uri="{FF2B5EF4-FFF2-40B4-BE49-F238E27FC236}">
                <a16:creationId xmlns:a16="http://schemas.microsoft.com/office/drawing/2014/main" id="{E7935315-4154-C22E-6631-8FA454A5DC3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326379" y="1441846"/>
            <a:ext cx="6386909" cy="42632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03168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9">
            <a:extLst>
              <a:ext uri="{FF2B5EF4-FFF2-40B4-BE49-F238E27FC236}">
                <a16:creationId xmlns:a16="http://schemas.microsoft.com/office/drawing/2014/main" id="{AB6FA497-B510-ECC1-C78C-3EAC4660B588}"/>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3021" b="53187"/>
          <a:stretch/>
        </p:blipFill>
        <p:spPr>
          <a:xfrm>
            <a:off x="0" y="-1035"/>
            <a:ext cx="12192000" cy="6859035"/>
          </a:xfrm>
          <a:prstGeom prst="rect">
            <a:avLst/>
          </a:prstGeom>
        </p:spPr>
      </p:pic>
      <p:pic>
        <p:nvPicPr>
          <p:cNvPr id="25" name="Picture 10">
            <a:extLst>
              <a:ext uri="{FF2B5EF4-FFF2-40B4-BE49-F238E27FC236}">
                <a16:creationId xmlns:a16="http://schemas.microsoft.com/office/drawing/2014/main" id="{64E672F6-BB58-3FC2-7A84-36E4212D99DC}"/>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Lst>
          </a:blip>
          <a:srcRect/>
          <a:stretch>
            <a:fillRect/>
          </a:stretch>
        </p:blipFill>
        <p:spPr>
          <a:xfrm>
            <a:off x="217209" y="186093"/>
            <a:ext cx="2042171" cy="1480574"/>
          </a:xfrm>
          <a:prstGeom prst="rect">
            <a:avLst/>
          </a:prstGeom>
        </p:spPr>
      </p:pic>
      <p:pic>
        <p:nvPicPr>
          <p:cNvPr id="26" name="Picture 5">
            <a:extLst>
              <a:ext uri="{FF2B5EF4-FFF2-40B4-BE49-F238E27FC236}">
                <a16:creationId xmlns:a16="http://schemas.microsoft.com/office/drawing/2014/main" id="{A8C1C869-1FFC-4522-E3FE-ADB9B1DF5A3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253565" y="5349036"/>
            <a:ext cx="899839" cy="1402016"/>
          </a:xfrm>
          <a:prstGeom prst="rect">
            <a:avLst/>
          </a:prstGeom>
        </p:spPr>
      </p:pic>
      <p:pic>
        <p:nvPicPr>
          <p:cNvPr id="28" name="Picture 3">
            <a:extLst>
              <a:ext uri="{FF2B5EF4-FFF2-40B4-BE49-F238E27FC236}">
                <a16:creationId xmlns:a16="http://schemas.microsoft.com/office/drawing/2014/main" id="{49E70B89-CDFA-F0E7-A6AC-EE2B0582E92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62388" y="5363170"/>
            <a:ext cx="1325543" cy="1402017"/>
          </a:xfrm>
          <a:prstGeom prst="rect">
            <a:avLst/>
          </a:prstGeom>
        </p:spPr>
      </p:pic>
      <p:pic>
        <p:nvPicPr>
          <p:cNvPr id="33" name="Picture 4">
            <a:extLst>
              <a:ext uri="{FF2B5EF4-FFF2-40B4-BE49-F238E27FC236}">
                <a16:creationId xmlns:a16="http://schemas.microsoft.com/office/drawing/2014/main" id="{A03DB5FC-78A2-3D19-7509-0B2B6704445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4460398" y="4874468"/>
            <a:ext cx="1588136" cy="1797274"/>
          </a:xfrm>
          <a:prstGeom prst="rect">
            <a:avLst/>
          </a:prstGeom>
        </p:spPr>
      </p:pic>
      <p:pic>
        <p:nvPicPr>
          <p:cNvPr id="36" name="Picture 3">
            <a:extLst>
              <a:ext uri="{FF2B5EF4-FFF2-40B4-BE49-F238E27FC236}">
                <a16:creationId xmlns:a16="http://schemas.microsoft.com/office/drawing/2014/main" id="{73C51E80-993E-8BBF-B51A-5A9CE7EB0DA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3189337" y="5020613"/>
            <a:ext cx="1588138" cy="1679762"/>
          </a:xfrm>
          <a:prstGeom prst="rect">
            <a:avLst/>
          </a:prstGeom>
        </p:spPr>
      </p:pic>
      <p:pic>
        <p:nvPicPr>
          <p:cNvPr id="27" name="Picture 15">
            <a:extLst>
              <a:ext uri="{FF2B5EF4-FFF2-40B4-BE49-F238E27FC236}">
                <a16:creationId xmlns:a16="http://schemas.microsoft.com/office/drawing/2014/main" id="{9FE5E3CD-2C8E-5E8E-AA72-8A754461A72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189337" y="367694"/>
            <a:ext cx="6259791" cy="779415"/>
          </a:xfrm>
          <a:prstGeom prst="rect">
            <a:avLst/>
          </a:prstGeom>
        </p:spPr>
      </p:pic>
      <p:sp>
        <p:nvSpPr>
          <p:cNvPr id="34" name="TextBox 16">
            <a:extLst>
              <a:ext uri="{FF2B5EF4-FFF2-40B4-BE49-F238E27FC236}">
                <a16:creationId xmlns:a16="http://schemas.microsoft.com/office/drawing/2014/main" id="{C7E9A422-1CF4-AEB0-9BB7-A7348A65D17A}"/>
              </a:ext>
            </a:extLst>
          </p:cNvPr>
          <p:cNvSpPr txBox="1"/>
          <p:nvPr/>
        </p:nvSpPr>
        <p:spPr>
          <a:xfrm>
            <a:off x="3369483" y="355079"/>
            <a:ext cx="6421404" cy="641201"/>
          </a:xfrm>
          <a:prstGeom prst="rect">
            <a:avLst/>
          </a:prstGeom>
        </p:spPr>
        <p:txBody>
          <a:bodyPr wrap="square" lIns="0" tIns="0" rIns="0" bIns="0" rtlCol="0" anchor="t">
            <a:spAutoFit/>
          </a:bodyPr>
          <a:lstStyle/>
          <a:p>
            <a:pPr algn="ctr">
              <a:lnSpc>
                <a:spcPts val="5040"/>
              </a:lnSpc>
            </a:pPr>
            <a:r>
              <a:rPr lang="vi-VN" sz="4400" b="1" spc="144">
                <a:solidFill>
                  <a:srgbClr val="C00000"/>
                </a:solidFill>
                <a:latin typeface="iCiel Soup of Justice" pitchFamily="2" charset="0"/>
              </a:rPr>
              <a:t>CHỢ NỔI TRÊN SÔNG</a:t>
            </a:r>
            <a:endParaRPr lang="en-US" sz="4400" b="1" spc="144">
              <a:solidFill>
                <a:srgbClr val="C00000"/>
              </a:solidFill>
              <a:latin typeface="iCiel Soup of Justice" pitchFamily="2" charset="0"/>
            </a:endParaRPr>
          </a:p>
        </p:txBody>
      </p:sp>
      <p:pic>
        <p:nvPicPr>
          <p:cNvPr id="2050" name="Picture 2" descr="Bảo tồn Chợ nổi Cái Răng theo hướng hài hòa “tự nhiên – tự tạo” | VOV.VN">
            <a:extLst>
              <a:ext uri="{FF2B5EF4-FFF2-40B4-BE49-F238E27FC236}">
                <a16:creationId xmlns:a16="http://schemas.microsoft.com/office/drawing/2014/main" id="{E6C5E6B6-3458-31EB-984E-302BD67370C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07194" y="1823598"/>
            <a:ext cx="5206778" cy="390508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2052" name="Picture 4" descr="Chợ nổi Cái Răng: đi như thế nào, ăn gì, chơi gì &amp; kinh nghiệm | Phuotvivu">
            <a:extLst>
              <a:ext uri="{FF2B5EF4-FFF2-40B4-BE49-F238E27FC236}">
                <a16:creationId xmlns:a16="http://schemas.microsoft.com/office/drawing/2014/main" id="{96016AC0-23A4-27EB-BCA5-8A0926CF228B}"/>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r="14683"/>
          <a:stretch/>
        </p:blipFill>
        <p:spPr bwMode="auto">
          <a:xfrm>
            <a:off x="5940360" y="1834588"/>
            <a:ext cx="5906303" cy="389409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02091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9">
            <a:extLst>
              <a:ext uri="{FF2B5EF4-FFF2-40B4-BE49-F238E27FC236}">
                <a16:creationId xmlns:a16="http://schemas.microsoft.com/office/drawing/2014/main" id="{AB6FA497-B510-ECC1-C78C-3EAC4660B588}"/>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3021" b="53187"/>
          <a:stretch/>
        </p:blipFill>
        <p:spPr>
          <a:xfrm>
            <a:off x="0" y="-1035"/>
            <a:ext cx="12192000" cy="6859035"/>
          </a:xfrm>
          <a:prstGeom prst="rect">
            <a:avLst/>
          </a:prstGeom>
        </p:spPr>
      </p:pic>
      <p:pic>
        <p:nvPicPr>
          <p:cNvPr id="25" name="Picture 10">
            <a:extLst>
              <a:ext uri="{FF2B5EF4-FFF2-40B4-BE49-F238E27FC236}">
                <a16:creationId xmlns:a16="http://schemas.microsoft.com/office/drawing/2014/main" id="{64E672F6-BB58-3FC2-7A84-36E4212D99DC}"/>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Lst>
          </a:blip>
          <a:srcRect/>
          <a:stretch>
            <a:fillRect/>
          </a:stretch>
        </p:blipFill>
        <p:spPr>
          <a:xfrm>
            <a:off x="217209" y="186093"/>
            <a:ext cx="2042171" cy="1480574"/>
          </a:xfrm>
          <a:prstGeom prst="rect">
            <a:avLst/>
          </a:prstGeom>
        </p:spPr>
      </p:pic>
      <p:pic>
        <p:nvPicPr>
          <p:cNvPr id="26" name="Picture 5">
            <a:extLst>
              <a:ext uri="{FF2B5EF4-FFF2-40B4-BE49-F238E27FC236}">
                <a16:creationId xmlns:a16="http://schemas.microsoft.com/office/drawing/2014/main" id="{A8C1C869-1FFC-4522-E3FE-ADB9B1DF5A3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253565" y="5349036"/>
            <a:ext cx="899839" cy="1402016"/>
          </a:xfrm>
          <a:prstGeom prst="rect">
            <a:avLst/>
          </a:prstGeom>
        </p:spPr>
      </p:pic>
      <p:pic>
        <p:nvPicPr>
          <p:cNvPr id="28" name="Picture 3">
            <a:extLst>
              <a:ext uri="{FF2B5EF4-FFF2-40B4-BE49-F238E27FC236}">
                <a16:creationId xmlns:a16="http://schemas.microsoft.com/office/drawing/2014/main" id="{49E70B89-CDFA-F0E7-A6AC-EE2B0582E92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62388" y="5363170"/>
            <a:ext cx="1325543" cy="1402017"/>
          </a:xfrm>
          <a:prstGeom prst="rect">
            <a:avLst/>
          </a:prstGeom>
        </p:spPr>
      </p:pic>
      <p:pic>
        <p:nvPicPr>
          <p:cNvPr id="33" name="Picture 4">
            <a:extLst>
              <a:ext uri="{FF2B5EF4-FFF2-40B4-BE49-F238E27FC236}">
                <a16:creationId xmlns:a16="http://schemas.microsoft.com/office/drawing/2014/main" id="{A03DB5FC-78A2-3D19-7509-0B2B6704445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4460398" y="4874468"/>
            <a:ext cx="1588136" cy="1797274"/>
          </a:xfrm>
          <a:prstGeom prst="rect">
            <a:avLst/>
          </a:prstGeom>
        </p:spPr>
      </p:pic>
      <p:pic>
        <p:nvPicPr>
          <p:cNvPr id="36" name="Picture 3">
            <a:extLst>
              <a:ext uri="{FF2B5EF4-FFF2-40B4-BE49-F238E27FC236}">
                <a16:creationId xmlns:a16="http://schemas.microsoft.com/office/drawing/2014/main" id="{73C51E80-993E-8BBF-B51A-5A9CE7EB0DA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3189337" y="5020613"/>
            <a:ext cx="1588138" cy="1679762"/>
          </a:xfrm>
          <a:prstGeom prst="rect">
            <a:avLst/>
          </a:prstGeom>
        </p:spPr>
      </p:pic>
      <p:pic>
        <p:nvPicPr>
          <p:cNvPr id="27" name="Picture 15">
            <a:extLst>
              <a:ext uri="{FF2B5EF4-FFF2-40B4-BE49-F238E27FC236}">
                <a16:creationId xmlns:a16="http://schemas.microsoft.com/office/drawing/2014/main" id="{9FE5E3CD-2C8E-5E8E-AA72-8A754461A72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189337" y="367694"/>
            <a:ext cx="6259791" cy="779415"/>
          </a:xfrm>
          <a:prstGeom prst="rect">
            <a:avLst/>
          </a:prstGeom>
        </p:spPr>
      </p:pic>
      <p:sp>
        <p:nvSpPr>
          <p:cNvPr id="34" name="TextBox 16">
            <a:extLst>
              <a:ext uri="{FF2B5EF4-FFF2-40B4-BE49-F238E27FC236}">
                <a16:creationId xmlns:a16="http://schemas.microsoft.com/office/drawing/2014/main" id="{C7E9A422-1CF4-AEB0-9BB7-A7348A65D17A}"/>
              </a:ext>
            </a:extLst>
          </p:cNvPr>
          <p:cNvSpPr txBox="1"/>
          <p:nvPr/>
        </p:nvSpPr>
        <p:spPr>
          <a:xfrm>
            <a:off x="3369483" y="355079"/>
            <a:ext cx="6421404" cy="641201"/>
          </a:xfrm>
          <a:prstGeom prst="rect">
            <a:avLst/>
          </a:prstGeom>
        </p:spPr>
        <p:txBody>
          <a:bodyPr wrap="square" lIns="0" tIns="0" rIns="0" bIns="0" rtlCol="0" anchor="t">
            <a:spAutoFit/>
          </a:bodyPr>
          <a:lstStyle/>
          <a:p>
            <a:pPr algn="ctr">
              <a:lnSpc>
                <a:spcPts val="5040"/>
              </a:lnSpc>
            </a:pPr>
            <a:r>
              <a:rPr lang="vi-VN" sz="4400" b="1" spc="144">
                <a:solidFill>
                  <a:srgbClr val="C00000"/>
                </a:solidFill>
                <a:latin typeface="iCiel Soup of Justice" pitchFamily="2" charset="0"/>
              </a:rPr>
              <a:t>Rừng dừa bảy mẫu</a:t>
            </a:r>
            <a:endParaRPr lang="en-US" sz="4400" b="1" spc="144">
              <a:solidFill>
                <a:srgbClr val="C00000"/>
              </a:solidFill>
              <a:latin typeface="iCiel Soup of Justice" pitchFamily="2" charset="0"/>
            </a:endParaRPr>
          </a:p>
        </p:txBody>
      </p:sp>
      <p:pic>
        <p:nvPicPr>
          <p:cNvPr id="4098" name="Picture 2" descr="Rừng dừa Bảy Mẫu - TOP 5 điều cần biết trước khi KHÁM PHÁ">
            <a:extLst>
              <a:ext uri="{FF2B5EF4-FFF2-40B4-BE49-F238E27FC236}">
                <a16:creationId xmlns:a16="http://schemas.microsoft.com/office/drawing/2014/main" id="{60414828-1913-2C4A-8F14-68A45CB199D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2650" y="1959064"/>
            <a:ext cx="5123235" cy="384242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00" name="Picture 4" descr="RỪNG DỪA BẢY MẪU - MỘT MÀU SẮC KHÁC TRONG LÒNG HỘI AN">
            <a:extLst>
              <a:ext uri="{FF2B5EF4-FFF2-40B4-BE49-F238E27FC236}">
                <a16:creationId xmlns:a16="http://schemas.microsoft.com/office/drawing/2014/main" id="{40B70B39-B6D5-AA16-5C7B-2C094BD4903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048534" y="2070515"/>
            <a:ext cx="5464784" cy="345284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20454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9">
            <a:extLst>
              <a:ext uri="{FF2B5EF4-FFF2-40B4-BE49-F238E27FC236}">
                <a16:creationId xmlns:a16="http://schemas.microsoft.com/office/drawing/2014/main" id="{AB6FA497-B510-ECC1-C78C-3EAC4660B588}"/>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3021" b="53187"/>
          <a:stretch/>
        </p:blipFill>
        <p:spPr>
          <a:xfrm>
            <a:off x="0" y="-1035"/>
            <a:ext cx="12192000" cy="6859035"/>
          </a:xfrm>
          <a:prstGeom prst="rect">
            <a:avLst/>
          </a:prstGeom>
        </p:spPr>
      </p:pic>
      <p:pic>
        <p:nvPicPr>
          <p:cNvPr id="25" name="Picture 10">
            <a:extLst>
              <a:ext uri="{FF2B5EF4-FFF2-40B4-BE49-F238E27FC236}">
                <a16:creationId xmlns:a16="http://schemas.microsoft.com/office/drawing/2014/main" id="{64E672F6-BB58-3FC2-7A84-36E4212D99DC}"/>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Lst>
          </a:blip>
          <a:srcRect/>
          <a:stretch>
            <a:fillRect/>
          </a:stretch>
        </p:blipFill>
        <p:spPr>
          <a:xfrm>
            <a:off x="217209" y="186093"/>
            <a:ext cx="2042171" cy="1480574"/>
          </a:xfrm>
          <a:prstGeom prst="rect">
            <a:avLst/>
          </a:prstGeom>
        </p:spPr>
      </p:pic>
      <p:pic>
        <p:nvPicPr>
          <p:cNvPr id="26" name="Picture 5">
            <a:extLst>
              <a:ext uri="{FF2B5EF4-FFF2-40B4-BE49-F238E27FC236}">
                <a16:creationId xmlns:a16="http://schemas.microsoft.com/office/drawing/2014/main" id="{A8C1C869-1FFC-4522-E3FE-ADB9B1DF5A3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253565" y="5349036"/>
            <a:ext cx="899839" cy="1402016"/>
          </a:xfrm>
          <a:prstGeom prst="rect">
            <a:avLst/>
          </a:prstGeom>
        </p:spPr>
      </p:pic>
      <p:pic>
        <p:nvPicPr>
          <p:cNvPr id="28" name="Picture 3">
            <a:extLst>
              <a:ext uri="{FF2B5EF4-FFF2-40B4-BE49-F238E27FC236}">
                <a16:creationId xmlns:a16="http://schemas.microsoft.com/office/drawing/2014/main" id="{49E70B89-CDFA-F0E7-A6AC-EE2B0582E92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62388" y="5363170"/>
            <a:ext cx="1325543" cy="1402017"/>
          </a:xfrm>
          <a:prstGeom prst="rect">
            <a:avLst/>
          </a:prstGeom>
        </p:spPr>
      </p:pic>
      <p:pic>
        <p:nvPicPr>
          <p:cNvPr id="33" name="Picture 4">
            <a:extLst>
              <a:ext uri="{FF2B5EF4-FFF2-40B4-BE49-F238E27FC236}">
                <a16:creationId xmlns:a16="http://schemas.microsoft.com/office/drawing/2014/main" id="{A03DB5FC-78A2-3D19-7509-0B2B6704445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4460398" y="4874468"/>
            <a:ext cx="1588136" cy="1797274"/>
          </a:xfrm>
          <a:prstGeom prst="rect">
            <a:avLst/>
          </a:prstGeom>
        </p:spPr>
      </p:pic>
      <p:pic>
        <p:nvPicPr>
          <p:cNvPr id="36" name="Picture 3">
            <a:extLst>
              <a:ext uri="{FF2B5EF4-FFF2-40B4-BE49-F238E27FC236}">
                <a16:creationId xmlns:a16="http://schemas.microsoft.com/office/drawing/2014/main" id="{73C51E80-993E-8BBF-B51A-5A9CE7EB0DA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3189337" y="5020613"/>
            <a:ext cx="1588138" cy="1679762"/>
          </a:xfrm>
          <a:prstGeom prst="rect">
            <a:avLst/>
          </a:prstGeom>
        </p:spPr>
      </p:pic>
      <p:pic>
        <p:nvPicPr>
          <p:cNvPr id="27" name="Picture 15">
            <a:extLst>
              <a:ext uri="{FF2B5EF4-FFF2-40B4-BE49-F238E27FC236}">
                <a16:creationId xmlns:a16="http://schemas.microsoft.com/office/drawing/2014/main" id="{9FE5E3CD-2C8E-5E8E-AA72-8A754461A72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189337" y="367694"/>
            <a:ext cx="6259791" cy="779415"/>
          </a:xfrm>
          <a:prstGeom prst="rect">
            <a:avLst/>
          </a:prstGeom>
        </p:spPr>
      </p:pic>
      <p:sp>
        <p:nvSpPr>
          <p:cNvPr id="34" name="TextBox 16">
            <a:extLst>
              <a:ext uri="{FF2B5EF4-FFF2-40B4-BE49-F238E27FC236}">
                <a16:creationId xmlns:a16="http://schemas.microsoft.com/office/drawing/2014/main" id="{C7E9A422-1CF4-AEB0-9BB7-A7348A65D17A}"/>
              </a:ext>
            </a:extLst>
          </p:cNvPr>
          <p:cNvSpPr txBox="1"/>
          <p:nvPr/>
        </p:nvSpPr>
        <p:spPr>
          <a:xfrm>
            <a:off x="3369483" y="355079"/>
            <a:ext cx="6421404" cy="641201"/>
          </a:xfrm>
          <a:prstGeom prst="rect">
            <a:avLst/>
          </a:prstGeom>
        </p:spPr>
        <p:txBody>
          <a:bodyPr wrap="square" lIns="0" tIns="0" rIns="0" bIns="0" rtlCol="0" anchor="t">
            <a:spAutoFit/>
          </a:bodyPr>
          <a:lstStyle/>
          <a:p>
            <a:pPr algn="ctr">
              <a:lnSpc>
                <a:spcPts val="5040"/>
              </a:lnSpc>
            </a:pPr>
            <a:r>
              <a:rPr lang="vi-VN" sz="4400" b="1" spc="144">
                <a:solidFill>
                  <a:srgbClr val="C00000"/>
                </a:solidFill>
                <a:latin typeface="iCiel Soup of Justice" pitchFamily="2" charset="0"/>
              </a:rPr>
              <a:t>Rừng dừa bảy mẫu</a:t>
            </a:r>
            <a:endParaRPr lang="en-US" sz="4400" b="1" spc="144">
              <a:solidFill>
                <a:srgbClr val="C00000"/>
              </a:solidFill>
              <a:latin typeface="iCiel Soup of Justice" pitchFamily="2" charset="0"/>
            </a:endParaRPr>
          </a:p>
        </p:txBody>
      </p:sp>
      <p:pic>
        <p:nvPicPr>
          <p:cNvPr id="5122" name="Picture 2" descr="Du lịch rừng dừa Bảy Mẫu - Khám phá miền Tây sông nước ngay tại Hội An">
            <a:extLst>
              <a:ext uri="{FF2B5EF4-FFF2-40B4-BE49-F238E27FC236}">
                <a16:creationId xmlns:a16="http://schemas.microsoft.com/office/drawing/2014/main" id="{3F0A55A5-2F51-C7B6-78FB-7F7A58164A5C}"/>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r="54125"/>
          <a:stretch/>
        </p:blipFill>
        <p:spPr bwMode="auto">
          <a:xfrm>
            <a:off x="990618" y="1597985"/>
            <a:ext cx="4325927" cy="47625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 name="Picture 2" descr="Du lịch rừng dừa Bảy Mẫu - Khám phá miền Tây sông nước ngay tại Hội An">
            <a:extLst>
              <a:ext uri="{FF2B5EF4-FFF2-40B4-BE49-F238E27FC236}">
                <a16:creationId xmlns:a16="http://schemas.microsoft.com/office/drawing/2014/main" id="{B179D246-C62C-68E1-0A20-28618FD3E01A}"/>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46800" t="-974" r="911" b="974"/>
          <a:stretch/>
        </p:blipFill>
        <p:spPr bwMode="auto">
          <a:xfrm>
            <a:off x="6307163" y="1577930"/>
            <a:ext cx="4930726" cy="47625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08773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id="{66C7643B-C502-95E2-9794-70D0AD17A6E7}"/>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53021" b="53187"/>
          <a:stretch/>
        </p:blipFill>
        <p:spPr>
          <a:xfrm>
            <a:off x="0" y="-1035"/>
            <a:ext cx="12192000" cy="6859035"/>
          </a:xfrm>
          <a:prstGeom prst="rect">
            <a:avLst/>
          </a:prstGeom>
        </p:spPr>
      </p:pic>
      <p:pic>
        <p:nvPicPr>
          <p:cNvPr id="17" name="Picture 10">
            <a:extLst>
              <a:ext uri="{FF2B5EF4-FFF2-40B4-BE49-F238E27FC236}">
                <a16:creationId xmlns:a16="http://schemas.microsoft.com/office/drawing/2014/main" id="{2D5F608A-5E93-28E0-BC37-65DAE8E976A7}"/>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Lst>
          </a:blip>
          <a:srcRect/>
          <a:stretch>
            <a:fillRect/>
          </a:stretch>
        </p:blipFill>
        <p:spPr>
          <a:xfrm>
            <a:off x="275163" y="428153"/>
            <a:ext cx="4216997" cy="3057323"/>
          </a:xfrm>
          <a:prstGeom prst="rect">
            <a:avLst/>
          </a:prstGeom>
        </p:spPr>
      </p:pic>
      <p:sp>
        <p:nvSpPr>
          <p:cNvPr id="5" name="Rectangle 4">
            <a:extLst>
              <a:ext uri="{FF2B5EF4-FFF2-40B4-BE49-F238E27FC236}">
                <a16:creationId xmlns:a16="http://schemas.microsoft.com/office/drawing/2014/main" id="{923518DF-FFC2-E24A-AB27-FD04174BED2A}"/>
              </a:ext>
            </a:extLst>
          </p:cNvPr>
          <p:cNvSpPr/>
          <p:nvPr/>
        </p:nvSpPr>
        <p:spPr>
          <a:xfrm>
            <a:off x="568484" y="333291"/>
            <a:ext cx="9017000" cy="1862754"/>
          </a:xfrm>
          <a:prstGeom prst="rect">
            <a:avLst/>
          </a:prstGeom>
          <a:noFill/>
        </p:spPr>
        <p:txBody>
          <a:bodyPr wrap="none" lIns="91440" tIns="45720" rIns="91440" bIns="45720">
            <a:prstTxWarp prst="textPlain">
              <a:avLst/>
            </a:prstTxWarp>
            <a:spAutoFit/>
          </a:bodyPr>
          <a:lstStyle/>
          <a:p>
            <a:pPr algn="ctr"/>
            <a:r>
              <a:rPr lang="vi-VN" sz="5400">
                <a:ln w="38100">
                  <a:solidFill>
                    <a:srgbClr val="C00000"/>
                  </a:solidFill>
                </a:ln>
                <a:solidFill>
                  <a:srgbClr val="FF8895"/>
                </a:solidFill>
                <a:effectLst>
                  <a:outerShdw blurRad="38100" dist="19050" dir="2700000" algn="tl" rotWithShape="0">
                    <a:schemeClr val="dk1">
                      <a:alpha val="40000"/>
                    </a:schemeClr>
                  </a:outerShdw>
                </a:effectLst>
                <a:latin typeface="iCiel Alina" pitchFamily="50" charset="0"/>
              </a:rPr>
              <a:t>Món quà của Ốc </a:t>
            </a:r>
            <a:endParaRPr lang="en-US" sz="5400" b="0" cap="none" spc="0">
              <a:ln w="38100">
                <a:solidFill>
                  <a:srgbClr val="C00000"/>
                </a:solidFill>
              </a:ln>
              <a:solidFill>
                <a:srgbClr val="FF8895"/>
              </a:solidFill>
              <a:effectLst>
                <a:outerShdw blurRad="38100" dist="19050" dir="2700000" algn="tl" rotWithShape="0">
                  <a:schemeClr val="dk1">
                    <a:alpha val="40000"/>
                  </a:schemeClr>
                </a:outerShdw>
              </a:effectLst>
              <a:latin typeface="iCiel Alina" pitchFamily="50" charset="0"/>
            </a:endParaRPr>
          </a:p>
        </p:txBody>
      </p:sp>
      <p:pic>
        <p:nvPicPr>
          <p:cNvPr id="7" name="Picture 13">
            <a:extLst>
              <a:ext uri="{FF2B5EF4-FFF2-40B4-BE49-F238E27FC236}">
                <a16:creationId xmlns:a16="http://schemas.microsoft.com/office/drawing/2014/main" id="{1931C7C0-6358-E936-2CA3-BA830BBF748E}"/>
              </a:ext>
            </a:extLst>
          </p:cNvPr>
          <p:cNvPicPr>
            <a:picLocks noChangeAspect="1"/>
          </p:cNvPicPr>
          <p:nvPr/>
        </p:nvPicPr>
        <p:blipFill>
          <a:blip r:embed="rId7"/>
          <a:srcRect/>
          <a:stretch>
            <a:fillRect/>
          </a:stretch>
        </p:blipFill>
        <p:spPr>
          <a:xfrm>
            <a:off x="9526147" y="170263"/>
            <a:ext cx="2196399" cy="2355388"/>
          </a:xfrm>
          <a:prstGeom prst="rect">
            <a:avLst/>
          </a:prstGeom>
        </p:spPr>
      </p:pic>
      <p:pic>
        <p:nvPicPr>
          <p:cNvPr id="14" name="Picture 3">
            <a:extLst>
              <a:ext uri="{FF2B5EF4-FFF2-40B4-BE49-F238E27FC236}">
                <a16:creationId xmlns:a16="http://schemas.microsoft.com/office/drawing/2014/main" id="{4FE1D184-21CD-4082-F9EE-183E48F296F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76199" y="2997200"/>
            <a:ext cx="3650210" cy="3860800"/>
          </a:xfrm>
          <a:prstGeom prst="rect">
            <a:avLst/>
          </a:prstGeom>
        </p:spPr>
      </p:pic>
      <p:pic>
        <p:nvPicPr>
          <p:cNvPr id="15" name="Picture 4">
            <a:extLst>
              <a:ext uri="{FF2B5EF4-FFF2-40B4-BE49-F238E27FC236}">
                <a16:creationId xmlns:a16="http://schemas.microsoft.com/office/drawing/2014/main" id="{F06AA74B-3D53-8B26-E568-9F1621AE35F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2864990" y="5301519"/>
            <a:ext cx="1287685" cy="1457257"/>
          </a:xfrm>
          <a:prstGeom prst="rect">
            <a:avLst/>
          </a:prstGeom>
        </p:spPr>
      </p:pic>
      <p:pic>
        <p:nvPicPr>
          <p:cNvPr id="16" name="Picture 5">
            <a:extLst>
              <a:ext uri="{FF2B5EF4-FFF2-40B4-BE49-F238E27FC236}">
                <a16:creationId xmlns:a16="http://schemas.microsoft.com/office/drawing/2014/main" id="{35AC930D-2444-6CB7-5B65-ACE5CB1E6E0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407882" y="4078212"/>
            <a:ext cx="1784118" cy="2779787"/>
          </a:xfrm>
          <a:prstGeom prst="rect">
            <a:avLst/>
          </a:prstGeom>
        </p:spPr>
      </p:pic>
      <p:pic>
        <p:nvPicPr>
          <p:cNvPr id="2" name="Picture 3" descr="Mermaids aren-.... | 🌎Eddsworld🌎 Amino">
            <a:extLst>
              <a:ext uri="{FF2B5EF4-FFF2-40B4-BE49-F238E27FC236}">
                <a16:creationId xmlns:a16="http://schemas.microsoft.com/office/drawing/2014/main" id="{95408A45-776B-0D7F-E885-B7BFB300B133}"/>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11247" y="4502317"/>
            <a:ext cx="2762250" cy="23451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Mermaids aren-.... | 🌎Eddsworld🌎 Amino">
            <a:extLst>
              <a:ext uri="{FF2B5EF4-FFF2-40B4-BE49-F238E27FC236}">
                <a16:creationId xmlns:a16="http://schemas.microsoft.com/office/drawing/2014/main" id="{022D7805-64DB-E5F9-306A-004915E94176}"/>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9154587" y="3856011"/>
            <a:ext cx="2762250" cy="258909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62EE878C-6D9B-8AC4-7148-82F7EAF21F2D}"/>
              </a:ext>
            </a:extLst>
          </p:cNvPr>
          <p:cNvGrpSpPr/>
          <p:nvPr/>
        </p:nvGrpSpPr>
        <p:grpSpPr>
          <a:xfrm>
            <a:off x="1497611" y="2808255"/>
            <a:ext cx="1825322" cy="3828853"/>
            <a:chOff x="1497611" y="2808255"/>
            <a:chExt cx="1825322" cy="3828853"/>
          </a:xfrm>
        </p:grpSpPr>
        <p:pic>
          <p:nvPicPr>
            <p:cNvPr id="11" name="Picture 9">
              <a:extLst>
                <a:ext uri="{FF2B5EF4-FFF2-40B4-BE49-F238E27FC236}">
                  <a16:creationId xmlns:a16="http://schemas.microsoft.com/office/drawing/2014/main" id="{4E6AF707-1F2A-2FF3-C0B1-66F651ACA02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flipH="1">
              <a:off x="1497611" y="2808255"/>
              <a:ext cx="1825322" cy="2659849"/>
            </a:xfrm>
            <a:prstGeom prst="rect">
              <a:avLst/>
            </a:prstGeom>
          </p:spPr>
        </p:pic>
        <p:sp>
          <p:nvSpPr>
            <p:cNvPr id="18" name="Oval 17">
              <a:hlinkClick r:id="rId17" action="ppaction://hlinksldjump"/>
              <a:extLst>
                <a:ext uri="{FF2B5EF4-FFF2-40B4-BE49-F238E27FC236}">
                  <a16:creationId xmlns:a16="http://schemas.microsoft.com/office/drawing/2014/main" id="{151B48B4-8044-675C-1FA9-51E3E128DA97}"/>
                </a:ext>
              </a:extLst>
            </p:cNvPr>
            <p:cNvSpPr/>
            <p:nvPr/>
          </p:nvSpPr>
          <p:spPr>
            <a:xfrm>
              <a:off x="1667438" y="5636479"/>
              <a:ext cx="1000629" cy="1000629"/>
            </a:xfrm>
            <a:prstGeom prst="ellipse">
              <a:avLst/>
            </a:prstGeom>
            <a:solidFill>
              <a:srgbClr val="FFEC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a:ln w="38100">
                    <a:solidFill>
                      <a:schemeClr val="tx1"/>
                    </a:solidFill>
                  </a:ln>
                  <a:solidFill>
                    <a:srgbClr val="F47523"/>
                  </a:solidFill>
                  <a:latin typeface="iCiel Crocante" panose="02000000000000000000" pitchFamily="50" charset="0"/>
                </a:rPr>
                <a:t>1</a:t>
              </a:r>
            </a:p>
          </p:txBody>
        </p:sp>
      </p:grpSp>
      <p:grpSp>
        <p:nvGrpSpPr>
          <p:cNvPr id="8" name="Group 7">
            <a:extLst>
              <a:ext uri="{FF2B5EF4-FFF2-40B4-BE49-F238E27FC236}">
                <a16:creationId xmlns:a16="http://schemas.microsoft.com/office/drawing/2014/main" id="{64EA971E-07F9-2CFC-86CB-637D5958653E}"/>
              </a:ext>
            </a:extLst>
          </p:cNvPr>
          <p:cNvGrpSpPr/>
          <p:nvPr/>
        </p:nvGrpSpPr>
        <p:grpSpPr>
          <a:xfrm>
            <a:off x="4223126" y="3246451"/>
            <a:ext cx="3400305" cy="3384902"/>
            <a:chOff x="4223126" y="3246451"/>
            <a:chExt cx="3400305" cy="3384902"/>
          </a:xfrm>
        </p:grpSpPr>
        <p:pic>
          <p:nvPicPr>
            <p:cNvPr id="12" name="Picture 3">
              <a:extLst>
                <a:ext uri="{FF2B5EF4-FFF2-40B4-BE49-F238E27FC236}">
                  <a16:creationId xmlns:a16="http://schemas.microsoft.com/office/drawing/2014/main" id="{FE04FC8C-18A4-32E7-B0CF-2E92A1393272}"/>
                </a:ext>
              </a:extLst>
            </p:cNvPr>
            <p:cNvPicPr>
              <a:picLocks noChangeAspect="1"/>
            </p:cNvPicPr>
            <p:nvPr/>
          </p:nvPicPr>
          <p:blipFill>
            <a:blip r:embed="rId18"/>
            <a:srcRect/>
            <a:stretch>
              <a:fillRect/>
            </a:stretch>
          </p:blipFill>
          <p:spPr>
            <a:xfrm rot="8088167">
              <a:off x="4896812" y="2572765"/>
              <a:ext cx="2052934" cy="3400305"/>
            </a:xfrm>
            <a:prstGeom prst="rect">
              <a:avLst/>
            </a:prstGeom>
          </p:spPr>
        </p:pic>
        <p:sp>
          <p:nvSpPr>
            <p:cNvPr id="19" name="Oval 18">
              <a:hlinkClick r:id="rId19" action="ppaction://hlinksldjump"/>
              <a:extLst>
                <a:ext uri="{FF2B5EF4-FFF2-40B4-BE49-F238E27FC236}">
                  <a16:creationId xmlns:a16="http://schemas.microsoft.com/office/drawing/2014/main" id="{A9DDD032-1441-A5F9-B0D6-0D0D5E0C6289}"/>
                </a:ext>
              </a:extLst>
            </p:cNvPr>
            <p:cNvSpPr/>
            <p:nvPr/>
          </p:nvSpPr>
          <p:spPr>
            <a:xfrm>
              <a:off x="5707009" y="5630724"/>
              <a:ext cx="1000629" cy="1000629"/>
            </a:xfrm>
            <a:prstGeom prst="ellipse">
              <a:avLst/>
            </a:prstGeom>
            <a:solidFill>
              <a:srgbClr val="FFEC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a:ln w="38100">
                    <a:solidFill>
                      <a:schemeClr val="tx1"/>
                    </a:solidFill>
                  </a:ln>
                  <a:solidFill>
                    <a:srgbClr val="F47523"/>
                  </a:solidFill>
                  <a:latin typeface="iCiel Crocante" panose="02000000000000000000" pitchFamily="50" charset="0"/>
                </a:rPr>
                <a:t>2</a:t>
              </a:r>
            </a:p>
          </p:txBody>
        </p:sp>
      </p:grpSp>
      <p:grpSp>
        <p:nvGrpSpPr>
          <p:cNvPr id="9" name="Group 8">
            <a:extLst>
              <a:ext uri="{FF2B5EF4-FFF2-40B4-BE49-F238E27FC236}">
                <a16:creationId xmlns:a16="http://schemas.microsoft.com/office/drawing/2014/main" id="{D9B8A58B-A0AE-E244-E4E4-3E6D8CDBFE13}"/>
              </a:ext>
            </a:extLst>
          </p:cNvPr>
          <p:cNvGrpSpPr/>
          <p:nvPr/>
        </p:nvGrpSpPr>
        <p:grpSpPr>
          <a:xfrm>
            <a:off x="8605413" y="2779788"/>
            <a:ext cx="2375257" cy="3825110"/>
            <a:chOff x="8605413" y="2779788"/>
            <a:chExt cx="2375257" cy="3825110"/>
          </a:xfrm>
        </p:grpSpPr>
        <p:pic>
          <p:nvPicPr>
            <p:cNvPr id="10" name="Picture 8">
              <a:extLst>
                <a:ext uri="{FF2B5EF4-FFF2-40B4-BE49-F238E27FC236}">
                  <a16:creationId xmlns:a16="http://schemas.microsoft.com/office/drawing/2014/main" id="{16D7323F-A75B-BB21-55E1-AD56D9E21B37}"/>
                </a:ext>
              </a:extLst>
            </p:cNvPr>
            <p:cNvPicPr>
              <a:picLocks noChangeAspect="1"/>
            </p:cNvPicPr>
            <p:nvPr/>
          </p:nvPicPr>
          <p:blipFill>
            <a:blip r:embed="rId20"/>
            <a:srcRect/>
            <a:stretch>
              <a:fillRect/>
            </a:stretch>
          </p:blipFill>
          <p:spPr>
            <a:xfrm>
              <a:off x="8605413" y="2779788"/>
              <a:ext cx="2375257" cy="2650217"/>
            </a:xfrm>
            <a:prstGeom prst="rect">
              <a:avLst/>
            </a:prstGeom>
          </p:spPr>
        </p:pic>
        <p:sp>
          <p:nvSpPr>
            <p:cNvPr id="20" name="Oval 19">
              <a:hlinkClick r:id="rId21" action="ppaction://hlinksldjump"/>
              <a:extLst>
                <a:ext uri="{FF2B5EF4-FFF2-40B4-BE49-F238E27FC236}">
                  <a16:creationId xmlns:a16="http://schemas.microsoft.com/office/drawing/2014/main" id="{F8F3E323-8E14-75A6-753C-AEBC22E54D35}"/>
                </a:ext>
              </a:extLst>
            </p:cNvPr>
            <p:cNvSpPr/>
            <p:nvPr/>
          </p:nvSpPr>
          <p:spPr>
            <a:xfrm>
              <a:off x="9585484" y="5604269"/>
              <a:ext cx="1000629" cy="1000629"/>
            </a:xfrm>
            <a:prstGeom prst="ellipse">
              <a:avLst/>
            </a:prstGeom>
            <a:solidFill>
              <a:srgbClr val="FFEC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a:ln w="38100">
                    <a:solidFill>
                      <a:schemeClr val="tx1"/>
                    </a:solidFill>
                  </a:ln>
                  <a:solidFill>
                    <a:srgbClr val="F47523"/>
                  </a:solidFill>
                  <a:latin typeface="iCiel Crocante" panose="02000000000000000000" pitchFamily="50" charset="0"/>
                </a:rPr>
                <a:t>3</a:t>
              </a:r>
            </a:p>
          </p:txBody>
        </p:sp>
      </p:grpSp>
    </p:spTree>
    <p:extLst>
      <p:ext uri="{BB962C8B-B14F-4D97-AF65-F5344CB8AC3E}">
        <p14:creationId xmlns:p14="http://schemas.microsoft.com/office/powerpoint/2010/main" val="2239556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5"/>
                                        </p:tgtEl>
                                        <p:attrNameLst>
                                          <p:attrName>ppt_x</p:attrName>
                                          <p:attrName>ppt_y</p:attrName>
                                        </p:attrNameLst>
                                      </p:cBhvr>
                                    </p:animMotion>
                                    <p:animRot by="1500000">
                                      <p:cBhvr>
                                        <p:cTn id="7" dur="125" fill="hold">
                                          <p:stCondLst>
                                            <p:cond delay="0"/>
                                          </p:stCondLst>
                                        </p:cTn>
                                        <p:tgtEl>
                                          <p:spTgt spid="5"/>
                                        </p:tgtEl>
                                        <p:attrNameLst>
                                          <p:attrName>r</p:attrName>
                                        </p:attrNameLst>
                                      </p:cBhvr>
                                    </p:animRot>
                                    <p:animRot by="-1500000">
                                      <p:cBhvr>
                                        <p:cTn id="8" dur="125" fill="hold">
                                          <p:stCondLst>
                                            <p:cond delay="125"/>
                                          </p:stCondLst>
                                        </p:cTn>
                                        <p:tgtEl>
                                          <p:spTgt spid="5"/>
                                        </p:tgtEl>
                                        <p:attrNameLst>
                                          <p:attrName>r</p:attrName>
                                        </p:attrNameLst>
                                      </p:cBhvr>
                                    </p:animRot>
                                    <p:animRot by="-1500000">
                                      <p:cBhvr>
                                        <p:cTn id="9" dur="125" fill="hold">
                                          <p:stCondLst>
                                            <p:cond delay="250"/>
                                          </p:stCondLst>
                                        </p:cTn>
                                        <p:tgtEl>
                                          <p:spTgt spid="5"/>
                                        </p:tgtEl>
                                        <p:attrNameLst>
                                          <p:attrName>r</p:attrName>
                                        </p:attrNameLst>
                                      </p:cBhvr>
                                    </p:animRot>
                                    <p:animRot by="1500000">
                                      <p:cBhvr>
                                        <p:cTn id="10" dur="125" fill="hold">
                                          <p:stCondLst>
                                            <p:cond delay="375"/>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withEffect">
                                  <p:stCondLst>
                                    <p:cond delay="0"/>
                                  </p:stCondLst>
                                  <p:childTnLst>
                                    <p:animEffect transition="out" filter="fad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withEffect">
                                  <p:stCondLst>
                                    <p:cond delay="0"/>
                                  </p:stCondLst>
                                  <p:childTnLst>
                                    <p:animEffect transition="out" filter="fade">
                                      <p:cBhvr>
                                        <p:cTn id="27" dur="500"/>
                                        <p:tgtEl>
                                          <p:spTgt spid="6"/>
                                        </p:tgtEl>
                                      </p:cBhvr>
                                    </p:animEffect>
                                    <p:set>
                                      <p:cBhvr>
                                        <p:cTn id="2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9" restart="whenNotActive" fill="hold" evtFilter="cancelBubble" nodeType="interactiveSeq">
                <p:stCondLst>
                  <p:cond evt="onClick" delay="0">
                    <p:tgtEl>
                      <p:spTgt spid="8"/>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withEffect">
                                  <p:stCondLst>
                                    <p:cond delay="0"/>
                                  </p:stCondLst>
                                  <p:childTnLst>
                                    <p:animEffect transition="out" filter="fade">
                                      <p:cBhvr>
                                        <p:cTn id="33" dur="500"/>
                                        <p:tgtEl>
                                          <p:spTgt spid="8"/>
                                        </p:tgtEl>
                                      </p:cBhvr>
                                    </p:animEffect>
                                    <p:set>
                                      <p:cBhvr>
                                        <p:cTn id="34"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6D7087B-FF6C-7E48-1587-E8C0BCAA85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1" name="Picture 10">
            <a:extLst>
              <a:ext uri="{FF2B5EF4-FFF2-40B4-BE49-F238E27FC236}">
                <a16:creationId xmlns:a16="http://schemas.microsoft.com/office/drawing/2014/main" id="{39E30DB3-DFF2-3825-3AE4-0E0BA569E89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rcRect/>
          <a:stretch>
            <a:fillRect/>
          </a:stretch>
        </p:blipFill>
        <p:spPr>
          <a:xfrm>
            <a:off x="155098" y="434418"/>
            <a:ext cx="4216997" cy="3057323"/>
          </a:xfrm>
          <a:prstGeom prst="rect">
            <a:avLst/>
          </a:prstGeom>
        </p:spPr>
      </p:pic>
      <p:pic>
        <p:nvPicPr>
          <p:cNvPr id="42" name="Picture 3">
            <a:extLst>
              <a:ext uri="{FF2B5EF4-FFF2-40B4-BE49-F238E27FC236}">
                <a16:creationId xmlns:a16="http://schemas.microsoft.com/office/drawing/2014/main" id="{9EEC2619-6820-9E79-6715-209ECC1BFEA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76199" y="2997200"/>
            <a:ext cx="3650210" cy="3860800"/>
          </a:xfrm>
          <a:prstGeom prst="rect">
            <a:avLst/>
          </a:prstGeom>
        </p:spPr>
      </p:pic>
      <p:pic>
        <p:nvPicPr>
          <p:cNvPr id="43" name="Picture 4">
            <a:extLst>
              <a:ext uri="{FF2B5EF4-FFF2-40B4-BE49-F238E27FC236}">
                <a16:creationId xmlns:a16="http://schemas.microsoft.com/office/drawing/2014/main" id="{EE8FD6D6-45B6-D9C5-B207-AFC3C0221AD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6433339" y="5203014"/>
            <a:ext cx="1287685" cy="1457257"/>
          </a:xfrm>
          <a:prstGeom prst="rect">
            <a:avLst/>
          </a:prstGeom>
        </p:spPr>
      </p:pic>
      <p:pic>
        <p:nvPicPr>
          <p:cNvPr id="44" name="Picture 5">
            <a:extLst>
              <a:ext uri="{FF2B5EF4-FFF2-40B4-BE49-F238E27FC236}">
                <a16:creationId xmlns:a16="http://schemas.microsoft.com/office/drawing/2014/main" id="{29ED27ED-7937-7A01-F88B-E4EC4681E17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314609" y="3988249"/>
            <a:ext cx="1784118" cy="2779787"/>
          </a:xfrm>
          <a:prstGeom prst="rect">
            <a:avLst/>
          </a:prstGeom>
        </p:spPr>
      </p:pic>
      <p:pic>
        <p:nvPicPr>
          <p:cNvPr id="45" name="Picture 3" descr="Mermaids aren-.... | 🌎Eddsworld🌎 Amino">
            <a:extLst>
              <a:ext uri="{FF2B5EF4-FFF2-40B4-BE49-F238E27FC236}">
                <a16:creationId xmlns:a16="http://schemas.microsoft.com/office/drawing/2014/main" id="{F8B1B246-4F47-B027-442C-5B6799A8C201}"/>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1247" y="4502317"/>
            <a:ext cx="2762250" cy="234514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3" descr="Mermaids aren-.... | 🌎Eddsworld🌎 Amino">
            <a:extLst>
              <a:ext uri="{FF2B5EF4-FFF2-40B4-BE49-F238E27FC236}">
                <a16:creationId xmlns:a16="http://schemas.microsoft.com/office/drawing/2014/main" id="{F1527AFF-E278-D205-293A-8A77ECAAE276}"/>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8379074" y="4187254"/>
            <a:ext cx="2762250" cy="258909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a:extLst>
              <a:ext uri="{FF2B5EF4-FFF2-40B4-BE49-F238E27FC236}">
                <a16:creationId xmlns:a16="http://schemas.microsoft.com/office/drawing/2014/main" id="{45D7A745-FEB3-48C7-E1A1-04F49AC25EE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rcRect/>
          <a:stretch>
            <a:fillRect/>
          </a:stretch>
        </p:blipFill>
        <p:spPr>
          <a:xfrm flipH="1">
            <a:off x="9857711" y="463445"/>
            <a:ext cx="2042171" cy="1480574"/>
          </a:xfrm>
          <a:prstGeom prst="rect">
            <a:avLst/>
          </a:prstGeom>
        </p:spPr>
      </p:pic>
      <p:pic>
        <p:nvPicPr>
          <p:cNvPr id="51" name="Picture 3">
            <a:extLst>
              <a:ext uri="{FF2B5EF4-FFF2-40B4-BE49-F238E27FC236}">
                <a16:creationId xmlns:a16="http://schemas.microsoft.com/office/drawing/2014/main" id="{111776A0-BBDA-8F1E-15C2-A00CFA088DA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3669339" y="4251559"/>
            <a:ext cx="2387073" cy="2524789"/>
          </a:xfrm>
          <a:prstGeom prst="rect">
            <a:avLst/>
          </a:prstGeom>
        </p:spPr>
      </p:pic>
      <p:grpSp>
        <p:nvGrpSpPr>
          <p:cNvPr id="7" name="Group 6">
            <a:extLst>
              <a:ext uri="{FF2B5EF4-FFF2-40B4-BE49-F238E27FC236}">
                <a16:creationId xmlns:a16="http://schemas.microsoft.com/office/drawing/2014/main" id="{5060DDA2-ADC1-AEE2-35D1-A815A5DA382E}"/>
              </a:ext>
            </a:extLst>
          </p:cNvPr>
          <p:cNvGrpSpPr/>
          <p:nvPr/>
        </p:nvGrpSpPr>
        <p:grpSpPr>
          <a:xfrm>
            <a:off x="-5930868" y="2051339"/>
            <a:ext cx="5115439" cy="4901955"/>
            <a:chOff x="-4278860" y="3255818"/>
            <a:chExt cx="3942413" cy="3777883"/>
          </a:xfrm>
        </p:grpSpPr>
        <p:sp>
          <p:nvSpPr>
            <p:cNvPr id="8" name="Cloud 7">
              <a:extLst>
                <a:ext uri="{FF2B5EF4-FFF2-40B4-BE49-F238E27FC236}">
                  <a16:creationId xmlns:a16="http://schemas.microsoft.com/office/drawing/2014/main" id="{27EABAB7-1B2C-8F08-C731-61B3E7C25DFD}"/>
                </a:ext>
              </a:extLst>
            </p:cNvPr>
            <p:cNvSpPr/>
            <p:nvPr/>
          </p:nvSpPr>
          <p:spPr>
            <a:xfrm>
              <a:off x="-4278860" y="3255818"/>
              <a:ext cx="3942413" cy="2338466"/>
            </a:xfrm>
            <a:prstGeom prst="cloud">
              <a:avLst/>
            </a:prstGeom>
            <a:solidFill>
              <a:srgbClr val="FFECAF"/>
            </a:solidFill>
            <a:ln w="571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pic>
          <p:nvPicPr>
            <p:cNvPr id="9" name="Picture 4">
              <a:extLst>
                <a:ext uri="{FF2B5EF4-FFF2-40B4-BE49-F238E27FC236}">
                  <a16:creationId xmlns:a16="http://schemas.microsoft.com/office/drawing/2014/main" id="{27175632-6ECE-9441-7650-9958942250B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p:blipFill>
          <p:spPr bwMode="auto">
            <a:xfrm>
              <a:off x="-3460452" y="4977837"/>
              <a:ext cx="2649782" cy="205586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3B2DEBE8-73F9-26D5-6F8A-4E9D5F9A788B}"/>
                </a:ext>
              </a:extLst>
            </p:cNvPr>
            <p:cNvSpPr/>
            <p:nvPr/>
          </p:nvSpPr>
          <p:spPr>
            <a:xfrm>
              <a:off x="-3924503" y="3742171"/>
              <a:ext cx="2988721" cy="1209720"/>
            </a:xfrm>
            <a:prstGeom prst="rect">
              <a:avLst/>
            </a:prstGeom>
          </p:spPr>
          <p:txBody>
            <a:bodyPr wrap="none">
              <a:spAutoFit/>
            </a:bodyPr>
            <a:lstStyle/>
            <a:p>
              <a:pPr algn="ctr"/>
              <a:r>
                <a:rPr lang="vi-VN" sz="4800" b="1" dirty="0">
                  <a:solidFill>
                    <a:srgbClr val="C00000"/>
                  </a:solidFill>
                  <a:latin typeface="iCiel Pacifico" panose="02000000000000000000" pitchFamily="2" charset="0"/>
                  <a:cs typeface="Pattaya" panose="00000500000000000000" pitchFamily="2" charset="-34"/>
                </a:rPr>
                <a:t>Học </a:t>
              </a:r>
              <a:r>
                <a:rPr lang="vi-VN" sz="4800" b="1">
                  <a:solidFill>
                    <a:srgbClr val="C00000"/>
                  </a:solidFill>
                  <a:latin typeface="iCiel Pacifico" panose="02000000000000000000" pitchFamily="2" charset="0"/>
                  <a:cs typeface="Pattaya" panose="00000500000000000000" pitchFamily="2" charset="-34"/>
                </a:rPr>
                <a:t>thuộc lòng</a:t>
              </a:r>
            </a:p>
            <a:p>
              <a:pPr algn="ctr"/>
              <a:r>
                <a:rPr lang="vi-VN" sz="4800" b="1">
                  <a:solidFill>
                    <a:srgbClr val="C00000"/>
                  </a:solidFill>
                  <a:latin typeface="iCiel Pacifico" panose="02000000000000000000" pitchFamily="2" charset="0"/>
                  <a:cs typeface="Pattaya" panose="00000500000000000000" pitchFamily="2" charset="-34"/>
                </a:rPr>
                <a:t>bài </a:t>
              </a:r>
              <a:r>
                <a:rPr lang="vi-VN" sz="4800" b="1" dirty="0">
                  <a:solidFill>
                    <a:srgbClr val="C00000"/>
                  </a:solidFill>
                  <a:latin typeface="iCiel Pacifico" panose="02000000000000000000" pitchFamily="2" charset="0"/>
                  <a:cs typeface="Pattaya" panose="00000500000000000000" pitchFamily="2" charset="-34"/>
                </a:rPr>
                <a:t>thơ.</a:t>
              </a:r>
              <a:endParaRPr lang="en-US" sz="4800" dirty="0">
                <a:solidFill>
                  <a:srgbClr val="C00000"/>
                </a:solidFill>
                <a:latin typeface="iCiel Pacifico" panose="02000000000000000000" pitchFamily="2" charset="0"/>
              </a:endParaRPr>
            </a:p>
          </p:txBody>
        </p:sp>
      </p:grpSp>
      <p:grpSp>
        <p:nvGrpSpPr>
          <p:cNvPr id="11" name="Group 10">
            <a:extLst>
              <a:ext uri="{FF2B5EF4-FFF2-40B4-BE49-F238E27FC236}">
                <a16:creationId xmlns:a16="http://schemas.microsoft.com/office/drawing/2014/main" id="{3E90CBE5-87D4-23EA-D46E-8C4BEF27A9C0}"/>
              </a:ext>
            </a:extLst>
          </p:cNvPr>
          <p:cNvGrpSpPr/>
          <p:nvPr/>
        </p:nvGrpSpPr>
        <p:grpSpPr>
          <a:xfrm>
            <a:off x="12374683" y="1526996"/>
            <a:ext cx="5463248" cy="5426298"/>
            <a:chOff x="-4090589" y="3117952"/>
            <a:chExt cx="3942413" cy="3915749"/>
          </a:xfrm>
        </p:grpSpPr>
        <p:sp>
          <p:nvSpPr>
            <p:cNvPr id="12" name="Cloud 11">
              <a:extLst>
                <a:ext uri="{FF2B5EF4-FFF2-40B4-BE49-F238E27FC236}">
                  <a16:creationId xmlns:a16="http://schemas.microsoft.com/office/drawing/2014/main" id="{059664E6-2267-041F-D080-51461761A96E}"/>
                </a:ext>
              </a:extLst>
            </p:cNvPr>
            <p:cNvSpPr/>
            <p:nvPr/>
          </p:nvSpPr>
          <p:spPr>
            <a:xfrm>
              <a:off x="-4090589" y="3117952"/>
              <a:ext cx="3942413" cy="2338466"/>
            </a:xfrm>
            <a:prstGeom prst="cloud">
              <a:avLst/>
            </a:prstGeom>
            <a:solidFill>
              <a:srgbClr val="FFECAF"/>
            </a:solidFill>
            <a:ln w="571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4">
              <a:extLst>
                <a:ext uri="{FF2B5EF4-FFF2-40B4-BE49-F238E27FC236}">
                  <a16:creationId xmlns:a16="http://schemas.microsoft.com/office/drawing/2014/main" id="{5FC59B0F-F65B-7D36-9769-E59532E595D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p:blipFill>
          <p:spPr bwMode="auto">
            <a:xfrm flipH="1">
              <a:off x="-3460452" y="4977837"/>
              <a:ext cx="2649782" cy="2055864"/>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1657A430-3165-B6B7-7419-F2DF5AA492F3}"/>
                </a:ext>
              </a:extLst>
            </p:cNvPr>
            <p:cNvSpPr/>
            <p:nvPr/>
          </p:nvSpPr>
          <p:spPr>
            <a:xfrm>
              <a:off x="-3816718" y="3698285"/>
              <a:ext cx="3418475" cy="1132705"/>
            </a:xfrm>
            <a:prstGeom prst="rect">
              <a:avLst/>
            </a:prstGeom>
          </p:spPr>
          <p:txBody>
            <a:bodyPr wrap="none">
              <a:spAutoFit/>
            </a:bodyPr>
            <a:lstStyle/>
            <a:p>
              <a:pPr algn="ctr"/>
              <a:r>
                <a:rPr lang="vi-VN" sz="4800" b="1" dirty="0">
                  <a:solidFill>
                    <a:srgbClr val="C00000"/>
                  </a:solidFill>
                  <a:latin typeface="iCiel Pacifico" panose="02000000000000000000" pitchFamily="2" charset="0"/>
                  <a:cs typeface="Pattaya" panose="00000500000000000000" pitchFamily="2" charset="-34"/>
                </a:rPr>
                <a:t>Soạn bài </a:t>
              </a:r>
            </a:p>
            <a:p>
              <a:pPr algn="ctr"/>
              <a:r>
                <a:rPr lang="vi-VN" sz="4800" b="1" dirty="0">
                  <a:solidFill>
                    <a:srgbClr val="C00000"/>
                  </a:solidFill>
                  <a:latin typeface="iCiel Pacifico" panose="02000000000000000000" pitchFamily="2" charset="0"/>
                  <a:cs typeface="Pattaya" panose="00000500000000000000" pitchFamily="2" charset="-34"/>
                </a:rPr>
                <a:t>“Nghĩa thầy trò”.</a:t>
              </a:r>
            </a:p>
          </p:txBody>
        </p:sp>
      </p:grpSp>
      <p:pic>
        <p:nvPicPr>
          <p:cNvPr id="15" name="Picture 15">
            <a:extLst>
              <a:ext uri="{FF2B5EF4-FFF2-40B4-BE49-F238E27FC236}">
                <a16:creationId xmlns:a16="http://schemas.microsoft.com/office/drawing/2014/main" id="{E336EC2F-E17A-EFB4-BC24-378140626A5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4012618" y="325557"/>
            <a:ext cx="4087587" cy="779415"/>
          </a:xfrm>
          <a:prstGeom prst="rect">
            <a:avLst/>
          </a:prstGeom>
        </p:spPr>
      </p:pic>
      <p:sp>
        <p:nvSpPr>
          <p:cNvPr id="16" name="TextBox 16">
            <a:extLst>
              <a:ext uri="{FF2B5EF4-FFF2-40B4-BE49-F238E27FC236}">
                <a16:creationId xmlns:a16="http://schemas.microsoft.com/office/drawing/2014/main" id="{BD172A48-DDFF-719F-C32F-EB9BB729A0BA}"/>
              </a:ext>
            </a:extLst>
          </p:cNvPr>
          <p:cNvSpPr txBox="1"/>
          <p:nvPr/>
        </p:nvSpPr>
        <p:spPr>
          <a:xfrm>
            <a:off x="4192764" y="293487"/>
            <a:ext cx="3873674" cy="641201"/>
          </a:xfrm>
          <a:prstGeom prst="rect">
            <a:avLst/>
          </a:prstGeom>
        </p:spPr>
        <p:txBody>
          <a:bodyPr wrap="square" lIns="0" tIns="0" rIns="0" bIns="0" rtlCol="0" anchor="t">
            <a:spAutoFit/>
          </a:bodyPr>
          <a:lstStyle/>
          <a:p>
            <a:pPr algn="ctr">
              <a:lnSpc>
                <a:spcPts val="5040"/>
              </a:lnSpc>
            </a:pPr>
            <a:r>
              <a:rPr lang="vi-VN" sz="4400" b="1" spc="144">
                <a:solidFill>
                  <a:srgbClr val="C00000"/>
                </a:solidFill>
                <a:latin typeface="iCiel Soup of Justice" pitchFamily="2" charset="0"/>
              </a:rPr>
              <a:t>DẶN DÒ</a:t>
            </a:r>
            <a:endParaRPr lang="en-US" sz="4400" b="1" spc="144">
              <a:solidFill>
                <a:srgbClr val="C00000"/>
              </a:solidFill>
              <a:latin typeface="iCiel Soup of Justice" pitchFamily="2" charset="0"/>
            </a:endParaRPr>
          </a:p>
        </p:txBody>
      </p:sp>
    </p:spTree>
    <p:extLst>
      <p:ext uri="{BB962C8B-B14F-4D97-AF65-F5344CB8AC3E}">
        <p14:creationId xmlns:p14="http://schemas.microsoft.com/office/powerpoint/2010/main" val="881748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2.70833E-6 -1.48148E-6 L 0.52474 -0.04583 " pathEditMode="relative" rAng="0" ptsTypes="AA">
                                      <p:cBhvr>
                                        <p:cTn id="6" dur="2000" fill="hold"/>
                                        <p:tgtEl>
                                          <p:spTgt spid="7"/>
                                        </p:tgtEl>
                                        <p:attrNameLst>
                                          <p:attrName>ppt_x</p:attrName>
                                          <p:attrName>ppt_y</p:attrName>
                                        </p:attrNameLst>
                                      </p:cBhvr>
                                      <p:rCtr x="26237" y="-2292"/>
                                    </p:animMotion>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2.29167E-6 2.96296E-6 L -0.49375 -0.04977 " pathEditMode="relative" rAng="0" ptsTypes="AA">
                                      <p:cBhvr>
                                        <p:cTn id="10" dur="2000" fill="hold"/>
                                        <p:tgtEl>
                                          <p:spTgt spid="11"/>
                                        </p:tgtEl>
                                        <p:attrNameLst>
                                          <p:attrName>ppt_x</p:attrName>
                                          <p:attrName>ppt_y</p:attrName>
                                        </p:attrNameLst>
                                      </p:cBhvr>
                                      <p:rCtr x="-24688" y="-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id="{66C7643B-C502-95E2-9794-70D0AD17A6E7}"/>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53021" b="53187"/>
          <a:stretch/>
        </p:blipFill>
        <p:spPr>
          <a:xfrm>
            <a:off x="0" y="-1035"/>
            <a:ext cx="12192000" cy="6859035"/>
          </a:xfrm>
          <a:prstGeom prst="rect">
            <a:avLst/>
          </a:prstGeom>
        </p:spPr>
      </p:pic>
      <p:pic>
        <p:nvPicPr>
          <p:cNvPr id="17" name="Picture 10">
            <a:extLst>
              <a:ext uri="{FF2B5EF4-FFF2-40B4-BE49-F238E27FC236}">
                <a16:creationId xmlns:a16="http://schemas.microsoft.com/office/drawing/2014/main" id="{2D5F608A-5E93-28E0-BC37-65DAE8E976A7}"/>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20000" contrast="-20000"/>
                    </a14:imgEffect>
                  </a14:imgLayer>
                </a14:imgProps>
              </a:ext>
            </a:extLst>
          </a:blip>
          <a:srcRect/>
          <a:stretch>
            <a:fillRect/>
          </a:stretch>
        </p:blipFill>
        <p:spPr>
          <a:xfrm>
            <a:off x="275163" y="428153"/>
            <a:ext cx="4216997" cy="3057323"/>
          </a:xfrm>
          <a:prstGeom prst="rect">
            <a:avLst/>
          </a:prstGeom>
        </p:spPr>
      </p:pic>
      <p:pic>
        <p:nvPicPr>
          <p:cNvPr id="14" name="Picture 3">
            <a:extLst>
              <a:ext uri="{FF2B5EF4-FFF2-40B4-BE49-F238E27FC236}">
                <a16:creationId xmlns:a16="http://schemas.microsoft.com/office/drawing/2014/main" id="{4FE1D184-21CD-4082-F9EE-183E48F296F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76199" y="2997200"/>
            <a:ext cx="3650210" cy="3860800"/>
          </a:xfrm>
          <a:prstGeom prst="rect">
            <a:avLst/>
          </a:prstGeom>
        </p:spPr>
      </p:pic>
      <p:pic>
        <p:nvPicPr>
          <p:cNvPr id="15" name="Picture 4">
            <a:extLst>
              <a:ext uri="{FF2B5EF4-FFF2-40B4-BE49-F238E27FC236}">
                <a16:creationId xmlns:a16="http://schemas.microsoft.com/office/drawing/2014/main" id="{F06AA74B-3D53-8B26-E568-9F1621AE35F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2864990" y="5301519"/>
            <a:ext cx="1287685" cy="1457257"/>
          </a:xfrm>
          <a:prstGeom prst="rect">
            <a:avLst/>
          </a:prstGeom>
        </p:spPr>
      </p:pic>
      <p:pic>
        <p:nvPicPr>
          <p:cNvPr id="16" name="Picture 5">
            <a:extLst>
              <a:ext uri="{FF2B5EF4-FFF2-40B4-BE49-F238E27FC236}">
                <a16:creationId xmlns:a16="http://schemas.microsoft.com/office/drawing/2014/main" id="{35AC930D-2444-6CB7-5B65-ACE5CB1E6E0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0407882" y="4078212"/>
            <a:ext cx="1784118" cy="2779787"/>
          </a:xfrm>
          <a:prstGeom prst="rect">
            <a:avLst/>
          </a:prstGeom>
        </p:spPr>
      </p:pic>
      <p:pic>
        <p:nvPicPr>
          <p:cNvPr id="11" name="Picture 9">
            <a:extLst>
              <a:ext uri="{FF2B5EF4-FFF2-40B4-BE49-F238E27FC236}">
                <a16:creationId xmlns:a16="http://schemas.microsoft.com/office/drawing/2014/main" id="{4E6AF707-1F2A-2FF3-C0B1-66F651ACA029}"/>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flipH="1">
            <a:off x="10091515" y="124162"/>
            <a:ext cx="1825322" cy="2659849"/>
          </a:xfrm>
          <a:prstGeom prst="rect">
            <a:avLst/>
          </a:prstGeom>
        </p:spPr>
      </p:pic>
      <p:pic>
        <p:nvPicPr>
          <p:cNvPr id="2" name="Picture 3" descr="Mermaids aren-.... | 🌎Eddsworld🌎 Amino">
            <a:extLst>
              <a:ext uri="{FF2B5EF4-FFF2-40B4-BE49-F238E27FC236}">
                <a16:creationId xmlns:a16="http://schemas.microsoft.com/office/drawing/2014/main" id="{89F60CFD-465C-643B-FED0-9DDF6934EF93}"/>
              </a:ext>
            </a:extLst>
          </p:cNvPr>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11247" y="4502317"/>
            <a:ext cx="2762250" cy="23451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Mermaids aren-.... | 🌎Eddsworld🌎 Amino">
            <a:extLst>
              <a:ext uri="{FF2B5EF4-FFF2-40B4-BE49-F238E27FC236}">
                <a16:creationId xmlns:a16="http://schemas.microsoft.com/office/drawing/2014/main" id="{7787B867-34FA-3395-591B-C7769E743677}"/>
              </a:ext>
            </a:extLst>
          </p:cNvPr>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9154587" y="3856011"/>
            <a:ext cx="2762250" cy="2589094"/>
          </a:xfrm>
          <a:prstGeom prst="rect">
            <a:avLst/>
          </a:prstGeom>
          <a:noFill/>
          <a:extLst>
            <a:ext uri="{909E8E84-426E-40DD-AFC4-6F175D3DCCD1}">
              <a14:hiddenFill xmlns:a14="http://schemas.microsoft.com/office/drawing/2010/main">
                <a:solidFill>
                  <a:srgbClr val="FFFFFF"/>
                </a:solidFill>
              </a14:hiddenFill>
            </a:ext>
          </a:extLst>
        </p:spPr>
      </p:pic>
      <p:pic>
        <p:nvPicPr>
          <p:cNvPr id="31" name="AmthanhThua">
            <a:hlinkClick r:id="" action="ppaction://media"/>
            <a:extLst>
              <a:ext uri="{FF2B5EF4-FFF2-40B4-BE49-F238E27FC236}">
                <a16:creationId xmlns:a16="http://schemas.microsoft.com/office/drawing/2014/main" id="{95936058-56EC-9858-1251-6BD723D22E3D}"/>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867519" y="6611885"/>
            <a:ext cx="731045" cy="731045"/>
          </a:xfrm>
          <a:prstGeom prst="rect">
            <a:avLst/>
          </a:prstGeom>
        </p:spPr>
      </p:pic>
      <p:sp>
        <p:nvSpPr>
          <p:cNvPr id="32" name="TextBox 31">
            <a:extLst>
              <a:ext uri="{FF2B5EF4-FFF2-40B4-BE49-F238E27FC236}">
                <a16:creationId xmlns:a16="http://schemas.microsoft.com/office/drawing/2014/main" id="{C9DEC105-2F0C-ECAD-A147-95CAD36451F2}"/>
              </a:ext>
            </a:extLst>
          </p:cNvPr>
          <p:cNvSpPr txBox="1"/>
          <p:nvPr/>
        </p:nvSpPr>
        <p:spPr>
          <a:xfrm>
            <a:off x="-2595434" y="3055497"/>
            <a:ext cx="223811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a:t>
            </a:r>
            <a:r>
              <a:rPr lang="en-US" sz="2700" b="1" dirty="0" err="1"/>
              <a:t>Đúng</a:t>
            </a:r>
            <a:endParaRPr lang="en-US" sz="2700" b="1" dirty="0"/>
          </a:p>
        </p:txBody>
      </p:sp>
      <p:sp>
        <p:nvSpPr>
          <p:cNvPr id="33" name="TextBox 32">
            <a:extLst>
              <a:ext uri="{FF2B5EF4-FFF2-40B4-BE49-F238E27FC236}">
                <a16:creationId xmlns:a16="http://schemas.microsoft.com/office/drawing/2014/main" id="{2EE4E767-5012-2563-AFC2-45841ADD1020}"/>
              </a:ext>
            </a:extLst>
          </p:cNvPr>
          <p:cNvSpPr txBox="1"/>
          <p:nvPr/>
        </p:nvSpPr>
        <p:spPr>
          <a:xfrm>
            <a:off x="-2423899" y="5437623"/>
            <a:ext cx="190148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Sai</a:t>
            </a:r>
          </a:p>
        </p:txBody>
      </p:sp>
      <p:pic>
        <p:nvPicPr>
          <p:cNvPr id="34" name="59c3c5f047238">
            <a:hlinkClick r:id="" action="ppaction://media"/>
            <a:extLst>
              <a:ext uri="{FF2B5EF4-FFF2-40B4-BE49-F238E27FC236}">
                <a16:creationId xmlns:a16="http://schemas.microsoft.com/office/drawing/2014/main" id="{79D232C3-FEC5-E1A7-A023-44D8CD5D6196}"/>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1867519" y="2022976"/>
            <a:ext cx="731045" cy="731045"/>
          </a:xfrm>
          <a:prstGeom prst="rect">
            <a:avLst/>
          </a:prstGeom>
        </p:spPr>
      </p:pic>
      <p:pic>
        <p:nvPicPr>
          <p:cNvPr id="35" name="AmthanhThua">
            <a:hlinkClick r:id="" action="ppaction://media"/>
            <a:extLst>
              <a:ext uri="{FF2B5EF4-FFF2-40B4-BE49-F238E27FC236}">
                <a16:creationId xmlns:a16="http://schemas.microsoft.com/office/drawing/2014/main" id="{B4F0EF62-2691-40CD-2966-D11E78781F44}"/>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2757593" y="6611885"/>
            <a:ext cx="731045" cy="731045"/>
          </a:xfrm>
          <a:prstGeom prst="rect">
            <a:avLst/>
          </a:prstGeom>
        </p:spPr>
      </p:pic>
      <p:grpSp>
        <p:nvGrpSpPr>
          <p:cNvPr id="20" name="Group 19">
            <a:extLst>
              <a:ext uri="{FF2B5EF4-FFF2-40B4-BE49-F238E27FC236}">
                <a16:creationId xmlns:a16="http://schemas.microsoft.com/office/drawing/2014/main" id="{0D6614D5-9F6E-CDAB-164C-E1EEBB62C96D}"/>
              </a:ext>
            </a:extLst>
          </p:cNvPr>
          <p:cNvGrpSpPr/>
          <p:nvPr/>
        </p:nvGrpSpPr>
        <p:grpSpPr>
          <a:xfrm>
            <a:off x="286726" y="221848"/>
            <a:ext cx="9650501" cy="1811343"/>
            <a:chOff x="286726" y="221848"/>
            <a:chExt cx="9650501" cy="1811343"/>
          </a:xfrm>
        </p:grpSpPr>
        <p:pic>
          <p:nvPicPr>
            <p:cNvPr id="42" name="Picture 41">
              <a:extLst>
                <a:ext uri="{FF2B5EF4-FFF2-40B4-BE49-F238E27FC236}">
                  <a16:creationId xmlns:a16="http://schemas.microsoft.com/office/drawing/2014/main" id="{6EA0D948-34FE-6DB3-FC31-D0C92C933877}"/>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86726" y="221848"/>
              <a:ext cx="9650501" cy="1811343"/>
            </a:xfrm>
            <a:prstGeom prst="rect">
              <a:avLst/>
            </a:prstGeom>
          </p:spPr>
        </p:pic>
        <p:sp>
          <p:nvSpPr>
            <p:cNvPr id="8" name="TextBox 7">
              <a:extLst>
                <a:ext uri="{FF2B5EF4-FFF2-40B4-BE49-F238E27FC236}">
                  <a16:creationId xmlns:a16="http://schemas.microsoft.com/office/drawing/2014/main" id="{2CC552D4-4DC3-9B6C-FA59-47D50195443F}"/>
                </a:ext>
              </a:extLst>
            </p:cNvPr>
            <p:cNvSpPr txBox="1"/>
            <p:nvPr/>
          </p:nvSpPr>
          <p:spPr>
            <a:xfrm flipH="1">
              <a:off x="2845407" y="723219"/>
              <a:ext cx="5215629" cy="923330"/>
            </a:xfrm>
            <a:prstGeom prst="rect">
              <a:avLst/>
            </a:prstGeom>
            <a:noFill/>
          </p:spPr>
          <p:txBody>
            <a:bodyPr wrap="square" rtlCol="0">
              <a:spAutoFit/>
            </a:bodyPr>
            <a:lstStyle/>
            <a:p>
              <a:pPr algn="just"/>
              <a:r>
                <a:rPr lang="vi-VN" sz="5400" dirty="0">
                  <a:latin typeface="iCiel Baliho Script" pitchFamily="2" charset="0"/>
                  <a:cs typeface="Pattaya" panose="00000500000000000000" pitchFamily="2" charset="-34"/>
                </a:rPr>
                <a:t>Đền Hùng ở đâu?</a:t>
              </a:r>
              <a:endParaRPr lang="en-US" sz="5400" dirty="0">
                <a:latin typeface="iCiel Baliho Script" pitchFamily="2" charset="0"/>
                <a:cs typeface="Pattaya" panose="00000500000000000000" pitchFamily="2" charset="-34"/>
              </a:endParaRPr>
            </a:p>
          </p:txBody>
        </p:sp>
        <p:sp>
          <p:nvSpPr>
            <p:cNvPr id="18" name="Oval 17">
              <a:extLst>
                <a:ext uri="{FF2B5EF4-FFF2-40B4-BE49-F238E27FC236}">
                  <a16:creationId xmlns:a16="http://schemas.microsoft.com/office/drawing/2014/main" id="{151B48B4-8044-675C-1FA9-51E3E128DA97}"/>
                </a:ext>
              </a:extLst>
            </p:cNvPr>
            <p:cNvSpPr/>
            <p:nvPr/>
          </p:nvSpPr>
          <p:spPr>
            <a:xfrm>
              <a:off x="982853" y="507028"/>
              <a:ext cx="1000629" cy="1000629"/>
            </a:xfrm>
            <a:prstGeom prst="ellipse">
              <a:avLst/>
            </a:prstGeom>
            <a:solidFill>
              <a:srgbClr val="FFEC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a:ln w="38100">
                    <a:solidFill>
                      <a:schemeClr val="tx1"/>
                    </a:solidFill>
                  </a:ln>
                  <a:solidFill>
                    <a:srgbClr val="F47523"/>
                  </a:solidFill>
                  <a:latin typeface="iCiel Crocante" panose="02000000000000000000" pitchFamily="50" charset="0"/>
                </a:rPr>
                <a:t>1</a:t>
              </a:r>
            </a:p>
          </p:txBody>
        </p:sp>
      </p:grpSp>
      <p:grpSp>
        <p:nvGrpSpPr>
          <p:cNvPr id="21" name="Group 20">
            <a:extLst>
              <a:ext uri="{FF2B5EF4-FFF2-40B4-BE49-F238E27FC236}">
                <a16:creationId xmlns:a16="http://schemas.microsoft.com/office/drawing/2014/main" id="{B7F1E89D-104A-A4DF-9CF8-8CC7C18A9C85}"/>
              </a:ext>
            </a:extLst>
          </p:cNvPr>
          <p:cNvGrpSpPr/>
          <p:nvPr/>
        </p:nvGrpSpPr>
        <p:grpSpPr>
          <a:xfrm>
            <a:off x="1942394" y="2239496"/>
            <a:ext cx="8347255" cy="954640"/>
            <a:chOff x="1942394" y="2239496"/>
            <a:chExt cx="8347255" cy="954640"/>
          </a:xfrm>
        </p:grpSpPr>
        <p:grpSp>
          <p:nvGrpSpPr>
            <p:cNvPr id="9" name="Group 8">
              <a:extLst>
                <a:ext uri="{FF2B5EF4-FFF2-40B4-BE49-F238E27FC236}">
                  <a16:creationId xmlns:a16="http://schemas.microsoft.com/office/drawing/2014/main" id="{1194B8F1-E110-3880-771D-03A0B6903AAE}"/>
                </a:ext>
              </a:extLst>
            </p:cNvPr>
            <p:cNvGrpSpPr/>
            <p:nvPr/>
          </p:nvGrpSpPr>
          <p:grpSpPr>
            <a:xfrm>
              <a:off x="1942394" y="2239496"/>
              <a:ext cx="8347255" cy="954640"/>
              <a:chOff x="866205" y="2851496"/>
              <a:chExt cx="8347255" cy="954640"/>
            </a:xfrm>
          </p:grpSpPr>
          <p:sp>
            <p:nvSpPr>
              <p:cNvPr id="13" name="Flowchart: Terminator 12">
                <a:extLst>
                  <a:ext uri="{FF2B5EF4-FFF2-40B4-BE49-F238E27FC236}">
                    <a16:creationId xmlns:a16="http://schemas.microsoft.com/office/drawing/2014/main" id="{B2839585-3E70-685F-A4FE-F49F99570DA0}"/>
                  </a:ext>
                </a:extLst>
              </p:cNvPr>
              <p:cNvSpPr/>
              <p:nvPr/>
            </p:nvSpPr>
            <p:spPr>
              <a:xfrm>
                <a:off x="866205" y="2851496"/>
                <a:ext cx="8347255" cy="954640"/>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2" name="Rectangle 21">
                <a:extLst>
                  <a:ext uri="{FF2B5EF4-FFF2-40B4-BE49-F238E27FC236}">
                    <a16:creationId xmlns:a16="http://schemas.microsoft.com/office/drawing/2014/main" id="{312D5F41-4CA4-AE66-67A7-C43FC4FDDE7B}"/>
                  </a:ext>
                </a:extLst>
              </p:cNvPr>
              <p:cNvSpPr/>
              <p:nvPr/>
            </p:nvSpPr>
            <p:spPr>
              <a:xfrm>
                <a:off x="2091615" y="2970517"/>
                <a:ext cx="6598227" cy="646331"/>
              </a:xfrm>
              <a:prstGeom prst="rect">
                <a:avLst/>
              </a:prstGeom>
            </p:spPr>
            <p:txBody>
              <a:bodyPr wrap="square">
                <a:spAutoFit/>
              </a:bodyPr>
              <a:lstStyle/>
              <a:p>
                <a:pPr lvl="0" algn="just"/>
                <a:r>
                  <a:rPr lang="en-US" sz="3600" b="1" dirty="0">
                    <a:ea typeface="Cambria" panose="02040503050406030204" pitchFamily="18" charset="0"/>
                    <a:cs typeface="Calibri" panose="020F0502020204030204" pitchFamily="34" charset="0"/>
                  </a:rPr>
                  <a:t>Ở </a:t>
                </a:r>
                <a:r>
                  <a:rPr lang="en-US" sz="3600" b="1" dirty="0" err="1">
                    <a:ea typeface="Cambria" panose="02040503050406030204" pitchFamily="18" charset="0"/>
                    <a:cs typeface="Calibri" panose="020F0502020204030204" pitchFamily="34" charset="0"/>
                  </a:rPr>
                  <a:t>núi</a:t>
                </a:r>
                <a:r>
                  <a:rPr lang="en-US" sz="3600" b="1" dirty="0">
                    <a:ea typeface="Cambria" panose="02040503050406030204" pitchFamily="18" charset="0"/>
                    <a:cs typeface="Calibri" panose="020F0502020204030204" pitchFamily="34" charset="0"/>
                  </a:rPr>
                  <a:t> </a:t>
                </a:r>
                <a:r>
                  <a:rPr lang="en-US" sz="3600" b="1" dirty="0" err="1">
                    <a:ea typeface="Cambria" panose="02040503050406030204" pitchFamily="18" charset="0"/>
                    <a:cs typeface="Calibri" panose="020F0502020204030204" pitchFamily="34" charset="0"/>
                  </a:rPr>
                  <a:t>Nghĩa</a:t>
                </a:r>
                <a:r>
                  <a:rPr lang="en-US" sz="3600" b="1" dirty="0">
                    <a:ea typeface="Cambria" panose="02040503050406030204" pitchFamily="18" charset="0"/>
                    <a:cs typeface="Calibri" panose="020F0502020204030204" pitchFamily="34" charset="0"/>
                  </a:rPr>
                  <a:t> Linh, </a:t>
                </a:r>
                <a:r>
                  <a:rPr lang="en-US" sz="3600" b="1" dirty="0" err="1">
                    <a:ea typeface="Cambria" panose="02040503050406030204" pitchFamily="18" charset="0"/>
                    <a:cs typeface="Calibri" panose="020F0502020204030204" pitchFamily="34" charset="0"/>
                  </a:rPr>
                  <a:t>tỉnh</a:t>
                </a:r>
                <a:r>
                  <a:rPr lang="en-US" sz="3600" b="1" dirty="0">
                    <a:ea typeface="Cambria" panose="02040503050406030204" pitchFamily="18" charset="0"/>
                    <a:cs typeface="Calibri" panose="020F0502020204030204" pitchFamily="34" charset="0"/>
                  </a:rPr>
                  <a:t> Cao </a:t>
                </a:r>
                <a:r>
                  <a:rPr lang="en-US" sz="3600" b="1" dirty="0" err="1">
                    <a:ea typeface="Cambria" panose="02040503050406030204" pitchFamily="18" charset="0"/>
                    <a:cs typeface="Calibri" panose="020F0502020204030204" pitchFamily="34" charset="0"/>
                  </a:rPr>
                  <a:t>Bằng</a:t>
                </a:r>
                <a:r>
                  <a:rPr lang="en-US" sz="3600" b="1" dirty="0">
                    <a:ea typeface="Cambria" panose="02040503050406030204" pitchFamily="18" charset="0"/>
                    <a:cs typeface="Calibri" panose="020F0502020204030204" pitchFamily="34" charset="0"/>
                  </a:rPr>
                  <a:t>.</a:t>
                </a:r>
              </a:p>
            </p:txBody>
          </p:sp>
        </p:grpSp>
        <p:pic>
          <p:nvPicPr>
            <p:cNvPr id="5" name="Picture 2">
              <a:extLst>
                <a:ext uri="{FF2B5EF4-FFF2-40B4-BE49-F238E27FC236}">
                  <a16:creationId xmlns:a16="http://schemas.microsoft.com/office/drawing/2014/main" id="{3DF8A71A-8D7A-F554-4E0B-CC3C4692EE85}"/>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2353827" y="2388498"/>
              <a:ext cx="775422" cy="650385"/>
            </a:xfrm>
            <a:prstGeom prst="rect">
              <a:avLst/>
            </a:prstGeom>
          </p:spPr>
        </p:pic>
      </p:grpSp>
      <p:grpSp>
        <p:nvGrpSpPr>
          <p:cNvPr id="25" name="Group 24">
            <a:extLst>
              <a:ext uri="{FF2B5EF4-FFF2-40B4-BE49-F238E27FC236}">
                <a16:creationId xmlns:a16="http://schemas.microsoft.com/office/drawing/2014/main" id="{1BF220E5-C7DE-28EB-CD5D-8986B1B18760}"/>
              </a:ext>
            </a:extLst>
          </p:cNvPr>
          <p:cNvGrpSpPr/>
          <p:nvPr/>
        </p:nvGrpSpPr>
        <p:grpSpPr>
          <a:xfrm>
            <a:off x="1881284" y="3429000"/>
            <a:ext cx="8347255" cy="993518"/>
            <a:chOff x="1881284" y="3429000"/>
            <a:chExt cx="8347255" cy="993518"/>
          </a:xfrm>
        </p:grpSpPr>
        <p:grpSp>
          <p:nvGrpSpPr>
            <p:cNvPr id="23" name="Group 22">
              <a:extLst>
                <a:ext uri="{FF2B5EF4-FFF2-40B4-BE49-F238E27FC236}">
                  <a16:creationId xmlns:a16="http://schemas.microsoft.com/office/drawing/2014/main" id="{09540F6E-039B-0D00-C9EC-5021D3BACBD0}"/>
                </a:ext>
              </a:extLst>
            </p:cNvPr>
            <p:cNvGrpSpPr/>
            <p:nvPr/>
          </p:nvGrpSpPr>
          <p:grpSpPr>
            <a:xfrm>
              <a:off x="1881284" y="3429000"/>
              <a:ext cx="8347255" cy="993518"/>
              <a:chOff x="866206" y="4231460"/>
              <a:chExt cx="8347255" cy="993518"/>
            </a:xfrm>
          </p:grpSpPr>
          <p:sp>
            <p:nvSpPr>
              <p:cNvPr id="24" name="Flowchart: Terminator 23">
                <a:extLst>
                  <a:ext uri="{FF2B5EF4-FFF2-40B4-BE49-F238E27FC236}">
                    <a16:creationId xmlns:a16="http://schemas.microsoft.com/office/drawing/2014/main" id="{94BF5F24-5654-18FE-FFB2-1A89CD6D519D}"/>
                  </a:ext>
                </a:extLst>
              </p:cNvPr>
              <p:cNvSpPr/>
              <p:nvPr/>
            </p:nvSpPr>
            <p:spPr>
              <a:xfrm>
                <a:off x="866206" y="4231460"/>
                <a:ext cx="8347255" cy="993518"/>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6" name="Rectangle 25">
                <a:extLst>
                  <a:ext uri="{FF2B5EF4-FFF2-40B4-BE49-F238E27FC236}">
                    <a16:creationId xmlns:a16="http://schemas.microsoft.com/office/drawing/2014/main" id="{52A40632-ACAA-AA9C-2217-C40001AFA069}"/>
                  </a:ext>
                </a:extLst>
              </p:cNvPr>
              <p:cNvSpPr/>
              <p:nvPr/>
            </p:nvSpPr>
            <p:spPr>
              <a:xfrm>
                <a:off x="2091615" y="4397218"/>
                <a:ext cx="6980230" cy="646331"/>
              </a:xfrm>
              <a:prstGeom prst="rect">
                <a:avLst/>
              </a:prstGeom>
            </p:spPr>
            <p:txBody>
              <a:bodyPr wrap="square">
                <a:spAutoFit/>
              </a:bodyPr>
              <a:lstStyle/>
              <a:p>
                <a:pPr algn="just"/>
                <a:r>
                  <a:rPr lang="en-US" sz="3600" b="1" dirty="0">
                    <a:cs typeface="Calibri" panose="020F0502020204030204" pitchFamily="34" charset="0"/>
                  </a:rPr>
                  <a:t>Ở </a:t>
                </a:r>
                <a:r>
                  <a:rPr lang="en-US" sz="3600" b="1" dirty="0" err="1">
                    <a:cs typeface="Calibri" panose="020F0502020204030204" pitchFamily="34" charset="0"/>
                  </a:rPr>
                  <a:t>núi</a:t>
                </a:r>
                <a:r>
                  <a:rPr lang="en-US" sz="3600" b="1" dirty="0">
                    <a:cs typeface="Calibri" panose="020F0502020204030204" pitchFamily="34" charset="0"/>
                  </a:rPr>
                  <a:t> </a:t>
                </a:r>
                <a:r>
                  <a:rPr lang="en-US" sz="3600" b="1" dirty="0" err="1">
                    <a:cs typeface="Calibri" panose="020F0502020204030204" pitchFamily="34" charset="0"/>
                  </a:rPr>
                  <a:t>Nghĩa</a:t>
                </a:r>
                <a:r>
                  <a:rPr lang="en-US" sz="3600" b="1" dirty="0">
                    <a:cs typeface="Calibri" panose="020F0502020204030204" pitchFamily="34" charset="0"/>
                  </a:rPr>
                  <a:t> Linh, </a:t>
                </a:r>
                <a:r>
                  <a:rPr lang="en-US" sz="3600" b="1" dirty="0" err="1">
                    <a:cs typeface="Calibri" panose="020F0502020204030204" pitchFamily="34" charset="0"/>
                  </a:rPr>
                  <a:t>tỉnh</a:t>
                </a:r>
                <a:r>
                  <a:rPr lang="en-US" sz="3600" b="1" dirty="0">
                    <a:cs typeface="Calibri" panose="020F0502020204030204" pitchFamily="34" charset="0"/>
                  </a:rPr>
                  <a:t> </a:t>
                </a:r>
                <a:r>
                  <a:rPr lang="en-US" sz="3600" b="1" dirty="0" err="1">
                    <a:cs typeface="Calibri" panose="020F0502020204030204" pitchFamily="34" charset="0"/>
                  </a:rPr>
                  <a:t>Phú</a:t>
                </a:r>
                <a:r>
                  <a:rPr lang="en-US" sz="3600" b="1" dirty="0">
                    <a:cs typeface="Calibri" panose="020F0502020204030204" pitchFamily="34" charset="0"/>
                  </a:rPr>
                  <a:t> </a:t>
                </a:r>
                <a:r>
                  <a:rPr lang="en-US" sz="3600" b="1" dirty="0" err="1">
                    <a:cs typeface="Calibri" panose="020F0502020204030204" pitchFamily="34" charset="0"/>
                  </a:rPr>
                  <a:t>Thọ</a:t>
                </a:r>
                <a:r>
                  <a:rPr lang="en-US" sz="3600" b="1" dirty="0">
                    <a:cs typeface="Calibri" panose="020F0502020204030204" pitchFamily="34" charset="0"/>
                  </a:rPr>
                  <a:t>.</a:t>
                </a:r>
              </a:p>
            </p:txBody>
          </p:sp>
        </p:grpSp>
        <p:pic>
          <p:nvPicPr>
            <p:cNvPr id="6" name="Picture 3">
              <a:extLst>
                <a:ext uri="{FF2B5EF4-FFF2-40B4-BE49-F238E27FC236}">
                  <a16:creationId xmlns:a16="http://schemas.microsoft.com/office/drawing/2014/main" id="{CE286A6A-748D-A2E2-6F45-90234B26450B}"/>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2404590" y="3600566"/>
              <a:ext cx="608110" cy="650385"/>
            </a:xfrm>
            <a:prstGeom prst="rect">
              <a:avLst/>
            </a:prstGeom>
          </p:spPr>
        </p:pic>
      </p:grpSp>
      <p:grpSp>
        <p:nvGrpSpPr>
          <p:cNvPr id="29" name="Group 28">
            <a:extLst>
              <a:ext uri="{FF2B5EF4-FFF2-40B4-BE49-F238E27FC236}">
                <a16:creationId xmlns:a16="http://schemas.microsoft.com/office/drawing/2014/main" id="{9E81DC1A-B146-5F6E-2AAC-5B83B7CA472B}"/>
              </a:ext>
            </a:extLst>
          </p:cNvPr>
          <p:cNvGrpSpPr/>
          <p:nvPr/>
        </p:nvGrpSpPr>
        <p:grpSpPr>
          <a:xfrm>
            <a:off x="1901304" y="4635731"/>
            <a:ext cx="8347255" cy="953904"/>
            <a:chOff x="1901304" y="4635731"/>
            <a:chExt cx="8347255" cy="953904"/>
          </a:xfrm>
        </p:grpSpPr>
        <p:grpSp>
          <p:nvGrpSpPr>
            <p:cNvPr id="27" name="Group 26">
              <a:extLst>
                <a:ext uri="{FF2B5EF4-FFF2-40B4-BE49-F238E27FC236}">
                  <a16:creationId xmlns:a16="http://schemas.microsoft.com/office/drawing/2014/main" id="{66E41DE3-EA6C-EBE8-AF79-F7D582110C87}"/>
                </a:ext>
              </a:extLst>
            </p:cNvPr>
            <p:cNvGrpSpPr/>
            <p:nvPr/>
          </p:nvGrpSpPr>
          <p:grpSpPr>
            <a:xfrm>
              <a:off x="1901304" y="4635731"/>
              <a:ext cx="8347255" cy="953904"/>
              <a:chOff x="866205" y="5679055"/>
              <a:chExt cx="8347255" cy="953904"/>
            </a:xfrm>
          </p:grpSpPr>
          <p:sp>
            <p:nvSpPr>
              <p:cNvPr id="28" name="Flowchart: Terminator 27">
                <a:extLst>
                  <a:ext uri="{FF2B5EF4-FFF2-40B4-BE49-F238E27FC236}">
                    <a16:creationId xmlns:a16="http://schemas.microsoft.com/office/drawing/2014/main" id="{105B5674-B9F4-698D-C7E6-A46E962023B7}"/>
                  </a:ext>
                </a:extLst>
              </p:cNvPr>
              <p:cNvSpPr/>
              <p:nvPr/>
            </p:nvSpPr>
            <p:spPr>
              <a:xfrm>
                <a:off x="866205" y="5679055"/>
                <a:ext cx="8347255" cy="953904"/>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30" name="Rectangle 29">
                <a:extLst>
                  <a:ext uri="{FF2B5EF4-FFF2-40B4-BE49-F238E27FC236}">
                    <a16:creationId xmlns:a16="http://schemas.microsoft.com/office/drawing/2014/main" id="{92DA5919-5BE7-BF55-1307-90C8E5235ECF}"/>
                  </a:ext>
                </a:extLst>
              </p:cNvPr>
              <p:cNvSpPr/>
              <p:nvPr/>
            </p:nvSpPr>
            <p:spPr>
              <a:xfrm>
                <a:off x="2046312" y="5819593"/>
                <a:ext cx="6299402" cy="646331"/>
              </a:xfrm>
              <a:prstGeom prst="rect">
                <a:avLst/>
              </a:prstGeom>
            </p:spPr>
            <p:txBody>
              <a:bodyPr wrap="square">
                <a:spAutoFit/>
              </a:bodyPr>
              <a:lstStyle/>
              <a:p>
                <a:pPr lvl="0" algn="just">
                  <a:spcAft>
                    <a:spcPts val="0"/>
                  </a:spcAft>
                  <a:tabLst>
                    <a:tab pos="171450" algn="l"/>
                    <a:tab pos="1143000" algn="l"/>
                  </a:tabLst>
                </a:pPr>
                <a:r>
                  <a:rPr lang="en-US" sz="3600" b="1" dirty="0">
                    <a:cs typeface="Calibri" panose="020F0502020204030204" pitchFamily="34" charset="0"/>
                  </a:rPr>
                  <a:t>Ở </a:t>
                </a:r>
                <a:r>
                  <a:rPr lang="en-US" sz="3600" b="1" dirty="0" err="1">
                    <a:cs typeface="Calibri" panose="020F0502020204030204" pitchFamily="34" charset="0"/>
                  </a:rPr>
                  <a:t>núi</a:t>
                </a:r>
                <a:r>
                  <a:rPr lang="en-US" sz="3600" b="1" dirty="0">
                    <a:cs typeface="Calibri" panose="020F0502020204030204" pitchFamily="34" charset="0"/>
                  </a:rPr>
                  <a:t> </a:t>
                </a:r>
                <a:r>
                  <a:rPr lang="en-US" sz="3600" b="1" dirty="0" err="1">
                    <a:cs typeface="Calibri" panose="020F0502020204030204" pitchFamily="34" charset="0"/>
                  </a:rPr>
                  <a:t>Nghĩa</a:t>
                </a:r>
                <a:r>
                  <a:rPr lang="en-US" sz="3600" b="1" dirty="0">
                    <a:cs typeface="Calibri" panose="020F0502020204030204" pitchFamily="34" charset="0"/>
                  </a:rPr>
                  <a:t> Linh, </a:t>
                </a:r>
                <a:r>
                  <a:rPr lang="en-US" sz="3600" b="1" dirty="0" err="1">
                    <a:cs typeface="Calibri" panose="020F0502020204030204" pitchFamily="34" charset="0"/>
                  </a:rPr>
                  <a:t>tỉnh</a:t>
                </a:r>
                <a:r>
                  <a:rPr lang="en-US" sz="3600" b="1" dirty="0">
                    <a:cs typeface="Calibri" panose="020F0502020204030204" pitchFamily="34" charset="0"/>
                  </a:rPr>
                  <a:t> </a:t>
                </a:r>
                <a:r>
                  <a:rPr lang="en-US" sz="3600" b="1" dirty="0" err="1">
                    <a:cs typeface="Calibri" panose="020F0502020204030204" pitchFamily="34" charset="0"/>
                  </a:rPr>
                  <a:t>Lạng</a:t>
                </a:r>
                <a:r>
                  <a:rPr lang="en-US" sz="3600" b="1" dirty="0">
                    <a:cs typeface="Calibri" panose="020F0502020204030204" pitchFamily="34" charset="0"/>
                  </a:rPr>
                  <a:t> </a:t>
                </a:r>
                <a:r>
                  <a:rPr lang="en-US" sz="3600" b="1" dirty="0" err="1">
                    <a:cs typeface="Calibri" panose="020F0502020204030204" pitchFamily="34" charset="0"/>
                  </a:rPr>
                  <a:t>Sơn</a:t>
                </a:r>
                <a:r>
                  <a:rPr lang="en-US" sz="3600" b="1" dirty="0">
                    <a:cs typeface="Calibri" panose="020F0502020204030204" pitchFamily="34" charset="0"/>
                  </a:rPr>
                  <a:t>.</a:t>
                </a:r>
                <a:endParaRPr lang="en-US" sz="3600" b="1" dirty="0">
                  <a:effectLst/>
                  <a:ea typeface="Times New Roman" panose="02020603050405020304" pitchFamily="18" charset="0"/>
                  <a:cs typeface="Calibri" panose="020F0502020204030204" pitchFamily="34" charset="0"/>
                </a:endParaRPr>
              </a:p>
            </p:txBody>
          </p:sp>
        </p:grpSp>
        <p:pic>
          <p:nvPicPr>
            <p:cNvPr id="7" name="Picture 4">
              <a:extLst>
                <a:ext uri="{FF2B5EF4-FFF2-40B4-BE49-F238E27FC236}">
                  <a16:creationId xmlns:a16="http://schemas.microsoft.com/office/drawing/2014/main" id="{33EF7AD2-11C6-5EF7-55B0-17EB0913F094}"/>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2359399" y="4776269"/>
              <a:ext cx="613801" cy="650385"/>
            </a:xfrm>
            <a:prstGeom prst="rect">
              <a:avLst/>
            </a:prstGeom>
          </p:spPr>
        </p:pic>
      </p:grpSp>
      <p:grpSp>
        <p:nvGrpSpPr>
          <p:cNvPr id="19" name="Group 18">
            <a:extLst>
              <a:ext uri="{FF2B5EF4-FFF2-40B4-BE49-F238E27FC236}">
                <a16:creationId xmlns:a16="http://schemas.microsoft.com/office/drawing/2014/main" id="{F9C88459-7F97-31DF-F82E-DCDF9FDBDF1F}"/>
              </a:ext>
            </a:extLst>
          </p:cNvPr>
          <p:cNvGrpSpPr/>
          <p:nvPr/>
        </p:nvGrpSpPr>
        <p:grpSpPr>
          <a:xfrm>
            <a:off x="1901303" y="5767416"/>
            <a:ext cx="8347255" cy="966422"/>
            <a:chOff x="1901303" y="5767416"/>
            <a:chExt cx="8347255" cy="966422"/>
          </a:xfrm>
        </p:grpSpPr>
        <p:grpSp>
          <p:nvGrpSpPr>
            <p:cNvPr id="44" name="Group 43">
              <a:extLst>
                <a:ext uri="{FF2B5EF4-FFF2-40B4-BE49-F238E27FC236}">
                  <a16:creationId xmlns:a16="http://schemas.microsoft.com/office/drawing/2014/main" id="{B15B4784-12DB-39BC-35E7-EC9DF226DF1D}"/>
                </a:ext>
              </a:extLst>
            </p:cNvPr>
            <p:cNvGrpSpPr/>
            <p:nvPr/>
          </p:nvGrpSpPr>
          <p:grpSpPr>
            <a:xfrm>
              <a:off x="1901303" y="5767416"/>
              <a:ext cx="8347255" cy="966422"/>
              <a:chOff x="866205" y="5666537"/>
              <a:chExt cx="8347255" cy="966422"/>
            </a:xfrm>
          </p:grpSpPr>
          <p:sp>
            <p:nvSpPr>
              <p:cNvPr id="45" name="Flowchart: Terminator 44">
                <a:extLst>
                  <a:ext uri="{FF2B5EF4-FFF2-40B4-BE49-F238E27FC236}">
                    <a16:creationId xmlns:a16="http://schemas.microsoft.com/office/drawing/2014/main" id="{F0343BA4-3BCF-788E-DC73-6821AFD2481E}"/>
                  </a:ext>
                </a:extLst>
              </p:cNvPr>
              <p:cNvSpPr/>
              <p:nvPr/>
            </p:nvSpPr>
            <p:spPr>
              <a:xfrm>
                <a:off x="866205" y="5666537"/>
                <a:ext cx="8347255" cy="966422"/>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47" name="Rectangle 46">
                <a:extLst>
                  <a:ext uri="{FF2B5EF4-FFF2-40B4-BE49-F238E27FC236}">
                    <a16:creationId xmlns:a16="http://schemas.microsoft.com/office/drawing/2014/main" id="{AD28A6B9-B0A3-9199-3075-E9E5C7574249}"/>
                  </a:ext>
                </a:extLst>
              </p:cNvPr>
              <p:cNvSpPr/>
              <p:nvPr/>
            </p:nvSpPr>
            <p:spPr>
              <a:xfrm>
                <a:off x="2046311" y="5819593"/>
                <a:ext cx="6855817" cy="646331"/>
              </a:xfrm>
              <a:prstGeom prst="rect">
                <a:avLst/>
              </a:prstGeom>
            </p:spPr>
            <p:txBody>
              <a:bodyPr wrap="square">
                <a:spAutoFit/>
              </a:bodyPr>
              <a:lstStyle/>
              <a:p>
                <a:pPr lvl="0" algn="just">
                  <a:spcAft>
                    <a:spcPts val="0"/>
                  </a:spcAft>
                  <a:tabLst>
                    <a:tab pos="171450" algn="l"/>
                    <a:tab pos="1143000" algn="l"/>
                  </a:tabLst>
                </a:pPr>
                <a:r>
                  <a:rPr lang="en-US" sz="3600" b="1" dirty="0">
                    <a:cs typeface="Calibri" panose="020F0502020204030204" pitchFamily="34" charset="0"/>
                  </a:rPr>
                  <a:t>Ở </a:t>
                </a:r>
                <a:r>
                  <a:rPr lang="en-US" sz="3600" b="1" dirty="0" err="1">
                    <a:cs typeface="Calibri" panose="020F0502020204030204" pitchFamily="34" charset="0"/>
                  </a:rPr>
                  <a:t>núi</a:t>
                </a:r>
                <a:r>
                  <a:rPr lang="en-US" sz="3600" b="1" dirty="0">
                    <a:cs typeface="Calibri" panose="020F0502020204030204" pitchFamily="34" charset="0"/>
                  </a:rPr>
                  <a:t> </a:t>
                </a:r>
                <a:r>
                  <a:rPr lang="en-US" sz="3600" b="1" dirty="0" err="1">
                    <a:cs typeface="Calibri" panose="020F0502020204030204" pitchFamily="34" charset="0"/>
                  </a:rPr>
                  <a:t>Nghĩa</a:t>
                </a:r>
                <a:r>
                  <a:rPr lang="en-US" sz="3600" b="1" dirty="0">
                    <a:cs typeface="Calibri" panose="020F0502020204030204" pitchFamily="34" charset="0"/>
                  </a:rPr>
                  <a:t> Linh</a:t>
                </a:r>
                <a:r>
                  <a:rPr lang="en-US" sz="3600" b="1">
                    <a:cs typeface="Calibri" panose="020F0502020204030204" pitchFamily="34" charset="0"/>
                  </a:rPr>
                  <a:t>, tỉnh Thanh </a:t>
                </a:r>
                <a:r>
                  <a:rPr lang="vi-VN" sz="3600" b="1">
                    <a:latin typeface="Calibri" panose="020F0502020204030204" pitchFamily="34" charset="0"/>
                    <a:cs typeface="Calibri" panose="020F0502020204030204" pitchFamily="34" charset="0"/>
                  </a:rPr>
                  <a:t>Hóa</a:t>
                </a:r>
                <a:r>
                  <a:rPr lang="en-US" sz="3600" b="1">
                    <a:latin typeface="Calibri" panose="020F0502020204030204" pitchFamily="34" charset="0"/>
                    <a:cs typeface="Calibri" panose="020F0502020204030204" pitchFamily="34" charset="0"/>
                  </a:rPr>
                  <a:t>.</a:t>
                </a:r>
                <a:endParaRPr lang="en-US" sz="3600" b="1" dirty="0">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10" name="Picture 5">
              <a:extLst>
                <a:ext uri="{FF2B5EF4-FFF2-40B4-BE49-F238E27FC236}">
                  <a16:creationId xmlns:a16="http://schemas.microsoft.com/office/drawing/2014/main" id="{9D44A610-2BAF-333D-9690-EA676EEA4EDD}"/>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a:fillRect/>
            </a:stretch>
          </p:blipFill>
          <p:spPr>
            <a:xfrm>
              <a:off x="2418921" y="5944614"/>
              <a:ext cx="604045" cy="650385"/>
            </a:xfrm>
            <a:prstGeom prst="rect">
              <a:avLst/>
            </a:prstGeom>
          </p:spPr>
        </p:pic>
      </p:grpSp>
      <p:pic>
        <p:nvPicPr>
          <p:cNvPr id="12" name="AmthanhThua">
            <a:hlinkClick r:id="" action="ppaction://media"/>
            <a:extLst>
              <a:ext uri="{FF2B5EF4-FFF2-40B4-BE49-F238E27FC236}">
                <a16:creationId xmlns:a16="http://schemas.microsoft.com/office/drawing/2014/main" id="{15AFA111-5292-208B-4B69-57CD7DAA820A}"/>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964489" y="6594999"/>
            <a:ext cx="731045" cy="731045"/>
          </a:xfrm>
          <a:prstGeom prst="rect">
            <a:avLst/>
          </a:prstGeom>
        </p:spPr>
      </p:pic>
      <p:pic>
        <p:nvPicPr>
          <p:cNvPr id="36" name="Picture 13">
            <a:hlinkClick r:id="rId30" action="ppaction://hlinksldjump"/>
            <a:extLst>
              <a:ext uri="{FF2B5EF4-FFF2-40B4-BE49-F238E27FC236}">
                <a16:creationId xmlns:a16="http://schemas.microsoft.com/office/drawing/2014/main" id="{D87A05C9-8AB9-6692-9044-B1E968365741}"/>
              </a:ext>
            </a:extLst>
          </p:cNvPr>
          <p:cNvPicPr>
            <a:picLocks noChangeAspect="1"/>
          </p:cNvPicPr>
          <p:nvPr/>
        </p:nvPicPr>
        <p:blipFill>
          <a:blip r:embed="rId31"/>
          <a:srcRect/>
          <a:stretch>
            <a:fillRect/>
          </a:stretch>
        </p:blipFill>
        <p:spPr>
          <a:xfrm flipH="1">
            <a:off x="144757" y="4927600"/>
            <a:ext cx="1648335" cy="1767652"/>
          </a:xfrm>
          <a:prstGeom prst="rect">
            <a:avLst/>
          </a:prstGeom>
        </p:spPr>
      </p:pic>
      <p:pic>
        <p:nvPicPr>
          <p:cNvPr id="1026" name="Picture 2" descr="Đánh Dấu Biểu Tượng Chéo Hình minh họa Sẵn có - Tải xuống Hình ảnh Ngay bây  giờ - Chữ x, Hoạt hình - Sản phẩm nghệ thuật, Hình chữ thập - iStock">
            <a:extLst>
              <a:ext uri="{FF2B5EF4-FFF2-40B4-BE49-F238E27FC236}">
                <a16:creationId xmlns:a16="http://schemas.microsoft.com/office/drawing/2014/main" id="{1AB3A8B4-2D17-1642-36BA-3A2188D5CB97}"/>
              </a:ext>
            </a:extLst>
          </p:cNvPr>
          <p:cNvPicPr>
            <a:picLocks noChangeAspect="1" noChangeArrowheads="1"/>
          </p:cNvPicPr>
          <p:nvPr/>
        </p:nvPicPr>
        <p:blipFill rotWithShape="1">
          <a:blip r:embed="rId32">
            <a:clrChange>
              <a:clrFrom>
                <a:srgbClr val="FFFFFF"/>
              </a:clrFrom>
              <a:clrTo>
                <a:srgbClr val="FFFFFF">
                  <a:alpha val="0"/>
                </a:srgbClr>
              </a:clrTo>
            </a:clrChange>
            <a:extLst>
              <a:ext uri="{28A0092B-C50C-407E-A947-70E740481C1C}">
                <a14:useLocalDpi xmlns:a14="http://schemas.microsoft.com/office/drawing/2010/main" val="0"/>
              </a:ext>
            </a:extLst>
          </a:blip>
          <a:srcRect t="3918" r="52614"/>
          <a:stretch/>
        </p:blipFill>
        <p:spPr bwMode="auto">
          <a:xfrm>
            <a:off x="9482167" y="2154322"/>
            <a:ext cx="1080717" cy="113863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Đánh Dấu Biểu Tượng Chéo Hình minh họa Sẵn có - Tải xuống Hình ảnh Ngay bây  giờ - Chữ x, Hoạt hình - Sản phẩm nghệ thuật, Hình chữ thập - iStock">
            <a:extLst>
              <a:ext uri="{FF2B5EF4-FFF2-40B4-BE49-F238E27FC236}">
                <a16:creationId xmlns:a16="http://schemas.microsoft.com/office/drawing/2014/main" id="{ED3F744A-2278-E88C-48A9-D6D372881E14}"/>
              </a:ext>
            </a:extLst>
          </p:cNvPr>
          <p:cNvPicPr>
            <a:picLocks noChangeAspect="1" noChangeArrowheads="1"/>
          </p:cNvPicPr>
          <p:nvPr/>
        </p:nvPicPr>
        <p:blipFill rotWithShape="1">
          <a:blip r:embed="rId32">
            <a:clrChange>
              <a:clrFrom>
                <a:srgbClr val="FFFFFF"/>
              </a:clrFrom>
              <a:clrTo>
                <a:srgbClr val="FFFFFF">
                  <a:alpha val="0"/>
                </a:srgbClr>
              </a:clrTo>
            </a:clrChange>
            <a:extLst>
              <a:ext uri="{28A0092B-C50C-407E-A947-70E740481C1C}">
                <a14:useLocalDpi xmlns:a14="http://schemas.microsoft.com/office/drawing/2010/main" val="0"/>
              </a:ext>
            </a:extLst>
          </a:blip>
          <a:srcRect t="3918" r="52614"/>
          <a:stretch/>
        </p:blipFill>
        <p:spPr bwMode="auto">
          <a:xfrm>
            <a:off x="9482166" y="4484268"/>
            <a:ext cx="1080717" cy="113863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Đánh Dấu Biểu Tượng Chéo Hình minh họa Sẵn có - Tải xuống Hình ảnh Ngay bây  giờ - Chữ x, Hoạt hình - Sản phẩm nghệ thuật, Hình chữ thập - iStock">
            <a:extLst>
              <a:ext uri="{FF2B5EF4-FFF2-40B4-BE49-F238E27FC236}">
                <a16:creationId xmlns:a16="http://schemas.microsoft.com/office/drawing/2014/main" id="{818E8FA0-0721-6CFB-644C-B4380EA54014}"/>
              </a:ext>
            </a:extLst>
          </p:cNvPr>
          <p:cNvPicPr>
            <a:picLocks noChangeAspect="1" noChangeArrowheads="1"/>
          </p:cNvPicPr>
          <p:nvPr/>
        </p:nvPicPr>
        <p:blipFill rotWithShape="1">
          <a:blip r:embed="rId32">
            <a:clrChange>
              <a:clrFrom>
                <a:srgbClr val="FFFFFF"/>
              </a:clrFrom>
              <a:clrTo>
                <a:srgbClr val="FFFFFF">
                  <a:alpha val="0"/>
                </a:srgbClr>
              </a:clrTo>
            </a:clrChange>
            <a:extLst>
              <a:ext uri="{28A0092B-C50C-407E-A947-70E740481C1C}">
                <a14:useLocalDpi xmlns:a14="http://schemas.microsoft.com/office/drawing/2010/main" val="0"/>
              </a:ext>
            </a:extLst>
          </a:blip>
          <a:srcRect t="3918" r="52614"/>
          <a:stretch/>
        </p:blipFill>
        <p:spPr bwMode="auto">
          <a:xfrm>
            <a:off x="9482166" y="5632052"/>
            <a:ext cx="1080717" cy="1138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6378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6"/>
                                        </p:tgtEl>
                                        <p:attrNameLst>
                                          <p:attrName>r</p:attrName>
                                        </p:attrNameLst>
                                      </p:cBhvr>
                                    </p:animRot>
                                    <p:animRot by="-240000">
                                      <p:cBhvr>
                                        <p:cTn id="7" dur="200" fill="hold">
                                          <p:stCondLst>
                                            <p:cond delay="200"/>
                                          </p:stCondLst>
                                        </p:cTn>
                                        <p:tgtEl>
                                          <p:spTgt spid="36"/>
                                        </p:tgtEl>
                                        <p:attrNameLst>
                                          <p:attrName>r</p:attrName>
                                        </p:attrNameLst>
                                      </p:cBhvr>
                                    </p:animRot>
                                    <p:animRot by="240000">
                                      <p:cBhvr>
                                        <p:cTn id="8" dur="200" fill="hold">
                                          <p:stCondLst>
                                            <p:cond delay="400"/>
                                          </p:stCondLst>
                                        </p:cTn>
                                        <p:tgtEl>
                                          <p:spTgt spid="36"/>
                                        </p:tgtEl>
                                        <p:attrNameLst>
                                          <p:attrName>r</p:attrName>
                                        </p:attrNameLst>
                                      </p:cBhvr>
                                    </p:animRot>
                                    <p:animRot by="-240000">
                                      <p:cBhvr>
                                        <p:cTn id="9" dur="200" fill="hold">
                                          <p:stCondLst>
                                            <p:cond delay="600"/>
                                          </p:stCondLst>
                                        </p:cTn>
                                        <p:tgtEl>
                                          <p:spTgt spid="36"/>
                                        </p:tgtEl>
                                        <p:attrNameLst>
                                          <p:attrName>r</p:attrName>
                                        </p:attrNameLst>
                                      </p:cBhvr>
                                    </p:animRot>
                                    <p:animRot by="120000">
                                      <p:cBhvr>
                                        <p:cTn id="10" dur="200" fill="hold">
                                          <p:stCondLst>
                                            <p:cond delay="800"/>
                                          </p:stCondLst>
                                        </p:cTn>
                                        <p:tgtEl>
                                          <p:spTgt spid="3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1000"/>
                                        <p:tgtEl>
                                          <p:spTgt spid="25"/>
                                        </p:tgtEl>
                                      </p:cBhvr>
                                    </p:animEffect>
                                    <p:anim calcmode="lin" valueType="num">
                                      <p:cBhvr>
                                        <p:cTn id="21" dur="1000" fill="hold"/>
                                        <p:tgtEl>
                                          <p:spTgt spid="25"/>
                                        </p:tgtEl>
                                        <p:attrNameLst>
                                          <p:attrName>ppt_x</p:attrName>
                                        </p:attrNameLst>
                                      </p:cBhvr>
                                      <p:tavLst>
                                        <p:tav tm="0">
                                          <p:val>
                                            <p:strVal val="#ppt_x"/>
                                          </p:val>
                                        </p:tav>
                                        <p:tav tm="100000">
                                          <p:val>
                                            <p:strVal val="#ppt_x"/>
                                          </p:val>
                                        </p:tav>
                                      </p:tavLst>
                                    </p:anim>
                                    <p:anim calcmode="lin" valueType="num">
                                      <p:cBhvr>
                                        <p:cTn id="22" dur="1000" fill="hold"/>
                                        <p:tgtEl>
                                          <p:spTgt spid="25"/>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anim calcmode="lin" valueType="num">
                                      <p:cBhvr>
                                        <p:cTn id="26" dur="1000" fill="hold"/>
                                        <p:tgtEl>
                                          <p:spTgt spid="21"/>
                                        </p:tgtEl>
                                        <p:attrNameLst>
                                          <p:attrName>ppt_x</p:attrName>
                                        </p:attrNameLst>
                                      </p:cBhvr>
                                      <p:tavLst>
                                        <p:tav tm="0">
                                          <p:val>
                                            <p:strVal val="#ppt_x"/>
                                          </p:val>
                                        </p:tav>
                                        <p:tav tm="100000">
                                          <p:val>
                                            <p:strVal val="#ppt_x"/>
                                          </p:val>
                                        </p:tav>
                                      </p:tavLst>
                                    </p:anim>
                                    <p:anim calcmode="lin" valueType="num">
                                      <p:cBhvr>
                                        <p:cTn id="27" dur="1000" fill="hold"/>
                                        <p:tgtEl>
                                          <p:spTgt spid="21"/>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1000"/>
                                        <p:tgtEl>
                                          <p:spTgt spid="29"/>
                                        </p:tgtEl>
                                      </p:cBhvr>
                                    </p:animEffect>
                                    <p:anim calcmode="lin" valueType="num">
                                      <p:cBhvr>
                                        <p:cTn id="31" dur="1000" fill="hold"/>
                                        <p:tgtEl>
                                          <p:spTgt spid="29"/>
                                        </p:tgtEl>
                                        <p:attrNameLst>
                                          <p:attrName>ppt_x</p:attrName>
                                        </p:attrNameLst>
                                      </p:cBhvr>
                                      <p:tavLst>
                                        <p:tav tm="0">
                                          <p:val>
                                            <p:strVal val="#ppt_x"/>
                                          </p:val>
                                        </p:tav>
                                        <p:tav tm="100000">
                                          <p:val>
                                            <p:strVal val="#ppt_x"/>
                                          </p:val>
                                        </p:tav>
                                      </p:tavLst>
                                    </p:anim>
                                    <p:anim calcmode="lin" valueType="num">
                                      <p:cBhvr>
                                        <p:cTn id="32" dur="1000" fill="hold"/>
                                        <p:tgtEl>
                                          <p:spTgt spid="29"/>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31"/>
                </p:tgtEl>
              </p:cMediaNode>
            </p:audio>
            <p:audio>
              <p:cMediaNode vol="80000">
                <p:cTn id="39" fill="hold" display="0">
                  <p:stCondLst>
                    <p:cond delay="indefinite"/>
                  </p:stCondLst>
                  <p:endCondLst>
                    <p:cond evt="onStopAudio" delay="0">
                      <p:tgtEl>
                        <p:sldTgt/>
                      </p:tgtEl>
                    </p:cond>
                  </p:endCondLst>
                </p:cTn>
                <p:tgtEl>
                  <p:spTgt spid="34"/>
                </p:tgtEl>
              </p:cMediaNode>
            </p:audio>
            <p:audio>
              <p:cMediaNode vol="80000">
                <p:cTn id="40" fill="hold" display="0">
                  <p:stCondLst>
                    <p:cond delay="indefinite"/>
                  </p:stCondLst>
                  <p:endCondLst>
                    <p:cond evt="onStopAudio" delay="0">
                      <p:tgtEl>
                        <p:sldTgt/>
                      </p:tgtEl>
                    </p:cond>
                  </p:endCondLst>
                </p:cTn>
                <p:tgtEl>
                  <p:spTgt spid="35"/>
                </p:tgtEl>
              </p:cMediaNode>
            </p:audio>
            <p:audio>
              <p:cMediaNode vol="80000">
                <p:cTn id="41" fill="hold" display="0">
                  <p:stCondLst>
                    <p:cond delay="indefinite"/>
                  </p:stCondLst>
                  <p:endCondLst>
                    <p:cond evt="onStopAudio" delay="0">
                      <p:tgtEl>
                        <p:sldTgt/>
                      </p:tgtEl>
                    </p:cond>
                  </p:endCondLst>
                </p:cTn>
                <p:tgtEl>
                  <p:spTgt spid="12"/>
                </p:tgtEl>
              </p:cMediaNode>
            </p:audio>
            <p:seq concurrent="1" nextAc="seek">
              <p:cTn id="42" restart="whenNotActive" fill="hold" evtFilter="cancelBubble" nodeType="interactiveSeq">
                <p:stCondLst>
                  <p:cond evt="onClick" delay="0">
                    <p:tgtEl>
                      <p:spTgt spid="19"/>
                    </p:tgtEl>
                  </p:cond>
                </p:stCondLst>
                <p:endSync evt="end" delay="0">
                  <p:rtn val="all"/>
                </p:endSync>
                <p:childTnLst>
                  <p:par>
                    <p:cTn id="43" fill="hold">
                      <p:stCondLst>
                        <p:cond delay="0"/>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4995" fill="hold"/>
                                        <p:tgtEl>
                                          <p:spTgt spid="12"/>
                                        </p:tgtEl>
                                      </p:cBhvr>
                                    </p:cmd>
                                  </p:childTnLst>
                                </p:cTn>
                              </p:par>
                              <p:par>
                                <p:cTn id="47" presetID="10" presetClass="entr" presetSubtype="0" fill="hold" nodeType="with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fade">
                                      <p:cBhvr>
                                        <p:cTn id="49" dur="500"/>
                                        <p:tgtEl>
                                          <p:spTgt spid="39"/>
                                        </p:tgtEl>
                                      </p:cBhvr>
                                    </p:animEffect>
                                  </p:childTnLst>
                                </p:cTn>
                              </p:par>
                            </p:childTnLst>
                          </p:cTn>
                        </p:par>
                      </p:childTnLst>
                    </p:cTn>
                  </p:par>
                </p:childTnLst>
              </p:cTn>
              <p:nextCondLst>
                <p:cond evt="onClick" delay="0">
                  <p:tgtEl>
                    <p:spTgt spid="19"/>
                  </p:tgtEl>
                </p:cond>
              </p:nextCondLst>
            </p:seq>
            <p:seq concurrent="1" nextAc="seek">
              <p:cTn id="50" restart="whenNotActive" fill="hold" evtFilter="cancelBubble" nodeType="interactiveSeq">
                <p:stCondLst>
                  <p:cond evt="onClick" delay="0">
                    <p:tgtEl>
                      <p:spTgt spid="25"/>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4576" fill="hold"/>
                                        <p:tgtEl>
                                          <p:spTgt spid="34"/>
                                        </p:tgtEl>
                                      </p:cBhvr>
                                    </p:cmd>
                                  </p:childTnLst>
                                </p:cTn>
                              </p:par>
                              <p:par>
                                <p:cTn id="55" presetID="22" presetClass="exit" presetSubtype="4" fill="hold" nodeType="withEffect">
                                  <p:stCondLst>
                                    <p:cond delay="0"/>
                                  </p:stCondLst>
                                  <p:childTnLst>
                                    <p:animEffect transition="out" filter="wipe(down)">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22" presetClass="exit" presetSubtype="4" fill="hold" nodeType="withEffect">
                                  <p:stCondLst>
                                    <p:cond delay="0"/>
                                  </p:stCondLst>
                                  <p:childTnLst>
                                    <p:animEffect transition="out" filter="wipe(down)">
                                      <p:cBhvr>
                                        <p:cTn id="59" dur="500"/>
                                        <p:tgtEl>
                                          <p:spTgt spid="21"/>
                                        </p:tgtEl>
                                      </p:cBhvr>
                                    </p:animEffect>
                                    <p:set>
                                      <p:cBhvr>
                                        <p:cTn id="60" dur="1" fill="hold">
                                          <p:stCondLst>
                                            <p:cond delay="499"/>
                                          </p:stCondLst>
                                        </p:cTn>
                                        <p:tgtEl>
                                          <p:spTgt spid="21"/>
                                        </p:tgtEl>
                                        <p:attrNameLst>
                                          <p:attrName>style.visibility</p:attrName>
                                        </p:attrNameLst>
                                      </p:cBhvr>
                                      <p:to>
                                        <p:strVal val="hidden"/>
                                      </p:to>
                                    </p:set>
                                  </p:childTnLst>
                                </p:cTn>
                              </p:par>
                              <p:par>
                                <p:cTn id="61" presetID="22" presetClass="exit" presetSubtype="4" fill="hold" nodeType="withEffect">
                                  <p:stCondLst>
                                    <p:cond delay="0"/>
                                  </p:stCondLst>
                                  <p:childTnLst>
                                    <p:animEffect transition="out" filter="wipe(down)">
                                      <p:cBhvr>
                                        <p:cTn id="62" dur="500"/>
                                        <p:tgtEl>
                                          <p:spTgt spid="19"/>
                                        </p:tgtEl>
                                      </p:cBhvr>
                                    </p:animEffect>
                                    <p:set>
                                      <p:cBhvr>
                                        <p:cTn id="63" dur="1" fill="hold">
                                          <p:stCondLst>
                                            <p:cond delay="499"/>
                                          </p:stCondLst>
                                        </p:cTn>
                                        <p:tgtEl>
                                          <p:spTgt spid="19"/>
                                        </p:tgtEl>
                                        <p:attrNameLst>
                                          <p:attrName>style.visibility</p:attrName>
                                        </p:attrNameLst>
                                      </p:cBhvr>
                                      <p:to>
                                        <p:strVal val="hidden"/>
                                      </p:to>
                                    </p:set>
                                  </p:childTnLst>
                                </p:cTn>
                              </p:par>
                              <p:par>
                                <p:cTn id="64" presetID="14" presetClass="exit" presetSubtype="10" fill="hold" nodeType="withEffect">
                                  <p:stCondLst>
                                    <p:cond delay="0"/>
                                  </p:stCondLst>
                                  <p:childTnLst>
                                    <p:animEffect transition="out" filter="randombar(horizontal)">
                                      <p:cBhvr>
                                        <p:cTn id="65" dur="500"/>
                                        <p:tgtEl>
                                          <p:spTgt spid="1026"/>
                                        </p:tgtEl>
                                      </p:cBhvr>
                                    </p:animEffect>
                                    <p:set>
                                      <p:cBhvr>
                                        <p:cTn id="66" dur="1" fill="hold">
                                          <p:stCondLst>
                                            <p:cond delay="499"/>
                                          </p:stCondLst>
                                        </p:cTn>
                                        <p:tgtEl>
                                          <p:spTgt spid="1026"/>
                                        </p:tgtEl>
                                        <p:attrNameLst>
                                          <p:attrName>style.visibility</p:attrName>
                                        </p:attrNameLst>
                                      </p:cBhvr>
                                      <p:to>
                                        <p:strVal val="hidden"/>
                                      </p:to>
                                    </p:set>
                                  </p:childTnLst>
                                </p:cTn>
                              </p:par>
                              <p:par>
                                <p:cTn id="67" presetID="14" presetClass="exit" presetSubtype="10" fill="hold" nodeType="withEffect">
                                  <p:stCondLst>
                                    <p:cond delay="0"/>
                                  </p:stCondLst>
                                  <p:childTnLst>
                                    <p:animEffect transition="out" filter="randombar(horizontal)">
                                      <p:cBhvr>
                                        <p:cTn id="68" dur="500"/>
                                        <p:tgtEl>
                                          <p:spTgt spid="38"/>
                                        </p:tgtEl>
                                      </p:cBhvr>
                                    </p:animEffect>
                                    <p:set>
                                      <p:cBhvr>
                                        <p:cTn id="69" dur="1" fill="hold">
                                          <p:stCondLst>
                                            <p:cond delay="499"/>
                                          </p:stCondLst>
                                        </p:cTn>
                                        <p:tgtEl>
                                          <p:spTgt spid="38"/>
                                        </p:tgtEl>
                                        <p:attrNameLst>
                                          <p:attrName>style.visibility</p:attrName>
                                        </p:attrNameLst>
                                      </p:cBhvr>
                                      <p:to>
                                        <p:strVal val="hidden"/>
                                      </p:to>
                                    </p:set>
                                  </p:childTnLst>
                                </p:cTn>
                              </p:par>
                              <p:par>
                                <p:cTn id="70" presetID="14" presetClass="exit" presetSubtype="10" fill="hold" nodeType="withEffect">
                                  <p:stCondLst>
                                    <p:cond delay="0"/>
                                  </p:stCondLst>
                                  <p:childTnLst>
                                    <p:animEffect transition="out" filter="randombar(horizontal)">
                                      <p:cBhvr>
                                        <p:cTn id="71" dur="500"/>
                                        <p:tgtEl>
                                          <p:spTgt spid="39"/>
                                        </p:tgtEl>
                                      </p:cBhvr>
                                    </p:animEffect>
                                    <p:set>
                                      <p:cBhvr>
                                        <p:cTn id="72"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73" restart="whenNotActive" fill="hold" evtFilter="cancelBubble" nodeType="interactiveSeq">
                <p:stCondLst>
                  <p:cond evt="onClick" delay="0">
                    <p:tgtEl>
                      <p:spTgt spid="21"/>
                    </p:tgtEl>
                  </p:cond>
                </p:stCondLst>
                <p:endSync evt="end" delay="0">
                  <p:rtn val="all"/>
                </p:endSync>
                <p:childTnLst>
                  <p:par>
                    <p:cTn id="74" fill="hold">
                      <p:stCondLst>
                        <p:cond delay="0"/>
                      </p:stCondLst>
                      <p:childTnLst>
                        <p:par>
                          <p:cTn id="75" fill="hold">
                            <p:stCondLst>
                              <p:cond delay="0"/>
                            </p:stCondLst>
                            <p:childTnLst>
                              <p:par>
                                <p:cTn id="76" presetID="1" presetClass="mediacall" presetSubtype="0" fill="hold" nodeType="clickEffect">
                                  <p:stCondLst>
                                    <p:cond delay="0"/>
                                  </p:stCondLst>
                                  <p:childTnLst>
                                    <p:cmd type="call" cmd="playFrom(0.0)">
                                      <p:cBhvr>
                                        <p:cTn id="77" dur="4995" fill="hold"/>
                                        <p:tgtEl>
                                          <p:spTgt spid="35"/>
                                        </p:tgtEl>
                                      </p:cBhvr>
                                    </p:cmd>
                                  </p:childTnLst>
                                </p:cTn>
                              </p:par>
                              <p:par>
                                <p:cTn id="78" presetID="10" presetClass="entr" presetSubtype="0" fill="hold" nodeType="withEffect">
                                  <p:stCondLst>
                                    <p:cond delay="0"/>
                                  </p:stCondLst>
                                  <p:childTnLst>
                                    <p:set>
                                      <p:cBhvr>
                                        <p:cTn id="79" dur="1" fill="hold">
                                          <p:stCondLst>
                                            <p:cond delay="0"/>
                                          </p:stCondLst>
                                        </p:cTn>
                                        <p:tgtEl>
                                          <p:spTgt spid="1026"/>
                                        </p:tgtEl>
                                        <p:attrNameLst>
                                          <p:attrName>style.visibility</p:attrName>
                                        </p:attrNameLst>
                                      </p:cBhvr>
                                      <p:to>
                                        <p:strVal val="visible"/>
                                      </p:to>
                                    </p:set>
                                    <p:animEffect transition="in" filter="fade">
                                      <p:cBhvr>
                                        <p:cTn id="80" dur="500"/>
                                        <p:tgtEl>
                                          <p:spTgt spid="1026"/>
                                        </p:tgtEl>
                                      </p:cBhvr>
                                    </p:animEffect>
                                  </p:childTnLst>
                                </p:cTn>
                              </p:par>
                            </p:childTnLst>
                          </p:cTn>
                        </p:par>
                      </p:childTnLst>
                    </p:cTn>
                  </p:par>
                </p:childTnLst>
              </p:cTn>
              <p:nextCondLst>
                <p:cond evt="onClick" delay="0">
                  <p:tgtEl>
                    <p:spTgt spid="21"/>
                  </p:tgtEl>
                </p:cond>
              </p:nextCondLst>
            </p:seq>
            <p:seq concurrent="1" nextAc="seek">
              <p:cTn id="81" restart="whenNotActive" fill="hold" evtFilter="cancelBubble" nodeType="interactiveSeq">
                <p:stCondLst>
                  <p:cond evt="onClick" delay="0">
                    <p:tgtEl>
                      <p:spTgt spid="29"/>
                    </p:tgtEl>
                  </p:cond>
                </p:stCondLst>
                <p:endSync evt="end" delay="0">
                  <p:rtn val="all"/>
                </p:endSync>
                <p:childTnLst>
                  <p:par>
                    <p:cTn id="82" fill="hold">
                      <p:stCondLst>
                        <p:cond delay="0"/>
                      </p:stCondLst>
                      <p:childTnLst>
                        <p:par>
                          <p:cTn id="83" fill="hold">
                            <p:stCondLst>
                              <p:cond delay="0"/>
                            </p:stCondLst>
                            <p:childTnLst>
                              <p:par>
                                <p:cTn id="84" presetID="1" presetClass="mediacall" presetSubtype="0" fill="hold" nodeType="clickEffect">
                                  <p:stCondLst>
                                    <p:cond delay="0"/>
                                  </p:stCondLst>
                                  <p:childTnLst>
                                    <p:cmd type="call" cmd="playFrom(0.0)">
                                      <p:cBhvr>
                                        <p:cTn id="85" dur="4995" fill="hold"/>
                                        <p:tgtEl>
                                          <p:spTgt spid="31"/>
                                        </p:tgtEl>
                                      </p:cBhvr>
                                    </p:cmd>
                                  </p:childTnLst>
                                </p:cTn>
                              </p:par>
                              <p:par>
                                <p:cTn id="86" presetID="10" presetClass="entr" presetSubtype="0" fill="hold" nodeType="withEffect">
                                  <p:stCondLst>
                                    <p:cond delay="0"/>
                                  </p:stCondLst>
                                  <p:childTnLst>
                                    <p:set>
                                      <p:cBhvr>
                                        <p:cTn id="87" dur="1" fill="hold">
                                          <p:stCondLst>
                                            <p:cond delay="0"/>
                                          </p:stCondLst>
                                        </p:cTn>
                                        <p:tgtEl>
                                          <p:spTgt spid="38"/>
                                        </p:tgtEl>
                                        <p:attrNameLst>
                                          <p:attrName>style.visibility</p:attrName>
                                        </p:attrNameLst>
                                      </p:cBhvr>
                                      <p:to>
                                        <p:strVal val="visible"/>
                                      </p:to>
                                    </p:set>
                                    <p:animEffect transition="in" filter="fade">
                                      <p:cBhvr>
                                        <p:cTn id="88" dur="500"/>
                                        <p:tgtEl>
                                          <p:spTgt spid="38"/>
                                        </p:tgtEl>
                                      </p:cBhvr>
                                    </p:animEffect>
                                  </p:childTnLst>
                                </p:cTn>
                              </p:par>
                            </p:childTnLst>
                          </p:cTn>
                        </p:par>
                      </p:childTnLst>
                    </p:cTn>
                  </p:par>
                </p:childTnLst>
              </p:cTn>
              <p:nextCondLst>
                <p:cond evt="onClick" delay="0">
                  <p:tgtEl>
                    <p:spTgt spid="2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id="{66C7643B-C502-95E2-9794-70D0AD17A6E7}"/>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53021" b="53187"/>
          <a:stretch/>
        </p:blipFill>
        <p:spPr>
          <a:xfrm>
            <a:off x="0" y="-1035"/>
            <a:ext cx="12192000" cy="6859035"/>
          </a:xfrm>
          <a:prstGeom prst="rect">
            <a:avLst/>
          </a:prstGeom>
        </p:spPr>
      </p:pic>
      <p:pic>
        <p:nvPicPr>
          <p:cNvPr id="17" name="Picture 10">
            <a:extLst>
              <a:ext uri="{FF2B5EF4-FFF2-40B4-BE49-F238E27FC236}">
                <a16:creationId xmlns:a16="http://schemas.microsoft.com/office/drawing/2014/main" id="{2D5F608A-5E93-28E0-BC37-65DAE8E976A7}"/>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20000" contrast="-20000"/>
                    </a14:imgEffect>
                  </a14:imgLayer>
                </a14:imgProps>
              </a:ext>
            </a:extLst>
          </a:blip>
          <a:srcRect/>
          <a:stretch>
            <a:fillRect/>
          </a:stretch>
        </p:blipFill>
        <p:spPr>
          <a:xfrm>
            <a:off x="275163" y="428153"/>
            <a:ext cx="4216997" cy="3057323"/>
          </a:xfrm>
          <a:prstGeom prst="rect">
            <a:avLst/>
          </a:prstGeom>
        </p:spPr>
      </p:pic>
      <p:pic>
        <p:nvPicPr>
          <p:cNvPr id="14" name="Picture 3">
            <a:extLst>
              <a:ext uri="{FF2B5EF4-FFF2-40B4-BE49-F238E27FC236}">
                <a16:creationId xmlns:a16="http://schemas.microsoft.com/office/drawing/2014/main" id="{4FE1D184-21CD-4082-F9EE-183E48F296F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76199" y="2997200"/>
            <a:ext cx="3650210" cy="3860800"/>
          </a:xfrm>
          <a:prstGeom prst="rect">
            <a:avLst/>
          </a:prstGeom>
        </p:spPr>
      </p:pic>
      <p:pic>
        <p:nvPicPr>
          <p:cNvPr id="15" name="Picture 4">
            <a:extLst>
              <a:ext uri="{FF2B5EF4-FFF2-40B4-BE49-F238E27FC236}">
                <a16:creationId xmlns:a16="http://schemas.microsoft.com/office/drawing/2014/main" id="{F06AA74B-3D53-8B26-E568-9F1621AE35F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2864990" y="5301519"/>
            <a:ext cx="1287685" cy="1457257"/>
          </a:xfrm>
          <a:prstGeom prst="rect">
            <a:avLst/>
          </a:prstGeom>
        </p:spPr>
      </p:pic>
      <p:pic>
        <p:nvPicPr>
          <p:cNvPr id="16" name="Picture 5">
            <a:extLst>
              <a:ext uri="{FF2B5EF4-FFF2-40B4-BE49-F238E27FC236}">
                <a16:creationId xmlns:a16="http://schemas.microsoft.com/office/drawing/2014/main" id="{35AC930D-2444-6CB7-5B65-ACE5CB1E6E0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0407882" y="4078212"/>
            <a:ext cx="1784118" cy="2779787"/>
          </a:xfrm>
          <a:prstGeom prst="rect">
            <a:avLst/>
          </a:prstGeom>
        </p:spPr>
      </p:pic>
      <p:pic>
        <p:nvPicPr>
          <p:cNvPr id="2" name="Picture 3" descr="Mermaids aren-.... | 🌎Eddsworld🌎 Amino">
            <a:extLst>
              <a:ext uri="{FF2B5EF4-FFF2-40B4-BE49-F238E27FC236}">
                <a16:creationId xmlns:a16="http://schemas.microsoft.com/office/drawing/2014/main" id="{89F60CFD-465C-643B-FED0-9DDF6934EF93}"/>
              </a:ext>
            </a:extLst>
          </p:cNvPr>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11247" y="4502317"/>
            <a:ext cx="2762250" cy="23451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Mermaids aren-.... | 🌎Eddsworld🌎 Amino">
            <a:extLst>
              <a:ext uri="{FF2B5EF4-FFF2-40B4-BE49-F238E27FC236}">
                <a16:creationId xmlns:a16="http://schemas.microsoft.com/office/drawing/2014/main" id="{7787B867-34FA-3395-591B-C7769E743677}"/>
              </a:ext>
            </a:extLst>
          </p:cNvPr>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9154587" y="3856011"/>
            <a:ext cx="2762250" cy="2589094"/>
          </a:xfrm>
          <a:prstGeom prst="rect">
            <a:avLst/>
          </a:prstGeom>
          <a:noFill/>
          <a:extLst>
            <a:ext uri="{909E8E84-426E-40DD-AFC4-6F175D3DCCD1}">
              <a14:hiddenFill xmlns:a14="http://schemas.microsoft.com/office/drawing/2010/main">
                <a:solidFill>
                  <a:srgbClr val="FFFFFF"/>
                </a:solidFill>
              </a14:hiddenFill>
            </a:ext>
          </a:extLst>
        </p:spPr>
      </p:pic>
      <p:pic>
        <p:nvPicPr>
          <p:cNvPr id="31" name="AmthanhThua">
            <a:hlinkClick r:id="" action="ppaction://media"/>
            <a:extLst>
              <a:ext uri="{FF2B5EF4-FFF2-40B4-BE49-F238E27FC236}">
                <a16:creationId xmlns:a16="http://schemas.microsoft.com/office/drawing/2014/main" id="{95936058-56EC-9858-1251-6BD723D22E3D}"/>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867519" y="6611885"/>
            <a:ext cx="731045" cy="731045"/>
          </a:xfrm>
          <a:prstGeom prst="rect">
            <a:avLst/>
          </a:prstGeom>
        </p:spPr>
      </p:pic>
      <p:sp>
        <p:nvSpPr>
          <p:cNvPr id="32" name="TextBox 31">
            <a:extLst>
              <a:ext uri="{FF2B5EF4-FFF2-40B4-BE49-F238E27FC236}">
                <a16:creationId xmlns:a16="http://schemas.microsoft.com/office/drawing/2014/main" id="{C9DEC105-2F0C-ECAD-A147-95CAD36451F2}"/>
              </a:ext>
            </a:extLst>
          </p:cNvPr>
          <p:cNvSpPr txBox="1"/>
          <p:nvPr/>
        </p:nvSpPr>
        <p:spPr>
          <a:xfrm>
            <a:off x="-2595434" y="3055497"/>
            <a:ext cx="223811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a:t>
            </a:r>
            <a:r>
              <a:rPr lang="en-US" sz="2700" b="1" dirty="0" err="1"/>
              <a:t>Đúng</a:t>
            </a:r>
            <a:endParaRPr lang="en-US" sz="2700" b="1" dirty="0"/>
          </a:p>
        </p:txBody>
      </p:sp>
      <p:sp>
        <p:nvSpPr>
          <p:cNvPr id="33" name="TextBox 32">
            <a:extLst>
              <a:ext uri="{FF2B5EF4-FFF2-40B4-BE49-F238E27FC236}">
                <a16:creationId xmlns:a16="http://schemas.microsoft.com/office/drawing/2014/main" id="{2EE4E767-5012-2563-AFC2-45841ADD1020}"/>
              </a:ext>
            </a:extLst>
          </p:cNvPr>
          <p:cNvSpPr txBox="1"/>
          <p:nvPr/>
        </p:nvSpPr>
        <p:spPr>
          <a:xfrm>
            <a:off x="-2423899" y="5437623"/>
            <a:ext cx="190148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Sai</a:t>
            </a:r>
          </a:p>
        </p:txBody>
      </p:sp>
      <p:pic>
        <p:nvPicPr>
          <p:cNvPr id="34" name="59c3c5f047238">
            <a:hlinkClick r:id="" action="ppaction://media"/>
            <a:extLst>
              <a:ext uri="{FF2B5EF4-FFF2-40B4-BE49-F238E27FC236}">
                <a16:creationId xmlns:a16="http://schemas.microsoft.com/office/drawing/2014/main" id="{79D232C3-FEC5-E1A7-A023-44D8CD5D6196}"/>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867519" y="2022976"/>
            <a:ext cx="731045" cy="731045"/>
          </a:xfrm>
          <a:prstGeom prst="rect">
            <a:avLst/>
          </a:prstGeom>
        </p:spPr>
      </p:pic>
      <p:pic>
        <p:nvPicPr>
          <p:cNvPr id="35" name="AmthanhThua">
            <a:hlinkClick r:id="" action="ppaction://media"/>
            <a:extLst>
              <a:ext uri="{FF2B5EF4-FFF2-40B4-BE49-F238E27FC236}">
                <a16:creationId xmlns:a16="http://schemas.microsoft.com/office/drawing/2014/main" id="{B4F0EF62-2691-40CD-2966-D11E78781F44}"/>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2757593" y="6611885"/>
            <a:ext cx="731045" cy="731045"/>
          </a:xfrm>
          <a:prstGeom prst="rect">
            <a:avLst/>
          </a:prstGeom>
        </p:spPr>
      </p:pic>
      <p:grpSp>
        <p:nvGrpSpPr>
          <p:cNvPr id="20" name="Group 19">
            <a:extLst>
              <a:ext uri="{FF2B5EF4-FFF2-40B4-BE49-F238E27FC236}">
                <a16:creationId xmlns:a16="http://schemas.microsoft.com/office/drawing/2014/main" id="{0D6614D5-9F6E-CDAB-164C-E1EEBB62C96D}"/>
              </a:ext>
            </a:extLst>
          </p:cNvPr>
          <p:cNvGrpSpPr/>
          <p:nvPr/>
        </p:nvGrpSpPr>
        <p:grpSpPr>
          <a:xfrm>
            <a:off x="286726" y="221848"/>
            <a:ext cx="9650501" cy="1811343"/>
            <a:chOff x="286726" y="221848"/>
            <a:chExt cx="9650501" cy="1811343"/>
          </a:xfrm>
        </p:grpSpPr>
        <p:pic>
          <p:nvPicPr>
            <p:cNvPr id="42" name="Picture 41">
              <a:extLst>
                <a:ext uri="{FF2B5EF4-FFF2-40B4-BE49-F238E27FC236}">
                  <a16:creationId xmlns:a16="http://schemas.microsoft.com/office/drawing/2014/main" id="{6EA0D948-34FE-6DB3-FC31-D0C92C93387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86726" y="221848"/>
              <a:ext cx="9650501" cy="1811343"/>
            </a:xfrm>
            <a:prstGeom prst="rect">
              <a:avLst/>
            </a:prstGeom>
          </p:spPr>
        </p:pic>
        <p:sp>
          <p:nvSpPr>
            <p:cNvPr id="8" name="TextBox 7">
              <a:extLst>
                <a:ext uri="{FF2B5EF4-FFF2-40B4-BE49-F238E27FC236}">
                  <a16:creationId xmlns:a16="http://schemas.microsoft.com/office/drawing/2014/main" id="{2CC552D4-4DC3-9B6C-FA59-47D50195443F}"/>
                </a:ext>
              </a:extLst>
            </p:cNvPr>
            <p:cNvSpPr txBox="1"/>
            <p:nvPr/>
          </p:nvSpPr>
          <p:spPr>
            <a:xfrm flipH="1">
              <a:off x="2033766" y="454049"/>
              <a:ext cx="7378546" cy="1446550"/>
            </a:xfrm>
            <a:prstGeom prst="rect">
              <a:avLst/>
            </a:prstGeom>
            <a:noFill/>
          </p:spPr>
          <p:txBody>
            <a:bodyPr wrap="square" rtlCol="0">
              <a:spAutoFit/>
            </a:bodyPr>
            <a:lstStyle/>
            <a:p>
              <a:pPr algn="just"/>
              <a:r>
                <a:rPr lang="vi-VN" sz="4400">
                  <a:latin typeface="iCiel Baliho Script" pitchFamily="2" charset="0"/>
                  <a:cs typeface="Pattaya" panose="00000500000000000000" pitchFamily="2" charset="-34"/>
                </a:rPr>
                <a:t>Những từ ngữ nào miêu tả cảnh đẹp thiên nhiên nơi đền Hùng?</a:t>
              </a:r>
            </a:p>
          </p:txBody>
        </p:sp>
        <p:sp>
          <p:nvSpPr>
            <p:cNvPr id="18" name="Oval 17">
              <a:extLst>
                <a:ext uri="{FF2B5EF4-FFF2-40B4-BE49-F238E27FC236}">
                  <a16:creationId xmlns:a16="http://schemas.microsoft.com/office/drawing/2014/main" id="{151B48B4-8044-675C-1FA9-51E3E128DA97}"/>
                </a:ext>
              </a:extLst>
            </p:cNvPr>
            <p:cNvSpPr/>
            <p:nvPr/>
          </p:nvSpPr>
          <p:spPr>
            <a:xfrm>
              <a:off x="982853" y="507028"/>
              <a:ext cx="1000629" cy="1000629"/>
            </a:xfrm>
            <a:prstGeom prst="ellipse">
              <a:avLst/>
            </a:prstGeom>
            <a:solidFill>
              <a:srgbClr val="FFEC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7200">
                  <a:ln w="38100">
                    <a:solidFill>
                      <a:schemeClr val="tx1"/>
                    </a:solidFill>
                  </a:ln>
                  <a:solidFill>
                    <a:srgbClr val="F47523"/>
                  </a:solidFill>
                  <a:latin typeface="iCiel Crocante" panose="02000000000000000000" pitchFamily="50" charset="0"/>
                </a:rPr>
                <a:t>2</a:t>
              </a:r>
              <a:endParaRPr lang="en-US" sz="7200">
                <a:ln w="38100">
                  <a:solidFill>
                    <a:schemeClr val="tx1"/>
                  </a:solidFill>
                </a:ln>
                <a:solidFill>
                  <a:srgbClr val="F47523"/>
                </a:solidFill>
                <a:latin typeface="iCiel Crocante" panose="02000000000000000000" pitchFamily="50" charset="0"/>
              </a:endParaRPr>
            </a:p>
          </p:txBody>
        </p:sp>
      </p:grpSp>
      <p:grpSp>
        <p:nvGrpSpPr>
          <p:cNvPr id="21" name="Group 20">
            <a:extLst>
              <a:ext uri="{FF2B5EF4-FFF2-40B4-BE49-F238E27FC236}">
                <a16:creationId xmlns:a16="http://schemas.microsoft.com/office/drawing/2014/main" id="{B7F1E89D-104A-A4DF-9CF8-8CC7C18A9C85}"/>
              </a:ext>
            </a:extLst>
          </p:cNvPr>
          <p:cNvGrpSpPr/>
          <p:nvPr/>
        </p:nvGrpSpPr>
        <p:grpSpPr>
          <a:xfrm>
            <a:off x="1942394" y="2239496"/>
            <a:ext cx="9360606" cy="954640"/>
            <a:chOff x="1942394" y="2239496"/>
            <a:chExt cx="9360606" cy="954640"/>
          </a:xfrm>
        </p:grpSpPr>
        <p:grpSp>
          <p:nvGrpSpPr>
            <p:cNvPr id="9" name="Group 8">
              <a:extLst>
                <a:ext uri="{FF2B5EF4-FFF2-40B4-BE49-F238E27FC236}">
                  <a16:creationId xmlns:a16="http://schemas.microsoft.com/office/drawing/2014/main" id="{1194B8F1-E110-3880-771D-03A0B6903AAE}"/>
                </a:ext>
              </a:extLst>
            </p:cNvPr>
            <p:cNvGrpSpPr/>
            <p:nvPr/>
          </p:nvGrpSpPr>
          <p:grpSpPr>
            <a:xfrm>
              <a:off x="1942394" y="2239496"/>
              <a:ext cx="9360606" cy="954640"/>
              <a:chOff x="866205" y="2851496"/>
              <a:chExt cx="9360606" cy="954640"/>
            </a:xfrm>
          </p:grpSpPr>
          <p:sp>
            <p:nvSpPr>
              <p:cNvPr id="13" name="Flowchart: Terminator 12">
                <a:extLst>
                  <a:ext uri="{FF2B5EF4-FFF2-40B4-BE49-F238E27FC236}">
                    <a16:creationId xmlns:a16="http://schemas.microsoft.com/office/drawing/2014/main" id="{B2839585-3E70-685F-A4FE-F49F99570DA0}"/>
                  </a:ext>
                </a:extLst>
              </p:cNvPr>
              <p:cNvSpPr/>
              <p:nvPr/>
            </p:nvSpPr>
            <p:spPr>
              <a:xfrm>
                <a:off x="866205" y="2851496"/>
                <a:ext cx="9360606" cy="954640"/>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2" name="Rectangle 21">
                <a:extLst>
                  <a:ext uri="{FF2B5EF4-FFF2-40B4-BE49-F238E27FC236}">
                    <a16:creationId xmlns:a16="http://schemas.microsoft.com/office/drawing/2014/main" id="{312D5F41-4CA4-AE66-67A7-C43FC4FDDE7B}"/>
                  </a:ext>
                </a:extLst>
              </p:cNvPr>
              <p:cNvSpPr/>
              <p:nvPr/>
            </p:nvSpPr>
            <p:spPr>
              <a:xfrm>
                <a:off x="2091615" y="2970517"/>
                <a:ext cx="7766896" cy="707886"/>
              </a:xfrm>
              <a:prstGeom prst="rect">
                <a:avLst/>
              </a:prstGeom>
            </p:spPr>
            <p:txBody>
              <a:bodyPr wrap="square">
                <a:spAutoFit/>
              </a:bodyPr>
              <a:lstStyle/>
              <a:p>
                <a:pPr lvl="0" algn="just"/>
                <a:r>
                  <a:rPr lang="vi-VN" sz="2000" b="1">
                    <a:ea typeface="Cambria" panose="02040503050406030204" pitchFamily="18" charset="0"/>
                    <a:cs typeface="Calibri" panose="020F0502020204030204" pitchFamily="34" charset="0"/>
                  </a:rPr>
                  <a:t>Những khóm hải đường đâm bông rực đỏ, những cánh bướm nhiều màu sắc bay dập dờn như đang múa quạt xòe hoa.</a:t>
                </a:r>
              </a:p>
            </p:txBody>
          </p:sp>
        </p:grpSp>
        <p:pic>
          <p:nvPicPr>
            <p:cNvPr id="5" name="Picture 2">
              <a:extLst>
                <a:ext uri="{FF2B5EF4-FFF2-40B4-BE49-F238E27FC236}">
                  <a16:creationId xmlns:a16="http://schemas.microsoft.com/office/drawing/2014/main" id="{3DF8A71A-8D7A-F554-4E0B-CC3C4692EE85}"/>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2353827" y="2388498"/>
              <a:ext cx="775422" cy="650385"/>
            </a:xfrm>
            <a:prstGeom prst="rect">
              <a:avLst/>
            </a:prstGeom>
          </p:spPr>
        </p:pic>
      </p:grpSp>
      <p:grpSp>
        <p:nvGrpSpPr>
          <p:cNvPr id="25" name="Group 24">
            <a:extLst>
              <a:ext uri="{FF2B5EF4-FFF2-40B4-BE49-F238E27FC236}">
                <a16:creationId xmlns:a16="http://schemas.microsoft.com/office/drawing/2014/main" id="{1BF220E5-C7DE-28EB-CD5D-8986B1B18760}"/>
              </a:ext>
            </a:extLst>
          </p:cNvPr>
          <p:cNvGrpSpPr/>
          <p:nvPr/>
        </p:nvGrpSpPr>
        <p:grpSpPr>
          <a:xfrm>
            <a:off x="1881284" y="3429000"/>
            <a:ext cx="9360606" cy="993518"/>
            <a:chOff x="1881284" y="3429000"/>
            <a:chExt cx="9360606" cy="993518"/>
          </a:xfrm>
        </p:grpSpPr>
        <p:grpSp>
          <p:nvGrpSpPr>
            <p:cNvPr id="23" name="Group 22">
              <a:extLst>
                <a:ext uri="{FF2B5EF4-FFF2-40B4-BE49-F238E27FC236}">
                  <a16:creationId xmlns:a16="http://schemas.microsoft.com/office/drawing/2014/main" id="{09540F6E-039B-0D00-C9EC-5021D3BACBD0}"/>
                </a:ext>
              </a:extLst>
            </p:cNvPr>
            <p:cNvGrpSpPr/>
            <p:nvPr/>
          </p:nvGrpSpPr>
          <p:grpSpPr>
            <a:xfrm>
              <a:off x="1881284" y="3429000"/>
              <a:ext cx="9360606" cy="993518"/>
              <a:chOff x="866206" y="4231460"/>
              <a:chExt cx="9360606" cy="993518"/>
            </a:xfrm>
          </p:grpSpPr>
          <p:sp>
            <p:nvSpPr>
              <p:cNvPr id="24" name="Flowchart: Terminator 23">
                <a:extLst>
                  <a:ext uri="{FF2B5EF4-FFF2-40B4-BE49-F238E27FC236}">
                    <a16:creationId xmlns:a16="http://schemas.microsoft.com/office/drawing/2014/main" id="{94BF5F24-5654-18FE-FFB2-1A89CD6D519D}"/>
                  </a:ext>
                </a:extLst>
              </p:cNvPr>
              <p:cNvSpPr/>
              <p:nvPr/>
            </p:nvSpPr>
            <p:spPr>
              <a:xfrm>
                <a:off x="866206" y="4231460"/>
                <a:ext cx="9360606" cy="993518"/>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6" name="Rectangle 25">
                <a:extLst>
                  <a:ext uri="{FF2B5EF4-FFF2-40B4-BE49-F238E27FC236}">
                    <a16:creationId xmlns:a16="http://schemas.microsoft.com/office/drawing/2014/main" id="{52A40632-ACAA-AA9C-2217-C40001AFA069}"/>
                  </a:ext>
                </a:extLst>
              </p:cNvPr>
              <p:cNvSpPr/>
              <p:nvPr/>
            </p:nvSpPr>
            <p:spPr>
              <a:xfrm>
                <a:off x="2091614" y="4397218"/>
                <a:ext cx="7828007" cy="707886"/>
              </a:xfrm>
              <a:prstGeom prst="rect">
                <a:avLst/>
              </a:prstGeom>
            </p:spPr>
            <p:txBody>
              <a:bodyPr wrap="square">
                <a:spAutoFit/>
              </a:bodyPr>
              <a:lstStyle/>
              <a:p>
                <a:pPr algn="just"/>
                <a:r>
                  <a:rPr lang="vi-VN" sz="2000" b="1">
                    <a:cs typeface="Calibri" panose="020F0502020204030204" pitchFamily="34" charset="0"/>
                  </a:rPr>
                  <a:t>Trước đền thượng có một cột đá cao đến năm gang, rộng ba tấc.</a:t>
                </a:r>
              </a:p>
            </p:txBody>
          </p:sp>
        </p:grpSp>
        <p:pic>
          <p:nvPicPr>
            <p:cNvPr id="6" name="Picture 3">
              <a:extLst>
                <a:ext uri="{FF2B5EF4-FFF2-40B4-BE49-F238E27FC236}">
                  <a16:creationId xmlns:a16="http://schemas.microsoft.com/office/drawing/2014/main" id="{CE286A6A-748D-A2E2-6F45-90234B26450B}"/>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2404590" y="3600566"/>
              <a:ext cx="608110" cy="650385"/>
            </a:xfrm>
            <a:prstGeom prst="rect">
              <a:avLst/>
            </a:prstGeom>
          </p:spPr>
        </p:pic>
      </p:grpSp>
      <p:grpSp>
        <p:nvGrpSpPr>
          <p:cNvPr id="29" name="Group 28">
            <a:extLst>
              <a:ext uri="{FF2B5EF4-FFF2-40B4-BE49-F238E27FC236}">
                <a16:creationId xmlns:a16="http://schemas.microsoft.com/office/drawing/2014/main" id="{9E81DC1A-B146-5F6E-2AAC-5B83B7CA472B}"/>
              </a:ext>
            </a:extLst>
          </p:cNvPr>
          <p:cNvGrpSpPr/>
          <p:nvPr/>
        </p:nvGrpSpPr>
        <p:grpSpPr>
          <a:xfrm>
            <a:off x="1901304" y="4635731"/>
            <a:ext cx="9360606" cy="953904"/>
            <a:chOff x="1901304" y="4635731"/>
            <a:chExt cx="8347255" cy="953904"/>
          </a:xfrm>
        </p:grpSpPr>
        <p:grpSp>
          <p:nvGrpSpPr>
            <p:cNvPr id="27" name="Group 26">
              <a:extLst>
                <a:ext uri="{FF2B5EF4-FFF2-40B4-BE49-F238E27FC236}">
                  <a16:creationId xmlns:a16="http://schemas.microsoft.com/office/drawing/2014/main" id="{66E41DE3-EA6C-EBE8-AF79-F7D582110C87}"/>
                </a:ext>
              </a:extLst>
            </p:cNvPr>
            <p:cNvGrpSpPr/>
            <p:nvPr/>
          </p:nvGrpSpPr>
          <p:grpSpPr>
            <a:xfrm>
              <a:off x="1901304" y="4635731"/>
              <a:ext cx="8347255" cy="953904"/>
              <a:chOff x="866205" y="5679055"/>
              <a:chExt cx="8347255" cy="953904"/>
            </a:xfrm>
          </p:grpSpPr>
          <p:sp>
            <p:nvSpPr>
              <p:cNvPr id="28" name="Flowchart: Terminator 27">
                <a:extLst>
                  <a:ext uri="{FF2B5EF4-FFF2-40B4-BE49-F238E27FC236}">
                    <a16:creationId xmlns:a16="http://schemas.microsoft.com/office/drawing/2014/main" id="{105B5674-B9F4-698D-C7E6-A46E962023B7}"/>
                  </a:ext>
                </a:extLst>
              </p:cNvPr>
              <p:cNvSpPr/>
              <p:nvPr/>
            </p:nvSpPr>
            <p:spPr>
              <a:xfrm>
                <a:off x="866205" y="5679055"/>
                <a:ext cx="8347255" cy="953904"/>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30" name="Rectangle 29">
                <a:extLst>
                  <a:ext uri="{FF2B5EF4-FFF2-40B4-BE49-F238E27FC236}">
                    <a16:creationId xmlns:a16="http://schemas.microsoft.com/office/drawing/2014/main" id="{92DA5919-5BE7-BF55-1307-90C8E5235ECF}"/>
                  </a:ext>
                </a:extLst>
              </p:cNvPr>
              <p:cNvSpPr/>
              <p:nvPr/>
            </p:nvSpPr>
            <p:spPr>
              <a:xfrm>
                <a:off x="2036863" y="5793899"/>
                <a:ext cx="6884809" cy="707886"/>
              </a:xfrm>
              <a:prstGeom prst="rect">
                <a:avLst/>
              </a:prstGeom>
            </p:spPr>
            <p:txBody>
              <a:bodyPr wrap="square">
                <a:spAutoFit/>
              </a:bodyPr>
              <a:lstStyle/>
              <a:p>
                <a:pPr lvl="0" algn="just">
                  <a:spcAft>
                    <a:spcPts val="0"/>
                  </a:spcAft>
                  <a:tabLst>
                    <a:tab pos="171450" algn="l"/>
                    <a:tab pos="1143000" algn="l"/>
                  </a:tabLst>
                </a:pPr>
                <a:r>
                  <a:rPr lang="vi-VN" sz="2000" b="1">
                    <a:cs typeface="Calibri" panose="020F0502020204030204" pitchFamily="34" charset="0"/>
                  </a:rPr>
                  <a:t>Trong đền, dòng chữ vàng </a:t>
                </a:r>
                <a:r>
                  <a:rPr lang="vi-VN" sz="2000" b="1" i="1">
                    <a:cs typeface="Calibri" panose="020F0502020204030204" pitchFamily="34" charset="0"/>
                  </a:rPr>
                  <a:t>Nam quốc sơn hà</a:t>
                </a:r>
                <a:r>
                  <a:rPr lang="vi-VN" sz="2000" b="1">
                    <a:cs typeface="Calibri" panose="020F0502020204030204" pitchFamily="34" charset="0"/>
                  </a:rPr>
                  <a:t> uy nghiêm đề ở bức hoành phi treo chính giữa.</a:t>
                </a:r>
                <a:endParaRPr lang="en-US" sz="2000" b="1">
                  <a:cs typeface="Calibri" panose="020F0502020204030204" pitchFamily="34" charset="0"/>
                </a:endParaRPr>
              </a:p>
            </p:txBody>
          </p:sp>
        </p:grpSp>
        <p:pic>
          <p:nvPicPr>
            <p:cNvPr id="7" name="Picture 4">
              <a:extLst>
                <a:ext uri="{FF2B5EF4-FFF2-40B4-BE49-F238E27FC236}">
                  <a16:creationId xmlns:a16="http://schemas.microsoft.com/office/drawing/2014/main" id="{33EF7AD2-11C6-5EF7-55B0-17EB0913F094}"/>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2359399" y="4776269"/>
              <a:ext cx="613801" cy="650385"/>
            </a:xfrm>
            <a:prstGeom prst="rect">
              <a:avLst/>
            </a:prstGeom>
          </p:spPr>
        </p:pic>
      </p:grpSp>
      <p:grpSp>
        <p:nvGrpSpPr>
          <p:cNvPr id="19" name="Group 18">
            <a:extLst>
              <a:ext uri="{FF2B5EF4-FFF2-40B4-BE49-F238E27FC236}">
                <a16:creationId xmlns:a16="http://schemas.microsoft.com/office/drawing/2014/main" id="{F9C88459-7F97-31DF-F82E-DCDF9FDBDF1F}"/>
              </a:ext>
            </a:extLst>
          </p:cNvPr>
          <p:cNvGrpSpPr/>
          <p:nvPr/>
        </p:nvGrpSpPr>
        <p:grpSpPr>
          <a:xfrm>
            <a:off x="1901303" y="5767416"/>
            <a:ext cx="9340587" cy="966422"/>
            <a:chOff x="1901303" y="5767416"/>
            <a:chExt cx="9340587" cy="966422"/>
          </a:xfrm>
        </p:grpSpPr>
        <p:grpSp>
          <p:nvGrpSpPr>
            <p:cNvPr id="44" name="Group 43">
              <a:extLst>
                <a:ext uri="{FF2B5EF4-FFF2-40B4-BE49-F238E27FC236}">
                  <a16:creationId xmlns:a16="http://schemas.microsoft.com/office/drawing/2014/main" id="{B15B4784-12DB-39BC-35E7-EC9DF226DF1D}"/>
                </a:ext>
              </a:extLst>
            </p:cNvPr>
            <p:cNvGrpSpPr/>
            <p:nvPr/>
          </p:nvGrpSpPr>
          <p:grpSpPr>
            <a:xfrm>
              <a:off x="1901303" y="5767416"/>
              <a:ext cx="9340587" cy="966422"/>
              <a:chOff x="866205" y="5666537"/>
              <a:chExt cx="9340587" cy="966422"/>
            </a:xfrm>
          </p:grpSpPr>
          <p:sp>
            <p:nvSpPr>
              <p:cNvPr id="45" name="Flowchart: Terminator 44">
                <a:extLst>
                  <a:ext uri="{FF2B5EF4-FFF2-40B4-BE49-F238E27FC236}">
                    <a16:creationId xmlns:a16="http://schemas.microsoft.com/office/drawing/2014/main" id="{F0343BA4-3BCF-788E-DC73-6821AFD2481E}"/>
                  </a:ext>
                </a:extLst>
              </p:cNvPr>
              <p:cNvSpPr/>
              <p:nvPr/>
            </p:nvSpPr>
            <p:spPr>
              <a:xfrm>
                <a:off x="866205" y="5666537"/>
                <a:ext cx="9340587" cy="966422"/>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47" name="Rectangle 46">
                <a:extLst>
                  <a:ext uri="{FF2B5EF4-FFF2-40B4-BE49-F238E27FC236}">
                    <a16:creationId xmlns:a16="http://schemas.microsoft.com/office/drawing/2014/main" id="{AD28A6B9-B0A3-9199-3075-E9E5C7574249}"/>
                  </a:ext>
                </a:extLst>
              </p:cNvPr>
              <p:cNvSpPr/>
              <p:nvPr/>
            </p:nvSpPr>
            <p:spPr>
              <a:xfrm>
                <a:off x="2101855" y="5932173"/>
                <a:ext cx="6855817" cy="461665"/>
              </a:xfrm>
              <a:prstGeom prst="rect">
                <a:avLst/>
              </a:prstGeom>
            </p:spPr>
            <p:txBody>
              <a:bodyPr wrap="square">
                <a:spAutoFit/>
              </a:bodyPr>
              <a:lstStyle/>
              <a:p>
                <a:pPr lvl="0" algn="just">
                  <a:spcAft>
                    <a:spcPts val="0"/>
                  </a:spcAft>
                  <a:tabLst>
                    <a:tab pos="171450" algn="l"/>
                    <a:tab pos="1143000" algn="l"/>
                  </a:tabLst>
                </a:pPr>
                <a:r>
                  <a:rPr lang="en-US" sz="2400" b="1">
                    <a:cs typeface="Calibri" panose="020F0502020204030204" pitchFamily="34" charset="0"/>
                  </a:rPr>
                  <a:t>Đứng ở đây, nhìn ra xa, phong cảnh thật là đẹp.</a:t>
                </a:r>
              </a:p>
            </p:txBody>
          </p:sp>
        </p:grpSp>
        <p:pic>
          <p:nvPicPr>
            <p:cNvPr id="10" name="Picture 5">
              <a:extLst>
                <a:ext uri="{FF2B5EF4-FFF2-40B4-BE49-F238E27FC236}">
                  <a16:creationId xmlns:a16="http://schemas.microsoft.com/office/drawing/2014/main" id="{9D44A610-2BAF-333D-9690-EA676EEA4EDD}"/>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2418921" y="5944614"/>
              <a:ext cx="604045" cy="650385"/>
            </a:xfrm>
            <a:prstGeom prst="rect">
              <a:avLst/>
            </a:prstGeom>
          </p:spPr>
        </p:pic>
      </p:grpSp>
      <p:pic>
        <p:nvPicPr>
          <p:cNvPr id="12" name="AmthanhThua">
            <a:hlinkClick r:id="" action="ppaction://media"/>
            <a:extLst>
              <a:ext uri="{FF2B5EF4-FFF2-40B4-BE49-F238E27FC236}">
                <a16:creationId xmlns:a16="http://schemas.microsoft.com/office/drawing/2014/main" id="{15AFA111-5292-208B-4B69-57CD7DAA820A}"/>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964489" y="6594999"/>
            <a:ext cx="731045" cy="731045"/>
          </a:xfrm>
          <a:prstGeom prst="rect">
            <a:avLst/>
          </a:prstGeom>
        </p:spPr>
      </p:pic>
      <p:pic>
        <p:nvPicPr>
          <p:cNvPr id="38" name="Picture 3">
            <a:extLst>
              <a:ext uri="{FF2B5EF4-FFF2-40B4-BE49-F238E27FC236}">
                <a16:creationId xmlns:a16="http://schemas.microsoft.com/office/drawing/2014/main" id="{2BD15184-5BC2-711A-D651-80186525F4D0}"/>
              </a:ext>
            </a:extLst>
          </p:cNvPr>
          <p:cNvPicPr>
            <a:picLocks noChangeAspect="1"/>
          </p:cNvPicPr>
          <p:nvPr/>
        </p:nvPicPr>
        <p:blipFill>
          <a:blip r:embed="rId28"/>
          <a:srcRect/>
          <a:stretch>
            <a:fillRect/>
          </a:stretch>
        </p:blipFill>
        <p:spPr>
          <a:xfrm rot="8088167">
            <a:off x="9961550" y="-10197"/>
            <a:ext cx="1672342" cy="2769925"/>
          </a:xfrm>
          <a:prstGeom prst="rect">
            <a:avLst/>
          </a:prstGeom>
        </p:spPr>
      </p:pic>
      <p:pic>
        <p:nvPicPr>
          <p:cNvPr id="39" name="Picture 13">
            <a:hlinkClick r:id="rId29" action="ppaction://hlinksldjump"/>
            <a:extLst>
              <a:ext uri="{FF2B5EF4-FFF2-40B4-BE49-F238E27FC236}">
                <a16:creationId xmlns:a16="http://schemas.microsoft.com/office/drawing/2014/main" id="{485ED822-39A8-33C3-2A34-A505F7AFC397}"/>
              </a:ext>
            </a:extLst>
          </p:cNvPr>
          <p:cNvPicPr>
            <a:picLocks noChangeAspect="1"/>
          </p:cNvPicPr>
          <p:nvPr/>
        </p:nvPicPr>
        <p:blipFill>
          <a:blip r:embed="rId30"/>
          <a:srcRect/>
          <a:stretch>
            <a:fillRect/>
          </a:stretch>
        </p:blipFill>
        <p:spPr>
          <a:xfrm flipH="1">
            <a:off x="144757" y="4927600"/>
            <a:ext cx="1648335" cy="1767652"/>
          </a:xfrm>
          <a:prstGeom prst="rect">
            <a:avLst/>
          </a:prstGeom>
        </p:spPr>
      </p:pic>
      <p:pic>
        <p:nvPicPr>
          <p:cNvPr id="11" name="Picture 2" descr="Đánh Dấu Biểu Tượng Chéo Hình minh họa Sẵn có - Tải xuống Hình ảnh Ngay bây  giờ - Chữ x, Hoạt hình - Sản phẩm nghệ thuật, Hình chữ thập - iStock">
            <a:extLst>
              <a:ext uri="{FF2B5EF4-FFF2-40B4-BE49-F238E27FC236}">
                <a16:creationId xmlns:a16="http://schemas.microsoft.com/office/drawing/2014/main" id="{6DBF7173-A55B-AAB6-138E-241241FB4F50}"/>
              </a:ext>
            </a:extLst>
          </p:cNvPr>
          <p:cNvPicPr>
            <a:picLocks noChangeAspect="1" noChangeArrowheads="1"/>
          </p:cNvPicPr>
          <p:nvPr/>
        </p:nvPicPr>
        <p:blipFill rotWithShape="1">
          <a:blip r:embed="rId31">
            <a:clrChange>
              <a:clrFrom>
                <a:srgbClr val="FFFFFF"/>
              </a:clrFrom>
              <a:clrTo>
                <a:srgbClr val="FFFFFF">
                  <a:alpha val="0"/>
                </a:srgbClr>
              </a:clrTo>
            </a:clrChange>
            <a:extLst>
              <a:ext uri="{28A0092B-C50C-407E-A947-70E740481C1C}">
                <a14:useLocalDpi xmlns:a14="http://schemas.microsoft.com/office/drawing/2010/main" val="0"/>
              </a:ext>
            </a:extLst>
          </a:blip>
          <a:srcRect t="3918" r="52614"/>
          <a:stretch/>
        </p:blipFill>
        <p:spPr bwMode="auto">
          <a:xfrm>
            <a:off x="10855127" y="3319315"/>
            <a:ext cx="1080717" cy="113863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Đánh Dấu Biểu Tượng Chéo Hình minh họa Sẵn có - Tải xuống Hình ảnh Ngay bây  giờ - Chữ x, Hoạt hình - Sản phẩm nghệ thuật, Hình chữ thập - iStock">
            <a:extLst>
              <a:ext uri="{FF2B5EF4-FFF2-40B4-BE49-F238E27FC236}">
                <a16:creationId xmlns:a16="http://schemas.microsoft.com/office/drawing/2014/main" id="{A9B15095-8CF1-9E88-5907-729B70D5F5C1}"/>
              </a:ext>
            </a:extLst>
          </p:cNvPr>
          <p:cNvPicPr>
            <a:picLocks noChangeAspect="1" noChangeArrowheads="1"/>
          </p:cNvPicPr>
          <p:nvPr/>
        </p:nvPicPr>
        <p:blipFill rotWithShape="1">
          <a:blip r:embed="rId31">
            <a:clrChange>
              <a:clrFrom>
                <a:srgbClr val="FFFFFF"/>
              </a:clrFrom>
              <a:clrTo>
                <a:srgbClr val="FFFFFF">
                  <a:alpha val="0"/>
                </a:srgbClr>
              </a:clrTo>
            </a:clrChange>
            <a:extLst>
              <a:ext uri="{28A0092B-C50C-407E-A947-70E740481C1C}">
                <a14:useLocalDpi xmlns:a14="http://schemas.microsoft.com/office/drawing/2010/main" val="0"/>
              </a:ext>
            </a:extLst>
          </a:blip>
          <a:srcRect t="3918" r="52614"/>
          <a:stretch/>
        </p:blipFill>
        <p:spPr bwMode="auto">
          <a:xfrm>
            <a:off x="10797721" y="4480425"/>
            <a:ext cx="1080717" cy="113863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Đánh Dấu Biểu Tượng Chéo Hình minh họa Sẵn có - Tải xuống Hình ảnh Ngay bây  giờ - Chữ x, Hoạt hình - Sản phẩm nghệ thuật, Hình chữ thập - iStock">
            <a:extLst>
              <a:ext uri="{FF2B5EF4-FFF2-40B4-BE49-F238E27FC236}">
                <a16:creationId xmlns:a16="http://schemas.microsoft.com/office/drawing/2014/main" id="{D0CE4834-771D-A09D-FD85-775C0C359441}"/>
              </a:ext>
            </a:extLst>
          </p:cNvPr>
          <p:cNvPicPr>
            <a:picLocks noChangeAspect="1" noChangeArrowheads="1"/>
          </p:cNvPicPr>
          <p:nvPr/>
        </p:nvPicPr>
        <p:blipFill rotWithShape="1">
          <a:blip r:embed="rId31">
            <a:clrChange>
              <a:clrFrom>
                <a:srgbClr val="FFFFFF"/>
              </a:clrFrom>
              <a:clrTo>
                <a:srgbClr val="FFFFFF">
                  <a:alpha val="0"/>
                </a:srgbClr>
              </a:clrTo>
            </a:clrChange>
            <a:extLst>
              <a:ext uri="{28A0092B-C50C-407E-A947-70E740481C1C}">
                <a14:useLocalDpi xmlns:a14="http://schemas.microsoft.com/office/drawing/2010/main" val="0"/>
              </a:ext>
            </a:extLst>
          </a:blip>
          <a:srcRect t="3918" r="52614"/>
          <a:stretch/>
        </p:blipFill>
        <p:spPr bwMode="auto">
          <a:xfrm>
            <a:off x="10708506" y="5612613"/>
            <a:ext cx="1080717" cy="1138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4277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9"/>
                                        </p:tgtEl>
                                        <p:attrNameLst>
                                          <p:attrName>r</p:attrName>
                                        </p:attrNameLst>
                                      </p:cBhvr>
                                    </p:animRot>
                                    <p:animRot by="-240000">
                                      <p:cBhvr>
                                        <p:cTn id="7" dur="200" fill="hold">
                                          <p:stCondLst>
                                            <p:cond delay="200"/>
                                          </p:stCondLst>
                                        </p:cTn>
                                        <p:tgtEl>
                                          <p:spTgt spid="39"/>
                                        </p:tgtEl>
                                        <p:attrNameLst>
                                          <p:attrName>r</p:attrName>
                                        </p:attrNameLst>
                                      </p:cBhvr>
                                    </p:animRot>
                                    <p:animRot by="240000">
                                      <p:cBhvr>
                                        <p:cTn id="8" dur="200" fill="hold">
                                          <p:stCondLst>
                                            <p:cond delay="400"/>
                                          </p:stCondLst>
                                        </p:cTn>
                                        <p:tgtEl>
                                          <p:spTgt spid="39"/>
                                        </p:tgtEl>
                                        <p:attrNameLst>
                                          <p:attrName>r</p:attrName>
                                        </p:attrNameLst>
                                      </p:cBhvr>
                                    </p:animRot>
                                    <p:animRot by="-240000">
                                      <p:cBhvr>
                                        <p:cTn id="9" dur="200" fill="hold">
                                          <p:stCondLst>
                                            <p:cond delay="600"/>
                                          </p:stCondLst>
                                        </p:cTn>
                                        <p:tgtEl>
                                          <p:spTgt spid="39"/>
                                        </p:tgtEl>
                                        <p:attrNameLst>
                                          <p:attrName>r</p:attrName>
                                        </p:attrNameLst>
                                      </p:cBhvr>
                                    </p:animRot>
                                    <p:animRot by="120000">
                                      <p:cBhvr>
                                        <p:cTn id="10" dur="200" fill="hold">
                                          <p:stCondLst>
                                            <p:cond delay="800"/>
                                          </p:stCondLst>
                                        </p:cTn>
                                        <p:tgtEl>
                                          <p:spTgt spid="3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1000"/>
                                        <p:tgtEl>
                                          <p:spTgt spid="25"/>
                                        </p:tgtEl>
                                      </p:cBhvr>
                                    </p:animEffect>
                                    <p:anim calcmode="lin" valueType="num">
                                      <p:cBhvr>
                                        <p:cTn id="21" dur="1000" fill="hold"/>
                                        <p:tgtEl>
                                          <p:spTgt spid="25"/>
                                        </p:tgtEl>
                                        <p:attrNameLst>
                                          <p:attrName>ppt_x</p:attrName>
                                        </p:attrNameLst>
                                      </p:cBhvr>
                                      <p:tavLst>
                                        <p:tav tm="0">
                                          <p:val>
                                            <p:strVal val="#ppt_x"/>
                                          </p:val>
                                        </p:tav>
                                        <p:tav tm="100000">
                                          <p:val>
                                            <p:strVal val="#ppt_x"/>
                                          </p:val>
                                        </p:tav>
                                      </p:tavLst>
                                    </p:anim>
                                    <p:anim calcmode="lin" valueType="num">
                                      <p:cBhvr>
                                        <p:cTn id="22" dur="1000" fill="hold"/>
                                        <p:tgtEl>
                                          <p:spTgt spid="25"/>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anim calcmode="lin" valueType="num">
                                      <p:cBhvr>
                                        <p:cTn id="26" dur="1000" fill="hold"/>
                                        <p:tgtEl>
                                          <p:spTgt spid="21"/>
                                        </p:tgtEl>
                                        <p:attrNameLst>
                                          <p:attrName>ppt_x</p:attrName>
                                        </p:attrNameLst>
                                      </p:cBhvr>
                                      <p:tavLst>
                                        <p:tav tm="0">
                                          <p:val>
                                            <p:strVal val="#ppt_x"/>
                                          </p:val>
                                        </p:tav>
                                        <p:tav tm="100000">
                                          <p:val>
                                            <p:strVal val="#ppt_x"/>
                                          </p:val>
                                        </p:tav>
                                      </p:tavLst>
                                    </p:anim>
                                    <p:anim calcmode="lin" valueType="num">
                                      <p:cBhvr>
                                        <p:cTn id="27" dur="1000" fill="hold"/>
                                        <p:tgtEl>
                                          <p:spTgt spid="21"/>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1000"/>
                                        <p:tgtEl>
                                          <p:spTgt spid="29"/>
                                        </p:tgtEl>
                                      </p:cBhvr>
                                    </p:animEffect>
                                    <p:anim calcmode="lin" valueType="num">
                                      <p:cBhvr>
                                        <p:cTn id="31" dur="1000" fill="hold"/>
                                        <p:tgtEl>
                                          <p:spTgt spid="29"/>
                                        </p:tgtEl>
                                        <p:attrNameLst>
                                          <p:attrName>ppt_x</p:attrName>
                                        </p:attrNameLst>
                                      </p:cBhvr>
                                      <p:tavLst>
                                        <p:tav tm="0">
                                          <p:val>
                                            <p:strVal val="#ppt_x"/>
                                          </p:val>
                                        </p:tav>
                                        <p:tav tm="100000">
                                          <p:val>
                                            <p:strVal val="#ppt_x"/>
                                          </p:val>
                                        </p:tav>
                                      </p:tavLst>
                                    </p:anim>
                                    <p:anim calcmode="lin" valueType="num">
                                      <p:cBhvr>
                                        <p:cTn id="32" dur="1000" fill="hold"/>
                                        <p:tgtEl>
                                          <p:spTgt spid="29"/>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31"/>
                </p:tgtEl>
              </p:cMediaNode>
            </p:audio>
            <p:audio>
              <p:cMediaNode vol="80000">
                <p:cTn id="39" fill="hold" display="0">
                  <p:stCondLst>
                    <p:cond delay="indefinite"/>
                  </p:stCondLst>
                  <p:endCondLst>
                    <p:cond evt="onStopAudio" delay="0">
                      <p:tgtEl>
                        <p:sldTgt/>
                      </p:tgtEl>
                    </p:cond>
                  </p:endCondLst>
                </p:cTn>
                <p:tgtEl>
                  <p:spTgt spid="34"/>
                </p:tgtEl>
              </p:cMediaNode>
            </p:audio>
            <p:audio>
              <p:cMediaNode vol="80000">
                <p:cTn id="40" fill="hold" display="0">
                  <p:stCondLst>
                    <p:cond delay="indefinite"/>
                  </p:stCondLst>
                  <p:endCondLst>
                    <p:cond evt="onStopAudio" delay="0">
                      <p:tgtEl>
                        <p:sldTgt/>
                      </p:tgtEl>
                    </p:cond>
                  </p:endCondLst>
                </p:cTn>
                <p:tgtEl>
                  <p:spTgt spid="35"/>
                </p:tgtEl>
              </p:cMediaNode>
            </p:audio>
            <p:audio>
              <p:cMediaNode vol="80000">
                <p:cTn id="41" fill="hold" display="0">
                  <p:stCondLst>
                    <p:cond delay="indefinite"/>
                  </p:stCondLst>
                  <p:endCondLst>
                    <p:cond evt="onStopAudio" delay="0">
                      <p:tgtEl>
                        <p:sldTgt/>
                      </p:tgtEl>
                    </p:cond>
                  </p:endCondLst>
                </p:cTn>
                <p:tgtEl>
                  <p:spTgt spid="12"/>
                </p:tgtEl>
              </p:cMediaNode>
            </p:audio>
            <p:seq concurrent="1" nextAc="seek">
              <p:cTn id="42" restart="whenNotActive" fill="hold" evtFilter="cancelBubble" nodeType="interactiveSeq">
                <p:stCondLst>
                  <p:cond evt="onClick" delay="0">
                    <p:tgtEl>
                      <p:spTgt spid="19"/>
                    </p:tgtEl>
                  </p:cond>
                </p:stCondLst>
                <p:endSync evt="end" delay="0">
                  <p:rtn val="all"/>
                </p:endSync>
                <p:childTnLst>
                  <p:par>
                    <p:cTn id="43" fill="hold">
                      <p:stCondLst>
                        <p:cond delay="0"/>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4995" fill="hold"/>
                                        <p:tgtEl>
                                          <p:spTgt spid="12"/>
                                        </p:tgtEl>
                                      </p:cBhvr>
                                    </p:cmd>
                                  </p:childTnLst>
                                </p:cTn>
                              </p:par>
                              <p:par>
                                <p:cTn id="47" presetID="10" presetClass="entr" presetSubtype="0" fill="hold" nodeType="with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fade">
                                      <p:cBhvr>
                                        <p:cTn id="49" dur="500"/>
                                        <p:tgtEl>
                                          <p:spTgt spid="37"/>
                                        </p:tgtEl>
                                      </p:cBhvr>
                                    </p:animEffect>
                                  </p:childTnLst>
                                </p:cTn>
                              </p:par>
                            </p:childTnLst>
                          </p:cTn>
                        </p:par>
                      </p:childTnLst>
                    </p:cTn>
                  </p:par>
                </p:childTnLst>
              </p:cTn>
              <p:nextCondLst>
                <p:cond evt="onClick" delay="0">
                  <p:tgtEl>
                    <p:spTgt spid="19"/>
                  </p:tgtEl>
                </p:cond>
              </p:nextCondLst>
            </p:seq>
            <p:seq concurrent="1" nextAc="seek">
              <p:cTn id="50" restart="whenNotActive" fill="hold" evtFilter="cancelBubble" nodeType="interactiveSeq">
                <p:stCondLst>
                  <p:cond evt="onClick" delay="0">
                    <p:tgtEl>
                      <p:spTgt spid="21"/>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4576" fill="hold"/>
                                        <p:tgtEl>
                                          <p:spTgt spid="34"/>
                                        </p:tgtEl>
                                      </p:cBhvr>
                                    </p:cmd>
                                  </p:childTnLst>
                                </p:cTn>
                              </p:par>
                              <p:par>
                                <p:cTn id="55" presetID="16" presetClass="exit" presetSubtype="21" fill="hold" nodeType="withEffect">
                                  <p:stCondLst>
                                    <p:cond delay="0"/>
                                  </p:stCondLst>
                                  <p:childTnLst>
                                    <p:animEffect transition="out" filter="barn(inVertical)">
                                      <p:cBhvr>
                                        <p:cTn id="56" dur="500"/>
                                        <p:tgtEl>
                                          <p:spTgt spid="25"/>
                                        </p:tgtEl>
                                      </p:cBhvr>
                                    </p:animEffect>
                                    <p:set>
                                      <p:cBhvr>
                                        <p:cTn id="57" dur="1" fill="hold">
                                          <p:stCondLst>
                                            <p:cond delay="499"/>
                                          </p:stCondLst>
                                        </p:cTn>
                                        <p:tgtEl>
                                          <p:spTgt spid="25"/>
                                        </p:tgtEl>
                                        <p:attrNameLst>
                                          <p:attrName>style.visibility</p:attrName>
                                        </p:attrNameLst>
                                      </p:cBhvr>
                                      <p:to>
                                        <p:strVal val="hidden"/>
                                      </p:to>
                                    </p:set>
                                  </p:childTnLst>
                                </p:cTn>
                              </p:par>
                              <p:par>
                                <p:cTn id="58" presetID="16" presetClass="exit" presetSubtype="21" fill="hold" nodeType="withEffect">
                                  <p:stCondLst>
                                    <p:cond delay="0"/>
                                  </p:stCondLst>
                                  <p:childTnLst>
                                    <p:animEffect transition="out" filter="barn(inVertical)">
                                      <p:cBhvr>
                                        <p:cTn id="59" dur="500"/>
                                        <p:tgtEl>
                                          <p:spTgt spid="29"/>
                                        </p:tgtEl>
                                      </p:cBhvr>
                                    </p:animEffect>
                                    <p:set>
                                      <p:cBhvr>
                                        <p:cTn id="60" dur="1" fill="hold">
                                          <p:stCondLst>
                                            <p:cond delay="499"/>
                                          </p:stCondLst>
                                        </p:cTn>
                                        <p:tgtEl>
                                          <p:spTgt spid="29"/>
                                        </p:tgtEl>
                                        <p:attrNameLst>
                                          <p:attrName>style.visibility</p:attrName>
                                        </p:attrNameLst>
                                      </p:cBhvr>
                                      <p:to>
                                        <p:strVal val="hidden"/>
                                      </p:to>
                                    </p:set>
                                  </p:childTnLst>
                                </p:cTn>
                              </p:par>
                              <p:par>
                                <p:cTn id="61" presetID="16" presetClass="exit" presetSubtype="21" fill="hold" nodeType="withEffect">
                                  <p:stCondLst>
                                    <p:cond delay="0"/>
                                  </p:stCondLst>
                                  <p:childTnLst>
                                    <p:animEffect transition="out" filter="barn(inVertical)">
                                      <p:cBhvr>
                                        <p:cTn id="62" dur="500"/>
                                        <p:tgtEl>
                                          <p:spTgt spid="19"/>
                                        </p:tgtEl>
                                      </p:cBhvr>
                                    </p:animEffect>
                                    <p:set>
                                      <p:cBhvr>
                                        <p:cTn id="63" dur="1" fill="hold">
                                          <p:stCondLst>
                                            <p:cond delay="499"/>
                                          </p:stCondLst>
                                        </p:cTn>
                                        <p:tgtEl>
                                          <p:spTgt spid="19"/>
                                        </p:tgtEl>
                                        <p:attrNameLst>
                                          <p:attrName>style.visibility</p:attrName>
                                        </p:attrNameLst>
                                      </p:cBhvr>
                                      <p:to>
                                        <p:strVal val="hidden"/>
                                      </p:to>
                                    </p:set>
                                  </p:childTnLst>
                                </p:cTn>
                              </p:par>
                              <p:par>
                                <p:cTn id="64" presetID="14" presetClass="exit" presetSubtype="10" fill="hold" nodeType="withEffect">
                                  <p:stCondLst>
                                    <p:cond delay="0"/>
                                  </p:stCondLst>
                                  <p:childTnLst>
                                    <p:animEffect transition="out" filter="randombar(horizontal)">
                                      <p:cBhvr>
                                        <p:cTn id="65" dur="500"/>
                                        <p:tgtEl>
                                          <p:spTgt spid="11"/>
                                        </p:tgtEl>
                                      </p:cBhvr>
                                    </p:animEffect>
                                    <p:set>
                                      <p:cBhvr>
                                        <p:cTn id="66" dur="1" fill="hold">
                                          <p:stCondLst>
                                            <p:cond delay="499"/>
                                          </p:stCondLst>
                                        </p:cTn>
                                        <p:tgtEl>
                                          <p:spTgt spid="11"/>
                                        </p:tgtEl>
                                        <p:attrNameLst>
                                          <p:attrName>style.visibility</p:attrName>
                                        </p:attrNameLst>
                                      </p:cBhvr>
                                      <p:to>
                                        <p:strVal val="hidden"/>
                                      </p:to>
                                    </p:set>
                                  </p:childTnLst>
                                </p:cTn>
                              </p:par>
                              <p:par>
                                <p:cTn id="67" presetID="14" presetClass="exit" presetSubtype="10" fill="hold" nodeType="withEffect">
                                  <p:stCondLst>
                                    <p:cond delay="0"/>
                                  </p:stCondLst>
                                  <p:childTnLst>
                                    <p:animEffect transition="out" filter="randombar(horizontal)">
                                      <p:cBhvr>
                                        <p:cTn id="68" dur="500"/>
                                        <p:tgtEl>
                                          <p:spTgt spid="37"/>
                                        </p:tgtEl>
                                      </p:cBhvr>
                                    </p:animEffect>
                                    <p:set>
                                      <p:cBhvr>
                                        <p:cTn id="69" dur="1" fill="hold">
                                          <p:stCondLst>
                                            <p:cond delay="499"/>
                                          </p:stCondLst>
                                        </p:cTn>
                                        <p:tgtEl>
                                          <p:spTgt spid="37"/>
                                        </p:tgtEl>
                                        <p:attrNameLst>
                                          <p:attrName>style.visibility</p:attrName>
                                        </p:attrNameLst>
                                      </p:cBhvr>
                                      <p:to>
                                        <p:strVal val="hidden"/>
                                      </p:to>
                                    </p:set>
                                  </p:childTnLst>
                                </p:cTn>
                              </p:par>
                              <p:par>
                                <p:cTn id="70" presetID="14" presetClass="exit" presetSubtype="10" fill="hold" nodeType="withEffect">
                                  <p:stCondLst>
                                    <p:cond delay="0"/>
                                  </p:stCondLst>
                                  <p:childTnLst>
                                    <p:animEffect transition="out" filter="randombar(horizontal)">
                                      <p:cBhvr>
                                        <p:cTn id="71" dur="500"/>
                                        <p:tgtEl>
                                          <p:spTgt spid="36"/>
                                        </p:tgtEl>
                                      </p:cBhvr>
                                    </p:animEffect>
                                    <p:set>
                                      <p:cBhvr>
                                        <p:cTn id="72"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73" restart="whenNotActive" fill="hold" evtFilter="cancelBubble" nodeType="interactiveSeq">
                <p:stCondLst>
                  <p:cond evt="onClick" delay="0">
                    <p:tgtEl>
                      <p:spTgt spid="29"/>
                    </p:tgtEl>
                  </p:cond>
                </p:stCondLst>
                <p:endSync evt="end" delay="0">
                  <p:rtn val="all"/>
                </p:endSync>
                <p:childTnLst>
                  <p:par>
                    <p:cTn id="74" fill="hold">
                      <p:stCondLst>
                        <p:cond delay="0"/>
                      </p:stCondLst>
                      <p:childTnLst>
                        <p:par>
                          <p:cTn id="75" fill="hold">
                            <p:stCondLst>
                              <p:cond delay="0"/>
                            </p:stCondLst>
                            <p:childTnLst>
                              <p:par>
                                <p:cTn id="76" presetID="1" presetClass="mediacall" presetSubtype="0" fill="hold" nodeType="clickEffect">
                                  <p:stCondLst>
                                    <p:cond delay="0"/>
                                  </p:stCondLst>
                                  <p:childTnLst>
                                    <p:cmd type="call" cmd="playFrom(0.0)">
                                      <p:cBhvr>
                                        <p:cTn id="77" dur="4995" fill="hold"/>
                                        <p:tgtEl>
                                          <p:spTgt spid="31"/>
                                        </p:tgtEl>
                                      </p:cBhvr>
                                    </p:cmd>
                                  </p:childTnLst>
                                </p:cTn>
                              </p:par>
                              <p:par>
                                <p:cTn id="78" presetID="10" presetClass="entr" presetSubtype="0" fill="hold" nodeType="withEffect">
                                  <p:stCondLst>
                                    <p:cond delay="0"/>
                                  </p:stCondLst>
                                  <p:childTnLst>
                                    <p:set>
                                      <p:cBhvr>
                                        <p:cTn id="79" dur="1" fill="hold">
                                          <p:stCondLst>
                                            <p:cond delay="0"/>
                                          </p:stCondLst>
                                        </p:cTn>
                                        <p:tgtEl>
                                          <p:spTgt spid="36"/>
                                        </p:tgtEl>
                                        <p:attrNameLst>
                                          <p:attrName>style.visibility</p:attrName>
                                        </p:attrNameLst>
                                      </p:cBhvr>
                                      <p:to>
                                        <p:strVal val="visible"/>
                                      </p:to>
                                    </p:set>
                                    <p:animEffect transition="in" filter="fade">
                                      <p:cBhvr>
                                        <p:cTn id="80" dur="500"/>
                                        <p:tgtEl>
                                          <p:spTgt spid="36"/>
                                        </p:tgtEl>
                                      </p:cBhvr>
                                    </p:animEffect>
                                  </p:childTnLst>
                                </p:cTn>
                              </p:par>
                            </p:childTnLst>
                          </p:cTn>
                        </p:par>
                      </p:childTnLst>
                    </p:cTn>
                  </p:par>
                </p:childTnLst>
              </p:cTn>
              <p:nextCondLst>
                <p:cond evt="onClick" delay="0">
                  <p:tgtEl>
                    <p:spTgt spid="29"/>
                  </p:tgtEl>
                </p:cond>
              </p:nextCondLst>
            </p:seq>
            <p:seq concurrent="1" nextAc="seek">
              <p:cTn id="81" restart="whenNotActive" fill="hold" evtFilter="cancelBubble" nodeType="interactiveSeq">
                <p:stCondLst>
                  <p:cond evt="onClick" delay="0">
                    <p:tgtEl>
                      <p:spTgt spid="25"/>
                    </p:tgtEl>
                  </p:cond>
                </p:stCondLst>
                <p:endSync evt="end" delay="0">
                  <p:rtn val="all"/>
                </p:endSync>
                <p:childTnLst>
                  <p:par>
                    <p:cTn id="82" fill="hold">
                      <p:stCondLst>
                        <p:cond delay="0"/>
                      </p:stCondLst>
                      <p:childTnLst>
                        <p:par>
                          <p:cTn id="83" fill="hold">
                            <p:stCondLst>
                              <p:cond delay="0"/>
                            </p:stCondLst>
                            <p:childTnLst>
                              <p:par>
                                <p:cTn id="84" presetID="1" presetClass="mediacall" presetSubtype="0" fill="hold" nodeType="clickEffect">
                                  <p:stCondLst>
                                    <p:cond delay="0"/>
                                  </p:stCondLst>
                                  <p:childTnLst>
                                    <p:cmd type="call" cmd="playFrom(0.0)">
                                      <p:cBhvr>
                                        <p:cTn id="85" dur="4995" fill="hold"/>
                                        <p:tgtEl>
                                          <p:spTgt spid="35"/>
                                        </p:tgtEl>
                                      </p:cBhvr>
                                    </p:cmd>
                                  </p:childTnLst>
                                </p:cTn>
                              </p:par>
                              <p:par>
                                <p:cTn id="86" presetID="10" presetClass="entr" presetSubtype="0" fill="hold" nodeType="withEffect">
                                  <p:stCondLst>
                                    <p:cond delay="0"/>
                                  </p:stCondLst>
                                  <p:childTnLst>
                                    <p:set>
                                      <p:cBhvr>
                                        <p:cTn id="87" dur="1" fill="hold">
                                          <p:stCondLst>
                                            <p:cond delay="0"/>
                                          </p:stCondLst>
                                        </p:cTn>
                                        <p:tgtEl>
                                          <p:spTgt spid="11"/>
                                        </p:tgtEl>
                                        <p:attrNameLst>
                                          <p:attrName>style.visibility</p:attrName>
                                        </p:attrNameLst>
                                      </p:cBhvr>
                                      <p:to>
                                        <p:strVal val="visible"/>
                                      </p:to>
                                    </p:set>
                                    <p:animEffect transition="in" filter="fade">
                                      <p:cBhvr>
                                        <p:cTn id="88" dur="500"/>
                                        <p:tgtEl>
                                          <p:spTgt spid="11"/>
                                        </p:tgtEl>
                                      </p:cBhvr>
                                    </p:animEffect>
                                  </p:childTnLst>
                                </p:cTn>
                              </p:par>
                            </p:childTnLst>
                          </p:cTn>
                        </p:par>
                      </p:childTnLst>
                    </p:cTn>
                  </p:par>
                </p:childTnLst>
              </p:cTn>
              <p:nextCondLst>
                <p:cond evt="onClick" delay="0">
                  <p:tgtEl>
                    <p:spTgt spid="2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id="{66C7643B-C502-95E2-9794-70D0AD17A6E7}"/>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53021" b="53187"/>
          <a:stretch/>
        </p:blipFill>
        <p:spPr>
          <a:xfrm>
            <a:off x="0" y="-1035"/>
            <a:ext cx="12192000" cy="6859035"/>
          </a:xfrm>
          <a:prstGeom prst="rect">
            <a:avLst/>
          </a:prstGeom>
        </p:spPr>
      </p:pic>
      <p:pic>
        <p:nvPicPr>
          <p:cNvPr id="17" name="Picture 10">
            <a:extLst>
              <a:ext uri="{FF2B5EF4-FFF2-40B4-BE49-F238E27FC236}">
                <a16:creationId xmlns:a16="http://schemas.microsoft.com/office/drawing/2014/main" id="{2D5F608A-5E93-28E0-BC37-65DAE8E976A7}"/>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20000" contrast="-20000"/>
                    </a14:imgEffect>
                  </a14:imgLayer>
                </a14:imgProps>
              </a:ext>
            </a:extLst>
          </a:blip>
          <a:srcRect/>
          <a:stretch>
            <a:fillRect/>
          </a:stretch>
        </p:blipFill>
        <p:spPr>
          <a:xfrm>
            <a:off x="275163" y="428153"/>
            <a:ext cx="4216997" cy="3057323"/>
          </a:xfrm>
          <a:prstGeom prst="rect">
            <a:avLst/>
          </a:prstGeom>
        </p:spPr>
      </p:pic>
      <p:pic>
        <p:nvPicPr>
          <p:cNvPr id="14" name="Picture 3">
            <a:extLst>
              <a:ext uri="{FF2B5EF4-FFF2-40B4-BE49-F238E27FC236}">
                <a16:creationId xmlns:a16="http://schemas.microsoft.com/office/drawing/2014/main" id="{4FE1D184-21CD-4082-F9EE-183E48F296F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76199" y="2997200"/>
            <a:ext cx="3650210" cy="3860800"/>
          </a:xfrm>
          <a:prstGeom prst="rect">
            <a:avLst/>
          </a:prstGeom>
        </p:spPr>
      </p:pic>
      <p:pic>
        <p:nvPicPr>
          <p:cNvPr id="15" name="Picture 4">
            <a:extLst>
              <a:ext uri="{FF2B5EF4-FFF2-40B4-BE49-F238E27FC236}">
                <a16:creationId xmlns:a16="http://schemas.microsoft.com/office/drawing/2014/main" id="{F06AA74B-3D53-8B26-E568-9F1621AE35F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2864990" y="5301519"/>
            <a:ext cx="1287685" cy="1457257"/>
          </a:xfrm>
          <a:prstGeom prst="rect">
            <a:avLst/>
          </a:prstGeom>
        </p:spPr>
      </p:pic>
      <p:pic>
        <p:nvPicPr>
          <p:cNvPr id="16" name="Picture 5">
            <a:extLst>
              <a:ext uri="{FF2B5EF4-FFF2-40B4-BE49-F238E27FC236}">
                <a16:creationId xmlns:a16="http://schemas.microsoft.com/office/drawing/2014/main" id="{35AC930D-2444-6CB7-5B65-ACE5CB1E6E0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0407882" y="4078212"/>
            <a:ext cx="1784118" cy="2779787"/>
          </a:xfrm>
          <a:prstGeom prst="rect">
            <a:avLst/>
          </a:prstGeom>
        </p:spPr>
      </p:pic>
      <p:pic>
        <p:nvPicPr>
          <p:cNvPr id="2" name="Picture 3" descr="Mermaids aren-.... | 🌎Eddsworld🌎 Amino">
            <a:extLst>
              <a:ext uri="{FF2B5EF4-FFF2-40B4-BE49-F238E27FC236}">
                <a16:creationId xmlns:a16="http://schemas.microsoft.com/office/drawing/2014/main" id="{89F60CFD-465C-643B-FED0-9DDF6934EF93}"/>
              </a:ext>
            </a:extLst>
          </p:cNvPr>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11247" y="4502317"/>
            <a:ext cx="2762250" cy="23451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Mermaids aren-.... | 🌎Eddsworld🌎 Amino">
            <a:extLst>
              <a:ext uri="{FF2B5EF4-FFF2-40B4-BE49-F238E27FC236}">
                <a16:creationId xmlns:a16="http://schemas.microsoft.com/office/drawing/2014/main" id="{7787B867-34FA-3395-591B-C7769E743677}"/>
              </a:ext>
            </a:extLst>
          </p:cNvPr>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9154587" y="3856011"/>
            <a:ext cx="2762250" cy="2589094"/>
          </a:xfrm>
          <a:prstGeom prst="rect">
            <a:avLst/>
          </a:prstGeom>
          <a:noFill/>
          <a:extLst>
            <a:ext uri="{909E8E84-426E-40DD-AFC4-6F175D3DCCD1}">
              <a14:hiddenFill xmlns:a14="http://schemas.microsoft.com/office/drawing/2010/main">
                <a:solidFill>
                  <a:srgbClr val="FFFFFF"/>
                </a:solidFill>
              </a14:hiddenFill>
            </a:ext>
          </a:extLst>
        </p:spPr>
      </p:pic>
      <p:pic>
        <p:nvPicPr>
          <p:cNvPr id="31" name="AmthanhThua">
            <a:hlinkClick r:id="" action="ppaction://media"/>
            <a:extLst>
              <a:ext uri="{FF2B5EF4-FFF2-40B4-BE49-F238E27FC236}">
                <a16:creationId xmlns:a16="http://schemas.microsoft.com/office/drawing/2014/main" id="{95936058-56EC-9858-1251-6BD723D22E3D}"/>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867519" y="6611885"/>
            <a:ext cx="731045" cy="731045"/>
          </a:xfrm>
          <a:prstGeom prst="rect">
            <a:avLst/>
          </a:prstGeom>
        </p:spPr>
      </p:pic>
      <p:sp>
        <p:nvSpPr>
          <p:cNvPr id="32" name="TextBox 31">
            <a:extLst>
              <a:ext uri="{FF2B5EF4-FFF2-40B4-BE49-F238E27FC236}">
                <a16:creationId xmlns:a16="http://schemas.microsoft.com/office/drawing/2014/main" id="{C9DEC105-2F0C-ECAD-A147-95CAD36451F2}"/>
              </a:ext>
            </a:extLst>
          </p:cNvPr>
          <p:cNvSpPr txBox="1"/>
          <p:nvPr/>
        </p:nvSpPr>
        <p:spPr>
          <a:xfrm>
            <a:off x="-2595434" y="3055497"/>
            <a:ext cx="223811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a:t>
            </a:r>
            <a:r>
              <a:rPr lang="en-US" sz="2700" b="1" dirty="0" err="1"/>
              <a:t>Đúng</a:t>
            </a:r>
            <a:endParaRPr lang="en-US" sz="2700" b="1" dirty="0"/>
          </a:p>
        </p:txBody>
      </p:sp>
      <p:sp>
        <p:nvSpPr>
          <p:cNvPr id="33" name="TextBox 32">
            <a:extLst>
              <a:ext uri="{FF2B5EF4-FFF2-40B4-BE49-F238E27FC236}">
                <a16:creationId xmlns:a16="http://schemas.microsoft.com/office/drawing/2014/main" id="{2EE4E767-5012-2563-AFC2-45841ADD1020}"/>
              </a:ext>
            </a:extLst>
          </p:cNvPr>
          <p:cNvSpPr txBox="1"/>
          <p:nvPr/>
        </p:nvSpPr>
        <p:spPr>
          <a:xfrm>
            <a:off x="-2423899" y="5437623"/>
            <a:ext cx="190148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Sai</a:t>
            </a:r>
          </a:p>
        </p:txBody>
      </p:sp>
      <p:pic>
        <p:nvPicPr>
          <p:cNvPr id="34" name="59c3c5f047238">
            <a:hlinkClick r:id="" action="ppaction://media"/>
            <a:extLst>
              <a:ext uri="{FF2B5EF4-FFF2-40B4-BE49-F238E27FC236}">
                <a16:creationId xmlns:a16="http://schemas.microsoft.com/office/drawing/2014/main" id="{79D232C3-FEC5-E1A7-A023-44D8CD5D6196}"/>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867519" y="2022976"/>
            <a:ext cx="731045" cy="731045"/>
          </a:xfrm>
          <a:prstGeom prst="rect">
            <a:avLst/>
          </a:prstGeom>
        </p:spPr>
      </p:pic>
      <p:pic>
        <p:nvPicPr>
          <p:cNvPr id="35" name="AmthanhThua">
            <a:hlinkClick r:id="" action="ppaction://media"/>
            <a:extLst>
              <a:ext uri="{FF2B5EF4-FFF2-40B4-BE49-F238E27FC236}">
                <a16:creationId xmlns:a16="http://schemas.microsoft.com/office/drawing/2014/main" id="{B4F0EF62-2691-40CD-2966-D11E78781F44}"/>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2757593" y="6611885"/>
            <a:ext cx="731045" cy="731045"/>
          </a:xfrm>
          <a:prstGeom prst="rect">
            <a:avLst/>
          </a:prstGeom>
        </p:spPr>
      </p:pic>
      <p:grpSp>
        <p:nvGrpSpPr>
          <p:cNvPr id="20" name="Group 19">
            <a:extLst>
              <a:ext uri="{FF2B5EF4-FFF2-40B4-BE49-F238E27FC236}">
                <a16:creationId xmlns:a16="http://schemas.microsoft.com/office/drawing/2014/main" id="{0D6614D5-9F6E-CDAB-164C-E1EEBB62C96D}"/>
              </a:ext>
            </a:extLst>
          </p:cNvPr>
          <p:cNvGrpSpPr/>
          <p:nvPr/>
        </p:nvGrpSpPr>
        <p:grpSpPr>
          <a:xfrm>
            <a:off x="286726" y="221848"/>
            <a:ext cx="9650501" cy="2126126"/>
            <a:chOff x="286726" y="221848"/>
            <a:chExt cx="9650501" cy="2111731"/>
          </a:xfrm>
        </p:grpSpPr>
        <p:pic>
          <p:nvPicPr>
            <p:cNvPr id="42" name="Picture 41">
              <a:extLst>
                <a:ext uri="{FF2B5EF4-FFF2-40B4-BE49-F238E27FC236}">
                  <a16:creationId xmlns:a16="http://schemas.microsoft.com/office/drawing/2014/main" id="{6EA0D948-34FE-6DB3-FC31-D0C92C93387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86726" y="221848"/>
              <a:ext cx="9650501" cy="2111731"/>
            </a:xfrm>
            <a:prstGeom prst="rect">
              <a:avLst/>
            </a:prstGeom>
          </p:spPr>
        </p:pic>
        <p:sp>
          <p:nvSpPr>
            <p:cNvPr id="8" name="TextBox 7">
              <a:extLst>
                <a:ext uri="{FF2B5EF4-FFF2-40B4-BE49-F238E27FC236}">
                  <a16:creationId xmlns:a16="http://schemas.microsoft.com/office/drawing/2014/main" id="{2CC552D4-4DC3-9B6C-FA59-47D50195443F}"/>
                </a:ext>
              </a:extLst>
            </p:cNvPr>
            <p:cNvSpPr txBox="1"/>
            <p:nvPr/>
          </p:nvSpPr>
          <p:spPr>
            <a:xfrm flipH="1">
              <a:off x="2378520" y="403215"/>
              <a:ext cx="7378546" cy="1754326"/>
            </a:xfrm>
            <a:prstGeom prst="rect">
              <a:avLst/>
            </a:prstGeom>
            <a:noFill/>
          </p:spPr>
          <p:txBody>
            <a:bodyPr wrap="square" rtlCol="0">
              <a:spAutoFit/>
            </a:bodyPr>
            <a:lstStyle/>
            <a:p>
              <a:pPr algn="just"/>
              <a:r>
                <a:rPr lang="vi-VN" sz="3600">
                  <a:latin typeface="iCiel Baliho Script" pitchFamily="2" charset="0"/>
                  <a:cs typeface="Pattaya" panose="00000500000000000000" pitchFamily="2" charset="-34"/>
                </a:rPr>
                <a:t>Em hiểu câu ca dao sau thế nào?</a:t>
              </a:r>
            </a:p>
            <a:p>
              <a:pPr algn="just"/>
              <a:r>
                <a:rPr lang="vi-VN" sz="3600">
                  <a:latin typeface="iCiel Baliho Script" pitchFamily="2" charset="0"/>
                  <a:cs typeface="Pattaya" panose="00000500000000000000" pitchFamily="2" charset="-34"/>
                </a:rPr>
                <a:t>	“Dù ai đi ngược về xuôi</a:t>
              </a:r>
            </a:p>
            <a:p>
              <a:pPr algn="just"/>
              <a:r>
                <a:rPr lang="vi-VN" sz="3600">
                  <a:latin typeface="iCiel Baliho Script" pitchFamily="2" charset="0"/>
                  <a:cs typeface="Pattaya" panose="00000500000000000000" pitchFamily="2" charset="-34"/>
                </a:rPr>
                <a:t>Nhớ ngày giỗ Tổ mùng mười tháng ba.”</a:t>
              </a:r>
            </a:p>
          </p:txBody>
        </p:sp>
        <p:sp>
          <p:nvSpPr>
            <p:cNvPr id="18" name="Oval 17">
              <a:extLst>
                <a:ext uri="{FF2B5EF4-FFF2-40B4-BE49-F238E27FC236}">
                  <a16:creationId xmlns:a16="http://schemas.microsoft.com/office/drawing/2014/main" id="{151B48B4-8044-675C-1FA9-51E3E128DA97}"/>
                </a:ext>
              </a:extLst>
            </p:cNvPr>
            <p:cNvSpPr/>
            <p:nvPr/>
          </p:nvSpPr>
          <p:spPr>
            <a:xfrm>
              <a:off x="941765" y="636604"/>
              <a:ext cx="1000629" cy="1000629"/>
            </a:xfrm>
            <a:prstGeom prst="ellipse">
              <a:avLst/>
            </a:prstGeom>
            <a:solidFill>
              <a:srgbClr val="FFEC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7200">
                  <a:ln w="38100">
                    <a:solidFill>
                      <a:schemeClr val="tx1"/>
                    </a:solidFill>
                  </a:ln>
                  <a:solidFill>
                    <a:srgbClr val="F47523"/>
                  </a:solidFill>
                  <a:latin typeface="iCiel Crocante" panose="02000000000000000000" pitchFamily="50" charset="0"/>
                </a:rPr>
                <a:t>3</a:t>
              </a:r>
              <a:endParaRPr lang="en-US" sz="7200">
                <a:ln w="38100">
                  <a:solidFill>
                    <a:schemeClr val="tx1"/>
                  </a:solidFill>
                </a:ln>
                <a:solidFill>
                  <a:srgbClr val="F47523"/>
                </a:solidFill>
                <a:latin typeface="iCiel Crocante" panose="02000000000000000000" pitchFamily="50" charset="0"/>
              </a:endParaRPr>
            </a:p>
          </p:txBody>
        </p:sp>
      </p:grpSp>
      <p:grpSp>
        <p:nvGrpSpPr>
          <p:cNvPr id="21" name="Group 20">
            <a:extLst>
              <a:ext uri="{FF2B5EF4-FFF2-40B4-BE49-F238E27FC236}">
                <a16:creationId xmlns:a16="http://schemas.microsoft.com/office/drawing/2014/main" id="{B7F1E89D-104A-A4DF-9CF8-8CC7C18A9C85}"/>
              </a:ext>
            </a:extLst>
          </p:cNvPr>
          <p:cNvGrpSpPr/>
          <p:nvPr/>
        </p:nvGrpSpPr>
        <p:grpSpPr>
          <a:xfrm>
            <a:off x="1881284" y="2481195"/>
            <a:ext cx="8367275" cy="954640"/>
            <a:chOff x="1942394" y="2239496"/>
            <a:chExt cx="8367275" cy="954640"/>
          </a:xfrm>
        </p:grpSpPr>
        <p:grpSp>
          <p:nvGrpSpPr>
            <p:cNvPr id="9" name="Group 8">
              <a:extLst>
                <a:ext uri="{FF2B5EF4-FFF2-40B4-BE49-F238E27FC236}">
                  <a16:creationId xmlns:a16="http://schemas.microsoft.com/office/drawing/2014/main" id="{1194B8F1-E110-3880-771D-03A0B6903AAE}"/>
                </a:ext>
              </a:extLst>
            </p:cNvPr>
            <p:cNvGrpSpPr/>
            <p:nvPr/>
          </p:nvGrpSpPr>
          <p:grpSpPr>
            <a:xfrm>
              <a:off x="1942394" y="2239496"/>
              <a:ext cx="8367275" cy="954640"/>
              <a:chOff x="866205" y="2851496"/>
              <a:chExt cx="8367275" cy="954640"/>
            </a:xfrm>
          </p:grpSpPr>
          <p:sp>
            <p:nvSpPr>
              <p:cNvPr id="13" name="Flowchart: Terminator 12">
                <a:extLst>
                  <a:ext uri="{FF2B5EF4-FFF2-40B4-BE49-F238E27FC236}">
                    <a16:creationId xmlns:a16="http://schemas.microsoft.com/office/drawing/2014/main" id="{B2839585-3E70-685F-A4FE-F49F99570DA0}"/>
                  </a:ext>
                </a:extLst>
              </p:cNvPr>
              <p:cNvSpPr/>
              <p:nvPr/>
            </p:nvSpPr>
            <p:spPr>
              <a:xfrm>
                <a:off x="866205" y="2851496"/>
                <a:ext cx="8367275" cy="954640"/>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2" name="Rectangle 21">
                <a:extLst>
                  <a:ext uri="{FF2B5EF4-FFF2-40B4-BE49-F238E27FC236}">
                    <a16:creationId xmlns:a16="http://schemas.microsoft.com/office/drawing/2014/main" id="{312D5F41-4CA4-AE66-67A7-C43FC4FDDE7B}"/>
                  </a:ext>
                </a:extLst>
              </p:cNvPr>
              <p:cNvSpPr/>
              <p:nvPr/>
            </p:nvSpPr>
            <p:spPr>
              <a:xfrm>
                <a:off x="2091615" y="2970517"/>
                <a:ext cx="6264670" cy="707886"/>
              </a:xfrm>
              <a:prstGeom prst="rect">
                <a:avLst/>
              </a:prstGeom>
            </p:spPr>
            <p:txBody>
              <a:bodyPr wrap="square">
                <a:spAutoFit/>
              </a:bodyPr>
              <a:lstStyle/>
              <a:p>
                <a:pPr lvl="0" algn="just"/>
                <a:r>
                  <a:rPr lang="vi-VN" sz="2000" b="1">
                    <a:ea typeface="Cambria" panose="02040503050406030204" pitchFamily="18" charset="0"/>
                    <a:cs typeface="Calibri" panose="020F0502020204030204" pitchFamily="34" charset="0"/>
                  </a:rPr>
                  <a:t>Nhắc nhở mọi người dân Việt dù đi đâu cũng nhớ đến ngày giỗ Tổ là ngày mùng mười tháng ba.</a:t>
                </a:r>
              </a:p>
            </p:txBody>
          </p:sp>
        </p:grpSp>
        <p:pic>
          <p:nvPicPr>
            <p:cNvPr id="5" name="Picture 2">
              <a:extLst>
                <a:ext uri="{FF2B5EF4-FFF2-40B4-BE49-F238E27FC236}">
                  <a16:creationId xmlns:a16="http://schemas.microsoft.com/office/drawing/2014/main" id="{3DF8A71A-8D7A-F554-4E0B-CC3C4692EE85}"/>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2353827" y="2388498"/>
              <a:ext cx="775422" cy="650385"/>
            </a:xfrm>
            <a:prstGeom prst="rect">
              <a:avLst/>
            </a:prstGeom>
          </p:spPr>
        </p:pic>
      </p:grpSp>
      <p:grpSp>
        <p:nvGrpSpPr>
          <p:cNvPr id="25" name="Group 24">
            <a:extLst>
              <a:ext uri="{FF2B5EF4-FFF2-40B4-BE49-F238E27FC236}">
                <a16:creationId xmlns:a16="http://schemas.microsoft.com/office/drawing/2014/main" id="{1BF220E5-C7DE-28EB-CD5D-8986B1B18760}"/>
              </a:ext>
            </a:extLst>
          </p:cNvPr>
          <p:cNvGrpSpPr/>
          <p:nvPr/>
        </p:nvGrpSpPr>
        <p:grpSpPr>
          <a:xfrm>
            <a:off x="1939335" y="3554856"/>
            <a:ext cx="8872139" cy="993518"/>
            <a:chOff x="1881284" y="3429000"/>
            <a:chExt cx="8872139" cy="993518"/>
          </a:xfrm>
        </p:grpSpPr>
        <p:grpSp>
          <p:nvGrpSpPr>
            <p:cNvPr id="23" name="Group 22">
              <a:extLst>
                <a:ext uri="{FF2B5EF4-FFF2-40B4-BE49-F238E27FC236}">
                  <a16:creationId xmlns:a16="http://schemas.microsoft.com/office/drawing/2014/main" id="{09540F6E-039B-0D00-C9EC-5021D3BACBD0}"/>
                </a:ext>
              </a:extLst>
            </p:cNvPr>
            <p:cNvGrpSpPr/>
            <p:nvPr/>
          </p:nvGrpSpPr>
          <p:grpSpPr>
            <a:xfrm>
              <a:off x="1881284" y="3429000"/>
              <a:ext cx="8872139" cy="993518"/>
              <a:chOff x="866206" y="4231460"/>
              <a:chExt cx="8872139" cy="993518"/>
            </a:xfrm>
          </p:grpSpPr>
          <p:sp>
            <p:nvSpPr>
              <p:cNvPr id="24" name="Flowchart: Terminator 23">
                <a:extLst>
                  <a:ext uri="{FF2B5EF4-FFF2-40B4-BE49-F238E27FC236}">
                    <a16:creationId xmlns:a16="http://schemas.microsoft.com/office/drawing/2014/main" id="{94BF5F24-5654-18FE-FFB2-1A89CD6D519D}"/>
                  </a:ext>
                </a:extLst>
              </p:cNvPr>
              <p:cNvSpPr/>
              <p:nvPr/>
            </p:nvSpPr>
            <p:spPr>
              <a:xfrm>
                <a:off x="866206" y="4231460"/>
                <a:ext cx="8309224" cy="993518"/>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6" name="Rectangle 25">
                <a:extLst>
                  <a:ext uri="{FF2B5EF4-FFF2-40B4-BE49-F238E27FC236}">
                    <a16:creationId xmlns:a16="http://schemas.microsoft.com/office/drawing/2014/main" id="{52A40632-ACAA-AA9C-2217-C40001AFA069}"/>
                  </a:ext>
                </a:extLst>
              </p:cNvPr>
              <p:cNvSpPr/>
              <p:nvPr/>
            </p:nvSpPr>
            <p:spPr>
              <a:xfrm>
                <a:off x="2029499" y="4525332"/>
                <a:ext cx="7708846" cy="400110"/>
              </a:xfrm>
              <a:prstGeom prst="rect">
                <a:avLst/>
              </a:prstGeom>
            </p:spPr>
            <p:txBody>
              <a:bodyPr wrap="square">
                <a:spAutoFit/>
              </a:bodyPr>
              <a:lstStyle/>
              <a:p>
                <a:pPr algn="just"/>
                <a:r>
                  <a:rPr lang="vi-VN" sz="2000" b="1">
                    <a:cs typeface="Calibri" panose="020F0502020204030204" pitchFamily="34" charset="0"/>
                  </a:rPr>
                  <a:t>Nhắc nhở mọi người dân Việt hướng về cội nguồn.</a:t>
                </a:r>
              </a:p>
            </p:txBody>
          </p:sp>
        </p:grpSp>
        <p:pic>
          <p:nvPicPr>
            <p:cNvPr id="6" name="Picture 3">
              <a:extLst>
                <a:ext uri="{FF2B5EF4-FFF2-40B4-BE49-F238E27FC236}">
                  <a16:creationId xmlns:a16="http://schemas.microsoft.com/office/drawing/2014/main" id="{CE286A6A-748D-A2E2-6F45-90234B26450B}"/>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2404590" y="3600566"/>
              <a:ext cx="608110" cy="650385"/>
            </a:xfrm>
            <a:prstGeom prst="rect">
              <a:avLst/>
            </a:prstGeom>
          </p:spPr>
        </p:pic>
      </p:grpSp>
      <p:grpSp>
        <p:nvGrpSpPr>
          <p:cNvPr id="29" name="Group 28">
            <a:extLst>
              <a:ext uri="{FF2B5EF4-FFF2-40B4-BE49-F238E27FC236}">
                <a16:creationId xmlns:a16="http://schemas.microsoft.com/office/drawing/2014/main" id="{9E81DC1A-B146-5F6E-2AAC-5B83B7CA472B}"/>
              </a:ext>
            </a:extLst>
          </p:cNvPr>
          <p:cNvGrpSpPr/>
          <p:nvPr/>
        </p:nvGrpSpPr>
        <p:grpSpPr>
          <a:xfrm>
            <a:off x="1901304" y="4635731"/>
            <a:ext cx="8347255" cy="953904"/>
            <a:chOff x="1901304" y="4635731"/>
            <a:chExt cx="8347255" cy="953904"/>
          </a:xfrm>
        </p:grpSpPr>
        <p:grpSp>
          <p:nvGrpSpPr>
            <p:cNvPr id="27" name="Group 26">
              <a:extLst>
                <a:ext uri="{FF2B5EF4-FFF2-40B4-BE49-F238E27FC236}">
                  <a16:creationId xmlns:a16="http://schemas.microsoft.com/office/drawing/2014/main" id="{66E41DE3-EA6C-EBE8-AF79-F7D582110C87}"/>
                </a:ext>
              </a:extLst>
            </p:cNvPr>
            <p:cNvGrpSpPr/>
            <p:nvPr/>
          </p:nvGrpSpPr>
          <p:grpSpPr>
            <a:xfrm>
              <a:off x="1901304" y="4635731"/>
              <a:ext cx="8347255" cy="953904"/>
              <a:chOff x="866205" y="5679055"/>
              <a:chExt cx="8347255" cy="953904"/>
            </a:xfrm>
          </p:grpSpPr>
          <p:sp>
            <p:nvSpPr>
              <p:cNvPr id="28" name="Flowchart: Terminator 27">
                <a:extLst>
                  <a:ext uri="{FF2B5EF4-FFF2-40B4-BE49-F238E27FC236}">
                    <a16:creationId xmlns:a16="http://schemas.microsoft.com/office/drawing/2014/main" id="{105B5674-B9F4-698D-C7E6-A46E962023B7}"/>
                  </a:ext>
                </a:extLst>
              </p:cNvPr>
              <p:cNvSpPr/>
              <p:nvPr/>
            </p:nvSpPr>
            <p:spPr>
              <a:xfrm>
                <a:off x="866205" y="5679055"/>
                <a:ext cx="8347255" cy="953904"/>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30" name="Rectangle 29">
                <a:extLst>
                  <a:ext uri="{FF2B5EF4-FFF2-40B4-BE49-F238E27FC236}">
                    <a16:creationId xmlns:a16="http://schemas.microsoft.com/office/drawing/2014/main" id="{92DA5919-5BE7-BF55-1307-90C8E5235ECF}"/>
                  </a:ext>
                </a:extLst>
              </p:cNvPr>
              <p:cNvSpPr/>
              <p:nvPr/>
            </p:nvSpPr>
            <p:spPr>
              <a:xfrm>
                <a:off x="2011288" y="5943143"/>
                <a:ext cx="6299402" cy="400110"/>
              </a:xfrm>
              <a:prstGeom prst="rect">
                <a:avLst/>
              </a:prstGeom>
            </p:spPr>
            <p:txBody>
              <a:bodyPr wrap="square">
                <a:spAutoFit/>
              </a:bodyPr>
              <a:lstStyle/>
              <a:p>
                <a:pPr lvl="0" algn="just">
                  <a:spcAft>
                    <a:spcPts val="0"/>
                  </a:spcAft>
                  <a:tabLst>
                    <a:tab pos="171450" algn="l"/>
                    <a:tab pos="1143000" algn="l"/>
                  </a:tabLst>
                </a:pPr>
                <a:r>
                  <a:rPr lang="vi-VN" sz="2000" b="1">
                    <a:cs typeface="Calibri" panose="020F0502020204030204" pitchFamily="34" charset="0"/>
                  </a:rPr>
                  <a:t>Cả hai ý trên đều đúng.</a:t>
                </a:r>
              </a:p>
            </p:txBody>
          </p:sp>
        </p:grpSp>
        <p:pic>
          <p:nvPicPr>
            <p:cNvPr id="7" name="Picture 4">
              <a:extLst>
                <a:ext uri="{FF2B5EF4-FFF2-40B4-BE49-F238E27FC236}">
                  <a16:creationId xmlns:a16="http://schemas.microsoft.com/office/drawing/2014/main" id="{33EF7AD2-11C6-5EF7-55B0-17EB0913F094}"/>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2359399" y="4776269"/>
              <a:ext cx="613801" cy="650385"/>
            </a:xfrm>
            <a:prstGeom prst="rect">
              <a:avLst/>
            </a:prstGeom>
          </p:spPr>
        </p:pic>
      </p:grpSp>
      <p:grpSp>
        <p:nvGrpSpPr>
          <p:cNvPr id="19" name="Group 18">
            <a:extLst>
              <a:ext uri="{FF2B5EF4-FFF2-40B4-BE49-F238E27FC236}">
                <a16:creationId xmlns:a16="http://schemas.microsoft.com/office/drawing/2014/main" id="{F9C88459-7F97-31DF-F82E-DCDF9FDBDF1F}"/>
              </a:ext>
            </a:extLst>
          </p:cNvPr>
          <p:cNvGrpSpPr/>
          <p:nvPr/>
        </p:nvGrpSpPr>
        <p:grpSpPr>
          <a:xfrm>
            <a:off x="1980965" y="5715145"/>
            <a:ext cx="8347255" cy="966422"/>
            <a:chOff x="1901303" y="5767416"/>
            <a:chExt cx="8347255" cy="966422"/>
          </a:xfrm>
        </p:grpSpPr>
        <p:grpSp>
          <p:nvGrpSpPr>
            <p:cNvPr id="44" name="Group 43">
              <a:extLst>
                <a:ext uri="{FF2B5EF4-FFF2-40B4-BE49-F238E27FC236}">
                  <a16:creationId xmlns:a16="http://schemas.microsoft.com/office/drawing/2014/main" id="{B15B4784-12DB-39BC-35E7-EC9DF226DF1D}"/>
                </a:ext>
              </a:extLst>
            </p:cNvPr>
            <p:cNvGrpSpPr/>
            <p:nvPr/>
          </p:nvGrpSpPr>
          <p:grpSpPr>
            <a:xfrm>
              <a:off x="1901303" y="5767416"/>
              <a:ext cx="8347255" cy="966422"/>
              <a:chOff x="866205" y="5666537"/>
              <a:chExt cx="8347255" cy="966422"/>
            </a:xfrm>
          </p:grpSpPr>
          <p:sp>
            <p:nvSpPr>
              <p:cNvPr id="45" name="Flowchart: Terminator 44">
                <a:extLst>
                  <a:ext uri="{FF2B5EF4-FFF2-40B4-BE49-F238E27FC236}">
                    <a16:creationId xmlns:a16="http://schemas.microsoft.com/office/drawing/2014/main" id="{F0343BA4-3BCF-788E-DC73-6821AFD2481E}"/>
                  </a:ext>
                </a:extLst>
              </p:cNvPr>
              <p:cNvSpPr/>
              <p:nvPr/>
            </p:nvSpPr>
            <p:spPr>
              <a:xfrm>
                <a:off x="866205" y="5666537"/>
                <a:ext cx="8347255" cy="966422"/>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47" name="Rectangle 46">
                <a:extLst>
                  <a:ext uri="{FF2B5EF4-FFF2-40B4-BE49-F238E27FC236}">
                    <a16:creationId xmlns:a16="http://schemas.microsoft.com/office/drawing/2014/main" id="{AD28A6B9-B0A3-9199-3075-E9E5C7574249}"/>
                  </a:ext>
                </a:extLst>
              </p:cNvPr>
              <p:cNvSpPr/>
              <p:nvPr/>
            </p:nvSpPr>
            <p:spPr>
              <a:xfrm>
                <a:off x="1987868" y="5971220"/>
                <a:ext cx="6855817" cy="461665"/>
              </a:xfrm>
              <a:prstGeom prst="rect">
                <a:avLst/>
              </a:prstGeom>
            </p:spPr>
            <p:txBody>
              <a:bodyPr wrap="square">
                <a:spAutoFit/>
              </a:bodyPr>
              <a:lstStyle/>
              <a:p>
                <a:pPr lvl="0" algn="just">
                  <a:spcAft>
                    <a:spcPts val="0"/>
                  </a:spcAft>
                  <a:tabLst>
                    <a:tab pos="171450" algn="l"/>
                    <a:tab pos="1143000" algn="l"/>
                  </a:tabLst>
                </a:pPr>
                <a:r>
                  <a:rPr lang="en-US" sz="2400" b="1">
                    <a:cs typeface="Calibri" panose="020F0502020204030204" pitchFamily="34" charset="0"/>
                  </a:rPr>
                  <a:t>Cả hai ý trên </a:t>
                </a:r>
                <a:r>
                  <a:rPr lang="vi-VN" sz="2400" b="1">
                    <a:latin typeface="Calibri" panose="020F0502020204030204" pitchFamily="34" charset="0"/>
                    <a:cs typeface="Calibri" panose="020F0502020204030204" pitchFamily="34" charset="0"/>
                  </a:rPr>
                  <a:t>đều sai</a:t>
                </a:r>
                <a:r>
                  <a:rPr lang="en-US" sz="2400" b="1">
                    <a:latin typeface="Calibri" panose="020F0502020204030204" pitchFamily="34" charset="0"/>
                    <a:cs typeface="Calibri" panose="020F0502020204030204" pitchFamily="34" charset="0"/>
                  </a:rPr>
                  <a:t>.</a:t>
                </a:r>
              </a:p>
            </p:txBody>
          </p:sp>
        </p:grpSp>
        <p:pic>
          <p:nvPicPr>
            <p:cNvPr id="10" name="Picture 5">
              <a:extLst>
                <a:ext uri="{FF2B5EF4-FFF2-40B4-BE49-F238E27FC236}">
                  <a16:creationId xmlns:a16="http://schemas.microsoft.com/office/drawing/2014/main" id="{9D44A610-2BAF-333D-9690-EA676EEA4EDD}"/>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2418921" y="5944614"/>
              <a:ext cx="604045" cy="650385"/>
            </a:xfrm>
            <a:prstGeom prst="rect">
              <a:avLst/>
            </a:prstGeom>
          </p:spPr>
        </p:pic>
      </p:grpSp>
      <p:pic>
        <p:nvPicPr>
          <p:cNvPr id="12" name="AmthanhThua">
            <a:hlinkClick r:id="" action="ppaction://media"/>
            <a:extLst>
              <a:ext uri="{FF2B5EF4-FFF2-40B4-BE49-F238E27FC236}">
                <a16:creationId xmlns:a16="http://schemas.microsoft.com/office/drawing/2014/main" id="{15AFA111-5292-208B-4B69-57CD7DAA820A}"/>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964489" y="6594999"/>
            <a:ext cx="731045" cy="731045"/>
          </a:xfrm>
          <a:prstGeom prst="rect">
            <a:avLst/>
          </a:prstGeom>
        </p:spPr>
      </p:pic>
      <p:pic>
        <p:nvPicPr>
          <p:cNvPr id="11" name="Picture 8">
            <a:extLst>
              <a:ext uri="{FF2B5EF4-FFF2-40B4-BE49-F238E27FC236}">
                <a16:creationId xmlns:a16="http://schemas.microsoft.com/office/drawing/2014/main" id="{6B3E2EB3-23FD-E36E-9B81-E397E1A5901F}"/>
              </a:ext>
            </a:extLst>
          </p:cNvPr>
          <p:cNvPicPr>
            <a:picLocks noChangeAspect="1"/>
          </p:cNvPicPr>
          <p:nvPr/>
        </p:nvPicPr>
        <p:blipFill>
          <a:blip r:embed="rId28"/>
          <a:srcRect/>
          <a:stretch>
            <a:fillRect/>
          </a:stretch>
        </p:blipFill>
        <p:spPr>
          <a:xfrm>
            <a:off x="10018417" y="253074"/>
            <a:ext cx="1665850" cy="1858689"/>
          </a:xfrm>
          <a:prstGeom prst="rect">
            <a:avLst/>
          </a:prstGeom>
        </p:spPr>
      </p:pic>
      <p:pic>
        <p:nvPicPr>
          <p:cNvPr id="36" name="Picture 13">
            <a:hlinkClick r:id="rId29" action="ppaction://hlinksldjump"/>
            <a:extLst>
              <a:ext uri="{FF2B5EF4-FFF2-40B4-BE49-F238E27FC236}">
                <a16:creationId xmlns:a16="http://schemas.microsoft.com/office/drawing/2014/main" id="{6E7EADE0-E8A0-88D8-8632-A022C37243BA}"/>
              </a:ext>
            </a:extLst>
          </p:cNvPr>
          <p:cNvPicPr>
            <a:picLocks noChangeAspect="1"/>
          </p:cNvPicPr>
          <p:nvPr/>
        </p:nvPicPr>
        <p:blipFill>
          <a:blip r:embed="rId30"/>
          <a:srcRect/>
          <a:stretch>
            <a:fillRect/>
          </a:stretch>
        </p:blipFill>
        <p:spPr>
          <a:xfrm flipH="1">
            <a:off x="144757" y="4927600"/>
            <a:ext cx="1648335" cy="1767652"/>
          </a:xfrm>
          <a:prstGeom prst="rect">
            <a:avLst/>
          </a:prstGeom>
        </p:spPr>
      </p:pic>
      <p:pic>
        <p:nvPicPr>
          <p:cNvPr id="37" name="Picture 2" descr="Đánh Dấu Biểu Tượng Chéo Hình minh họa Sẵn có - Tải xuống Hình ảnh Ngay bây  giờ - Chữ x, Hoạt hình - Sản phẩm nghệ thuật, Hình chữ thập - iStock">
            <a:extLst>
              <a:ext uri="{FF2B5EF4-FFF2-40B4-BE49-F238E27FC236}">
                <a16:creationId xmlns:a16="http://schemas.microsoft.com/office/drawing/2014/main" id="{7712D903-2FFD-233B-5DF5-24270901BD14}"/>
              </a:ext>
            </a:extLst>
          </p:cNvPr>
          <p:cNvPicPr>
            <a:picLocks noChangeAspect="1" noChangeArrowheads="1"/>
          </p:cNvPicPr>
          <p:nvPr/>
        </p:nvPicPr>
        <p:blipFill rotWithShape="1">
          <a:blip r:embed="rId31">
            <a:clrChange>
              <a:clrFrom>
                <a:srgbClr val="FFFFFF"/>
              </a:clrFrom>
              <a:clrTo>
                <a:srgbClr val="FFFFFF">
                  <a:alpha val="0"/>
                </a:srgbClr>
              </a:clrTo>
            </a:clrChange>
            <a:extLst>
              <a:ext uri="{28A0092B-C50C-407E-A947-70E740481C1C}">
                <a14:useLocalDpi xmlns:a14="http://schemas.microsoft.com/office/drawing/2010/main" val="0"/>
              </a:ext>
            </a:extLst>
          </a:blip>
          <a:srcRect t="3918" r="52614"/>
          <a:stretch/>
        </p:blipFill>
        <p:spPr bwMode="auto">
          <a:xfrm>
            <a:off x="9579275" y="2304263"/>
            <a:ext cx="1080717" cy="113863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Đánh Dấu Biểu Tượng Chéo Hình minh họa Sẵn có - Tải xuống Hình ảnh Ngay bây  giờ - Chữ x, Hoạt hình - Sản phẩm nghệ thuật, Hình chữ thập - iStock">
            <a:extLst>
              <a:ext uri="{FF2B5EF4-FFF2-40B4-BE49-F238E27FC236}">
                <a16:creationId xmlns:a16="http://schemas.microsoft.com/office/drawing/2014/main" id="{CA05A426-E57B-C8E8-DBBD-C1B1FFA953D0}"/>
              </a:ext>
            </a:extLst>
          </p:cNvPr>
          <p:cNvPicPr>
            <a:picLocks noChangeAspect="1" noChangeArrowheads="1"/>
          </p:cNvPicPr>
          <p:nvPr/>
        </p:nvPicPr>
        <p:blipFill rotWithShape="1">
          <a:blip r:embed="rId31">
            <a:clrChange>
              <a:clrFrom>
                <a:srgbClr val="FFFFFF"/>
              </a:clrFrom>
              <a:clrTo>
                <a:srgbClr val="FFFFFF">
                  <a:alpha val="0"/>
                </a:srgbClr>
              </a:clrTo>
            </a:clrChange>
            <a:extLst>
              <a:ext uri="{28A0092B-C50C-407E-A947-70E740481C1C}">
                <a14:useLocalDpi xmlns:a14="http://schemas.microsoft.com/office/drawing/2010/main" val="0"/>
              </a:ext>
            </a:extLst>
          </a:blip>
          <a:srcRect t="3918" r="52614"/>
          <a:stretch/>
        </p:blipFill>
        <p:spPr bwMode="auto">
          <a:xfrm>
            <a:off x="9555618" y="3477413"/>
            <a:ext cx="1080717" cy="113863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Đánh Dấu Biểu Tượng Chéo Hình minh họa Sẵn có - Tải xuống Hình ảnh Ngay bây  giờ - Chữ x, Hoạt hình - Sản phẩm nghệ thuật, Hình chữ thập - iStock">
            <a:extLst>
              <a:ext uri="{FF2B5EF4-FFF2-40B4-BE49-F238E27FC236}">
                <a16:creationId xmlns:a16="http://schemas.microsoft.com/office/drawing/2014/main" id="{7D3FD922-F58B-D177-06A2-9EB85BC1DCDE}"/>
              </a:ext>
            </a:extLst>
          </p:cNvPr>
          <p:cNvPicPr>
            <a:picLocks noChangeAspect="1" noChangeArrowheads="1"/>
          </p:cNvPicPr>
          <p:nvPr/>
        </p:nvPicPr>
        <p:blipFill rotWithShape="1">
          <a:blip r:embed="rId31">
            <a:clrChange>
              <a:clrFrom>
                <a:srgbClr val="FFFFFF"/>
              </a:clrFrom>
              <a:clrTo>
                <a:srgbClr val="FFFFFF">
                  <a:alpha val="0"/>
                </a:srgbClr>
              </a:clrTo>
            </a:clrChange>
            <a:extLst>
              <a:ext uri="{28A0092B-C50C-407E-A947-70E740481C1C}">
                <a14:useLocalDpi xmlns:a14="http://schemas.microsoft.com/office/drawing/2010/main" val="0"/>
              </a:ext>
            </a:extLst>
          </a:blip>
          <a:srcRect t="3918" r="52614"/>
          <a:stretch/>
        </p:blipFill>
        <p:spPr bwMode="auto">
          <a:xfrm>
            <a:off x="9577409" y="5553762"/>
            <a:ext cx="1080717" cy="1138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1770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6"/>
                                        </p:tgtEl>
                                        <p:attrNameLst>
                                          <p:attrName>r</p:attrName>
                                        </p:attrNameLst>
                                      </p:cBhvr>
                                    </p:animRot>
                                    <p:animRot by="-240000">
                                      <p:cBhvr>
                                        <p:cTn id="7" dur="200" fill="hold">
                                          <p:stCondLst>
                                            <p:cond delay="200"/>
                                          </p:stCondLst>
                                        </p:cTn>
                                        <p:tgtEl>
                                          <p:spTgt spid="36"/>
                                        </p:tgtEl>
                                        <p:attrNameLst>
                                          <p:attrName>r</p:attrName>
                                        </p:attrNameLst>
                                      </p:cBhvr>
                                    </p:animRot>
                                    <p:animRot by="240000">
                                      <p:cBhvr>
                                        <p:cTn id="8" dur="200" fill="hold">
                                          <p:stCondLst>
                                            <p:cond delay="400"/>
                                          </p:stCondLst>
                                        </p:cTn>
                                        <p:tgtEl>
                                          <p:spTgt spid="36"/>
                                        </p:tgtEl>
                                        <p:attrNameLst>
                                          <p:attrName>r</p:attrName>
                                        </p:attrNameLst>
                                      </p:cBhvr>
                                    </p:animRot>
                                    <p:animRot by="-240000">
                                      <p:cBhvr>
                                        <p:cTn id="9" dur="200" fill="hold">
                                          <p:stCondLst>
                                            <p:cond delay="600"/>
                                          </p:stCondLst>
                                        </p:cTn>
                                        <p:tgtEl>
                                          <p:spTgt spid="36"/>
                                        </p:tgtEl>
                                        <p:attrNameLst>
                                          <p:attrName>r</p:attrName>
                                        </p:attrNameLst>
                                      </p:cBhvr>
                                    </p:animRot>
                                    <p:animRot by="120000">
                                      <p:cBhvr>
                                        <p:cTn id="10" dur="200" fill="hold">
                                          <p:stCondLst>
                                            <p:cond delay="800"/>
                                          </p:stCondLst>
                                        </p:cTn>
                                        <p:tgtEl>
                                          <p:spTgt spid="3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1000"/>
                                        <p:tgtEl>
                                          <p:spTgt spid="25"/>
                                        </p:tgtEl>
                                      </p:cBhvr>
                                    </p:animEffect>
                                    <p:anim calcmode="lin" valueType="num">
                                      <p:cBhvr>
                                        <p:cTn id="21" dur="1000" fill="hold"/>
                                        <p:tgtEl>
                                          <p:spTgt spid="25"/>
                                        </p:tgtEl>
                                        <p:attrNameLst>
                                          <p:attrName>ppt_x</p:attrName>
                                        </p:attrNameLst>
                                      </p:cBhvr>
                                      <p:tavLst>
                                        <p:tav tm="0">
                                          <p:val>
                                            <p:strVal val="#ppt_x"/>
                                          </p:val>
                                        </p:tav>
                                        <p:tav tm="100000">
                                          <p:val>
                                            <p:strVal val="#ppt_x"/>
                                          </p:val>
                                        </p:tav>
                                      </p:tavLst>
                                    </p:anim>
                                    <p:anim calcmode="lin" valueType="num">
                                      <p:cBhvr>
                                        <p:cTn id="22" dur="1000" fill="hold"/>
                                        <p:tgtEl>
                                          <p:spTgt spid="25"/>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anim calcmode="lin" valueType="num">
                                      <p:cBhvr>
                                        <p:cTn id="26" dur="1000" fill="hold"/>
                                        <p:tgtEl>
                                          <p:spTgt spid="21"/>
                                        </p:tgtEl>
                                        <p:attrNameLst>
                                          <p:attrName>ppt_x</p:attrName>
                                        </p:attrNameLst>
                                      </p:cBhvr>
                                      <p:tavLst>
                                        <p:tav tm="0">
                                          <p:val>
                                            <p:strVal val="#ppt_x"/>
                                          </p:val>
                                        </p:tav>
                                        <p:tav tm="100000">
                                          <p:val>
                                            <p:strVal val="#ppt_x"/>
                                          </p:val>
                                        </p:tav>
                                      </p:tavLst>
                                    </p:anim>
                                    <p:anim calcmode="lin" valueType="num">
                                      <p:cBhvr>
                                        <p:cTn id="27" dur="1000" fill="hold"/>
                                        <p:tgtEl>
                                          <p:spTgt spid="21"/>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1000"/>
                                        <p:tgtEl>
                                          <p:spTgt spid="29"/>
                                        </p:tgtEl>
                                      </p:cBhvr>
                                    </p:animEffect>
                                    <p:anim calcmode="lin" valueType="num">
                                      <p:cBhvr>
                                        <p:cTn id="31" dur="1000" fill="hold"/>
                                        <p:tgtEl>
                                          <p:spTgt spid="29"/>
                                        </p:tgtEl>
                                        <p:attrNameLst>
                                          <p:attrName>ppt_x</p:attrName>
                                        </p:attrNameLst>
                                      </p:cBhvr>
                                      <p:tavLst>
                                        <p:tav tm="0">
                                          <p:val>
                                            <p:strVal val="#ppt_x"/>
                                          </p:val>
                                        </p:tav>
                                        <p:tav tm="100000">
                                          <p:val>
                                            <p:strVal val="#ppt_x"/>
                                          </p:val>
                                        </p:tav>
                                      </p:tavLst>
                                    </p:anim>
                                    <p:anim calcmode="lin" valueType="num">
                                      <p:cBhvr>
                                        <p:cTn id="32" dur="1000" fill="hold"/>
                                        <p:tgtEl>
                                          <p:spTgt spid="29"/>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31"/>
                </p:tgtEl>
              </p:cMediaNode>
            </p:audio>
            <p:audio>
              <p:cMediaNode vol="80000">
                <p:cTn id="39" fill="hold" display="0">
                  <p:stCondLst>
                    <p:cond delay="indefinite"/>
                  </p:stCondLst>
                  <p:endCondLst>
                    <p:cond evt="onStopAudio" delay="0">
                      <p:tgtEl>
                        <p:sldTgt/>
                      </p:tgtEl>
                    </p:cond>
                  </p:endCondLst>
                </p:cTn>
                <p:tgtEl>
                  <p:spTgt spid="34"/>
                </p:tgtEl>
              </p:cMediaNode>
            </p:audio>
            <p:audio>
              <p:cMediaNode vol="80000">
                <p:cTn id="40" fill="hold" display="0">
                  <p:stCondLst>
                    <p:cond delay="indefinite"/>
                  </p:stCondLst>
                  <p:endCondLst>
                    <p:cond evt="onStopAudio" delay="0">
                      <p:tgtEl>
                        <p:sldTgt/>
                      </p:tgtEl>
                    </p:cond>
                  </p:endCondLst>
                </p:cTn>
                <p:tgtEl>
                  <p:spTgt spid="35"/>
                </p:tgtEl>
              </p:cMediaNode>
            </p:audio>
            <p:audio>
              <p:cMediaNode vol="80000">
                <p:cTn id="41" fill="hold" display="0">
                  <p:stCondLst>
                    <p:cond delay="indefinite"/>
                  </p:stCondLst>
                  <p:endCondLst>
                    <p:cond evt="onStopAudio" delay="0">
                      <p:tgtEl>
                        <p:sldTgt/>
                      </p:tgtEl>
                    </p:cond>
                  </p:endCondLst>
                </p:cTn>
                <p:tgtEl>
                  <p:spTgt spid="12"/>
                </p:tgtEl>
              </p:cMediaNode>
            </p:audio>
            <p:seq concurrent="1" nextAc="seek">
              <p:cTn id="42" restart="whenNotActive" fill="hold" evtFilter="cancelBubble" nodeType="interactiveSeq">
                <p:stCondLst>
                  <p:cond evt="onClick" delay="0">
                    <p:tgtEl>
                      <p:spTgt spid="19"/>
                    </p:tgtEl>
                  </p:cond>
                </p:stCondLst>
                <p:endSync evt="end" delay="0">
                  <p:rtn val="all"/>
                </p:endSync>
                <p:childTnLst>
                  <p:par>
                    <p:cTn id="43" fill="hold">
                      <p:stCondLst>
                        <p:cond delay="0"/>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4995" fill="hold"/>
                                        <p:tgtEl>
                                          <p:spTgt spid="12"/>
                                        </p:tgtEl>
                                      </p:cBhvr>
                                    </p:cmd>
                                  </p:childTnLst>
                                </p:cTn>
                              </p:par>
                              <p:par>
                                <p:cTn id="47" presetID="10" presetClass="entr" presetSubtype="0" fill="hold" nodeType="with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fade">
                                      <p:cBhvr>
                                        <p:cTn id="49" dur="500"/>
                                        <p:tgtEl>
                                          <p:spTgt spid="39"/>
                                        </p:tgtEl>
                                      </p:cBhvr>
                                    </p:animEffect>
                                  </p:childTnLst>
                                </p:cTn>
                              </p:par>
                            </p:childTnLst>
                          </p:cTn>
                        </p:par>
                      </p:childTnLst>
                    </p:cTn>
                  </p:par>
                </p:childTnLst>
              </p:cTn>
              <p:nextCondLst>
                <p:cond evt="onClick" delay="0">
                  <p:tgtEl>
                    <p:spTgt spid="19"/>
                  </p:tgtEl>
                </p:cond>
              </p:nextCondLst>
            </p:seq>
            <p:seq concurrent="1" nextAc="seek">
              <p:cTn id="50" restart="whenNotActive" fill="hold" evtFilter="cancelBubble" nodeType="interactiveSeq">
                <p:stCondLst>
                  <p:cond evt="onClick" delay="0">
                    <p:tgtEl>
                      <p:spTgt spid="29"/>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4576" fill="hold"/>
                                        <p:tgtEl>
                                          <p:spTgt spid="34"/>
                                        </p:tgtEl>
                                      </p:cBhvr>
                                    </p:cmd>
                                  </p:childTnLst>
                                </p:cTn>
                              </p:par>
                              <p:par>
                                <p:cTn id="55" presetID="14" presetClass="exit" presetSubtype="10" fill="hold" nodeType="withEffect">
                                  <p:stCondLst>
                                    <p:cond delay="0"/>
                                  </p:stCondLst>
                                  <p:childTnLst>
                                    <p:animEffect transition="out" filter="randombar(horizontal)">
                                      <p:cBhvr>
                                        <p:cTn id="56" dur="500"/>
                                        <p:tgtEl>
                                          <p:spTgt spid="25"/>
                                        </p:tgtEl>
                                      </p:cBhvr>
                                    </p:animEffect>
                                    <p:set>
                                      <p:cBhvr>
                                        <p:cTn id="57" dur="1" fill="hold">
                                          <p:stCondLst>
                                            <p:cond delay="499"/>
                                          </p:stCondLst>
                                        </p:cTn>
                                        <p:tgtEl>
                                          <p:spTgt spid="25"/>
                                        </p:tgtEl>
                                        <p:attrNameLst>
                                          <p:attrName>style.visibility</p:attrName>
                                        </p:attrNameLst>
                                      </p:cBhvr>
                                      <p:to>
                                        <p:strVal val="hidden"/>
                                      </p:to>
                                    </p:set>
                                  </p:childTnLst>
                                </p:cTn>
                              </p:par>
                              <p:par>
                                <p:cTn id="58" presetID="14" presetClass="exit" presetSubtype="10" fill="hold" nodeType="withEffect">
                                  <p:stCondLst>
                                    <p:cond delay="0"/>
                                  </p:stCondLst>
                                  <p:childTnLst>
                                    <p:animEffect transition="out" filter="randombar(horizontal)">
                                      <p:cBhvr>
                                        <p:cTn id="59" dur="500"/>
                                        <p:tgtEl>
                                          <p:spTgt spid="21"/>
                                        </p:tgtEl>
                                      </p:cBhvr>
                                    </p:animEffect>
                                    <p:set>
                                      <p:cBhvr>
                                        <p:cTn id="60" dur="1" fill="hold">
                                          <p:stCondLst>
                                            <p:cond delay="499"/>
                                          </p:stCondLst>
                                        </p:cTn>
                                        <p:tgtEl>
                                          <p:spTgt spid="21"/>
                                        </p:tgtEl>
                                        <p:attrNameLst>
                                          <p:attrName>style.visibility</p:attrName>
                                        </p:attrNameLst>
                                      </p:cBhvr>
                                      <p:to>
                                        <p:strVal val="hidden"/>
                                      </p:to>
                                    </p:set>
                                  </p:childTnLst>
                                </p:cTn>
                              </p:par>
                              <p:par>
                                <p:cTn id="61" presetID="14" presetClass="exit" presetSubtype="10" fill="hold" nodeType="withEffect">
                                  <p:stCondLst>
                                    <p:cond delay="0"/>
                                  </p:stCondLst>
                                  <p:childTnLst>
                                    <p:animEffect transition="out" filter="randombar(horizontal)">
                                      <p:cBhvr>
                                        <p:cTn id="62" dur="500"/>
                                        <p:tgtEl>
                                          <p:spTgt spid="19"/>
                                        </p:tgtEl>
                                      </p:cBhvr>
                                    </p:animEffect>
                                    <p:set>
                                      <p:cBhvr>
                                        <p:cTn id="63" dur="1" fill="hold">
                                          <p:stCondLst>
                                            <p:cond delay="499"/>
                                          </p:stCondLst>
                                        </p:cTn>
                                        <p:tgtEl>
                                          <p:spTgt spid="19"/>
                                        </p:tgtEl>
                                        <p:attrNameLst>
                                          <p:attrName>style.visibility</p:attrName>
                                        </p:attrNameLst>
                                      </p:cBhvr>
                                      <p:to>
                                        <p:strVal val="hidden"/>
                                      </p:to>
                                    </p:set>
                                  </p:childTnLst>
                                </p:cTn>
                              </p:par>
                              <p:par>
                                <p:cTn id="64" presetID="14" presetClass="exit" presetSubtype="10" fill="hold" nodeType="withEffect">
                                  <p:stCondLst>
                                    <p:cond delay="0"/>
                                  </p:stCondLst>
                                  <p:childTnLst>
                                    <p:animEffect transition="out" filter="randombar(horizontal)">
                                      <p:cBhvr>
                                        <p:cTn id="65" dur="500"/>
                                        <p:tgtEl>
                                          <p:spTgt spid="38"/>
                                        </p:tgtEl>
                                      </p:cBhvr>
                                    </p:animEffect>
                                    <p:set>
                                      <p:cBhvr>
                                        <p:cTn id="66" dur="1" fill="hold">
                                          <p:stCondLst>
                                            <p:cond delay="499"/>
                                          </p:stCondLst>
                                        </p:cTn>
                                        <p:tgtEl>
                                          <p:spTgt spid="38"/>
                                        </p:tgtEl>
                                        <p:attrNameLst>
                                          <p:attrName>style.visibility</p:attrName>
                                        </p:attrNameLst>
                                      </p:cBhvr>
                                      <p:to>
                                        <p:strVal val="hidden"/>
                                      </p:to>
                                    </p:set>
                                  </p:childTnLst>
                                </p:cTn>
                              </p:par>
                              <p:par>
                                <p:cTn id="67" presetID="14" presetClass="exit" presetSubtype="10" fill="hold" nodeType="withEffect">
                                  <p:stCondLst>
                                    <p:cond delay="0"/>
                                  </p:stCondLst>
                                  <p:childTnLst>
                                    <p:animEffect transition="out" filter="randombar(horizontal)">
                                      <p:cBhvr>
                                        <p:cTn id="68" dur="500"/>
                                        <p:tgtEl>
                                          <p:spTgt spid="39"/>
                                        </p:tgtEl>
                                      </p:cBhvr>
                                    </p:animEffect>
                                    <p:set>
                                      <p:cBhvr>
                                        <p:cTn id="69" dur="1" fill="hold">
                                          <p:stCondLst>
                                            <p:cond delay="499"/>
                                          </p:stCondLst>
                                        </p:cTn>
                                        <p:tgtEl>
                                          <p:spTgt spid="39"/>
                                        </p:tgtEl>
                                        <p:attrNameLst>
                                          <p:attrName>style.visibility</p:attrName>
                                        </p:attrNameLst>
                                      </p:cBhvr>
                                      <p:to>
                                        <p:strVal val="hidden"/>
                                      </p:to>
                                    </p:set>
                                  </p:childTnLst>
                                </p:cTn>
                              </p:par>
                              <p:par>
                                <p:cTn id="70" presetID="14" presetClass="exit" presetSubtype="10" fill="hold" nodeType="withEffect">
                                  <p:stCondLst>
                                    <p:cond delay="0"/>
                                  </p:stCondLst>
                                  <p:childTnLst>
                                    <p:animEffect transition="out" filter="randombar(horizontal)">
                                      <p:cBhvr>
                                        <p:cTn id="71" dur="500"/>
                                        <p:tgtEl>
                                          <p:spTgt spid="37"/>
                                        </p:tgtEl>
                                      </p:cBhvr>
                                    </p:animEffect>
                                    <p:set>
                                      <p:cBhvr>
                                        <p:cTn id="72"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73" restart="whenNotActive" fill="hold" evtFilter="cancelBubble" nodeType="interactiveSeq">
                <p:stCondLst>
                  <p:cond evt="onClick" delay="0">
                    <p:tgtEl>
                      <p:spTgt spid="25"/>
                    </p:tgtEl>
                  </p:cond>
                </p:stCondLst>
                <p:endSync evt="end" delay="0">
                  <p:rtn val="all"/>
                </p:endSync>
                <p:childTnLst>
                  <p:par>
                    <p:cTn id="74" fill="hold">
                      <p:stCondLst>
                        <p:cond delay="0"/>
                      </p:stCondLst>
                      <p:childTnLst>
                        <p:par>
                          <p:cTn id="75" fill="hold">
                            <p:stCondLst>
                              <p:cond delay="0"/>
                            </p:stCondLst>
                            <p:childTnLst>
                              <p:par>
                                <p:cTn id="76" presetID="1" presetClass="mediacall" presetSubtype="0" fill="hold" nodeType="clickEffect">
                                  <p:stCondLst>
                                    <p:cond delay="0"/>
                                  </p:stCondLst>
                                  <p:childTnLst>
                                    <p:cmd type="call" cmd="playFrom(0.0)">
                                      <p:cBhvr>
                                        <p:cTn id="77" dur="4995" fill="hold"/>
                                        <p:tgtEl>
                                          <p:spTgt spid="35"/>
                                        </p:tgtEl>
                                      </p:cBhvr>
                                    </p:cmd>
                                  </p:childTnLst>
                                </p:cTn>
                              </p:par>
                              <p:par>
                                <p:cTn id="78" presetID="10" presetClass="entr" presetSubtype="0" fill="hold" nodeType="withEffect">
                                  <p:stCondLst>
                                    <p:cond delay="0"/>
                                  </p:stCondLst>
                                  <p:childTnLst>
                                    <p:set>
                                      <p:cBhvr>
                                        <p:cTn id="79" dur="1" fill="hold">
                                          <p:stCondLst>
                                            <p:cond delay="0"/>
                                          </p:stCondLst>
                                        </p:cTn>
                                        <p:tgtEl>
                                          <p:spTgt spid="38"/>
                                        </p:tgtEl>
                                        <p:attrNameLst>
                                          <p:attrName>style.visibility</p:attrName>
                                        </p:attrNameLst>
                                      </p:cBhvr>
                                      <p:to>
                                        <p:strVal val="visible"/>
                                      </p:to>
                                    </p:set>
                                    <p:animEffect transition="in" filter="fade">
                                      <p:cBhvr>
                                        <p:cTn id="80" dur="500"/>
                                        <p:tgtEl>
                                          <p:spTgt spid="38"/>
                                        </p:tgtEl>
                                      </p:cBhvr>
                                    </p:animEffect>
                                  </p:childTnLst>
                                </p:cTn>
                              </p:par>
                            </p:childTnLst>
                          </p:cTn>
                        </p:par>
                      </p:childTnLst>
                    </p:cTn>
                  </p:par>
                </p:childTnLst>
              </p:cTn>
              <p:nextCondLst>
                <p:cond evt="onClick" delay="0">
                  <p:tgtEl>
                    <p:spTgt spid="25"/>
                  </p:tgtEl>
                </p:cond>
              </p:nextCondLst>
            </p:seq>
            <p:seq concurrent="1" nextAc="seek">
              <p:cTn id="81" restart="whenNotActive" fill="hold" evtFilter="cancelBubble" nodeType="interactiveSeq">
                <p:stCondLst>
                  <p:cond evt="onClick" delay="0">
                    <p:tgtEl>
                      <p:spTgt spid="21"/>
                    </p:tgtEl>
                  </p:cond>
                </p:stCondLst>
                <p:endSync evt="end" delay="0">
                  <p:rtn val="all"/>
                </p:endSync>
                <p:childTnLst>
                  <p:par>
                    <p:cTn id="82" fill="hold">
                      <p:stCondLst>
                        <p:cond delay="0"/>
                      </p:stCondLst>
                      <p:childTnLst>
                        <p:par>
                          <p:cTn id="83" fill="hold">
                            <p:stCondLst>
                              <p:cond delay="0"/>
                            </p:stCondLst>
                            <p:childTnLst>
                              <p:par>
                                <p:cTn id="84" presetID="1" presetClass="mediacall" presetSubtype="0" fill="hold" nodeType="clickEffect">
                                  <p:stCondLst>
                                    <p:cond delay="0"/>
                                  </p:stCondLst>
                                  <p:childTnLst>
                                    <p:cmd type="call" cmd="playFrom(0.0)">
                                      <p:cBhvr>
                                        <p:cTn id="85" dur="4995" fill="hold"/>
                                        <p:tgtEl>
                                          <p:spTgt spid="31"/>
                                        </p:tgtEl>
                                      </p:cBhvr>
                                    </p:cmd>
                                  </p:childTnLst>
                                </p:cTn>
                              </p:par>
                              <p:par>
                                <p:cTn id="86" presetID="10" presetClass="entr" presetSubtype="0" fill="hold" nodeType="withEffect">
                                  <p:stCondLst>
                                    <p:cond delay="0"/>
                                  </p:stCondLst>
                                  <p:childTnLst>
                                    <p:set>
                                      <p:cBhvr>
                                        <p:cTn id="87" dur="1" fill="hold">
                                          <p:stCondLst>
                                            <p:cond delay="0"/>
                                          </p:stCondLst>
                                        </p:cTn>
                                        <p:tgtEl>
                                          <p:spTgt spid="37"/>
                                        </p:tgtEl>
                                        <p:attrNameLst>
                                          <p:attrName>style.visibility</p:attrName>
                                        </p:attrNameLst>
                                      </p:cBhvr>
                                      <p:to>
                                        <p:strVal val="visible"/>
                                      </p:to>
                                    </p:set>
                                    <p:animEffect transition="in" filter="fade">
                                      <p:cBhvr>
                                        <p:cTn id="88" dur="500"/>
                                        <p:tgtEl>
                                          <p:spTgt spid="37"/>
                                        </p:tgtEl>
                                      </p:cBhvr>
                                    </p:animEffect>
                                  </p:childTnLst>
                                </p:cTn>
                              </p:par>
                            </p:childTnLst>
                          </p:cTn>
                        </p:par>
                      </p:childTnLst>
                    </p:cTn>
                  </p:par>
                </p:childTnLst>
              </p:cTn>
              <p:nextCondLst>
                <p:cond evt="onClick" delay="0">
                  <p:tgtEl>
                    <p:spTgt spid="21"/>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suritama GIF - Find &amp; Share on GIPHY | Ocean illustration, Ocean  illustration waves, Anime scenery">
            <a:extLst>
              <a:ext uri="{FF2B5EF4-FFF2-40B4-BE49-F238E27FC236}">
                <a16:creationId xmlns:a16="http://schemas.microsoft.com/office/drawing/2014/main" id="{4306E676-0F5E-2B69-C3F0-6242C5D025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283" r="5283"/>
          <a:stretch/>
        </p:blipFill>
        <p:spPr bwMode="auto">
          <a:xfrm>
            <a:off x="0" y="0"/>
            <a:ext cx="12192000" cy="68519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a:extLst>
              <a:ext uri="{FF2B5EF4-FFF2-40B4-BE49-F238E27FC236}">
                <a16:creationId xmlns:a16="http://schemas.microsoft.com/office/drawing/2014/main" id="{2038E991-0BDC-33FB-C05B-75CED6282E2F}"/>
              </a:ext>
            </a:extLst>
          </p:cNvPr>
          <p:cNvPicPr>
            <a:picLocks noChangeAspect="1"/>
          </p:cNvPicPr>
          <p:nvPr/>
        </p:nvPicPr>
        <p:blipFill>
          <a:blip r:embed="rId3"/>
          <a:srcRect/>
          <a:stretch>
            <a:fillRect/>
          </a:stretch>
        </p:blipFill>
        <p:spPr>
          <a:xfrm rot="1271239">
            <a:off x="2548684" y="4347057"/>
            <a:ext cx="4234507" cy="3070018"/>
          </a:xfrm>
          <a:prstGeom prst="rect">
            <a:avLst/>
          </a:prstGeom>
        </p:spPr>
      </p:pic>
      <p:grpSp>
        <p:nvGrpSpPr>
          <p:cNvPr id="5" name="Group 4">
            <a:extLst>
              <a:ext uri="{FF2B5EF4-FFF2-40B4-BE49-F238E27FC236}">
                <a16:creationId xmlns:a16="http://schemas.microsoft.com/office/drawing/2014/main" id="{18BFF810-FDB0-C15C-765A-382A62327009}"/>
              </a:ext>
            </a:extLst>
          </p:cNvPr>
          <p:cNvGrpSpPr/>
          <p:nvPr/>
        </p:nvGrpSpPr>
        <p:grpSpPr>
          <a:xfrm>
            <a:off x="3317240" y="-229522"/>
            <a:ext cx="5557520" cy="2193758"/>
            <a:chOff x="3317240" y="381532"/>
            <a:chExt cx="5557520" cy="2193758"/>
          </a:xfrm>
        </p:grpSpPr>
        <p:pic>
          <p:nvPicPr>
            <p:cNvPr id="3" name="图片 38">
              <a:extLst>
                <a:ext uri="{FF2B5EF4-FFF2-40B4-BE49-F238E27FC236}">
                  <a16:creationId xmlns:a16="http://schemas.microsoft.com/office/drawing/2014/main" id="{E8FCB237-505D-B305-23FF-81AE71B62DB2}"/>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3317240" y="381532"/>
              <a:ext cx="5557520" cy="2193758"/>
            </a:xfrm>
            <a:prstGeom prst="rect">
              <a:avLst/>
            </a:prstGeom>
          </p:spPr>
        </p:pic>
        <p:sp>
          <p:nvSpPr>
            <p:cNvPr id="14" name="Rectangle 13">
              <a:extLst>
                <a:ext uri="{FF2B5EF4-FFF2-40B4-BE49-F238E27FC236}">
                  <a16:creationId xmlns:a16="http://schemas.microsoft.com/office/drawing/2014/main" id="{E917C847-CA0A-6201-169D-F13DE1779E9E}"/>
                </a:ext>
              </a:extLst>
            </p:cNvPr>
            <p:cNvSpPr/>
            <p:nvPr/>
          </p:nvSpPr>
          <p:spPr>
            <a:xfrm>
              <a:off x="4938712" y="876736"/>
              <a:ext cx="2314575" cy="773402"/>
            </a:xfrm>
            <a:prstGeom prst="rect">
              <a:avLst/>
            </a:prstGeom>
            <a:noFill/>
          </p:spPr>
          <p:txBody>
            <a:bodyPr wrap="none" lIns="91440" tIns="45720" rIns="91440" bIns="45720">
              <a:prstTxWarp prst="textChevron">
                <a:avLst>
                  <a:gd name="adj" fmla="val 23768"/>
                </a:avLst>
              </a:prstTxWarp>
              <a:spAutoFit/>
            </a:bodyPr>
            <a:lstStyle/>
            <a:p>
              <a:pPr algn="ctr"/>
              <a:r>
                <a:rPr lang="vi-VN" sz="5400" b="0" cap="none" spc="0">
                  <a:ln w="38100">
                    <a:noFill/>
                  </a:ln>
                  <a:effectLst>
                    <a:outerShdw blurRad="38100" dist="19050" dir="2700000" algn="tl" rotWithShape="0">
                      <a:schemeClr val="dk1">
                        <a:alpha val="40000"/>
                      </a:schemeClr>
                    </a:outerShdw>
                  </a:effectLst>
                  <a:latin typeface="iCiel Pequena" pitchFamily="50" charset="0"/>
                </a:rPr>
                <a:t>Tập đọc</a:t>
              </a:r>
              <a:endParaRPr lang="en-US" sz="5400" b="0" cap="none" spc="0">
                <a:ln w="38100">
                  <a:noFill/>
                </a:ln>
                <a:effectLst>
                  <a:outerShdw blurRad="38100" dist="19050" dir="2700000" algn="tl" rotWithShape="0">
                    <a:schemeClr val="dk1">
                      <a:alpha val="40000"/>
                    </a:schemeClr>
                  </a:outerShdw>
                </a:effectLst>
                <a:latin typeface="iCiel Pequena" pitchFamily="50" charset="0"/>
              </a:endParaRPr>
            </a:p>
          </p:txBody>
        </p:sp>
      </p:grpSp>
      <p:sp>
        <p:nvSpPr>
          <p:cNvPr id="9" name="TextBox 8">
            <a:extLst>
              <a:ext uri="{FF2B5EF4-FFF2-40B4-BE49-F238E27FC236}">
                <a16:creationId xmlns:a16="http://schemas.microsoft.com/office/drawing/2014/main" id="{2022553B-F686-8E60-681B-28F19227ACCD}"/>
              </a:ext>
            </a:extLst>
          </p:cNvPr>
          <p:cNvSpPr txBox="1"/>
          <p:nvPr/>
        </p:nvSpPr>
        <p:spPr>
          <a:xfrm>
            <a:off x="3048000" y="3244334"/>
            <a:ext cx="6096000" cy="369332"/>
          </a:xfrm>
          <a:prstGeom prst="rect">
            <a:avLst/>
          </a:prstGeom>
          <a:noFill/>
        </p:spPr>
        <p:txBody>
          <a:bodyPr wrap="square">
            <a:spAutoFit/>
          </a:bodyPr>
          <a:lstStyle/>
          <a:p>
            <a:endParaRPr lang="en-US"/>
          </a:p>
        </p:txBody>
      </p:sp>
      <p:pic>
        <p:nvPicPr>
          <p:cNvPr id="10" name="Picture 3">
            <a:extLst>
              <a:ext uri="{FF2B5EF4-FFF2-40B4-BE49-F238E27FC236}">
                <a16:creationId xmlns:a16="http://schemas.microsoft.com/office/drawing/2014/main" id="{9441712A-B2FF-FA8F-5248-EAEC7993A70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76200" y="4366016"/>
            <a:ext cx="2356057" cy="2491984"/>
          </a:xfrm>
          <a:prstGeom prst="rect">
            <a:avLst/>
          </a:prstGeom>
        </p:spPr>
      </p:pic>
      <p:pic>
        <p:nvPicPr>
          <p:cNvPr id="11" name="Picture 4">
            <a:extLst>
              <a:ext uri="{FF2B5EF4-FFF2-40B4-BE49-F238E27FC236}">
                <a16:creationId xmlns:a16="http://schemas.microsoft.com/office/drawing/2014/main" id="{0D706806-77F5-08CA-2401-441B5B3BE46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959986" y="5394647"/>
            <a:ext cx="1287685" cy="1457257"/>
          </a:xfrm>
          <a:prstGeom prst="rect">
            <a:avLst/>
          </a:prstGeom>
        </p:spPr>
      </p:pic>
      <p:pic>
        <p:nvPicPr>
          <p:cNvPr id="12" name="Picture 5">
            <a:extLst>
              <a:ext uri="{FF2B5EF4-FFF2-40B4-BE49-F238E27FC236}">
                <a16:creationId xmlns:a16="http://schemas.microsoft.com/office/drawing/2014/main" id="{E551C238-3487-9336-5253-9B911A29EAA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407882" y="4078212"/>
            <a:ext cx="1784118" cy="2779787"/>
          </a:xfrm>
          <a:prstGeom prst="rect">
            <a:avLst/>
          </a:prstGeom>
        </p:spPr>
      </p:pic>
      <p:pic>
        <p:nvPicPr>
          <p:cNvPr id="13" name="Picture 12">
            <a:extLst>
              <a:ext uri="{FF2B5EF4-FFF2-40B4-BE49-F238E27FC236}">
                <a16:creationId xmlns:a16="http://schemas.microsoft.com/office/drawing/2014/main" id="{2DEC1B63-ADD2-6EF8-35D3-597D1B01FCC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7501" y="1042704"/>
            <a:ext cx="12827000" cy="4343301"/>
          </a:xfrm>
          <a:prstGeom prst="rect">
            <a:avLst/>
          </a:prstGeom>
        </p:spPr>
      </p:pic>
      <p:pic>
        <p:nvPicPr>
          <p:cNvPr id="2" name="Picture 6">
            <a:extLst>
              <a:ext uri="{FF2B5EF4-FFF2-40B4-BE49-F238E27FC236}">
                <a16:creationId xmlns:a16="http://schemas.microsoft.com/office/drawing/2014/main" id="{80ADE126-90EB-E0CE-ADC6-83A03138319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8316618" y="4566605"/>
            <a:ext cx="2761063" cy="2143275"/>
          </a:xfrm>
          <a:prstGeom prst="rect">
            <a:avLst/>
          </a:prstGeom>
        </p:spPr>
      </p:pic>
      <p:sp>
        <p:nvSpPr>
          <p:cNvPr id="4" name="Rectangle 3">
            <a:extLst>
              <a:ext uri="{FF2B5EF4-FFF2-40B4-BE49-F238E27FC236}">
                <a16:creationId xmlns:a16="http://schemas.microsoft.com/office/drawing/2014/main" id="{83150F99-C4C1-5600-BE19-6C1271081BE0}"/>
              </a:ext>
            </a:extLst>
          </p:cNvPr>
          <p:cNvSpPr/>
          <p:nvPr/>
        </p:nvSpPr>
        <p:spPr>
          <a:xfrm>
            <a:off x="4414836" y="4945133"/>
            <a:ext cx="3362325" cy="870163"/>
          </a:xfrm>
          <a:prstGeom prst="rect">
            <a:avLst/>
          </a:prstGeom>
          <a:noFill/>
        </p:spPr>
        <p:txBody>
          <a:bodyPr wrap="none" lIns="91440" tIns="45720" rIns="91440" bIns="45720">
            <a:prstTxWarp prst="textPlain">
              <a:avLst/>
            </a:prstTxWarp>
            <a:spAutoFit/>
          </a:bodyPr>
          <a:lstStyle/>
          <a:p>
            <a:pPr algn="ctr"/>
            <a:r>
              <a:rPr lang="en-US" sz="5400" b="0" cap="none" spc="0">
                <a:ln w="28575">
                  <a:solidFill>
                    <a:schemeClr val="tx1"/>
                  </a:solidFill>
                </a:ln>
                <a:solidFill>
                  <a:srgbClr val="FFFF00"/>
                </a:solidFill>
                <a:effectLst>
                  <a:outerShdw blurRad="38100" dist="19050" dir="2700000" algn="tl" rotWithShape="0">
                    <a:schemeClr val="dk1">
                      <a:alpha val="40000"/>
                    </a:schemeClr>
                  </a:outerShdw>
                </a:effectLst>
                <a:latin typeface="iCiel Nabila" pitchFamily="2" charset="0"/>
              </a:rPr>
              <a:t>Quang Huy</a:t>
            </a:r>
          </a:p>
        </p:txBody>
      </p:sp>
      <p:sp>
        <p:nvSpPr>
          <p:cNvPr id="6" name="Rectangle 5">
            <a:extLst>
              <a:ext uri="{FF2B5EF4-FFF2-40B4-BE49-F238E27FC236}">
                <a16:creationId xmlns:a16="http://schemas.microsoft.com/office/drawing/2014/main" id="{356F6206-27EA-5ED1-4F74-713CD2C1F56C}"/>
              </a:ext>
            </a:extLst>
          </p:cNvPr>
          <p:cNvSpPr/>
          <p:nvPr/>
        </p:nvSpPr>
        <p:spPr>
          <a:xfrm>
            <a:off x="9109181" y="3841435"/>
            <a:ext cx="1982840" cy="707886"/>
          </a:xfrm>
          <a:prstGeom prst="rect">
            <a:avLst/>
          </a:prstGeom>
          <a:noFill/>
        </p:spPr>
        <p:txBody>
          <a:bodyPr wrap="square" lIns="91440" tIns="45720" rIns="91440" bIns="45720">
            <a:spAutoFit/>
          </a:bodyPr>
          <a:lstStyle/>
          <a:p>
            <a:pPr algn="ctr"/>
            <a:r>
              <a:rPr lang="en-US" sz="4000" b="0" cap="none" spc="0">
                <a:ln w="28575">
                  <a:solidFill>
                    <a:schemeClr val="tx1"/>
                  </a:solidFill>
                </a:ln>
                <a:solidFill>
                  <a:srgbClr val="C1FF72"/>
                </a:solidFill>
                <a:effectLst>
                  <a:outerShdw blurRad="38100" dist="19050" dir="2700000" algn="tl" rotWithShape="0">
                    <a:schemeClr val="dk1">
                      <a:alpha val="40000"/>
                    </a:schemeClr>
                  </a:outerShdw>
                </a:effectLst>
                <a:latin typeface="iCiel Gotham Ultra" pitchFamily="50" charset="0"/>
                <a:cs typeface="iCiel Gotham Ultra" pitchFamily="50" charset="0"/>
              </a:rPr>
              <a:t>(</a:t>
            </a:r>
            <a:r>
              <a:rPr lang="vi-VN" sz="4000" b="0" cap="none" spc="0">
                <a:ln w="28575">
                  <a:solidFill>
                    <a:schemeClr val="tx1"/>
                  </a:solidFill>
                </a:ln>
                <a:solidFill>
                  <a:srgbClr val="C1FF72"/>
                </a:solidFill>
                <a:effectLst>
                  <a:outerShdw blurRad="38100" dist="19050" dir="2700000" algn="tl" rotWithShape="0">
                    <a:schemeClr val="dk1">
                      <a:alpha val="40000"/>
                    </a:schemeClr>
                  </a:outerShdw>
                </a:effectLst>
                <a:latin typeface="iCiel Gotham Ultra" pitchFamily="50" charset="0"/>
                <a:cs typeface="iCiel Gotham Ultra" pitchFamily="50" charset="0"/>
              </a:rPr>
              <a:t>Trích)</a:t>
            </a:r>
            <a:endParaRPr lang="en-US" sz="4000" b="0" cap="none" spc="0">
              <a:ln w="28575">
                <a:solidFill>
                  <a:schemeClr val="tx1"/>
                </a:solidFill>
              </a:ln>
              <a:solidFill>
                <a:srgbClr val="C1FF72"/>
              </a:solidFill>
              <a:effectLst>
                <a:outerShdw blurRad="38100" dist="19050" dir="2700000" algn="tl" rotWithShape="0">
                  <a:schemeClr val="dk1">
                    <a:alpha val="40000"/>
                  </a:schemeClr>
                </a:outerShdw>
              </a:effectLst>
              <a:latin typeface="iCiel Gotham Ultra" pitchFamily="50" charset="0"/>
              <a:cs typeface="iCiel Gotham Ultra" pitchFamily="50" charset="0"/>
            </a:endParaRPr>
          </a:p>
        </p:txBody>
      </p:sp>
      <p:sp>
        <p:nvSpPr>
          <p:cNvPr id="8" name="Rectangle 7">
            <a:extLst>
              <a:ext uri="{FF2B5EF4-FFF2-40B4-BE49-F238E27FC236}">
                <a16:creationId xmlns:a16="http://schemas.microsoft.com/office/drawing/2014/main" id="{57C91166-9EE3-2D75-D9CD-41FAF8ABAF22}"/>
              </a:ext>
            </a:extLst>
          </p:cNvPr>
          <p:cNvSpPr/>
          <p:nvPr/>
        </p:nvSpPr>
        <p:spPr>
          <a:xfrm>
            <a:off x="62152" y="6062445"/>
            <a:ext cx="2182008" cy="830997"/>
          </a:xfrm>
          <a:prstGeom prst="rect">
            <a:avLst/>
          </a:prstGeom>
          <a:noFill/>
        </p:spPr>
        <p:txBody>
          <a:bodyPr wrap="none" lIns="91440" tIns="45720" rIns="91440" bIns="45720">
            <a:spAutoFit/>
          </a:bodyPr>
          <a:lstStyle/>
          <a:p>
            <a:pPr algn="ctr"/>
            <a:r>
              <a:rPr lang="vi-VN" sz="4800" b="0" cap="none" spc="0">
                <a:ln w="38100">
                  <a:solidFill>
                    <a:sysClr val="windowText" lastClr="000000"/>
                  </a:solidFill>
                </a:ln>
                <a:solidFill>
                  <a:schemeClr val="bg1"/>
                </a:solidFill>
                <a:effectLst>
                  <a:outerShdw blurRad="38100" dist="19050" dir="2700000" algn="tl" rotWithShape="0">
                    <a:schemeClr val="dk1">
                      <a:alpha val="40000"/>
                    </a:schemeClr>
                  </a:outerShdw>
                </a:effectLst>
                <a:latin typeface="iCiel Pequena" pitchFamily="50" charset="0"/>
              </a:rPr>
              <a:t>EduFive</a:t>
            </a:r>
            <a:endParaRPr lang="en-US" sz="4800" b="0" cap="none" spc="0">
              <a:ln w="38100">
                <a:solidFill>
                  <a:sysClr val="windowText" lastClr="000000"/>
                </a:solidFill>
              </a:ln>
              <a:solidFill>
                <a:schemeClr val="bg1"/>
              </a:solidFill>
              <a:effectLst>
                <a:outerShdw blurRad="38100" dist="19050" dir="2700000" algn="tl" rotWithShape="0">
                  <a:schemeClr val="dk1">
                    <a:alpha val="40000"/>
                  </a:schemeClr>
                </a:outerShdw>
              </a:effectLst>
              <a:latin typeface="iCiel Pequena" pitchFamily="50" charset="0"/>
            </a:endParaRPr>
          </a:p>
        </p:txBody>
      </p:sp>
    </p:spTree>
    <p:extLst>
      <p:ext uri="{BB962C8B-B14F-4D97-AF65-F5344CB8AC3E}">
        <p14:creationId xmlns:p14="http://schemas.microsoft.com/office/powerpoint/2010/main" val="2994390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9">
            <a:extLst>
              <a:ext uri="{FF2B5EF4-FFF2-40B4-BE49-F238E27FC236}">
                <a16:creationId xmlns:a16="http://schemas.microsoft.com/office/drawing/2014/main" id="{37BC36B4-3E37-E87C-E49E-5DD5682693A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35"/>
            <a:ext cx="12192000" cy="6883400"/>
          </a:xfrm>
          <a:prstGeom prst="rect">
            <a:avLst/>
          </a:prstGeom>
        </p:spPr>
      </p:pic>
      <p:pic>
        <p:nvPicPr>
          <p:cNvPr id="2" name="Picture 3" descr="Mermaids aren-.... | 🌎Eddsworld🌎 Amino">
            <a:extLst>
              <a:ext uri="{FF2B5EF4-FFF2-40B4-BE49-F238E27FC236}">
                <a16:creationId xmlns:a16="http://schemas.microsoft.com/office/drawing/2014/main" id="{C7C7DE16-6CDF-B803-323F-A5C0290AB284}"/>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268748" y="2458595"/>
            <a:ext cx="2762250" cy="23451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Mermaids aren-.... | 🌎Eddsworld🌎 Amino">
            <a:extLst>
              <a:ext uri="{FF2B5EF4-FFF2-40B4-BE49-F238E27FC236}">
                <a16:creationId xmlns:a16="http://schemas.microsoft.com/office/drawing/2014/main" id="{080C5533-F572-9C71-0A72-818E3A64789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797549" y="2827653"/>
            <a:ext cx="2762250" cy="258909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2">
            <a:extLst>
              <a:ext uri="{FF2B5EF4-FFF2-40B4-BE49-F238E27FC236}">
                <a16:creationId xmlns:a16="http://schemas.microsoft.com/office/drawing/2014/main" id="{2E9B6EF4-407A-5C9B-E35E-84F9290491B9}"/>
              </a:ext>
            </a:extLst>
          </p:cNvPr>
          <p:cNvPicPr>
            <a:picLocks noChangeAspect="1"/>
          </p:cNvPicPr>
          <p:nvPr/>
        </p:nvPicPr>
        <p:blipFill>
          <a:blip r:embed="rId5"/>
          <a:srcRect/>
          <a:stretch>
            <a:fillRect/>
          </a:stretch>
        </p:blipFill>
        <p:spPr>
          <a:xfrm>
            <a:off x="6916219" y="3597671"/>
            <a:ext cx="2993628" cy="2245222"/>
          </a:xfrm>
          <a:prstGeom prst="rect">
            <a:avLst/>
          </a:prstGeom>
        </p:spPr>
      </p:pic>
      <p:pic>
        <p:nvPicPr>
          <p:cNvPr id="27" name="Picture 8">
            <a:extLst>
              <a:ext uri="{FF2B5EF4-FFF2-40B4-BE49-F238E27FC236}">
                <a16:creationId xmlns:a16="http://schemas.microsoft.com/office/drawing/2014/main" id="{F186D755-42D5-B2FB-0E88-DBBC0B9B86F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897436" y="4423314"/>
            <a:ext cx="2776163" cy="2245221"/>
          </a:xfrm>
          <a:prstGeom prst="rect">
            <a:avLst/>
          </a:prstGeom>
        </p:spPr>
      </p:pic>
      <p:pic>
        <p:nvPicPr>
          <p:cNvPr id="5" name="Picture 4">
            <a:extLst>
              <a:ext uri="{FF2B5EF4-FFF2-40B4-BE49-F238E27FC236}">
                <a16:creationId xmlns:a16="http://schemas.microsoft.com/office/drawing/2014/main" id="{6EEA85CC-966E-32F1-6CB6-87DE76432E4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54396"/>
            <a:ext cx="12192000" cy="3029445"/>
          </a:xfrm>
          <a:prstGeom prst="rect">
            <a:avLst/>
          </a:prstGeom>
        </p:spPr>
      </p:pic>
    </p:spTree>
    <p:extLst>
      <p:ext uri="{BB962C8B-B14F-4D97-AF65-F5344CB8AC3E}">
        <p14:creationId xmlns:p14="http://schemas.microsoft.com/office/powerpoint/2010/main" val="292949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7"/>
                                        </p:tgtEl>
                                        <p:attrNameLst>
                                          <p:attrName>r</p:attrName>
                                        </p:attrNameLst>
                                      </p:cBhvr>
                                    </p:animRot>
                                    <p:animRot by="-240000">
                                      <p:cBhvr>
                                        <p:cTn id="7" dur="200" fill="hold">
                                          <p:stCondLst>
                                            <p:cond delay="200"/>
                                          </p:stCondLst>
                                        </p:cTn>
                                        <p:tgtEl>
                                          <p:spTgt spid="27"/>
                                        </p:tgtEl>
                                        <p:attrNameLst>
                                          <p:attrName>r</p:attrName>
                                        </p:attrNameLst>
                                      </p:cBhvr>
                                    </p:animRot>
                                    <p:animRot by="240000">
                                      <p:cBhvr>
                                        <p:cTn id="8" dur="200" fill="hold">
                                          <p:stCondLst>
                                            <p:cond delay="400"/>
                                          </p:stCondLst>
                                        </p:cTn>
                                        <p:tgtEl>
                                          <p:spTgt spid="27"/>
                                        </p:tgtEl>
                                        <p:attrNameLst>
                                          <p:attrName>r</p:attrName>
                                        </p:attrNameLst>
                                      </p:cBhvr>
                                    </p:animRot>
                                    <p:animRot by="-240000">
                                      <p:cBhvr>
                                        <p:cTn id="9" dur="200" fill="hold">
                                          <p:stCondLst>
                                            <p:cond delay="600"/>
                                          </p:stCondLst>
                                        </p:cTn>
                                        <p:tgtEl>
                                          <p:spTgt spid="27"/>
                                        </p:tgtEl>
                                        <p:attrNameLst>
                                          <p:attrName>r</p:attrName>
                                        </p:attrNameLst>
                                      </p:cBhvr>
                                    </p:animRot>
                                    <p:animRot by="120000">
                                      <p:cBhvr>
                                        <p:cTn id="10" dur="200" fill="hold">
                                          <p:stCondLst>
                                            <p:cond delay="800"/>
                                          </p:stCondLst>
                                        </p:cTn>
                                        <p:tgtEl>
                                          <p:spTgt spid="27"/>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24"/>
                                        </p:tgtEl>
                                        <p:attrNameLst>
                                          <p:attrName>r</p:attrName>
                                        </p:attrNameLst>
                                      </p:cBhvr>
                                    </p:animRot>
                                    <p:animRot by="-240000">
                                      <p:cBhvr>
                                        <p:cTn id="13" dur="200" fill="hold">
                                          <p:stCondLst>
                                            <p:cond delay="200"/>
                                          </p:stCondLst>
                                        </p:cTn>
                                        <p:tgtEl>
                                          <p:spTgt spid="24"/>
                                        </p:tgtEl>
                                        <p:attrNameLst>
                                          <p:attrName>r</p:attrName>
                                        </p:attrNameLst>
                                      </p:cBhvr>
                                    </p:animRot>
                                    <p:animRot by="240000">
                                      <p:cBhvr>
                                        <p:cTn id="14" dur="200" fill="hold">
                                          <p:stCondLst>
                                            <p:cond delay="400"/>
                                          </p:stCondLst>
                                        </p:cTn>
                                        <p:tgtEl>
                                          <p:spTgt spid="24"/>
                                        </p:tgtEl>
                                        <p:attrNameLst>
                                          <p:attrName>r</p:attrName>
                                        </p:attrNameLst>
                                      </p:cBhvr>
                                    </p:animRot>
                                    <p:animRot by="-240000">
                                      <p:cBhvr>
                                        <p:cTn id="15" dur="200" fill="hold">
                                          <p:stCondLst>
                                            <p:cond delay="600"/>
                                          </p:stCondLst>
                                        </p:cTn>
                                        <p:tgtEl>
                                          <p:spTgt spid="24"/>
                                        </p:tgtEl>
                                        <p:attrNameLst>
                                          <p:attrName>r</p:attrName>
                                        </p:attrNameLst>
                                      </p:cBhvr>
                                    </p:animRot>
                                    <p:animRot by="120000">
                                      <p:cBhvr>
                                        <p:cTn id="16" dur="200" fill="hold">
                                          <p:stCondLst>
                                            <p:cond delay="800"/>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E5D7C7B6-312E-F0E0-7EB7-A47965E758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4" name="Picture 15">
            <a:extLst>
              <a:ext uri="{FF2B5EF4-FFF2-40B4-BE49-F238E27FC236}">
                <a16:creationId xmlns:a16="http://schemas.microsoft.com/office/drawing/2014/main" id="{5A796C83-503B-DA30-E279-D41AA5C09D1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32220" y="86086"/>
            <a:ext cx="4192394" cy="1100895"/>
          </a:xfrm>
          <a:prstGeom prst="rect">
            <a:avLst/>
          </a:prstGeom>
        </p:spPr>
      </p:pic>
      <p:sp>
        <p:nvSpPr>
          <p:cNvPr id="27" name="Rectangle: Rounded Corners 26">
            <a:extLst>
              <a:ext uri="{FF2B5EF4-FFF2-40B4-BE49-F238E27FC236}">
                <a16:creationId xmlns:a16="http://schemas.microsoft.com/office/drawing/2014/main" id="{911310D3-D03B-BF3E-A916-297E4E2422F4}"/>
              </a:ext>
            </a:extLst>
          </p:cNvPr>
          <p:cNvSpPr/>
          <p:nvPr/>
        </p:nvSpPr>
        <p:spPr>
          <a:xfrm>
            <a:off x="558800" y="1355828"/>
            <a:ext cx="11074400" cy="5315914"/>
          </a:xfrm>
          <a:prstGeom prst="roundRect">
            <a:avLst>
              <a:gd name="adj" fmla="val 686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2952205-A912-6E86-AAB4-628DBB34F40E}"/>
              </a:ext>
            </a:extLst>
          </p:cNvPr>
          <p:cNvSpPr/>
          <p:nvPr/>
        </p:nvSpPr>
        <p:spPr>
          <a:xfrm>
            <a:off x="7062865" y="4339050"/>
            <a:ext cx="6096000" cy="1938992"/>
          </a:xfrm>
          <a:prstGeom prst="rect">
            <a:avLst/>
          </a:prstGeom>
        </p:spPr>
        <p:txBody>
          <a:bodyPr>
            <a:spAutoFit/>
          </a:bodyPr>
          <a:lstStyle/>
          <a:p>
            <a:r>
              <a:rPr lang="vi-VN" sz="2400" dirty="0">
                <a:solidFill>
                  <a:srgbClr val="000000"/>
                </a:solidFill>
                <a:latin typeface="Calibri" panose="020F0502020204030204" pitchFamily="34" charset="0"/>
                <a:cs typeface="Calibri" panose="020F0502020204030204" pitchFamily="34" charset="0"/>
              </a:rPr>
              <a:t> </a:t>
            </a:r>
          </a:p>
          <a:p>
            <a:r>
              <a:rPr lang="vi-VN" sz="2400" dirty="0">
                <a:solidFill>
                  <a:srgbClr val="000000"/>
                </a:solidFill>
                <a:latin typeface="Calibri" panose="020F0502020204030204" pitchFamily="34" charset="0"/>
                <a:cs typeface="Calibri" panose="020F0502020204030204" pitchFamily="34" charset="0"/>
              </a:rPr>
              <a:t>Dù giáp mặt cùng biển rộng</a:t>
            </a:r>
          </a:p>
          <a:p>
            <a:r>
              <a:rPr lang="vi-VN" sz="2400" dirty="0">
                <a:solidFill>
                  <a:srgbClr val="000000"/>
                </a:solidFill>
                <a:latin typeface="Calibri" panose="020F0502020204030204" pitchFamily="34" charset="0"/>
                <a:cs typeface="Calibri" panose="020F0502020204030204" pitchFamily="34" charset="0"/>
              </a:rPr>
              <a:t>Cửa sông chẳng dứt cội nguồn</a:t>
            </a:r>
          </a:p>
          <a:p>
            <a:r>
              <a:rPr lang="vi-VN" sz="2400" dirty="0">
                <a:solidFill>
                  <a:srgbClr val="000000"/>
                </a:solidFill>
                <a:latin typeface="Calibri" panose="020F0502020204030204" pitchFamily="34" charset="0"/>
                <a:cs typeface="Calibri" panose="020F0502020204030204" pitchFamily="34" charset="0"/>
              </a:rPr>
              <a:t>Lá xanh mỗi lần trôi xuống</a:t>
            </a:r>
          </a:p>
          <a:p>
            <a:r>
              <a:rPr lang="vi-VN" sz="2400" dirty="0">
                <a:solidFill>
                  <a:srgbClr val="000000"/>
                </a:solidFill>
                <a:latin typeface="Calibri" panose="020F0502020204030204" pitchFamily="34" charset="0"/>
                <a:cs typeface="Calibri" panose="020F0502020204030204" pitchFamily="34" charset="0"/>
              </a:rPr>
              <a:t>Bỗng… nhớ một vùng núi non...</a:t>
            </a:r>
          </a:p>
        </p:txBody>
      </p:sp>
      <p:sp>
        <p:nvSpPr>
          <p:cNvPr id="14" name="Rectangle 13">
            <a:extLst>
              <a:ext uri="{FF2B5EF4-FFF2-40B4-BE49-F238E27FC236}">
                <a16:creationId xmlns:a16="http://schemas.microsoft.com/office/drawing/2014/main" id="{3A1B8608-396B-22CF-68A6-2B1CF431401B}"/>
              </a:ext>
            </a:extLst>
          </p:cNvPr>
          <p:cNvSpPr/>
          <p:nvPr/>
        </p:nvSpPr>
        <p:spPr>
          <a:xfrm>
            <a:off x="1458216" y="1484512"/>
            <a:ext cx="6096000" cy="1938992"/>
          </a:xfrm>
          <a:prstGeom prst="rect">
            <a:avLst/>
          </a:prstGeom>
        </p:spPr>
        <p:txBody>
          <a:bodyPr>
            <a:spAutoFit/>
          </a:bodyPr>
          <a:lstStyle/>
          <a:p>
            <a:r>
              <a:rPr lang="vi-VN" sz="2400" dirty="0">
                <a:solidFill>
                  <a:srgbClr val="000000"/>
                </a:solidFill>
                <a:latin typeface="Calibri" panose="020F0502020204030204" pitchFamily="34" charset="0"/>
                <a:cs typeface="Calibri" panose="020F0502020204030204" pitchFamily="34" charset="0"/>
              </a:rPr>
              <a:t>Là cửa nhưng không then khóa</a:t>
            </a:r>
          </a:p>
          <a:p>
            <a:r>
              <a:rPr lang="vi-VN" sz="2400" dirty="0">
                <a:solidFill>
                  <a:srgbClr val="000000"/>
                </a:solidFill>
                <a:latin typeface="Calibri" panose="020F0502020204030204" pitchFamily="34" charset="0"/>
                <a:cs typeface="Calibri" panose="020F0502020204030204" pitchFamily="34" charset="0"/>
              </a:rPr>
              <a:t>Cũng không khép lại bao giờ</a:t>
            </a:r>
          </a:p>
          <a:p>
            <a:r>
              <a:rPr lang="vi-VN" sz="2400" dirty="0">
                <a:solidFill>
                  <a:srgbClr val="000000"/>
                </a:solidFill>
                <a:latin typeface="Calibri" panose="020F0502020204030204" pitchFamily="34" charset="0"/>
                <a:cs typeface="Calibri" panose="020F0502020204030204" pitchFamily="34" charset="0"/>
              </a:rPr>
              <a:t>Mênh mông một vùng sóng nước</a:t>
            </a:r>
          </a:p>
          <a:p>
            <a:r>
              <a:rPr lang="vi-VN" sz="2400" dirty="0">
                <a:solidFill>
                  <a:srgbClr val="000000"/>
                </a:solidFill>
                <a:latin typeface="Calibri" panose="020F0502020204030204" pitchFamily="34" charset="0"/>
                <a:cs typeface="Calibri" panose="020F0502020204030204" pitchFamily="34" charset="0"/>
              </a:rPr>
              <a:t>Mở ra bao nỗi đợi chờ.</a:t>
            </a:r>
          </a:p>
          <a:p>
            <a:endParaRPr lang="en-US" sz="2400" dirty="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FDE29478-00C2-3006-2A92-C31E544F3325}"/>
              </a:ext>
            </a:extLst>
          </p:cNvPr>
          <p:cNvSpPr/>
          <p:nvPr/>
        </p:nvSpPr>
        <p:spPr>
          <a:xfrm>
            <a:off x="1458216" y="3096915"/>
            <a:ext cx="6096000" cy="1569660"/>
          </a:xfrm>
          <a:prstGeom prst="rect">
            <a:avLst/>
          </a:prstGeom>
        </p:spPr>
        <p:txBody>
          <a:bodyPr>
            <a:spAutoFit/>
          </a:bodyPr>
          <a:lstStyle/>
          <a:p>
            <a:r>
              <a:rPr lang="vi-VN" sz="2400" dirty="0">
                <a:solidFill>
                  <a:srgbClr val="000000"/>
                </a:solidFill>
                <a:latin typeface="Calibri" panose="020F0502020204030204" pitchFamily="34" charset="0"/>
                <a:cs typeface="Calibri" panose="020F0502020204030204" pitchFamily="34" charset="0"/>
              </a:rPr>
              <a:t>Nơi những dòng sông cần mẫn</a:t>
            </a:r>
          </a:p>
          <a:p>
            <a:r>
              <a:rPr lang="vi-VN" sz="2400" dirty="0">
                <a:solidFill>
                  <a:srgbClr val="000000"/>
                </a:solidFill>
                <a:latin typeface="Calibri" panose="020F0502020204030204" pitchFamily="34" charset="0"/>
                <a:cs typeface="Calibri" panose="020F0502020204030204" pitchFamily="34" charset="0"/>
              </a:rPr>
              <a:t>Gửi lại phù sa bãi bồi</a:t>
            </a:r>
          </a:p>
          <a:p>
            <a:r>
              <a:rPr lang="vi-VN" sz="2400" dirty="0">
                <a:solidFill>
                  <a:srgbClr val="000000"/>
                </a:solidFill>
                <a:latin typeface="Calibri" panose="020F0502020204030204" pitchFamily="34" charset="0"/>
                <a:cs typeface="Calibri" panose="020F0502020204030204" pitchFamily="34" charset="0"/>
              </a:rPr>
              <a:t>Để nước ngọt ùa ra biển</a:t>
            </a:r>
          </a:p>
          <a:p>
            <a:r>
              <a:rPr lang="vi-VN" sz="2400" dirty="0">
                <a:solidFill>
                  <a:srgbClr val="000000"/>
                </a:solidFill>
                <a:latin typeface="Calibri" panose="020F0502020204030204" pitchFamily="34" charset="0"/>
                <a:cs typeface="Calibri" panose="020F0502020204030204" pitchFamily="34" charset="0"/>
              </a:rPr>
              <a:t>Sau cuộc hành trình xa xôi.</a:t>
            </a:r>
          </a:p>
        </p:txBody>
      </p:sp>
      <p:sp>
        <p:nvSpPr>
          <p:cNvPr id="16" name="Rectangle 15">
            <a:extLst>
              <a:ext uri="{FF2B5EF4-FFF2-40B4-BE49-F238E27FC236}">
                <a16:creationId xmlns:a16="http://schemas.microsoft.com/office/drawing/2014/main" id="{826DC642-78C5-29A9-FFB4-CF2B8BE618B8}"/>
              </a:ext>
            </a:extLst>
          </p:cNvPr>
          <p:cNvSpPr/>
          <p:nvPr/>
        </p:nvSpPr>
        <p:spPr>
          <a:xfrm>
            <a:off x="1458216" y="4739083"/>
            <a:ext cx="6096000" cy="1938992"/>
          </a:xfrm>
          <a:prstGeom prst="rect">
            <a:avLst/>
          </a:prstGeom>
        </p:spPr>
        <p:txBody>
          <a:bodyPr>
            <a:spAutoFit/>
          </a:bodyPr>
          <a:lstStyle/>
          <a:p>
            <a:r>
              <a:rPr lang="vi-VN" sz="2400" dirty="0">
                <a:solidFill>
                  <a:srgbClr val="000000"/>
                </a:solidFill>
                <a:latin typeface="Calibri" panose="020F0502020204030204" pitchFamily="34" charset="0"/>
                <a:cs typeface="Calibri" panose="020F0502020204030204" pitchFamily="34" charset="0"/>
              </a:rPr>
              <a:t>Nơi biển tìm về với đất</a:t>
            </a:r>
          </a:p>
          <a:p>
            <a:r>
              <a:rPr lang="vi-VN" sz="2400" dirty="0">
                <a:solidFill>
                  <a:srgbClr val="000000"/>
                </a:solidFill>
                <a:latin typeface="Calibri" panose="020F0502020204030204" pitchFamily="34" charset="0"/>
                <a:cs typeface="Calibri" panose="020F0502020204030204" pitchFamily="34" charset="0"/>
              </a:rPr>
              <a:t>Bằng con sóng nhớ bạc đầu</a:t>
            </a:r>
          </a:p>
          <a:p>
            <a:r>
              <a:rPr lang="vi-VN" sz="2400" dirty="0">
                <a:solidFill>
                  <a:srgbClr val="000000"/>
                </a:solidFill>
                <a:latin typeface="Calibri" panose="020F0502020204030204" pitchFamily="34" charset="0"/>
                <a:cs typeface="Calibri" panose="020F0502020204030204" pitchFamily="34" charset="0"/>
              </a:rPr>
              <a:t>Chất muối hòa trong vị ngọt</a:t>
            </a:r>
          </a:p>
          <a:p>
            <a:r>
              <a:rPr lang="vi-VN" sz="2400" dirty="0">
                <a:solidFill>
                  <a:srgbClr val="000000"/>
                </a:solidFill>
                <a:latin typeface="Calibri" panose="020F0502020204030204" pitchFamily="34" charset="0"/>
                <a:cs typeface="Calibri" panose="020F0502020204030204" pitchFamily="34" charset="0"/>
              </a:rPr>
              <a:t>Thành vùng nước lợ nông sâu.</a:t>
            </a:r>
          </a:p>
          <a:p>
            <a:r>
              <a:rPr lang="vi-VN" sz="2400" dirty="0">
                <a:solidFill>
                  <a:srgbClr val="000000"/>
                </a:solidFill>
                <a:latin typeface="Calibri" panose="020F0502020204030204" pitchFamily="34" charset="0"/>
                <a:cs typeface="Calibri" panose="020F0502020204030204" pitchFamily="34" charset="0"/>
              </a:rPr>
              <a:t> </a:t>
            </a:r>
          </a:p>
        </p:txBody>
      </p:sp>
      <p:sp>
        <p:nvSpPr>
          <p:cNvPr id="17" name="Rectangle 16">
            <a:extLst>
              <a:ext uri="{FF2B5EF4-FFF2-40B4-BE49-F238E27FC236}">
                <a16:creationId xmlns:a16="http://schemas.microsoft.com/office/drawing/2014/main" id="{F43D7CDA-FE54-C760-DEB4-559A1F5A7E5C}"/>
              </a:ext>
            </a:extLst>
          </p:cNvPr>
          <p:cNvSpPr/>
          <p:nvPr/>
        </p:nvSpPr>
        <p:spPr>
          <a:xfrm>
            <a:off x="7062865" y="1508964"/>
            <a:ext cx="6096000" cy="1938992"/>
          </a:xfrm>
          <a:prstGeom prst="rect">
            <a:avLst/>
          </a:prstGeom>
        </p:spPr>
        <p:txBody>
          <a:bodyPr>
            <a:spAutoFit/>
          </a:bodyPr>
          <a:lstStyle/>
          <a:p>
            <a:r>
              <a:rPr lang="vi-VN" sz="2400" dirty="0">
                <a:solidFill>
                  <a:srgbClr val="000000"/>
                </a:solidFill>
                <a:latin typeface="Calibri" panose="020F0502020204030204" pitchFamily="34" charset="0"/>
                <a:cs typeface="Calibri" panose="020F0502020204030204" pitchFamily="34" charset="0"/>
              </a:rPr>
              <a:t>Nơi cá đối vào đẻ trứng</a:t>
            </a:r>
          </a:p>
          <a:p>
            <a:r>
              <a:rPr lang="vi-VN" sz="2400" dirty="0">
                <a:solidFill>
                  <a:srgbClr val="000000"/>
                </a:solidFill>
                <a:latin typeface="Calibri" panose="020F0502020204030204" pitchFamily="34" charset="0"/>
                <a:cs typeface="Calibri" panose="020F0502020204030204" pitchFamily="34" charset="0"/>
              </a:rPr>
              <a:t>Nơi tôm rảo đến búng càng</a:t>
            </a:r>
          </a:p>
          <a:p>
            <a:r>
              <a:rPr lang="vi-VN" sz="2400" dirty="0">
                <a:solidFill>
                  <a:srgbClr val="000000"/>
                </a:solidFill>
                <a:latin typeface="Calibri" panose="020F0502020204030204" pitchFamily="34" charset="0"/>
                <a:cs typeface="Calibri" panose="020F0502020204030204" pitchFamily="34" charset="0"/>
              </a:rPr>
              <a:t>Cần câu uốn cong lưỡi sóng</a:t>
            </a:r>
          </a:p>
          <a:p>
            <a:r>
              <a:rPr lang="vi-VN" sz="2400" dirty="0">
                <a:solidFill>
                  <a:srgbClr val="000000"/>
                </a:solidFill>
                <a:latin typeface="Calibri" panose="020F0502020204030204" pitchFamily="34" charset="0"/>
                <a:cs typeface="Calibri" panose="020F0502020204030204" pitchFamily="34" charset="0"/>
              </a:rPr>
              <a:t>Thuyền ai lấp lóa đêm trăng.</a:t>
            </a:r>
          </a:p>
          <a:p>
            <a:r>
              <a:rPr lang="vi-VN" sz="2400" dirty="0">
                <a:solidFill>
                  <a:srgbClr val="000000"/>
                </a:solidFill>
                <a:latin typeface="Calibri" panose="020F0502020204030204" pitchFamily="34" charset="0"/>
                <a:cs typeface="Calibri" panose="020F0502020204030204" pitchFamily="34" charset="0"/>
              </a:rPr>
              <a:t> </a:t>
            </a:r>
          </a:p>
        </p:txBody>
      </p:sp>
      <p:sp>
        <p:nvSpPr>
          <p:cNvPr id="18" name="Rectangle 17">
            <a:extLst>
              <a:ext uri="{FF2B5EF4-FFF2-40B4-BE49-F238E27FC236}">
                <a16:creationId xmlns:a16="http://schemas.microsoft.com/office/drawing/2014/main" id="{16A348B6-C98C-780E-2CB7-9C19100966B3}"/>
              </a:ext>
            </a:extLst>
          </p:cNvPr>
          <p:cNvSpPr/>
          <p:nvPr/>
        </p:nvSpPr>
        <p:spPr>
          <a:xfrm>
            <a:off x="7062865" y="3104012"/>
            <a:ext cx="6096000" cy="1938992"/>
          </a:xfrm>
          <a:prstGeom prst="rect">
            <a:avLst/>
          </a:prstGeom>
        </p:spPr>
        <p:txBody>
          <a:bodyPr>
            <a:spAutoFit/>
          </a:bodyPr>
          <a:lstStyle/>
          <a:p>
            <a:r>
              <a:rPr lang="vi-VN" sz="2400" dirty="0">
                <a:solidFill>
                  <a:srgbClr val="000000"/>
                </a:solidFill>
                <a:latin typeface="Calibri" panose="020F0502020204030204" pitchFamily="34" charset="0"/>
                <a:cs typeface="Calibri" panose="020F0502020204030204" pitchFamily="34" charset="0"/>
              </a:rPr>
              <a:t>Nơi con tàu chào mặt đất</a:t>
            </a:r>
          </a:p>
          <a:p>
            <a:r>
              <a:rPr lang="vi-VN" sz="2400" dirty="0">
                <a:solidFill>
                  <a:srgbClr val="000000"/>
                </a:solidFill>
                <a:latin typeface="Calibri" panose="020F0502020204030204" pitchFamily="34" charset="0"/>
                <a:cs typeface="Calibri" panose="020F0502020204030204" pitchFamily="34" charset="0"/>
              </a:rPr>
              <a:t>Còi ngân lên khúc giã từ</a:t>
            </a:r>
          </a:p>
          <a:p>
            <a:r>
              <a:rPr lang="vi-VN" sz="2400" dirty="0">
                <a:solidFill>
                  <a:srgbClr val="000000"/>
                </a:solidFill>
                <a:latin typeface="Calibri" panose="020F0502020204030204" pitchFamily="34" charset="0"/>
                <a:cs typeface="Calibri" panose="020F0502020204030204" pitchFamily="34" charset="0"/>
              </a:rPr>
              <a:t>Cửa sông tiễn người ra biển</a:t>
            </a:r>
          </a:p>
          <a:p>
            <a:r>
              <a:rPr lang="vi-VN" sz="2400" dirty="0">
                <a:solidFill>
                  <a:srgbClr val="000000"/>
                </a:solidFill>
                <a:latin typeface="Calibri" panose="020F0502020204030204" pitchFamily="34" charset="0"/>
                <a:cs typeface="Calibri" panose="020F0502020204030204" pitchFamily="34" charset="0"/>
              </a:rPr>
              <a:t>Mây trắng lành như phong thư.</a:t>
            </a:r>
          </a:p>
          <a:p>
            <a:r>
              <a:rPr lang="vi-VN" sz="2400" dirty="0">
                <a:solidFill>
                  <a:srgbClr val="000000"/>
                </a:solidFill>
                <a:latin typeface="Calibri" panose="020F0502020204030204" pitchFamily="34" charset="0"/>
                <a:cs typeface="Calibri" panose="020F0502020204030204" pitchFamily="34" charset="0"/>
              </a:rPr>
              <a:t> </a:t>
            </a:r>
          </a:p>
        </p:txBody>
      </p:sp>
      <p:pic>
        <p:nvPicPr>
          <p:cNvPr id="28" name="Picture 27">
            <a:extLst>
              <a:ext uri="{FF2B5EF4-FFF2-40B4-BE49-F238E27FC236}">
                <a16:creationId xmlns:a16="http://schemas.microsoft.com/office/drawing/2014/main" id="{4B1CC377-1803-E7D3-597A-044ED9015BF0}"/>
              </a:ext>
            </a:extLst>
          </p:cNvPr>
          <p:cNvPicPr>
            <a:picLocks noChangeAspect="1"/>
          </p:cNvPicPr>
          <p:nvPr/>
        </p:nvPicPr>
        <p:blipFill rotWithShape="1">
          <a:blip r:embed="rId5">
            <a:extLst>
              <a:ext uri="{28A0092B-C50C-407E-A947-70E740481C1C}">
                <a14:useLocalDpi xmlns:a14="http://schemas.microsoft.com/office/drawing/2010/main" val="0"/>
              </a:ext>
            </a:extLst>
          </a:blip>
          <a:srcRect l="11362"/>
          <a:stretch/>
        </p:blipFill>
        <p:spPr>
          <a:xfrm>
            <a:off x="4467115" y="6504"/>
            <a:ext cx="3730100" cy="1096827"/>
          </a:xfrm>
          <a:prstGeom prst="rect">
            <a:avLst/>
          </a:prstGeom>
        </p:spPr>
      </p:pic>
      <p:sp>
        <p:nvSpPr>
          <p:cNvPr id="29" name="Rectangle 28">
            <a:extLst>
              <a:ext uri="{FF2B5EF4-FFF2-40B4-BE49-F238E27FC236}">
                <a16:creationId xmlns:a16="http://schemas.microsoft.com/office/drawing/2014/main" id="{05DF1BE5-133E-4CED-312D-212275BCA95E}"/>
              </a:ext>
            </a:extLst>
          </p:cNvPr>
          <p:cNvSpPr/>
          <p:nvPr/>
        </p:nvSpPr>
        <p:spPr>
          <a:xfrm>
            <a:off x="9262630" y="6156991"/>
            <a:ext cx="2139180" cy="461665"/>
          </a:xfrm>
          <a:prstGeom prst="rect">
            <a:avLst/>
          </a:prstGeom>
          <a:noFill/>
        </p:spPr>
        <p:txBody>
          <a:bodyPr wrap="square" lIns="91440" tIns="45720" rIns="91440" bIns="45720">
            <a:spAutoFit/>
          </a:bodyPr>
          <a:lstStyle/>
          <a:p>
            <a:pPr algn="ctr"/>
            <a:r>
              <a:rPr lang="en-US" sz="2400" b="0" cap="none" spc="0">
                <a:ln w="3175">
                  <a:solidFill>
                    <a:schemeClr val="tx1"/>
                  </a:solidFill>
                </a:ln>
                <a:solidFill>
                  <a:srgbClr val="FFFF00"/>
                </a:solidFill>
                <a:effectLst>
                  <a:outerShdw blurRad="38100" dist="19050" dir="2700000" algn="tl" rotWithShape="0">
                    <a:schemeClr val="dk1">
                      <a:alpha val="40000"/>
                    </a:schemeClr>
                  </a:outerShdw>
                </a:effectLst>
                <a:latin typeface="iCiel Nabila" pitchFamily="2" charset="0"/>
              </a:rPr>
              <a:t>Quang Huy</a:t>
            </a:r>
          </a:p>
        </p:txBody>
      </p:sp>
      <p:sp>
        <p:nvSpPr>
          <p:cNvPr id="30" name="Rectangle 29">
            <a:extLst>
              <a:ext uri="{FF2B5EF4-FFF2-40B4-BE49-F238E27FC236}">
                <a16:creationId xmlns:a16="http://schemas.microsoft.com/office/drawing/2014/main" id="{E7515A02-18C5-9885-2B80-EC1A92998035}"/>
              </a:ext>
            </a:extLst>
          </p:cNvPr>
          <p:cNvSpPr/>
          <p:nvPr/>
        </p:nvSpPr>
        <p:spPr>
          <a:xfrm>
            <a:off x="5276355" y="780722"/>
            <a:ext cx="1304125" cy="369332"/>
          </a:xfrm>
          <a:prstGeom prst="rect">
            <a:avLst/>
          </a:prstGeom>
          <a:noFill/>
        </p:spPr>
        <p:txBody>
          <a:bodyPr wrap="square" lIns="91440" tIns="45720" rIns="91440" bIns="45720">
            <a:spAutoFit/>
          </a:bodyPr>
          <a:lstStyle/>
          <a:p>
            <a:pPr algn="ctr"/>
            <a:r>
              <a:rPr lang="en-US" b="0" cap="none" spc="0">
                <a:ln w="3175">
                  <a:solidFill>
                    <a:schemeClr val="tx1"/>
                  </a:solidFill>
                </a:ln>
                <a:solidFill>
                  <a:srgbClr val="C1FF72"/>
                </a:solidFill>
                <a:effectLst>
                  <a:outerShdw blurRad="38100" dist="19050" dir="2700000" algn="tl" rotWithShape="0">
                    <a:schemeClr val="dk1">
                      <a:alpha val="40000"/>
                    </a:schemeClr>
                  </a:outerShdw>
                </a:effectLst>
                <a:latin typeface="iCiel Gotham Ultra" pitchFamily="50" charset="0"/>
                <a:cs typeface="iCiel Gotham Ultra" pitchFamily="50" charset="0"/>
              </a:rPr>
              <a:t>(</a:t>
            </a:r>
            <a:r>
              <a:rPr lang="vi-VN" b="0" cap="none" spc="0">
                <a:ln w="3175">
                  <a:solidFill>
                    <a:schemeClr val="tx1"/>
                  </a:solidFill>
                </a:ln>
                <a:solidFill>
                  <a:srgbClr val="C1FF72"/>
                </a:solidFill>
                <a:effectLst>
                  <a:outerShdw blurRad="38100" dist="19050" dir="2700000" algn="tl" rotWithShape="0">
                    <a:schemeClr val="dk1">
                      <a:alpha val="40000"/>
                    </a:schemeClr>
                  </a:outerShdw>
                </a:effectLst>
                <a:latin typeface="iCiel Gotham Ultra" pitchFamily="50" charset="0"/>
                <a:cs typeface="iCiel Gotham Ultra" pitchFamily="50" charset="0"/>
              </a:rPr>
              <a:t>Trích)</a:t>
            </a:r>
            <a:endParaRPr lang="en-US" b="0" cap="none" spc="0">
              <a:ln w="3175">
                <a:solidFill>
                  <a:schemeClr val="tx1"/>
                </a:solidFill>
              </a:ln>
              <a:solidFill>
                <a:srgbClr val="C1FF72"/>
              </a:solidFill>
              <a:effectLst>
                <a:outerShdw blurRad="38100" dist="19050" dir="2700000" algn="tl" rotWithShape="0">
                  <a:schemeClr val="dk1">
                    <a:alpha val="40000"/>
                  </a:schemeClr>
                </a:outerShdw>
              </a:effectLst>
              <a:latin typeface="iCiel Gotham Ultra" pitchFamily="50" charset="0"/>
              <a:cs typeface="iCiel Gotham Ultra" pitchFamily="50" charset="0"/>
            </a:endParaRPr>
          </a:p>
        </p:txBody>
      </p:sp>
      <p:pic>
        <p:nvPicPr>
          <p:cNvPr id="31" name="Picture 10">
            <a:extLst>
              <a:ext uri="{FF2B5EF4-FFF2-40B4-BE49-F238E27FC236}">
                <a16:creationId xmlns:a16="http://schemas.microsoft.com/office/drawing/2014/main" id="{5485C0F4-764F-582F-3FDD-D8F8DBD8F4E5}"/>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Lst>
          </a:blip>
          <a:srcRect/>
          <a:stretch>
            <a:fillRect/>
          </a:stretch>
        </p:blipFill>
        <p:spPr>
          <a:xfrm>
            <a:off x="217209" y="186093"/>
            <a:ext cx="2042171" cy="1480574"/>
          </a:xfrm>
          <a:prstGeom prst="rect">
            <a:avLst/>
          </a:prstGeom>
        </p:spPr>
      </p:pic>
      <p:pic>
        <p:nvPicPr>
          <p:cNvPr id="36" name="Picture 5">
            <a:extLst>
              <a:ext uri="{FF2B5EF4-FFF2-40B4-BE49-F238E27FC236}">
                <a16:creationId xmlns:a16="http://schemas.microsoft.com/office/drawing/2014/main" id="{03D13592-E4B2-A673-F8AE-725E80A7837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253565" y="5349036"/>
            <a:ext cx="899839" cy="1402016"/>
          </a:xfrm>
          <a:prstGeom prst="rect">
            <a:avLst/>
          </a:prstGeom>
        </p:spPr>
      </p:pic>
      <p:pic>
        <p:nvPicPr>
          <p:cNvPr id="37" name="Picture 6">
            <a:extLst>
              <a:ext uri="{FF2B5EF4-FFF2-40B4-BE49-F238E27FC236}">
                <a16:creationId xmlns:a16="http://schemas.microsoft.com/office/drawing/2014/main" id="{BAB57B09-EAF9-AB26-AED2-B47A307E106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7657898" y="452052"/>
            <a:ext cx="1412981" cy="1096826"/>
          </a:xfrm>
          <a:prstGeom prst="rect">
            <a:avLst/>
          </a:prstGeom>
        </p:spPr>
      </p:pic>
      <p:pic>
        <p:nvPicPr>
          <p:cNvPr id="38" name="Picture 3">
            <a:extLst>
              <a:ext uri="{FF2B5EF4-FFF2-40B4-BE49-F238E27FC236}">
                <a16:creationId xmlns:a16="http://schemas.microsoft.com/office/drawing/2014/main" id="{3667F0E9-973D-9E41-0738-4EBEE5A342A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62388" y="5363170"/>
            <a:ext cx="1325543" cy="1402017"/>
          </a:xfrm>
          <a:prstGeom prst="rect">
            <a:avLst/>
          </a:prstGeom>
        </p:spPr>
      </p:pic>
    </p:spTree>
    <p:extLst>
      <p:ext uri="{BB962C8B-B14F-4D97-AF65-F5344CB8AC3E}">
        <p14:creationId xmlns:p14="http://schemas.microsoft.com/office/powerpoint/2010/main" val="8829536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220</TotalTime>
  <Words>1537</Words>
  <Application>Microsoft Office PowerPoint</Application>
  <PresentationFormat>Widescreen</PresentationFormat>
  <Paragraphs>234</Paragraphs>
  <Slides>30</Slides>
  <Notes>13</Notes>
  <HiddenSlides>0</HiddenSlides>
  <MMClips>12</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30</vt:i4>
      </vt:variant>
    </vt:vector>
  </HeadingPairs>
  <TitlesOfParts>
    <vt:vector size="46" baseType="lpstr">
      <vt:lpstr>Arial</vt:lpstr>
      <vt:lpstr>Calibri</vt:lpstr>
      <vt:lpstr>Calibri Light</vt:lpstr>
      <vt:lpstr>iCiel Alina</vt:lpstr>
      <vt:lpstr>iCiel Baliho Script</vt:lpstr>
      <vt:lpstr>iCiel Cadena</vt:lpstr>
      <vt:lpstr>iCiel Crocante</vt:lpstr>
      <vt:lpstr>iCiel Gotham Ultra</vt:lpstr>
      <vt:lpstr>iCiel Nabila</vt:lpstr>
      <vt:lpstr>iCiel Pacifico</vt:lpstr>
      <vt:lpstr>iCiel Pequena</vt:lpstr>
      <vt:lpstr>iCiel Soup of Justice</vt:lpstr>
      <vt:lpstr>Pattaya</vt:lpstr>
      <vt:lpstr>Times New Roman</vt:lpstr>
      <vt:lpstr>UTM Flamenco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30</cp:revision>
  <dcterms:created xsi:type="dcterms:W3CDTF">2023-02-20T08:59:38Z</dcterms:created>
  <dcterms:modified xsi:type="dcterms:W3CDTF">2023-02-22T15:30:26Z</dcterms:modified>
</cp:coreProperties>
</file>