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tags/tag2.xml" ContentType="application/vnd.openxmlformats-officedocument.presentationml.tags+xml"/>
  <Override PartName="/ppt/notesSlides/notesSlide6.xml" ContentType="application/vnd.openxmlformats-officedocument.presentationml.notesSlide+xml"/>
  <Override PartName="/ppt/tags/tag3.xml" ContentType="application/vnd.openxmlformats-officedocument.presentationml.tags+xml"/>
  <Override PartName="/ppt/notesSlides/notesSlide7.xml" ContentType="application/vnd.openxmlformats-officedocument.presentationml.notesSlide+xml"/>
  <Override PartName="/ppt/tags/tag4.xml" ContentType="application/vnd.openxmlformats-officedocument.presentationml.tags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tags/tag5.xml" ContentType="application/vnd.openxmlformats-officedocument.presentationml.tags+xml"/>
  <Override PartName="/ppt/notesSlides/notesSlide10.xml" ContentType="application/vnd.openxmlformats-officedocument.presentationml.notesSlide+xml"/>
  <Override PartName="/ppt/ink/ink1.xml" ContentType="application/inkml+xml"/>
  <Override PartName="/ppt/ink/ink2.xml" ContentType="application/inkml+xml"/>
  <Override PartName="/ppt/ink/ink3.xml" ContentType="application/inkml+xml"/>
  <Override PartName="/ppt/notesSlides/notesSlide11.xml" ContentType="application/vnd.openxmlformats-officedocument.presentationml.notesSlide+xml"/>
  <Override PartName="/ppt/ink/ink4.xml" ContentType="application/inkml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>
  <p:sldMasterIdLst>
    <p:sldMasterId id="2147483648" r:id="rId1"/>
    <p:sldMasterId id="2147483660" r:id="rId2"/>
  </p:sldMasterIdLst>
  <p:notesMasterIdLst>
    <p:notesMasterId r:id="rId18"/>
  </p:notesMasterIdLst>
  <p:handoutMasterIdLst>
    <p:handoutMasterId r:id="rId19"/>
  </p:handoutMasterIdLst>
  <p:sldIdLst>
    <p:sldId id="256" r:id="rId3"/>
    <p:sldId id="301" r:id="rId4"/>
    <p:sldId id="332" r:id="rId5"/>
    <p:sldId id="268" r:id="rId6"/>
    <p:sldId id="267" r:id="rId7"/>
    <p:sldId id="311" r:id="rId8"/>
    <p:sldId id="327" r:id="rId9"/>
    <p:sldId id="260" r:id="rId10"/>
    <p:sldId id="330" r:id="rId11"/>
    <p:sldId id="295" r:id="rId12"/>
    <p:sldId id="304" r:id="rId13"/>
    <p:sldId id="315" r:id="rId14"/>
    <p:sldId id="314" r:id="rId15"/>
    <p:sldId id="331" r:id="rId16"/>
    <p:sldId id="298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3840">
          <p15:clr>
            <a:srgbClr val="A4A3A4"/>
          </p15:clr>
        </p15:guide>
        <p15:guide id="2" orient="horz" pos="216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16D9F66E-5EB9-4882-86FB-DCBF35E3C3E4}">
  <a:tblStyle styleId="{125E5076-3810-47DD-B79F-674D7AD40C01}" styleName="深色样式 1 - 强调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16D9F66E-5EB9-4882-86FB-DCBF35E3C3E4}" styleName="中度样式 4 - 强调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023" autoAdjust="0"/>
    <p:restoredTop sz="95309" autoAdjust="0"/>
  </p:normalViewPr>
  <p:slideViewPr>
    <p:cSldViewPr snapToGrid="0">
      <p:cViewPr varScale="1">
        <p:scale>
          <a:sx n="59" d="100"/>
          <a:sy n="59" d="100"/>
        </p:scale>
        <p:origin x="852" y="96"/>
      </p:cViewPr>
      <p:guideLst>
        <p:guide pos="3840"/>
        <p:guide orient="horz" pos="2160"/>
      </p:guideLst>
    </p:cSldViewPr>
  </p:slideViewPr>
  <p:outlineViewPr>
    <p:cViewPr>
      <p:scale>
        <a:sx n="33" d="100"/>
        <a:sy n="33" d="100"/>
      </p:scale>
      <p:origin x="0" y="6258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3" d="100"/>
          <a:sy n="63" d="100"/>
        </p:scale>
        <p:origin x="1986" y="10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Đầu trang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latinLnBrk="0">
              <a:defRPr lang="vi-VN" sz="1200"/>
            </a:lvl1pPr>
          </a:lstStyle>
          <a:p>
            <a:endParaRPr lang="vi-VN"/>
          </a:p>
        </p:txBody>
      </p:sp>
      <p:sp>
        <p:nvSpPr>
          <p:cNvPr id="3" name="Chỗ dành sẵn cho Ngày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latinLnBrk="0">
              <a:defRPr lang="vi-VN" sz="1200"/>
            </a:lvl1pPr>
          </a:lstStyle>
          <a:p>
            <a:fld id="{20EA5F0D-C1DC-412F-A146-DDB3A74B588F}" type="datetimeFigureOut">
              <a:rPr lang="vi-VN"/>
              <a:t>06/01/2022</a:t>
            </a:fld>
            <a:endParaRPr lang="vi-VN"/>
          </a:p>
        </p:txBody>
      </p:sp>
      <p:sp>
        <p:nvSpPr>
          <p:cNvPr id="4" name="Chỗ dành sẵn cho Chân trang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latinLnBrk="0">
              <a:defRPr lang="vi-VN" sz="1200"/>
            </a:lvl1pPr>
          </a:lstStyle>
          <a:p>
            <a:endParaRPr lang="vi-VN"/>
          </a:p>
        </p:txBody>
      </p:sp>
      <p:sp>
        <p:nvSpPr>
          <p:cNvPr id="5" name="Chỗ dành sẵn cho Số Trang chiếu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latinLnBrk="0">
              <a:defRPr lang="vi-VN" sz="1200"/>
            </a:lvl1pPr>
          </a:lstStyle>
          <a:p>
            <a:fld id="{7BAE14B8-3CC9-472D-9BC5-A84D80684DE2}" type="slidenum">
              <a:rPr lang="vi-VN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3999.51147" units="1/in"/>
          <inkml:channelProperty channel="T" name="resolution" value="1" units="1/dev"/>
        </inkml:channelProperties>
      </inkml:inkSource>
      <inkml:timestamp xml:id="ts0" timeString="2022-01-06T02:46:11.258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20131 5671 20 0,'0'0'111'0,"0"0"10"0,0 0 11 0,6 0 7 15,-6 0 5-15,0 0 1 0,0 0-5 0,0 0-7 0,0 0-11 16,0 0-9-16,0 0-11 0,0 0-11 0,0 0-9 0,0 0-11 16,0 0-10-16,0 0-9 0,0 0-7 0,0 0-6 0,0 0-3 0,0 0-2 15,0 0-2-15,0 0-2 0,0 0 0 0,0 0 1 0,0 0 0 16,0 0 1-16,0 0 0 0,0 0 1 0,0 0 3 0,0 0 2 16,0 0 0-16,0 0 3 0,0 0 1 0,0 0 2 0,0 0 2 0,0 0 0 15,0 0 1-15,0 0 0 0,0 0 2 0,0 0 2 0,0 0 2 16,0 0-1-16,0 0 0 0,0 0-1 0,0 0-2 0,0 0 0 0,0 0 0 15,0 0-1-15,0 0 1 0,0 0 1 0,0 0 1 0,0 0 1 16,0 0-2-16,0 0-1 0,0 0 0 0,0 0 0 0,0 0 1 16,0 0 0-16,0 0-2 0,0 0-2 0,0 0-1 0,0-4-1 0,0 4-1 15,0 0 0-15,0 0-2 0,0-4-1 0,-6 4-2 0,6 0-1 16,0-3-2-16,0 3-2 0,0-4-1 0,0 4 0 0,0-4 3 0,0 4 2 16,-7-3 2-16,7 3 1 0,0 0-1 0,0 0 0 0,0-4 0 15,0 4-2-15,0 0 0 0,0 0-2 0,0 0-2 0,0 0-1 16,0 0-3-16,0 0-5 0,0 0-3 0,0 0-4 0,0 0-5 0,0 0-4 15,0 0-5-15,0 0-3 0,0 0-2 0,0 0-2 0,0 0-1 0,7 4 0 16,-7-4 1-16,0 3 0 0,6 1 2 0,-6-4 1 0,0 4-1 16,0-1 0-16,7 1 1 0,-7 0 1 0,0-1 2 0,6 5-1 15,-6-5-2-15,0 5 3 0,0-1 1 0,0 0 2 0,6 4 0 0,-6-3 0 16,0-1 1-16,0 4 1 0,-6-3 2 0,6 3 3 0,0-4 4 16,0 4 3-16,-6-4 4 0,6 0 5 0,-7 4 5 0,7-3 4 0,0-1 2 15,-6 0 4-15,6 1 4 0,-7-1 2 0,7 0 4 0,-7 0 3 16,7 1 3-16,-6-5 1 0,6 5-1 0,-6-1 1 0,-1-3 0 0,7 0 0 15,-7 3-3-15,7-3-2 0,-6-1-3 0,6 1-2 0,-6 0-3 16,6-1-5-16,-7-3-2 0,7 4-5 0,-6 0-4 0,-1-4-4 16,7 3-3-16,-7-3-5 0,7 4-3 0,-6-4-4 0,0 4-3 0,6-1-2 15,-8-3-3-15,8 0-1 0,-6 0-2 0,6 4-7 0,-6-4-9 16,6 0-15-16,-6 0-17 0,6 4-22 0,-7-4-26 0,7 0-28 16,0 0-33-16,0 0-40 0,-7-4-43 0,7 4-42 0,0 0-42 0,0 0-47 15,0 0-46-15,7 0-18 0,-7-4-4 0,7 1 7 0,-1-1 15 16,6 0 22-16,-4 1 23 0,4-5 30 0,2 1 31 0,-1 0 39 15,-1-1 45-15</inkml:trace>
  <inkml:trace contextRef="#ctx0" brushRef="#br0" timeOffset="1255.85">22729 5649 0 0,'0'0'159'0,"0"3"11"16,0-3 6-16,0 0 3 0,0 0 0 0,0 0 3 0,0 0 3 0,0 0 4 15,0 0 5-15,0 0-16 0,0 0-26 0,0 0-31 0,0 0-33 16,0 0-14-16,0-3-6 0,0 3-2 0,0-4 3 0,0 4 2 16,0-3 5-16,-6 3 2 0,6-4 0 0,0 4 0 0,0-4 0 0,0 4 0 15,0-3 0-15,-6 3-2 0,6 0-4 0,0 0-3 0,0-4-5 16,0 4-1-16,0 0-4 0,0-4 0 0,0 4-2 0,0 0-1 16,0 0 0-16,0-3-1 0,0 3-4 0,-8 0 1 0,8-4 0 0,0 4 1 15,0 0-1-15,0 0 0 0,0 0 0 0,0-4-1 0,0 4 1 16,0 0 0-16,0 0-2 0,0 0 0 0,0 0 0 0,0 0 0 0,0 0 1 15,0 0-1-15,0 0-2 0,0 0-3 0,0 0-1 0,0 0-3 16,0 0-2-16,0 0-4 0,0 0-5 0,0 0-4 0,0 0-4 0,0 0-2 16,0 0-1-16,0 0-4 0,0 0-3 0,0 0-4 0,0 0-4 15,0 0-1-15,0 0-1 0,0 0-2 0,0 0-1 0,0 0-2 0,0 4 1 16,8 0 1-16,-8-1 2 0,0 1 0 0,0 0 1 0,6-1 1 16,-6 5 4-16,0-1 2 0,0 0 4 0,0 0 4 0,0 1 4 0,0 3 4 15,0-4 6-15,0 4 6 0,-6-4 6 0,6 4 7 0,0 0 5 16,-8-4 6-16,8 4 4 0,-6 1 4 0,0-1 2 0,6 0 3 15,-7 0 1-15,1 0 0 0,-1 0-1 0,0 0-2 0,7 0-3 0,-6-1-5 16,0-2-6-16,0 3-3 0,-2 0-4 0,8-4-5 0,-6 1-6 16,0 3-4-16,-1-8-6 0,0 5-3 0,1-1-5 0,-1 0-2 0,1-3-5 15,6 3-3-15,-6-3-3 0,-1 0-5 0,0-1-9 0,7 1-17 16,-6-1-22-16,6 1-32 0,-6 0-36 0,-1-4-41 0,7 3-45 16,-7 1-50-16,7 0-53 0,-6-4-56 0,6 3-58 0,-7-3-34 15,1 0-21-15,-1 4-7 0,1-4-1 0,6 0 14 0,-7-4 17 0,7 4 30 16,-6 0 36-16,6 0 39 0,-6-3 45 0,6 3 49 0,0 0 184 15</inkml:trace>
  <inkml:trace contextRef="#ctx0" brushRef="#br0" timeOffset="-191822.57">20137 14173 109 0,'0'0'136'0,"0"-3"5"0,0 3 4 0,0 0 2 0,0-4 2 15,0 4 2-15,0-3 0 0,0 3-13 0,0-4-18 0,0 4-19 16,0-4-20-16,0 1-15 0,0 3-14 0,0-4-8 0,0 0-5 0,0 4-3 16,0-3-2-16,0-1-1 0,-6 4 0 0,6-4 0 0,0 1-1 15,0 3-1-15,0-4 1 0,0 0-1 0,0 4-3 0,0-3-3 16,0 3-2-16,-7-4-3 0,7 4-1 0,0-4-1 0,0 4-2 0,0 0 1 15,0 0-2-15,0 0-1 0,0 0-1 0,0 0-2 0,0 0-1 16,0 0-1-16,0 0-1 0,0 0 1 0,0 0 0 0,0 0-1 0,0 0 0 16,0 0 0-16,0 0-1 0,0 0-1 0,0 0 1 0,0 0-2 15,0 0 0-15,0 0-1 0,0 0 2 0,0 0-2 0,0 0 0 16,0 0-2-16,0 0 0 0,0 0 0 0,0 0-1 0,0 0 1 0,0 0-1 16,0 0 1-16,0 0 0 0,0 0-2 0,0 0 1 0,0 0-1 15,0 0 0-15,0 0 1 0,0 0 0 0,0 0 0 0,0 0-2 0,0 0 1 16,0 0 0-16,0 0-1 0,0 0 0 0,0 0 0 0,0 0 1 15,0 0 0-15,0 0 0 0,0 0 0 0,0 0 0 0,0 0-1 0,0 0 0 16,0 0 0-16,0 0 0 0,0 0 0 0,0 0 0 0,0 0 0 16,0 0 1-16,0 0 0 0,0 0-1 0,0 0 0 0,0 0-1 15,0 0-1-15,0 0 0 0,0 0-1 0,0 0 0 0,0 0 1 0,0 0-2 16,0 0 1-16,0 0-1 0,0 0 1 0,0 0 0 0,0 0-2 16,0 0 1-16,0 0 1 0,0 0-1 0,0 0 2 0,0 0 0 0,0 0 1 15,0 0 0-15,0 0 0 0,0 0 0 0,0 0 1 0,0 0 0 16,0 0 0-16,0 0 0 0,0 0 2 0,0 0-1 0,0 0 0 15,0 0-1-15,0 0 0 0,0 0 0 0,0 0 1 0,0 0-1 0,0 0 1 16,0 0-1-16,0 0-1 0,0 0 1 0,0 0-1 0,0 0 1 16,0 0 1-16,0 0-1 0,0 0 0 0,0 0 1 0,0 0 0 0,0 0-1 15,0 0 0-15,0 0 0 0,0 0 0 0,0 0 2 0,0 0-1 16,0 0 1-16,0 0 0 0,0 0-2 0,0 0 1 0,0 0-1 0,0 0 0 16,0 0 2-16,0 0 0 0,0 0 0 0,0 0 1 0,0 0-1 15,0 0-2-15,0 0 1 0,0 0-1 0,0 0 0 0,0 0 0 16,0 0 1-16,0 0 0 0,0 0 0 0,0 0-1 0,0 0 0 0,0 0-1 15,0 0-1-15,0 0 0 0,0 0 1 0,0 0-1 0,0 0 1 16,0 0 2-16,0 0-2 0,0 0 0 0,0 0 1 0,0 0 0 16,0 0 0-16,0 0 0 0,0 0-1 0,0 0 1 0,0 0 1 0,0 0 0 15,0 0 1-15,0 0 0 0,0 0-1 0,0 0 0 0,0 0 0 16,0 0 0-16,0 0-1 0,0 0 0 0,0 0 1 0,0 0 0 0,0 0-1 16,0 0 0-16,0 0 0 0,0 0-3 0,0 0-2 0,0 0-2 15,0 0-2-15,0 0-1 0,0 0-2 0,0 0-2 0,0 0-2 0,0 0-4 16,0 0-1-16,0 0-3 0,0 0-2 0,0 0-4 0,0 0-2 15,0 0-4-15,0 0-7 0,0 4-16 0,0 0-20 0,0-4-31 0,0 0-35 16,0 3-15-16,0-3-7 0,0 0-2 0,0 0 0 0,0 0 2 16,0 0 2-16,0 0 3 0,0 0 4 0,0 0 6 0,0-3 70 15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3999.51147" units="1/in"/>
          <inkml:channelProperty channel="T" name="resolution" value="1" units="1/dev"/>
        </inkml:channelProperties>
      </inkml:inkSource>
      <inkml:timestamp xml:id="ts0" timeString="2022-01-06T02:51:45.400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17213 6895 0 0,'0'-5'88'0,"6"5"76"15,-6 0 3-15,0-3 2 0,0 0 3 0,0 3 2 0,0 0 2 16,0-5 2-16,0 5 0 0,0-3-9 0,0 3-15 0,0 0-37 15,0 0-49-15,0 0-25 0,0-4-9 0,0 4-6 0,0-3 0 0,0 3 0 16,0-4 2-16,-6 0 3 0,6 4 1 0,0-3 2 0,0 3 6 16,0-4 0-16,-6 0 0 0,6 1 0 0,0 3 1 0,0-4 1 0,-8 0 0 15,8 1 0-15,0 3-2 0,-6-4 0 0,6 0-4 0,-6 4-3 16,6-3-3-16,-7 3-4 0,7 0-4 0,-6 0-2 0,-1 0-2 0,7 0-2 16,-6 0-2-16,-1 0-2 0,-5 3-2 0,4-3-2 0,-4 4-1 15,5 0-2-15,-6-1-1 0,0 1-2 0,0 0 0 0,6 3-2 16,-12-3 1-16,6 3-1 0,0 0 0 0,0 0 2 0,0 4-1 0,-1-3 3 15,2 0 1-15,-1 2 1 0,6 1 0 0,-6-3 1 0,1 3 0 16,4 0 0-16,2 0 1 0,0 0 1 0,-1-1-2 0,1 1 0 16,-1 0-1-16,1 4 0 0,6-4 0 0,0 0-1 0,-7 0-1 0,7 0-2 15,7 0 0-15,-7 0-1 0,0 4 1 0,6-4-1 0,1 3 1 16,-1-3 0-16,1 4 1 0,-1 0 0 0,8 0 0 0,-8-1-1 0,7 4 1 16,0-3 1-16,0 3-1 0,-1-3 0 0,2 3 0 0,-1 0 0 15,7 1-1-15,-8-1 1 0,2 4-1 0,-2-3 0 0,2-1 1 0,-1 0-1 16,0 4 1-16,-7-4 0 0,7 1-3 0,-7-1 1 0,2 1-1 15,-2-1-1-15,0 0 1 0,1 0 0 0,-7 1 1 0,6-1-2 0,-6 1 0 16,0-5 1-16,0 4 0 0,0-3-1 0,0 3 2 0,-6 1 0 16,-1-5 0-16,1 4 2 0,0 1-1 0,-2-4 0 0,2 3 1 0,0-3 0 15,-1-1 0-15,-6 4 1 0,7-7 0 0,-7 4 0 0,-1-4-1 16,8 0-1-16,-7 0 1 0,6 0-1 0,-5-3 0 0,5-1 0 16,-6 0-1-16,6-3 1 0,-5 3-1 0,4-3-1 0,-4-1 1 0,6-3-1 15,-1 4 0-15,-6-4 0 0,6 0-1 0,1 0 0 0,0-4 0 16,-2 1 0-16,-4-1-1 0,5 1 0 0,1-5 0 0,6 1 1 15,-7-4 0-15,1 0-2 0,-1 0-1 0,7-4 1 0,0 4 1 0,0-7 1 16,-6 3-1-16,12-3 0 0,-6 0-2 0,0-1 1 0,7 1 0 16,-1-4 0-16,-6 3-1 0,7 1 1 0,-1-4 0 0,7 4 1 0,-7 0 0 15,2-4 0-15,4 4 0 0,-5-1-1 0,6-3 0 0,-6 4 0 16,5-4 0-16,2 0 1 0,-2 0-1 0,2 0 1 0,-8 0 0 0,13-4-1 16,-12 4-1-16,12-3 0 0,-5-1 0 0,-1 0-2 0,0-3 1 15,0 3 0-15,-1-3 1 0,2 4 0 0,-1-5 1 0,0 1-1 0,-7-1-1 16,7 1 2-16,-7 0-1 0,2 3 1 0,-2-3 0 0,0 3 2 15,-6 4 0-15,7-3 0 0,-7 7-1 0,0-4 0 0,0 3 0 16,0 4 0-16,0 1 1 0,-7-1-2 0,7 4 0 0,-6 0 0 16,0 4 1-16,-2 0-1 0,2 3-1 0,0-3 0 0,-1 3-1 0,1 4 0 15,-1-4 0-15,-6 4-1 0,7 0-3 0,-8 0 0 0,8 0-3 0,0 4-3 16,-7 0-5-16,6-1-5 0,-6 5-10 0,7-5-9 0,-1 4-11 16,0 4-14-16,-5 0-13 0,5 0-15 0,7 0-17 0,-7 4-28 15,7 0-39-15,-6 0-28 0,6-1-26 0,6 4-9 0,-6-3-3 0,7 0 4 16,-7 3 6-16,7-3 8 0,-1 3 13 0,7-4 12 0,-6 1 16 15,6 0 15-15,0 3 135 0</inkml:trace>
  <inkml:trace contextRef="#ctx0" brushRef="#br0" timeOffset="233.84">17702 7671 0 0,'0'15'68'0,"6"-1"118"0,-6-3 5 0,6 4 2 0,-6-4 2 0,0 0 0 15,0 0 0-15,0 0 1 0,0 4-1 0,0-4 0 0,0 3-1 0,0-3-48 16,0 4-73-16,0-1-36 0,6 1-18 0,-6-4-8 0,0 4-2 16,0-4-2-16,0 0-2 0,0 0 2 0,0 0 0 0,0 0 0 15,0-4 0-15,0 4 2 0,-6 0 0 0,6 0 0 0,-6-4-1 0,6 4-1 16,-6 0 0-16,-1 4-4 0,0-4-7 0,1 0-10 0,6 0-10 16,-7 0-12-16,1 0-12 0,-8 0-19 0,14 0-24 0,-12-4-34 15,6 1-39-15,6-5-20 0,-8 4-8 0,2-7-6 0,0 0-2 0,6 0 1 16,0 0 5-16,0-7 7 0,0 4 11 0,-7-8 10 0,14 0 45 15</inkml:trace>
  <inkml:trace contextRef="#ctx0" brushRef="#br0" timeOffset="549.96">18170 6898 144 0,'0'0'180'0,"-6"-3"5"0,0 3 1 0,-2-5 2 0,2 5 1 16,0 0 0-16,-1 0 0 0,1 0-1 0,-1 0 1 0,7 0-36 0,-6 0-53 15,6 0-37-15,0 0-31 0,0 0-16 0,0 0-6 0,0 0-5 16,0 0-2-16,0 0-1 0,0 5 0 0,0-5 1 0,6 0 0 16,-6 0 2-16,7 0 0 0,-7 3 2 0,6-3 0 0,1 0 0 0,-1 0-1 15,0 0 0-15,8 0 0 0,-1 0 0 0,-7 0 0 0,14-3-1 16,-8 3-1-16,2 0 0 0,6 0-1 0,-1-5-3 0,1 5-2 0,-1-3-4 15,0 0-5-15,1 3-4 0,-1 0-6 0,8-5-6 0,-8 5-8 16,0-3-9-16,1-1-13 0,0 4-21 0,-7 0-27 0,7-3-30 16,-1-1-29-16,-6 0-15 0,0 4-6 0,0-3 0 0,0 3 1 0,-7-4 4 15,2 0 5-15,-2 1 7 0,0 3 8 0,-6-4 9 0,0 4 122 16</inkml:trace>
  <inkml:trace contextRef="#ctx0" brushRef="#br0" timeOffset="1150.33">18255 6902 165 0,'-13'0'172'0,"6"-4"4"0,-5 4 4 0,4-3 0 0,2 3 2 15,0-5 0-15,-1 2 1 0,1 0 0 0,6 3 1 0,-7 0-39 0,7-5-61 16,0 5-32-16,0 0-17 0,0 0-7 0,0 0-3 0,-6 0-2 16,6 5 1-16,0-5 0 0,-7 0 3 0,7 3 2 0,-6 5 3 15,6-5 2-15,-6 5 2 0,6-1 1 0,-8 4 0 0,8 0 0 0,-6 3-1 16,0 1-2-16,6 0-3 0,-7 3-3 0,1 0-1 0,6 1-4 15,-7 3-2-15,7-4-1 0,-6 4 1 0,-1 0-2 0,7 0-1 0,-6 0 0 16,6-4-3-16,-7 4 1 0,7 0-1 0,0 0 0 16,-7-4-1-16,7 4 1 0,0 0 1 0,-6-3 0 0,6 3 0 0,0-4-2 15,0 0-2-15,0 1-1 0,0-1-3 0,0-4-1 0,0 1 0 0,0-4-2 16,0 4-1-16,6-4 0 0,-6-4-2 0,0 4 1 0,0-3-1 16,7-5-1-16,-7 4-1 0,0-3 0 0,0 0 0 0,0-1-1 0,7-3 0 15,-7 4 0-15,0-4 1 0,0 0 0 0,0 0 0 0,0-4 1 16,0 4-1-16,6 0 0 0,-6-3 0 0,0-1 0 0,7-3 1 15,-7 3 0-15,6-3-1 0,1 0 0 0,-1-4 0 0,1 0 1 0,-1 0-1 16,0-1 1-16,2 1 0 0,-2-3-1 0,7 3-1 0,-7 0 0 16,1 0 0-16,6 0 1 0,-7 0 0 0,8 0-1 0,-8 4 0 0,7-4-1 15,-6 3 1-15,-1 1 0 0,7 0 0 0,-7 3 0 0,8 1-2 16,-8-2 0-16,0 2 1 0,1-1 0 0,6 4 2 0,-7-4-1 16,1 4-1-16,6 0-1 0,-6 0 1 0,-1 4 0 0,8-4-1 0,-8 4 0 15,7-4 1-15,0 8-1 0,0-5 2 0,-7 1 0 0,8 3 1 0,-2 0-1 16,2 4 0-16,-2-3 0 0,1 3 1 0,1 3 1 0,-2-3 0 15,2 4 1-15,-2-1 2 0,-5 1-2 0,6 3 0 0,-6 1 0 16,-1-1 0-16,8 1 0 0,-8-1 1 0,0 4-1 0,0-4 0 0,-6 4 0 16,7-3 0-16,-7 3-1 0,0-4 0 0,7 4 0 0,-7 0-1 15,0-4 1-15,-7 4 0 0,7-4 0 0,-7 4 1 0,7-3-1 0,-6-1 0 16,0 0 1-16,-8 0 0 0,8 1-1 0,-7-5 2 0,0 5 0 16,0-4 0-16,0-4 1 0,0 3-1 0,-7-3 2 0,7 4-1 15,-6-4 0-15,6-4 1 0,-7 4-2 0,7-7 1 0,-6 3-3 0,6 0-1 16,-1-3-11-16,2-4-15 0,-8 3-21 0,13-3-20 0,-5 0-34 15,-2-3-37-15,2-1-37 0,5-3-34 0,0 0-19 0,1-1-12 0,-7-3-5 16,7 0-2-16,-1 0 0 0,0-3 1 0,1-1 9 0,0-3 16 16,-2 3 19-16,-4-3 37 0</inkml:trace>
  <inkml:trace contextRef="#ctx0" brushRef="#br0" timeOffset="8514.04">11078 10543 29 0,'-7'0'141'0,"0"4"4"16,1-4 2-16,0 0 2 0,0 0 2 0,-2 0-1 0,8 0 2 15,-6 0-5-15,0 0-7 0,-1 0-21 0,1-4-29 0,-1 4-26 16,0 0-22-16,7-4-12 0,-6 4-5 0,0-3-3 0,6 3-2 0,-6-4 0 15,-2 1 1-15,8 3 2 0,-6-4 4 0,0 0 1 0,6 1 1 16,-7-1-1-16,7 0-1 0,-7 1-1 0,1-5-2 0,6 5-1 0,-7-1-1 16,7 0 1-16,-6 1 0 0,6-5-2 0,0 5 0 0,-6-1-2 15,6 0-4-15,0-3-1 0,-7 7-1 0,7-4 0 0,0 0 0 0,-7 1-1 16,7 3 0-16,0-4-1 0,0 4 0 0,0 0 0 0,0 0-2 16,0 0-1-16,-6 0 0 0,6 4 0 0,0-4 1 0,0 7 1 0,0-3 4 15,0 7 2-15,0 0 4 0,0 4 3 0,0 3 2 0,0 4 2 16,-6 3 1-16,6 1 1 0,0 4 1 0,0 3 1 0,0 3-1 15,0-3-2-15,-7 8 0 0,7-5-3 0,0 1-2 0,0-1-5 0,0 1-3 16,-7 0-4-16,7-5-2 0,0 1-3 0,0-4-1 0,0 1-2 16,0-4-2-16,0-4 0 0,0-4 1 0,7 0 0 0,-7-3 1 0,0-1-1 15,7-6-2-15,-7 3 0 0,0-4 0 0,6-3 0 0,-6 3 1 16,6-7 0-16,-6 0 0 0,7 0 0 0,0 0 0 0,-7-3 0 16,6-5-1-16,0 1-1 0,1 0 1 0,-1-5 1 0,1-2 0 0,0-1-1 15,-1-3 1-15,0-4 0 0,2 0 0 0,-2-3-2 0,0-5-1 16,0 1 0-16,1-1 0 0,-7-2-1 0,0-1 1 0,7-1-1 15,-7 1 1-15,0 1 0 0,0-1-1 0,-7-1 1 0,7 5-1 0,-7 0-1 16,7 3 1-16,-6 1 0 0,0-1 2 0,0 8 0 0,-2-1 1 16,8 1 0-16,-6 3-1 0,0 5 0 0,-1-1 0 0,0 3 0 0,1 5 0 15,-1-5 0-15,1 5 0 0,0 3 0 0,-1 0 1 0,0 3-1 16,1 1-1-16,0 0 0 0,-1 3 1 0,0 4 0 0,-6 0 2 0,7 3 1 16,-7 5 2-16,6 3 2 0,1-1 3 0,-8 6 1 0,8 2 2 15,-7 4 2-15,7-1 1 0,-1 5 2 0,1 0 0 0,-1 3 1 0,1-3-1 16,6 3-1-16,-6 0 0 0,6-3-2 0,-8-1-2 0,8 1-1 15,0-4-3-15,8 0-1 0,-8-7-3 0,6 0-1 0,0-4-1 0,1-4-1 16,-1 0 0-16,1-3-2 0,-1-4 0 0,1-4 0 0,5 0 0 16,-4-3 1-16,4 0 0 0,2-8 0 0,-8 4 1 0,7-7 1 15,0-1 0-15,-6-3 0 0,5 1-1 0,2-5-1 0,-2-3-1 0,1-4-2 16,1-1-2-16,-2-2-3 0,-4-4-3 0,4-4-3 0,-6 0-2 16,8-4-4-16,-8 0-4 0,1-3-2 0,-1 0-3 0,0-1-1 15,-6-2 0-15,0 2 1 0,8-3 1 0,-16 4 2 0,8 0 3 0,0 3 4 16,-6 0 3-16,0 4 4 0,-1 1 3 0,1 6 2 0,-1 0 5 15,-6 8 4-15,7-1 2 0,-8 5 2 0,2 3 1 0,-2 4 2 0,1 3 1 16,7 0 2-16,-14 4-1 0,8 4 0 0,-2 3 1 0,1 1 2 16,1 3 2-16,-2-1 5 0,-6 9 0 0,8-1 3 0,-1 4-1 0,0 4 1 15,0 3 3-15,-1 0 0 0,2 8 2 0,5 0 1 0,-6 7 1 16,7-1 0-16,-1 2 0 0,7 2-3 0,-6 1-4 0,6 0-3 16,0-1-2-16,0-3-3 0,6 0-2 0,1-4-2 0,-1-3-2 0,0-4-2 15,8 0-3-15,-2-7-1 0,2-4-2 0,5-4-2 0,-6-4 0 16,6 1 0-16,1-4 1 0,0-7-1 0,-1-1 0 0,1-3 0 0,0 0 3 15,-1-7-1-15,1 0-3 0,0-4-1 0,-2-4 0 0,2 1-1 16,-1-5-1-16,-5-3-2 0,5-3-2 0,-6-1-1 0,0-3-3 16,1-4-2-16,-8 0-2 0,7-4-3 0,-6 0-3 0,-7-3-1 15,6 0-1-15,-6-1 1 0,0 1-2 0,-6-4 1 0,-1 4-1 0,0 0 3 16,1-1 3-16,0 5 2 0,-8 3 1 0,8 0 2 0,-7 3 3 0,-1 1 3 16,2 7 1-16,-2 4 4 0,-5-1 3 0,6 5 3 0,0 3 1 15,1 4 2-15,-2 3 2 0,1 0 1 0,0 1-1 0,0 6 2 16,0-3-1-16,0 8 0 0,0-1 0 0,6 0 2 0,-6 8 2 0,1-1 1 15,-2 5 2-15,2-1 1 0,4 4-1 0,-4 4 0 0,5 3 0 0,-6 0 1 16,7 5-1-16,-1-2 0 0,7 1 2 0,-6 4-1 0,6 0 0 16,0-1-1-16,0 1-2 0,6-1-3 0,1-2-2 0,-1-1-2 15,1-4-1-15,6-4-1 0,-1 1-1 0,-4-4-1 0,4-4-2 0,2-3 0 16,-2-4-1-16,8 0 0 0,-7-4 0 0,0-3 1 0,0 0 0 16,6-8-1-16,-5 0-2 0,6-3-1 0,-8 0 1 0,8-8-2 15,-1 0-2-15,-5-3-2 0,4-4-2 0,-4 0-3 0,-1-7-2 0,0 0-3 16,0-4-2-16,0-1-3 0,0-6-2 0,-7 4-2 0,1-5-3 15,-7-3 0-15,6 0 0 0,-6 4 1 0,-6-4 1 0,6 4 2 0,-7 0 4 16,1-1 1-16,-7 4 4 0,6 1 2 0,-5 7 4 0,-2-4 3 16,1 7 4-16,0 4 6 0,-6 4 3 0,5-1 4 0,-5 8 2 0,6 0 3 15,-6 4 0-15,5 7 0 0,-5-3 3 0,-1 6 1 0,8 1 4 16,-8 7 2-16,7 0 1 0,-7 0 2 0,1 7 1 0,6 0 0 16,-7 8 1-16,7 0 4 0,-6 3 1 0,6 4 1 0,-1 3 2 0,2 5 0 15,5-1 0-15,-6 8-1 0,7-4-3 0,6 7-2 0,-7-3-3 16,7 3-3-16,0-3-2 0,7-1-3 0,-1-3-3 0,0-3-3 0,1-1-4 15,6-7-3-15,1-4-1 0,-2-7-2 0,1 0-2 0,7-4 0 16,-8-3-1-16,8-4-1 0,0-4 1 0,-1-3-1 0,-5-4 0 0,5 0 0 16,0-4 0-16,1-3 0 0,-1-4 1 0,7 0 0 0,-6-4-2 15,-1-7 0-15,1 1-2 0,-7-6-2 0,7 2-3 0,0-8-2 16,-8 0-4-16,2 0-4 0,-2-7-1 0,-5 3-3 0,-1-7-3 0,1 4-2 16,-7-4-2-16,0 4 0 0,0-4-3 0,-7 0 2 0,1 3 0 0,-1 1 3 15,-5 3 3-15,-2 1 4 0,2 3 2 0,-2 4 4 16,-5 3 5-16,5 4 3 0,-4 7 2 0,4 1 3 0,-5-1 4 0,5 8 1 15,-4 3 2-15,4 4 0 0,-6 0 1 0,7 4 1 0,-6 3 2 0,6 0 1 16,0 8 0-16,-7-1 3 0,8 5 1 0,-8 3 1 16,6 4 3-16,-5-1 1 0,6 8 1 0,0 0 2 0,1 4 1 0,-2 3 2 15,8 4-1-15,-8 0-1 0,8 0 2 0,6 0-3 0,-6 4 0 16,6-1-3-16,0-3-2 0,6 0-3 0,0-3-2 0,1-5-3 0,0-3-1 16,5-3-2-16,2-1-3 0,-1-7 0 0,6-4-1 0,-6-3-1 15,7-4 0-15,0-4-1 0,-1 0 0 0,1-3 0 0,-1-4-1 0,0-4 1 16,1-3-1-16,-1-4-1 0,7 0 1 0,-6-7-2 0,-1-1-3 15,1-2-2-15,0-6-2 0,-7-2-3 0,7 0-3 0,-8-4-3 0,2-3-3 16,-2-1-2-16,-5-3-3 0,-1-1-2 0,1 1-1 0,-7 0 0 16,0-4 0-16,0 4 0 0,-7-1 0 0,7 1 4 0,-13 0 2 0,7 3 4 15,-7 4 1-15,0 0 5 0,-7 4 4 0,7 3 5 0,0 4 3 16,-6 3 5-16,5 9 5 0,-5-1 3 0,-1 3 1 0,8 5 2 16,-8 3 2-16,0 3 0 0,1 5 1 0,6-1 1 0,-6 7 1 0,-1 2 2 15,1 6 1-15,-1-1 3 0,0 5 3 0,1 3 0 0,-1 4-2 16,8 4 0-16,-8 3 1 0,6 4 1 0,2 4 1 0,5 3 0 0,-6 0 1 15,6 1-1-15,7 3-1 0,0-1-3 0,0-2-2 0,7 3-3 16,0-7-4-16,-1-1-2 0,7-3-2 0,0-4-1 0,0-3-2 0,7-4-2 16,-1-4-3-16,-6-7-1 0,6-4-2 0,8-3 0 0,-8 0 1 15,1-8-1-15,6-3-1 0,-7-4-2 0,8-4-1 0,-7-3 0 16,5 0-1-16,1-8 1 0,-6-4 0 0,6-3-1 0,-7-3 1 0,7-4-4 16,-6-1-2-16,-1-7-4 0,-5 1-4 0,-2-8-4 0,2 0-1 15,-8-4-5-15,0 1-5 0,-6-5-4 0,0-2-4 0,0 2-1 0,-6-3 0 16,0 4 0-16,-8-4 2 0,8 4 2 0,-14 3 3 0,7 4 5 15,-6 0 2-15,6 8 4 0,-7 3 4 0,1 4 7 0,-1 6 8 0,0 1 6 16,1 11 6-16,6 0 0 0,-6 4 0 0,-1 7-1 0,0 0 2 16,1 7 1-16,-1 4 0 0,8 0 2 0,-8 7 3 0,1 4 1 0,-1 4 3 15,0 4 0-15,1-1 2 0,6 7 0 0,-6 5 3 0,5 3 0 16,1 3 3-16,0 1 1 0,0 0 0 0,7 6 1 0,-1-2 0 16,7 3-1-16,-7-4-3 0,14 1-3 0,-7-1-2 0,7-3-3 0,-1-1-5 15,7-3-2-15,-7-8 0 0,14 1-2 0,-6-4-1 0,-2-4-2 16,8-3 0-16,-1-4 0 0,1 0-2 0,0-7 0 0,-1-4-2 15,1 0 1-15,-1-8-1 0,0 1 1 0,8-4-1 0,-7-4-3 0,-2-3-3 16,2 0-1-16,-1-8-2 0,1-3-2 0,0-1-5 0,-1-3-1 16,-5-3-5-16,-2-4-2 0,2-4-3 0,-2-1-4 0,-5-6-3 15,-1 0-4-15,-6-4-3 0,0 0-2 0,0-3-1 0,0-5 0 0,-6 4 0 16,-1-3 0-16,-5 0 4 0,-2 0 3 0,2 3 3 0,-2 0 4 16,1 4 5-16,0 8 4 0,-6-1 5 0,5 8 9 0,-5 3 9 0,6 4 4 15,-6 4 4-15,5 7 4 0,-5 4 3 0,-1 3 2 0,8 4 0 16,-8 4 1-16,0 3 0 0,1 8 5 0,6-1 2 0,-6 4 2 0,-1 8 1 15,0 0-3-15,1 3 0 0,5 4-1 0,-5 7-1 0,0-3 0 16,6 7-1-16,-1-4-1 0,2 8 1 0,5-4-1 0,0 0-1 0,1 3-3 16,6-6-4-16,0 3-1 0,0-4-2 0,6-3-3 0,1-4-4 15,6-4-1-15,-7-3 0 0,14-1-2 0,-7-7 0 0,7 1 1 16,0-4-2-16,-1-4 1 0,0-4-2 0,0-3 0 0,8-4-1 0,-1 0-1 16,-6-4-1-16,6-3-1 0,-1-4-1 0,1-4-3 0,-6-4-3 15,6 1-3-15,-7-7-4 0,7-1-3 0,-6-3-5 0,0-4-3 0,-1-4-4 16,1-3-4-16,-7 0-5 0,0-1-4 0,-6-3-4 0,-1-3-2 15,0-1 0-15,-6 0 0 0,0 1 2 0,0-1 4 0,-6 4 2 0,0 0 3 16,-8 0 5-16,8 4 4 0,-7 3 4 0,-7 4 9 0,8 4 8 16,-8 3 7-16,7 8 7 0,-7 3 3 0,0 4 6 0,1 4 3 15,6 3 3-15,-6 8 3 0,-1 0 2 0,0 7 3 0,1 3 3 0,-1 4 2 16,8 1 1-16,-8 7 1 0,1 3 0 0,-1 4 2 0,0 0 1 16,1 7 0-16,6 1 0 0,-6 2-1 0,5 5-1 0,1 0-1 15,6 3-2-15,1 0-2 0,0-3-4 0,-1-1-1 0,7 1-2 0,0 0-2 16,7-8-4-16,-1 1-3 0,0-5-3 0,1-3-1 0,6-7-1 15,1-1-2-15,-2-2-1 0,8-5 0 0,-7-4-1 0,7-3 0 0,-1-3 0 16,0-1-2-16,1-7 0 0,-1 0-2 0,7-4 0 0,-6-3-1 16,-1-4-1-16,7-4-2 0,-6 1-2 0,-1-9-1 0,1 1-2 0,0-7-1 15,-1 0-5-15,1-4-1 0,-7-4-6 0,6-3-3 0,-12-4-5 16,6 0-4-16,-6-4-3 0,-7-3-1 0,6 0 0 0,-6 3 0 16,-6-3 2-16,-1 0 0 0,0-1 2 0,1 5 2 0,-7 3 4 0,0 0 5 15,0 7 7-15,0 5 6 0,-7 2 6 0,7 4 6 0,-6 8 4 0,5 0 2 16,-5 7 2-16,6 4 2 0,-6 3 0 0,5 4 1 0,-5 4 1 15,6 3-1-15,-6 4 0 0,5 0 0 0,-5 7 0 0,-1 0 1 16,1 4 0-16,6 8 2 0,-7-1 2 0,1 0 2 0,6 8 1 16,-6 3 0-16,5 1 0 0,1 2-1 0,0 1 1 0,7 4 2 0,-1 0 0 15,1 0-1-15,6-1-4 0,0-3-2 0,0 0 0 0,6 0-4 16,1-8-5-16,5 1-1 0,-5-8-1 0,12-3-1 0,-5-4 0 0,-1-4 0 16,6-3 1-16,0-4-2 0,1 0-2 0,6-7 0 0,-6-4-1 15,-1-4-1-15,7 0-2 0,-6-7-1 0,7 0-2 0,-2-3-1 16,-5-8-3-16,6 0-1 0,-7-4-2 0,1-3-4 0,0-4-4 0,-1 0-4 15,0-4-2-15,-6-3-4 0,1 0-3 0,-2-4-2 0,-4 0-3 0,-8 0-1 16,6-4 1-16,-12 0 0 0,6 1 1 0,-8 3 1 0,-4-4 0 16,5 1 3-16,-6 6 4 0,-6-3 5 0,5 8 4 0,-5-1 4 15,-1 8 5-15,0 3 6 0,2 4 5 0,-2 4 3 0,-7 7 4 0,9 0 1 16,-2 11 2-16,-7 0 1 0,8 7 2 0,-7 4 2 0,6 4 1 0,-6 3 4 16,6 8 2-16,-5 0 2 0,-1 6 0 0,0 1 0 0,6 7-3 15,-6 1 3-15,7 3 1 0,-1 0 2 0,1 4 1 0,5 3-1 16,2-4 1-16,-2 5-2 0,8-1-2 0,-1 1-2 0,7-5-3 0,0 0-2 15,0-2-3-15,7-5-1 0,5-4 0 0,-4 1-4 0,4-12-3 16,8 2-2-16,-7-6-1 0,7-2-1 0,-1-8 0 0,7 0-1 16,0-4-1-16,-6-7-1 0,6 0 0 0,-1-4 0 0,9-3-1 0,-9-4-2 15,1-4-3-15,0-3-3 0,1-4-2 0,-1 0-3 0,-7-7-3 16,7-1-3-16,-6-2-4 0,-1-5-4 0,-6 0-2 0,0-3-3 16,-6 0-1-16,0-5-2 0,-1 2 0 0,-6-1 0 0,0-4 2 0,-6 0 3 15,-1 5 4-15,0-1 2 0,-6-1 2 0,0 5 4 0,0 4 6 0,1 2 6 16,-8 2 6-16,7 10 8 0,-7 0 4 0,0 7 5 0,8 1 2 15,-2 10 3-15,-5 0 1 0,6 8 1 0,-6 0 0 0,5 10 3 16,-5 1 3-16,6 3 2 0,-6 8 1 0,-1 3 1 0,0 1-3 0,7 6 1 16,-7 4 0-16,1 4-1 0,6 0 2 0,0 4-1 0,0-1 1 15,0 5-1-15,0-1 2 0,6-4-4 0,7 5-4 0,-6-5-3 0,6-2-4 16,6-1-2-16,1-4-3 0,0-4-2 0,5-2-4 0,-5-2-2 16,6-6-2-16,6-4 0 0,1-4-2 0,0 0-2 0,-7-2 0 15,13-6-3-15,-6 1-6 0,-1-7-10 0,7 3-12 0,-6-7-25 0,-1 0-31 16,7-3-33-16,-6-5-34 0,0 1-48 0,-2-4-55 0,2 0-33 15,-7-4-20-15,1-3-12 0,-8-4-5 0,0 0 2 0,-6-4 4 0,0 5 11 16,-12-9 11-16,-2 4 26 0,-5-3 28 0,-1 4 34 0,-6-1 180 16</inkml:trace>
  <inkml:trace contextRef="#ctx0" brushRef="#br0" timeOffset="11462.82">11299 10397 134 0,'0'0'150'0,"0"0"3"0,0-4 2 0,0 4 2 16,-6-4 0-16,6 4 2 0,0-3 1 0,-7 3-10 0,7 0-17 15,-7 0-25-15,7-4-30 0,-6 4-22 0,0 0-20 0,6-4-8 16,-6 4-3-16,-2 0 0 0,8-3 2 0,-6 3 2 0,0-4 3 0,-1 0 1 16,1 4 1-16,-1-3 1 0,0-1 2 0,1 0 0 0,-6 1 0 15,4-1 2-15,2-3-1 0,-7 3 0 0,6-4-1 0,-6 5-2 0,7-5-2 16,-7 5-3-16,6-1 0 0,-5-3-2 0,5 3 0 0,-6 1-2 16,6 3-1-16,-6-4-1 0,0 4-3 0,1 0-1 0,-2 0-3 0,1 4 0 15,0-1-1-15,0 1-1 0,1 3 0 0,-2 5 1 16,-6-1 1-16,7 3 3 0,-6 4 2 0,6 4 3 0,-7 0 4 0,7 7 2 15,-6 5 3-15,0-1 1 0,5 3 1 0,-5 4 0 0,6 5-1 0,0-2 0 16,-1 1-1-16,2 4-1 0,-2-4-4 0,8 0-5 0,-7 0-3 16,13-4-4-16,-6 0-6 0,6-7-3 0,0 1-2 0,0-5-2 15,6-4 0-15,-6 1-1 0,13-8-1 0,-7 0 1 0,1-3-1 0,6-3-2 16,-7-5 0-16,8 0-2 0,-1-3 0 0,0-4 1 0,6 0 3 16,-5-4 0-16,5-3-1 0,-6-5 0 0,6 1-2 0,1-3-4 0,-7-4-2 15,6-4-3-15,1 0-5 0,-1-4-3 0,-5 1-2 0,5-5-1 16,-6-3-1-16,0-3-3 0,1 3-5 0,-2-4-1 0,-6 0-1 0,1-3 1 15,0 4-1-15,-1-1 2 0,-6 0 3 0,0 1 5 0,0 3 2 16,-6-1 5-16,-1 1 1 0,0 4 4 0,1 4 1 0,0-1 3 16,-8 4 3-16,2 3 1 0,-1 5 3 0,-1-1 1 0,2 8 3 0,-2 0 1 15,2 3 1-15,-2 0 2 0,-5 4-1 0,6 4 1 0,0 0 0 0,-7 3 2 16,7 0 3-16,-6 4 4 0,6 4 2 0,-7-1 2 0,1 5 0 16,6-1 4-16,-6 4 1 0,5 4 1 0,1 3 2 0,0 0 0 15,0 5 1-15,0-1 0 0,0-1 0 0,7 5-2 0,-1-1-4 0,0 1-1 16,1 0-3-16,6-1-4 0,0-2-2 0,0-1-2 0,0-1-4 15,6-2-2-15,1-5-2 0,0-2-2 0,5-1-1 0,-5-4 0 16,6-4-2-16,0 1 2 0,0-4 0 0,0-4 0 0,7 1-1 0,-7-5-1 16,6-3 2-16,0 0-1 0,1-3 0 0,0-5-2 0,-1-3-1 15,1 0-2-15,0-7-3 0,-1 0-4 0,1-4-3 0,0-4-2 16,5-3-4-16,-12-1-3 0,6-2-2 0,1-5-2 0,-7 0-1 0,0 1-2 16,0-5-2-16,-6 4 0 0,6-3-1 0,-13 0 3 0,6 4 3 0,-6-1 2 15,-6 0 6-15,0 4 2 0,-1 0 4 0,0 4 3 0,1-1 2 16,-7 9 4-16,-1-1 5 0,2 3 3 0,-2 5 3 0,2 3 3 15,-1-1 4-15,-1 9 3 0,2 0 0 0,-2 3 2 0,2 3-2 0,-8 0 2 16,7 9 1-16,0-5 1 0,0 8 2 0,-7 3 4 0,7 0 2 0,-6 4 4 16,6 4 1-16,-7 3 1 0,7 1 1 0,0 6-1 0,-6 1 1 15,5 0-1-15,2 6 2 0,5-2-1 0,-6 7-2 0,7-5-1 16,-1 1-3-16,7 4-4 0,-6-8-6 0,6 4-4 0,0-4-3 0,6-3-2 16,1-4-1-16,-1-4-2 0,0 1-2 0,8-9 0 0,-8 1-3 15,8-7 0-15,-2 0-1 0,8-4-1 0,-7-4-1 0,-1 1-1 16,8-8 1-16,0 0 0 0,-7-8-1 0,7 1-4 0,-8-4-3 0,8 0-5 15,-1-8-2-15,1 1-1 0,-6-7-3 0,4-1-2 0,-4-7-2 0,-1 0-3 16,7-4-4-16,-14-3-3 0,6 0-2 0,2-4-4 16,-8-4-2-16,-6 1 0 0,7-1 1 0,-7 0 2 0,0 1 4 0,0-1 2 15,-7 4 3-15,1 0 3 0,-1 8 4 0,0-1 6 0,1 4 5 16,-6 4 6-16,4 3 6 0,-4 7 5 0,-1 5 6 0,6-1 3 0,-6 8 3 16,1 3-1-16,-2 4 0 0,8 0 0 0,-8 8 2 0,1-1 2 15,1 4 2-15,-2 3 2 0,2 5-1 0,-2-1 2 0,-5 8 1 16,6 3 0-16,0 0 0 0,-1 8 1 0,-5 0 3 0,6 3 1 0,0 4 0 15,1 0 1-15,-2 4-2 0,8 0-1 0,-8-1-3 0,14-3-2 16,-6 3-4-16,6-2-5 0,0-2-3 0,6-2-3 0,1-4-3 0,0-5-2 16,5-2-1-16,-4-5-1 0,4-3 0 0,1-4-1 0,7-3-2 0,-8 0 0 15,8-8 0-15,-6 1-1 0,5-5 1 0,-6 1 0 16,6-8 1-16,-5 1-1 0,5-5 2 0,-6-3-3 0,6-3-2 0,-5-1-4 16,-2-7-2-16,8 0-1 0,-7-4-3 0,1-3-2 0,-8-4-5 0,6-4-1 15,-5 1-1-15,0-8-4 0,-1 3-1 0,-6-3-3 0,7-3 0 16,-7 0 1-16,-7 2 3 0,7-2 1 0,-6 7 3 0,-8-5 2 0,8 5 2 15,0 4 3-15,-8 6 6 0,2 1 4 0,5 3 2 0,-6 8 5 16,0 3 4-16,1 1 3 0,-2 6 0 0,1 5 2 0,0 3-1 16,0 3 0-16,0 1 0 0,0 7 1 0,0 0 3 0,0 4 1 0,0 3 2 15,0 4 0-15,0 0 1 0,-1 7-2 0,2 1 1 0,-1 2-1 16,-7 5 2-16,14 0 0 0,-8 3 0 0,2 4 0 0,5 0 2 0,0-4 0 16,1 4-2-16,6 0-2 0,0-3-3 0,0-1-3 0,6-4-2 15,1-3-2-15,0 1 0 0,-1-5-3 0,8-4 0 0,-2-3 0 16,1 0 1-16,0-7-1 0,0 0 0 0,7-4-1 0,-7 0-2 0,6-8 1 15,-6 1 0-15,7-4-1 0,-7 0-1 0,6-7 0 0,1-1-4 16,-7-3-1-16,7 1-3 0,-8-9-3 0,2 0-5 0,5-2-1 0,-5-5-2 16,-2-3-2-16,1 0-3 0,-6-5-3 0,6-2-2 0,-7-1-2 15,1 1-2-15,0-5 1 0,-7-3 2 0,0 4 1 0,0-1 2 0,0 1 2 16,-7 0 5-16,0 4 0 0,1-1 4 0,-1 7 2 0,-6 1 4 16,6 4 3-16,-5 3 4 0,6 7 6 0,-8 0 4 0,1 4 1 15,7 7 1-15,-8-3 1 0,8 7 0 0,-6 4 1 0,-2 3 1 0,1 0 1 16,0 4 0-16,0 4 2 0,0 0 2 0,0 7 1 0,0 0 3 15,-7 3 1-15,8 5 0 0,-2-1 1 0,2 4 2 0,-8 4 0 0,7 3 2 16,0-4-2-16,6 5-1 0,-5 3-1 0,4-4 0 0,2 1-2 16,6-5-2-16,-6 4-3 0,6-7-3 0,6 1-3 0,0-5-2 15,2-7-2-15,-2 3-1 0,7-7-1 0,0-3-3 0,0 0 1 0,-1-4 1 16,2-4 0-16,6-3 0 0,-8 0-2 0,8-8-2 0,-1 0-2 16,-5 1 0-16,5-8-4 0,1-1-4 0,-8-2-3 0,8-5-3 0,0-2-4 15,-7-1-2-15,7-8-3 0,-8 1-5 0,1-4-3 0,-6 0-2 16,6-3-4-16,-7-5-3 0,1 1-2 0,-7-4 0 0,0 0 1 15,0 0 5-15,-7 0 3 0,7 4 5 0,-6-1 4 0,-7 1 4 0,6 7 3 16,-6 0 7-16,7 4 5 0,-8 7 8 0,2 0 7 0,5 4 5 16,-6 7 4-16,0 0 2 0,1 7 0 0,4 0 2 0,-4 4 0 0,5 4-1 15,-6 3 3-15,0 4 2 0,0 0 2 0,0 7 1 0,0 1 1 16,0 3-1-16,0 7 1 0,0 1-1 0,0 2 1 0,-1 1 1 0,2 4 2 16,-1 3-1-16,6 1 0 0,-6 2-1 0,7-2-1 0,0-1-4 0,-2 0-2 15,8 1-2-15,0-4-5 0,8-5-4 0,-8 1-2 0,6-7-2 16,7 0 0-16,-7-8-1 0,7 0-1 0,0-3-3 0,7-4 0 15,-7-4 0-15,0 0-1 0,6-3 0 0,-5-4-2 0,5-4 0 16,-6 1 0-16,6-4 1 0,1-4 0 0,-6 0-4 0,-2-8-3 0,8 5-6 16,-7-8-1-16,-1-4-3 0,-4 0-2 0,4-3-3 0,-6 0-2 15,1-4-2-15,-7-4-1 0,7 0-2 0,-7-3-2 0,-7 0-2 16,7 0-1-16,-7-1 5 0,1 5 2 0,0-5 2 0,0 8 5 0,-2 0 3 16,-4 1 4-16,5 6 4 0,-6 4 5 0,6 0 5 0,-5 7 4 15,6 1 1-15,-8 6 2 0,8 1 3 0,-8 3 0 0,8 4 0 0,-1 4 0 16,-5 0 2-16,5 3 1 0,-6 0-1 0,7 4 1 0,-8 4 0 15,8 3 1-15,-7 1 0 0,7 3 1 0,-8 0 0 0,8 3 1 16,-8 1 0-16,8 3 1 0,0 1 1 0,-1 2 0 0,1-2-1 0,6 3 0 16,-7-1 0-16,7-2 0 0,7 3-2 0,-7-4-2 0,6 0-3 0,1-3-3 15,-1 0-1-15,0 0-1 0,2-8-1 0,4 0-1 0,-5-3-1 16,6-1-1-16,0-3 0 0,0-4-2 0,0-2-1 0,0-2 0 0,0-3 0 16,0-3-2-16,0-5 1 0,0 1 0 0,1-1 2 0,-2-6 0 15,-6-1-1-15,8-3-1 0,-1-4-2 0,-7-4-1 0,8 1-1 16,-8-5-3-16,0-3-1 0,-6 0-3 0,6-3-1 0,-6-1-3 15,0 0-2-15,0 1-1 0,0-1-1 0,-6 0 0 0,0 1 2 0,6 7 1 16,-14-4 2-16,8 7 4 0,0 0 4 0,-1 8 4 0,-6 0 3 16,6 7 3-16,1 0 4 0,-6 3 3 0,4 5 1 0,2 3 2 0,-7 0-1 15,6 7 1-15,-6-3-2 0,7 7 1 0,0 0 1 0,-8 7 1 16,2 0-2-16,5 4 2 0,-6 0 1 0,0 8 0 0,7-1 0 16,-8 0 0-16,2 8 1 0,4-4 1 0,2 3 2 0,0 5-1 0,-1-4 2 15,7-1-2-15,0 1 0 0,0-1-2 0,7-3-2 0,-1 0-2 16,0-3-2-16,8-5-2 0,-8 1-1 0,8-8 0 0,-2 1-1 0,1-5-1 15,1 1-3-15,-2-8 0 0,8 0 0 0,-7-3 0 0,0 0 0 0,6-8-1 16,-5 0 0-16,-2 1 0 0,2-5 0 0,5-2 1 0,-13-5-1 16,8 0-1-16,-2-3-2 0,2-1-1 0,-8-6 0 0,1-1 0 15,-1 1-3-15,1-5-1 0,0-3-4 0,-7 0-1 0,6 0-4 0,-6 1-2 16,0-5-2-16,-6 0-1 0,-1 4 1 0,7 0 0 0,-7-4 2 16,1 4 1-16,-7 4 2 0,6 0 1 0,-6 3 3 0,7 4 3 0,-8 0 5 15,2 4 3-15,5 7 3 0,-6 0 3 0,0 4 1 0,7-1 2 16,-8 5 1-16,8 3 0 0,-7 3 0 0,0 5 1 0,6-5 0 15,-5 8 0-15,-2 0 0 0,2 8 1 0,5-5 1 0,-6 8 2 0,0 0 0 16,7 4 1-16,-8 0 2 0,8 3 0 0,-8 4 1 0,8 0 2 16,0 3 0-16,6-3 0 0,-7 4 1 0,7 0-1 0,7-1 1 0,-7 1-3 15,6-4-3-15,0 0-1 0,2 0-2 0,4-8 0 0,-5 1-4 16,6-4 0-16,0 0-1 0,0-7-2 0,6 0 0 0,-5-8-3 16,-2 0 0-16,8 0-2 0,-7-7 0 0,1 0 1 0,-2-3 0 0,1-5-2 15,0 1-2-15,0-7 2 0,1-2 2 0,-8 2 0 0,0-8-2 16,0 0 1-16,1-3 0 0,-7-5 1 0,0 1 1 0,0-4-2 0,-7 0-1 15,7 0 1-15,-6-3-1 0,0-1 1 0,-8 4 3 0,8 0 0 16,-7 0-2-16,0 3 0 0,0 1 0 0,7 3 1 0,-8 5 2 0,8 2 0 16,-7 5 0-16,0-1-2 0,6 7-5 0,1 5-13 0,-7 3-17 15,6 3-27-15,1 9-34 0,-7-1-45 0,6 7-52 0,-6 8-42 16,7-1-35-16,-7 8-19 0,0 4-9 0,-1 3-6 0,2 4-1 0,-1 0 1 16,0 4 5-16,0 3 11 0,-1 0 19 0,2 1 27 0,5-1 50 15</inkml:trace>
  <inkml:trace contextRef="#ctx0" brushRef="#br0" timeOffset="16446.36">17161 10261 84 0,'-7'0'165'0,"7"0"5"16,-6 0 1-16,0-4 2 0,-2 1-1 0,2 3 1 0,0-4 0 15,-1 0 1-15,1 1-1 0,-1-1-29 0,1 4-45 0,-1-4-34 16,1 1-31-16,-1-1-13 0,7 1-5 0,-7-1-2 0,1 0-1 0,6 1 2 16,-6-1 1-16,-1 0 1 0,0 1 4 0,7-5 3 0,-6 5 1 15,0-1 1-15,-1 0 0 0,1 1 0 0,-1 3 2 0,7-4-1 16,-7 4-1-16,1 0 0 0,0 0-3 0,-2 0-1 0,2 0-3 0,0 4-2 16,0-1-3-16,-1 1-3 0,0 0-1 0,1 3-2 0,-1 0-1 15,-5 1-1-15,4-1-2 0,2 0 1 0,-7 4 0 0,7 0 1 0,-7 0 1 16,6 0 2-16,1 0 2 0,-8 0 3 0,8 0 1 0,0 3 2 15,-1-3 0-15,0 5 3 0,7-6 1 0,-6 1 1 0,6 4 1 0,0 0 0 16,-6-4 0-16,12 3-2 0,-6 1 0 0,0-1 0 0,6 1-2 16,-6 4 0-16,7-5-1 0,0 5 0 0,-1-5-1 0,0 4-2 15,2 1 1-15,-2-1-1 0,7 4 0 0,-7-3-1 0,7-1-2 16,-6 4 0-16,5-4 0 0,2 0-2 0,-8 1 1 0,7 2-3 0,1-2-1 16,-2 3 0-16,-6-4 0 0,8 1-2 0,-1-1-2 0,-6 0 1 0,6 0-1 15,-1 1 1-15,-5-1 0 0,6-3 0 0,-7 3-2 0,1-3 1 16,0-1-1-16,-1 1-1 0,1 0 1 0,-1-4 0 0,1 3 0 0,-1 1-1 15,-6-4 2-15,0 4-1 0,7-4 0 0,-7 0-2 0,-7 0 1 16,7 0 0-16,0 0 1 0,-6-4-1 0,-1 4 0 0,1-4 0 16,-1 4-1-16,1-4 0 0,-1 1 0 0,0 0 0 0,-5-1 0 0,-2 0-1 15,2-3 0-15,-1 3-1 0,-1 0 0 0,2-3 1 0,-2 0-1 16,-5-1 1-16,6 1 2 0,0 0-1 0,-1-4-1 0,2 3 1 0,-1-3 1 16,0 0 0-16,6 0-2 0,-5-3 0 0,4-1 1 0,2 0 1 15,0 1 0-15,-1-5 0 0,0 1-1 0,1 0 1 0,6-1-2 0,-6-2 1 16,6-2-1-16,6-3 0 0,-6 4-1 0,0-3 2 0,6-4 2 15,1 3-1-15,0-3-2 0,5-4 0 0,-4 4 0 0,4-5 0 0,1-2 2 16,0 3-1-16,6-4 0 0,-5 1-1 0,5-5 0 0,-5 1 0 16,4 3 0-16,2-3-1 0,0 0-1 0,-1 0 1 0,-5-5-1 15,5 5 0-15,1 0-4 0,-1 0 0 0,-6-5-3 0,1 5-1 16,5-4 1-16,-6 4-1 0,0-4 2 0,-7 3-1 0,8 1 0 0,-8 0-1 16,0 3 1-16,1-3-1 0,0 7 2 0,-7-4 0 0,0 4 1 15,0 4 2-15,0 0 1 0,-7 0 2 0,0 3 0 0,1 4 2 0,0 0-2 16,-2 0 1-16,2 3 0 0,-7 1 2 0,7 3-1 0,-7 4 0 15,0-3 0-15,-1 3 2 0,2 3 1 0,5 1-2 0,-6 0 0 16,0-1-1-16,0 5-1 0,6-1-2 0,-5 4-2 0,5-3-5 0,0 3-7 16,1 0-10-16,0 0-11 0,-1 3-12 0,7-3-11 0,0 0-13 15,0 4-13-15,7-4-24 0,-1 0-29 0,0 3-32 0,1-3-31 0,0 1-14 16,5-6-5-16,2 6 0 0,-1-1 5 0,0-4 9 0,0 4 12 16,-1-4 10-16,8 1 12 0,-7-1 12 0,0 0 100 0</inkml:trace>
  <inkml:trace contextRef="#ctx0" brushRef="#br0" timeOffset="16676.9">17480 10733 0 0,'7'11'77'0,"-7"5"87"0,6-2 3 0,0-3 4 15,-6 0 2-15,7 4 2 0,-7-4 2 0,0 3 1 0,0 1 2 16,7-1-10-16,-7 1-12 0,0 4-38 0,6-1-50 0,-6 0-24 0,0 1-12 16,6-1-4-16,-6 0-2 0,0-3 0 0,0 3 1 0,0 1 0 15,-6-5 0-15,6 4-1 0,0-3 1 0,-6 0-1 0,6-1-1 0,0 1-3 16,-7-4 0-16,7 3-3 0,0-3-3 0,-7 0-1 15,7 1-3-15,0-1-4 0,-6 0-3 0,6-4-5 0,0 4-6 0,-6-4-7 16,6-3-8-16,0 3-10 0,0-3-10 0,0 0-11 0,0-1-14 16,0 1-21-16,0-4-25 0,0 0-30 0,0 0-33 0,0-4-16 0,6-3-8 15,-6 0-4-15,6-1 1 0,1-3 5 0,0 0 7 0,-1-3 8 0,0-4 10 16,1 2 12-16,-1-6 78 0</inkml:trace>
  <inkml:trace contextRef="#ctx0" brushRef="#br0" timeOffset="17144.87">18014 10312 0 0,'-6'-7'109'0,"-2"3"65"0,2-3 4 0,-6 0 1 0,5-1 1 16,-6 5 1-16,0-5 1 0,7 1-1 0,-8 0 1 0,2 3-10 15,5 0-14-15,0 1-42 0,1-1-57 0,-7 4-27 0,6 0-12 0,0 0-4 16,1 0-2-16,-7 4 0 0,6-4 0 0,1 3 2 0,0 1 3 15,-1 3 2-15,-6 1 2 0,6-1 3 0,1 4 4 0,-7 0 5 16,6 3 0-16,1 5 2 0,0 0 1 0,-1 2 0 0,0 1 2 0,1 4 0 16,-1 3 1-16,7 1-1 0,-6 3 0 0,6 3-3 0,-6 1-1 15,6 0-3-15,0-1-5 0,0 4-2 0,6-3-3 0,-6 3-2 0,6-3-4 16,1 3-2-16,-7-7-4 0,6 4-1 0,8-4-3 0,-8-4-2 16,0-3 0-16,1-1-2 0,6-2 1 0,0-5-3 0,0 0 0 0,-6-3-2 15,12-4 0-15,-6-4 1 0,0 0 0 0,0-3 1 0,7 0 0 16,-7-8 0-16,7 4 0 0,-1-7-2 0,-6-1 0 0,6-3-1 15,1 0 0-15,-7-3-3 0,7-1 1 0,-8-7-1 0,2 0-2 0,5 0-2 16,-6-7-3-16,0 0-4 0,-6-1-2 0,6-7-5 0,-7 4-3 16,0-3-3-16,2-4-3 0,-2 3-1 0,-6-7 0 0,6 8 0 0,-6-5 3 15,0 1 1-15,-6 3 1 0,6 1 3 0,-6 2 3 0,-2 5 2 16,2 0 4-16,-7 0 3 0,7 7 3 0,-7 4 4 0,0-1 2 16,-7 4 3-16,7 4 1 0,0 4 0 0,-6 0-1 0,-1 3-2 0,0 4 1 15,8-4-3-15,-8 8-2 0,1-4-4 0,5 4-5 0,2-1-5 16,-2 5-5-16,1-5-7 0,0 5-7 0,6-5-9 0,1 4-11 0,0 1-17 15,-1 0-21-15,7-5-29 0,0 5-34 0,0-5-18 0,0 1-9 16,7 0-2-16,-1-4 1 0,7 3 3 0,-6-3 5 0,6-3 6 16,0 3 7-16,0-4 10 0,7 0 39 0</inkml:trace>
  <inkml:trace contextRef="#ctx0" brushRef="#br0" timeOffset="17410.16">18529 10254 0 0,'0'0'163'0,"0"0"18"0,0 0 6 0,0 0 2 0,-7-4 1 16,7 4 3-16,-7-4 0 0,1 1 3 0,0-1 3 0,6 4-14 16,-7-4-19-16,0 4-40 0,7-3-49 0,-6 3-24 0,6 0-10 15,0 0-5-15,0 0-5 0,0 0-2 0,0 0 0 0,0 0-2 0,0 0-1 16,0 0-2-16,0 0-2 0,0 0-2 0,0-4-3 0,0 4-2 16,6 0-4-16,1 0-4 0,0 0-1 0,-1 4-3 0,0-4 0 0,8 0-3 15,-8 0 1-15,7 0-2 0,7 0 0 0,-8 0-4 0,8 0-4 16,0-4-7-16,-1 4-9 0,1 0-8 0,0 0-10 0,-1 0-9 15,1 0-10-15,-2 0-11 0,2 0-13 0,0 0-22 0,-1 4-26 0,-5-4-29 16,5 0-31-16,-6 0-12 0,0 3-4 0,0-3 2 0,0 0 8 0,0 0 8 16,-6 0 8-16,6 0 9 0,-7 0 9 0,-6 0 13 0,0 0 116 15</inkml:trace>
  <inkml:trace contextRef="#ctx0" brushRef="#br0" timeOffset="18010.82">18704 10250 0 0,'-6'0'28'0,"-7"0"152"15,-1 0 6-15,2-4 5 0,-2 4 3 0,8-3 3 0,-7 3 3 16,0-4-1-16,0 0 1 0,7 1 2 0,0-1 0 0,-8 1-42 0,8-1-63 16,-1 0-34-16,7 1-18 0,-7 3-10 0,1-4-5 0,6 0-1 15,-7 4-2-15,7-3 1 0,0 3 3 0,-6-4 0 0,6 4 0 16,0 0 0-16,0 0-2 0,0 0-2 0,0 0-3 0,0 0-1 0,0 0-3 16,0 4-2-16,6-4 2 0,-6 7-2 0,0-3 1 0,7 3-1 15,-7 4-3-15,0 0 0 0,6 0 2 0,-6 3 1 0,0 1 2 0,7 3 0 16,-7 0 2-16,0 1 1 0,7 3 3 0,-7 0 1 0,0 0 1 15,0 0 0-15,0 3-2 0,0-2 0 0,0-1 0 0,0 3-2 16,0-3 0-16,0 0-2 0,6-4 0 0,-6 4-1 0,0-3 0 0,0-1-2 16,0-3-3-16,0-1-2 0,0 1-4 0,6 0-1 0,-6-4-1 0,0 0-1 15,0-1-1-15,0-2-1 0,0 0-1 0,8-5 0 0,-8 5-1 16,0-5 1-16,0 1-1 0,0-1 0 0,0-3 1 0,0 0 0 16,0 0 2-16,0 0 0 0,0 0 0 0,0 0 1 0,0 0 1 0,0-3 0 15,0-1 1-15,0 1-1 0,0-5-1 0,0 5 0 0,0-5-1 16,6-3 0-16,-6 4 0 0,0-4-1 0,6 3-2 0,-6-3 0 15,6 0-2-15,-6-3 0 0,7 3-2 0,0 0 0 0,-1 0 1 0,1 0 1 16,-1-1-2-16,0 2 1 0,8-1 0 0,-8 0-2 0,0 3 0 16,8-3 0-16,-1 4 0 0,-7 0-2 0,8-1 0 0,-8 1 0 0,6 4 1 15,2-1-1-15,-8 0-1 0,7 1-1 0,1-1-1 0,-8 4 0 16,6 0 0-16,2 4 0 0,-1-1-1 0,0 1 1 0,0 0 1 0,0 3 1 16,0 0-1-16,-7 0 2 0,8 4-1 0,-1 0 1 0,0 4 1 0,0-4 1 15,-1 8 1-15,-4-5 2 0,4 5 1 0,-5-1 0 16,6 0-2-16,-6 0 1 0,-1 8 0 0,0-4 1 0,8 0 0 0,-14 0-1 15,6 4 3-15,0-1-1 0,-6 1 3 0,7 0-1 0,-7-1 0 16,0-3 2-16,0 4 2 0,0-4 2 0,0 0 4 0,0-1 3 16,-7-2 3-16,7-1 1 0,-6 1 3 0,0-1 1 0,-2-3 2 0,2 3-1 15,0-4 0-15,-7-3 1 0,0 5 1 0,6-6 0 0,-5 1-1 0,-2 0-2 16,2 0 0-16,-8-3-3 0,7-1-2 0,-7 0-3 0,7 1-1 16,-6-5-3-16,6 4-3 0,-7-3-1 0,6-4-3 0,-4 0-4 15,4 0-8-15,-5 0-12 0,5-4-15 0,2-3-22 0,-1 0-23 0,0 0-24 16,0-4-27-16,7 0-29 0,-2-4-33 0,2-3-36 0,0-1-36 15,6-3-24-15,0-3-13 0,0-1-5 0,0-3 2 0,0-5 9 0,0 2 13 16,0-1 20-16,0-4 22 0,0-3 23 0,0 3 25 0</inkml:trace>
  <inkml:trace contextRef="#ctx0" brushRef="#br0" timeOffset="18327.31">18645 10243 107 0,'-6'0'183'0,"0"0"6"0,-1 0 4 0,7 0 2 0,-6 0 2 15,-1-4 0-15,7 4 1 0,0-4 0 0,-7 1 0 0,7-1-30 16,7 4-44-16,-7-3-41 0,7-1-38 0,-1 0-19 0,1 1-10 15,-1-1-5-15,0-3-4 0,8 3-2 0,-8-3 0 0,8 3 0 0,-2 0-1 16,1-3 1-16,1 3-1 0,-2 0 1 0,2 4 1 0,5-3 0 16,-6 3 1-16,6 0-3 0,1 3-1 0,6-3-10 0,-7 4-14 0,7 0-24 15,1 0-31-15,5-1-40 0,-6 1-42 0,1 0-22 0,5-1-12 0,1-3-6 16,-7 4-3-16,6-8-2 0,-6 4-1 0,7-3 1 16,-7 3 2-16,-7-4 8 0,7 0 13 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3999.51147" units="1/in"/>
          <inkml:channelProperty channel="T" name="resolution" value="1" units="1/dev"/>
        </inkml:channelProperties>
      </inkml:inkSource>
      <inkml:timestamp xml:id="ts0" timeString="2022-01-06T02:53:45.392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4982 9517 73 0,'0'0'128'0,"0"0"5"0,0-3 4 0,0 3 1 0,0 0 2 0,-6-4-1 15,6 4-5-15,0-4-11 0,0 4-14 0,0 0-15 0,0-3-15 16,0 3-16-16,-8 0-15 0,8-4-12 0,0 4-10 0,0 0-3 0,0 0-2 15,-6-3-1-15,6 3 2 0,0 0-1 0,0-4-1 0,0 4-2 16,0 0 0-16,-6-4 0 0,6 4 0 0,0 0 0 0,0-3 0 16,0 3 0-16,0 0-2 0,0 0-2 0,0 0-1 0,0 0-3 0,0 0-1 15,0 0-2-15,0 0 0 0,0 0-1 0,0 3-1 0,0-3-1 16,-6 4-2-16,6 0-2 0,0-1 1 0,0 1 0 0,0-1 0 0,-8 5 0 16,8-1 0-16,0 0 0 0,0 1 0 0,-6-1 0 0,6 4 1 15,-6 0 1-15,6 0-1 0,-7 0 2 0,1 0 0 0,6 3 1 0,-7-2 0 16,0 2 0-16,1 1-1 0,6 0 2 0,-6 3-1 0,0-4 1 15,-2 5 0-15,2-1 0 0,0 1 1 0,-1 3 0 0,7-4-1 0,-6 4 1 16,-1 0 1-16,0 0-1 0,1 0-1 0,0 0 1 0,-2 0 2 16,2 0 0-16,0 0-1 0,6 0 0 0,-6-1-1 0,-1 1 1 15,7 4-1-15,-7-4 0 0,1 4 0 0,6-4-1 0,-7 3 0 0,1 1 0 16,6 0 0-16,-6-1-1 0,6 1-1 0,-8 0-1 0,2-1 1 16,6 1-1-16,-6-4 1 0,6 4-2 0,-6-1 1 0,-1 1 0 15,7-1 0-15,-7 1 1 0,7 0-2 0,-6-4 1 0,6 3 0 0,-7 1-1 16,7-1 2-16,-6 2 0 0,6-6 1 0,0 5 1 0,-7 0 0 15,7-5 0-15,-7 1-1 0,7 1 0 0,-6-1 0 0,6-4 0 0,0 4 1 16,0 0 0-16,-6-4-1 0,6 4 1 0,0 0-1 0,-6-3 0 16,6-1 0-16,0 4-1 0,-8-4 0 0,8 0 2 0,0 0-1 0,-6 1-1 15,6-1 1-15,0 1 1 0,-6-5-3 0,6 5 1 0,-7-5-1 16,7 4 0-16,-6-3-1 0,6 4 1 0,-7-5-1 0,7 5 0 0,-7-1-1 16,7-3 1-16,-6 3 0 0,6-4 0 0,-6 5 0 0,6-1 0 15,-6 1 0-15,-2-1-1 0,8-4 2 0,-6 5 1 0,6-1-1 16,-6 0 0-16,6-3-1 0,-7 4 1 0,7-5 0 0,-7 4-2 15,7-3 1-15,0 0 0 0,-6 3-1 0,6-3 0 0,-7-1 0 0,7 1 0 16,0 3 1-16,-6-3 0 0,6 0-1 0,0-1 0 0,-6 5 0 16,6-5 0-16,-7 1 1 0,7-1-1 0,-7 1 0 0,7 0 0 15,-6 0 0-15,6-1 0 0,-6-3 0 0,6 4 1 0,-7-4-1 0,7 3-1 16,-7-3 1-16,7 0 1 0,-6 0 1 0,6 4-1 0,-7-4-1 0,7 0-1 16,-6 0 0-16,6 0 0 0,0 0 1 0,-7 0 0 0,7 0 0 15,-6-4 0-15,6 4-2 0,0 0 0 0,-7 0 0 0,7 0-1 16,0 0 1-16,0 4-1 0,0-4 1 0,-6 0 2 0,6 0 0 0,0 4 0 15,0-4-1-15,0 3 0 0,0-3 0 0,0 4 0 0,0-4 1 0,0 3 0 16,0-3 1-16,0 4 1 0,0-4-2 0,0 4 1 0,0-4 0 16,0 0-1-16,0 0 0 0,0 0-1 0,0 0 0 0,0 0-1 15,0 0 0-15,-6-4 0 0,6 4 2 0,0 0-1 0,0-4 0 0,0 0 1 16,0 5 0-16,0-5-1 0,0 0-1 0,-8 1 1 0,8 3 0 16,0-4 1-16,0 0-1 0,0 4 1 0,0-3 0 0,0 2 0 0,0-2-1 15,8 3 0-15,-8 0-1 0,0 0 0 0,0-4 0 0,0 4 1 16,6 0-1-16,-6 0 1 0,0-3 0 0,0 3 1 0,0-4-1 15,0 0 1-15,0 0 0 0,0 1-1 0,0-1 0 0,0 0 0 16,0-3 0-16,0 3 1 0,0-3 0 0,0 0-1 0,0-1 0 0,0 1 1 16,0 0 0-16,0-1-1 0,0-3 0 0,0 4 0 0,0-4 1 15,0 0-1-15,0 0 1 0,0 0 0 0,0 0-2 0,0 0 1 0,0 0 0 16,0 0-1-16,0 0 0 0,0 0-4 0,0 0-4 0,0 0-7 16,0 0-7-16,0 0-7 0,0-4-11 0,0 4-9 0,0-3-10 0,0-5-21 15,0 5-27-15,0-5-29 0,0 1-32 0,0-4-17 0,0 0-8 0,0-3-2 16,0-1 2-16,6-7 5 0,-6 3 5 0,0-6 8 15,7-1 10-15,-7 1 9 0,6-5 79 0</inkml:trace>
  <inkml:trace contextRef="#ctx0" brushRef="#br0" timeOffset="1151.7">5816 10063 0 0,'-7'-3'99'0,"0"-1"46"0,7 0 1 16,-6 4 2-16,-1-3 1 0,1-1 2 0,6 4 0 0,-6-4 1 0,-2 0 2 15,8 1-22-15,-6 3-31 0,6-3-30 0,-6-2-30 0,6 2-15 16,0-1-9-16,-6 4-4 0,6-7-1 0,0 3-1 0,0 0-1 0,0 1-2 15,0-1 0-15,0 1 0 0,0-1 0 0,0 0 2 0,-8 1 0 16,8-1 1-16,0 0-3 0,0 1 1 0,0-1 0 0,0 0 0 16,0 4-1-16,0-3 2 0,0 3 0 0,0 0-1 0,0 0 2 0,0 0 0 15,0 0 0-15,0 0 1 0,0 0-2 0,0 0 1 0,0 0-2 16,0 0 1-16,0 0-1 0,0 3-1 0,-6-3-1 0,6 4-1 0,0 0 0 16,0-1 1-16,-6 5 0 0,6-1 0 0,-7 0-1 0,7 4-1 15,0 0 1-15,-6 1 1 0,6-2 1 0,-7 5 1 0,7 3 2 16,-7-3 0-16,7 3 2 0,-6 4 1 0,0-4 1 0,6 4 0 0,-6 4 1 15,6-4-2-15,-8 4 1 0,2-1-1 0,6 5 0 0,-6-4-1 16,-1 3-1-16,7 0-1 0,-6 0 0 0,6 0-1 0,-7 1 1 0,0-1-1 16,7 4 1-16,-6-4-1 0,6 1 0 0,-6-1-1 0,6 1 0 15,0-1 1-15,-6 0-1 0,6-4 2 0,0 5-1 0,-8-1 0 0,8-3 0 16,0 3-2-16,-6-3-1 0,6 3 0 0,0-3-3 0,-6 0 0 16,6-1 1-16,-7 4-2 0,7-3 2 0,0 0-2 0,-7-1 1 0,7 1 0 15,-6 0-1-15,6-1 1 0,-7-2-1 0,7 2 2 0,-6 1-1 16,0-4 1-16,6-1-1 0,-7 1 0 0,0 0 1 0,7 1 0 15,-6-1 0-15,0-4 0 0,-1 4 2 0,0-4 0 0,7 0 0 0,-6 0 2 16,-1-2 0-16,1 2 0 0,-1 0-2 0,7-3 0 0,-6-1 1 16,-1 5-1-16,1-5 0 0,6 4-1 0,-6-3 0 0,-2 0-1 15,8 3-1-15,-6-3-1 0,0 0-1 0,6-1-1 0,-7 1-2 0,7-1 1 16,0 1 1-16,-6-4 0 0,6 4 0 0,-7-4 1 0,7 4-1 16,-6-1 0-16,6-3-1 0,0 0 1 0,-7 4 0 0,7-4 2 15,0 0-1-15,-6 0 0 0,6-4 0 0,0 4 1 0,0-4-1 0,0 0 0 16,-6 1-2-16,6-1 0 0,0 1 1 0,0-1 1 0,0 0 0 15,0 1 0-15,0-1-3 0,0-3 1 0,0 3 0 0,0 0 0 0,-8-3-1 16,8 3 1-16,0 1 0 0,0-5 0 0,0 4 1 0,0-3 0 16,0 3 0-16,0-3-2 0,0 3-1 0,0 1 2 0,0-5 0 0,0 5 1 15,-6 3 0-15,6-4 0 0,0 1 1 0,-6 3 0 0,6-4-2 16,0 4 1-16,-7 0 1 0,7 0 1 0,0 0-1 0,0 0 2 16,-7-4-1-16,7 4 1 0,0 0-2 0,-6-4 2 0,6 5-1 0,0-1-1 15,-6-4 1-15,6 0-1 0,0 0-1 0,0 1 1 0,-7-5 0 16,7 5-1-16,0-5 0 0,0 1-1 0,0 0 0 0,0 3 1 0,0-3 1 15,0-1-1-15,0 1-2 0,-6 0 1 0,6-1 1 0,0 1-1 16,0 0 1-16,0-1-2 0,0 1 0 0,0 0 1 0,0 3 1 0,0-4 0 16,0 1-1-16,0 0 0 0,0-1 0 0,0 1 1 0,0 0-1 15,0-1 0-15,0 2-1 0,0-2 1 0,-7 1 1 0,7-1 0 0,0 1-1 16,0 0 0-16,0-4 1 0,0 3 0 0,0-3 0 0,0 0 0 16,0 0 0-16,0 4-1 0,0-4 1 0,0 0-2 0,0 0-2 15,0 0-2-15,0 0-3 0,0 0-5 0,0 0-5 0,0 0-8 16,0 0-5-16,0 0-10 0,0 0-11 0,0-4-11 0,-7 4-11 0,7 0-17 15,0-3-22-15,0-1-26 0,-6-3-30 0,6 3-19 0,-6-7-13 16,6 3-2-16,0-3 3 0,-7-3 4 0,7-1 5 0,-7 1 9 16,7-5 10-16,-6 1 10 0,6-4 11 0</inkml:trace>
  <inkml:trace contextRef="#ctx0" brushRef="#br0" timeOffset="2132.58">6786 10199 28 0,'-7'7'149'0,"7"1"3"0,-6-5 3 0,0 5 1 15,-2-1 0-15,2-4 0 0,0 5 2 0,-1-1-1 0,7 0 1 0,-6 1-29 16,-1-1-40-16,7 4-32 0,-7-4-28 0,7 4-12 0,-6 0-6 0,6 1-4 16,-6-1 0-16,6 0 1 0,-6-1 1 0,6 5 2 0,-8-4 0 15,2 4 1-15,6-4 1 0,-6 3 2 0,-1-3 2 0,7 4-1 16,-6-1 2-16,-1 1 0 0,0 0 0 0,7 0-1 0,-6-1-1 0,0 1-1 16,6 3-1-16,-7-3-2 0,7-1-1 0,-7 5-2 0,7-4 1 0,-6-1 0 15,0 5-1-15,6-5 1 0,-7 4-1 0,7 1 1 0,-7-1 0 16,7 0-1-16,-6 0 1 0,-1 1 0 0,7 3-1 0,-6-4 1 0,0 4-1 15,-1 0 2-15,7 0-1 0,-7 0 0 0,1 0-1 16,0 0-1-16,6-4 0 0,-7 8-2 0,0-4 0 0,7-4-1 0,-6 5-1 0,-1-2 1 16,7 1 0-16,-6 0 0 0,-1 0 1 0,7 0-1 15,-6 1 1-15,-1-2 0 0,1-2 1 0,0 3 0 0,-8-1 1 0,8 1 1 16,-1 0-1-16,-6 1 1 0,7-1 0 0,-7-1 0 0,7 1-1 16,-8 0-1-16,8 0 0 0,-8 1 1 0,2-1 1 0,5-4-1 0,-6 4-1 15,6 0 0-15,-5-1-1 0,5-2 1 0,-6 3 2 0,7-4 0 16,-8 1-1-16,8-1 1 0,-1 0 1 0,1 0-2 0,0-3 1 15,-2 0-2-15,2-1-2 0,0 1 1 0,-1-4-1 0,1 0-1 0,6 0 1 16,-7 0-2-16,1 0 0 0,6 0-1 0,-7 0 1 0,1 0-1 16,0 0 0-16,6 0 1 0,-8 3 0 0,8-3-1 0,-6 1 0 0,6 2 0 15,-6-3 0-15,6 4 2 0,-7-4-1 0,7 4 1 0,-7-4 0 16,7 3 1-16,-6-3-2 0,6 0 2 0,-6 4-1 0,6-4 0 0,0 0 0 16,-7 4 0-16,7-4 1 0,-6 0 0 0,6-1-2 0,-7 1 0 15,7 0 0-15,0 0-2 0,0 0 0 0,-7 0 0 0,7-3 0 0,0 2 0 16,-6 1 0-16,6 1-1 0,0-1 0 0,0 0 0 0,0 0-1 15,-6 0 1-15,6 0 1 0,0 0-1 0,0 0-1 0,0 0 1 16,0-1 1-16,0 1-1 0,0 0 0 0,0 1 0 0,0-5 0 0,0 4 0 16,0-4 0-16,0 4 1 0,0-3-1 0,0-5 1 0,0 5 1 15,0-5 0-15,0 1-1 0,0 0 0 0,0-4-1 0,0 0 1 0,0 0 1 16,0 0-3-16,0 0-1 0,0 0-5 0,0 0-5 0,0 0-6 16,0 0-9-16,0 0-10 0,0 0-10 0,0-4-12 0,0 0-12 0,-7 1-22 15,7-5-30-15,0 1-28 0,0-4-30 0,0 0-15 0,0 0-8 16,0-8-2-16,-7 5 2 0,7-8 6 0,0 4 8 0,-6-4 9 15,6-4 10-15,-6 1 12 0,6-1 83 0</inkml:trace>
  <inkml:trace contextRef="#ctx0" brushRef="#br0" timeOffset="3334.57">7736 10708 51 0,'-6'-4'149'0,"6"4"3"0,0 0 2 15,-6 0 1-15,6-3 1 0,-6 3 0 0,6-4-1 0,-8 4-2 16,8 0-4-16,0-4-26 0,-6 4-38 0,6 0-29 0,0 0-28 0,0 0-14 16,0 0-5-16,0 0-3 0,0 0-1 0,0 0-2 0,0-3 1 0,0 3-1 15,0 0 2-15,0 0 1 0,0 0 0 0,0 0 1 0,0 0-1 16,0 0 1-16,0 0 0 0,0-4-1 0,0 4 0 0,0 0 0 0,0 0 0 15,0 0-2-15,0 0-1 0,0 0-1 0,0 0-4 0,0 0-1 16,0 0-3-16,0 0-2 0,0 0-2 0,-6 0 0 0,6 0-2 0,0 0-1 16,0 0 1-16,0-4 0 0,6 4 0 0,-6-3 1 0,0 3 0 15,0-4 0-15,0 4 2 0,0-4 2 0,0 1 0 0,0 3 3 16,0-4 1-16,0 4 1 0,0-4 1 0,0 4 1 0,0-3-1 0,0 3 1 16,0 0 1-16,0-4 1 0,0 4 1 0,0 0 2 0,0 0 2 15,0 0 0-15,0 0 0 0,0 0 1 0,0 0 1 0,0 0 0 16,0 0 0-16,0 4-1 0,-6-4 2 0,6 3 0 0,0 1-1 15,0 0 2-15,0 3-1 0,0-3 2 0,-7 7 2 0,7-4 0 0,0 4 2 16,-6 4 1-16,6-5 2 0,0 9 1 0,-7-4 0 0,7 7 1 16,-7-4 1-16,7 4 0 0,-6 0 2 0,6 0-1 0,0 4 0 0,-6-1-2 15,6-3-1-15,-7 4-1 0,0-1 0 0,7 1-2 0,-6 0 0 16,6-1-1-16,-6 5-1 0,6-5 1 0,-7 1-1 0,7 4 0 0,-7-1-1 16,7 0-1-16,-6-4 0 0,6 5-1 0,-7-1 1 0,7 1-1 15,-6-1 1-15,6-4-1 0,0 5 0 0,-6-4-2 0,6-1 0 0,-7 1-1 16,7-1-1-16,0 1 0 0,-7-1 0 0,7-2-1 0,-6-1-1 0,6 0 0 15,0-4 0-15,0 0-1 0,-6 0-1 0,6 1 0 0,0-5-3 16,-8 1 2-16,8 0 0 0,0 0-1 0,-6-1 1 0,6 1-1 16,0-4-1-16,-6 3-1 0,6 1 1 0,-7-4-1 0,7 0-1 15,-6 3 1-15,6-2-2 0,0-1 0 0,-7 3 2 0,1-3 0 0,6 0-1 16,-7 0 0-16,7 0 0 0,-6 0 1 0,0 0-1 0,6-4 1 16,-8 4 1-16,8 0-1 0,-6-3 0 0,6 3 0 0,-6-4 0 0,6 1 0 15,-7 3 0-15,7-4 0 0,-6 0-1 0,6 1 1 16,-7-5 1-16,7 4-2 0,-6 1 0 0,6-1 0 0,-7-3 0 0,7 3 0 15,-6-3 1-15,6-1 0 0,0 5 0 0,-7-5 0 0,7 1 0 16,0 0 0-16,0-1 1 0,0 1 0 0,-7 0 0 0,7-1 0 0,0 1 0 16,0-1 0-16,0 2 0 0,0-2 0 0,0 5-1 0,0-5 1 0,0 1 0 15,0 0 0-15,0-1 0 0,0 4-1 0,0-3 0 0,0 0 0 16,0 3-1-16,0-3 0 0,0-1 0 0,0 1 1 0,0 0 1 0,0-1-1 16,0 1 0-16,0 0-1 0,0-1 0 0,0 1 0 0,0 0 1 15,0-1 0-15,0-3-1 0,0 4 1 0,0 0 1 0,0-1-1 16,0 1 1-16,0-4-1 0,0 4 0 0,0-1 1 0,0 1 0 0,0-4 0 15,0 3-2-15,0 1 0 0,0 0 1 0,0-1 0 0,0 1 0 16,-6 0 0-16,6-1 0 0,0 2 0 0,0-2 0 0,0 4 0 16,0-3 0-16,0 0-1 0,0-1-1 0,0 1-5 0,0 0-8 0,0-4-11 15,-6 3-14-15,6-3-21 0,0 4-25 0,0-4-30 0,0 0-35 16,0-4-23-16,-7 1-17 0,7-5-8 0,-7 1-5 0,7 0-3 0,0-5 1 16,-6-2 5-16,6-1 8 0,-6 1 12 0,6-5 14 0</inkml:trace>
  <inkml:trace contextRef="#ctx0" brushRef="#br0" timeOffset="4199.96">8596 10899 0 0,'0'3'26'0,"0"-3"127"0,0 0 5 0,0 0 3 0,0 0 1 0,0 0 1 16,0 4 1-16,0-4-1 0,0 4 1 0,0-4-12 0,-6 3-15 16,6 1-32-16,0 0-40 0,0-4-24 0,0 3-19 0,0 1-9 0,0 3-4 15,-6-3-1-15,6 3 0 0,0-3 1 0,-8 3 0 0,8 0 3 16,0 1 2-16,-6-1 0 0,6 0 0 0,-6 1 2 0,6 3 1 0,-7-4-1 16,7 4 2-16,-6 0-1 0,6-3-2 0,-7 3 0 0,7 0-2 15,-6-1 0-15,6 1 1 0,-7 4-1 0,7-4-2 0,-6 4 1 16,6-1 1-16,-6 1 0 0,6-1 1 0,-8 5 1 0,2-1 0 0,6 1 3 15,-6-1 0-15,-1 4 2 0,1 0 0 0,-1 0 1 0,1 4 1 0,6-1-1 16,-7 1-1-16,1 3-2 0,-1 0-1 0,0 5-2 16,1-5 0-16,0 4-1 0,-1-1-1 0,0 1 0 0,1 1 1 0,0-5-3 15,-1 4-1-15,1-4-1 0,-1-3-1 0,0 3 0 0,1-3 0 0,0-1 0 16,-1-3 0-16,0 0-1 0,1 1 0 0,0-2-1 0,-1 1-2 0,7-3 0 16,-7-1 0-16,7 0-1 0,-6-3-2 0,6 3 2 0,-7 1 0 15,7-5 1-15,0 1-1 0,0-4-1 0,-6 3 1 0,6-3-1 16,0 0 1-16,0-3 0 0,0 3-2 0,-6-4 0 0,6 0 1 0,0 4 0 15,0-7 0-15,0 4-1 0,0-2-2 0,0 2 0 0,0 0 1 16,0-1 0-16,0 4 1 0,0-4-1 0,0 0 1 0,0 1 0 16,0-1 1-16,0 4-1 0,0-4-2 0,0 4 0 0,0-3 0 0,0 2 2 15,0-2 0-15,0 3 0 0,0-3 0 0,0 2 0 0,0-2-1 16,0-1 1-16,0 0 0 0,0 4-2 0,0-3 1 0,0-5 1 16,0 5-1-16,0-5 1 0,-8 5-1 0,8-5 1 0,0 4-1 0,0-3 1 15,0 0-1-15,0-1 0 0,0 1-1 0,-6 0 0 0,6-4 1 16,0 3-1-16,0 1 0 0,0-4 0 0,0 0 1 0,0 0 0 0,0 0 1 15,0 0-2-15,0 0-3 0,0 0-4 0,0 0-5 0,0 0-5 16,0 0-7-16,0 0-5 0,0-4-5 0,6 4-7 0,-6-3-6 0,0-1-6 16,0 0-7-16,8 1-9 0,-2-5-10 0,-6 1-17 0,6 0-21 15,1 0-21-15,-1-4-23 0,1 0-12 0,6 0-7 0,-7-4-2 16,1 4 3-16,6-8 5 0,0 5 5 0,-6-1 6 0,6-3 7 0,-1 0 8 16,2-1 54-16</inkml:trace>
  <inkml:trace contextRef="#ctx0" brushRef="#br0" timeOffset="4867.21">9600 11422 68 0,'0'-7'100'0,"6"7"3"0,-6-4 0 0,0 1 0 0,6-1 1 16,-6-3-6-16,7 3-8 0,-7 0-15 0,0 1-18 0,7-5-14 15,-7 5-12-15,6-1-8 0,-6 1-7 0,0-1-3 0,6 0 1 0,-6 1 2 16,0 3 5-16,0-4 4 0,7 4 8 0,-7 0 7 0,0 0 4 16,0 0 4-16,0 0 3 0,0 0 1 0,0 0-1 0,0 0 2 0,0 0 0 15,0 0-1-15,0 0-4 0,0 0-3 0,0 0-4 0,0 0-6 16,-7 0-6-16,7 4-4 0,0-1-3 0,0 5-1 0,0-5-2 0,-6 4 0 15,6 1-1-15,0-1 0 0,-6 4 1 0,6 0-1 0,-7 4 2 16,7-4 2-16,-7 3 1 0,1 1 0 0,6 0 1 0,-6-1 0 16,-2 5 0-16,8-1 1 0,-6 0 0 0,0 0 1 0,6 4 2 0,-7 1 0 15,1-1 1-15,-1 3 0 0,7-3 0 0,-6 4 1 0,-1-4-2 16,1 4 0-16,0-1 0 0,-2 1-3 0,2-4-2 0,0 3-3 16,6-3-1-16,-7 4-2 0,1-4-2 0,-1 0-2 0,7 0-1 0,-6 3-1 15,-1-3-1-15,1 0-1 0,-1 1-2 0,0-1 0 0,1-1 0 0,0-2 1 16,-1 3-1-16,-6-4 1 0,13 1-1 0,-13-1-1 0,13 0 1 15,-6-3-2-15,-1 3-1 0,0-3-1 0,1-4-1 0,6 3-1 16,-6-3 1-16,6-4 0 0,-8 4 0 0,8-3 0 0,0-1-2 0,-6 1 0 16,6-5 1-16,0 1 0 0,0 0-1 0,0-4 0 0,-6 3 1 15,6-3-1-15,0 0-1 0,0 0-2 0,0 0-2 0,0 0-5 0,0 0-5 16,0 0-7-16,0 0-8 0,0 0-9 0,0 0-13 0,0 0-12 16,0-3-12-16,0-1-19 0,0 0-23 0,0 1-28 0,6-1-29 0,-6-3-17 15,0 0-14-15,0-1-2 0,0-3 2 0,6 3 5 0,-6-2 6 16,0 2 10-16,8-3 11 0,-8 0 12 0,6 4 28 0</inkml:trace>
  <inkml:trace contextRef="#ctx0" brushRef="#br0" timeOffset="5531.99">10843 11814 14 0,'0'4'152'0,"7"-4"4"0,-7 0 4 0,0 0 1 0,0 0 1 0,0 0 1 16,0 0-1-16,0 0 0 0,0 0 1 0,0 4-26 16,0-1-37-16,0-3-33 0,0 4-30 0,0 0-16 0,0-1-8 0,0 5-4 15,0-5-2-15,-7 5 1 0,7-1 0 0,0 0 4 0,0 4 0 0,0 0 3 16,0 1 1-16,0-2 1 0,0 1 2 0,0 0 2 0,-6 4 0 0,6 0 2 15,0-4 1-15,0 3-1 0,0 1 2 0,-6 3-1 16,6-3-3-16,0 0 0 0,-8-1 0 0,8 5-1 0,0-1-2 0,0-4 0 16,-6 5-2-16,6-1 0 0,-6 0 0 0,6 0-1 0,-7 1-1 15,7-1-1-15,-6 1 0 0,6-1-1 0,-7 4 0 0,1-4 1 0,-1 0-1 16,7 1-1-16,-6-1 0 0,0 1-1 0,-2-1 1 0,8-4-3 16,-6 5 0-16,0-5 0 0,-1 1-1 0,0 0-1 0,1-4-1 0,6 0-4 15,-6 0-3-15,-1-4-8 0,7 1-9 0,0-1-9 0,-6 0-9 16,6-3-11-16,0-1-12 0,0 1-18 0,-7 0-20 0,7-4-28 15,0 0-31-15,0 0-20 0,0 0-17 0,0-4-4 0,0-3-2 0,0 3 6 16,-7-3 6-16,7-4 8 0,0 0 10 0,-6 0 10 0,0-4 13 0</inkml:trace>
  <inkml:trace contextRef="#ctx0" brushRef="#br0" timeOffset="6499.18">4305 9463 49 0,'0'0'150'0,"0"-4"4"15,-7 0 3-15,7 4 0 0,0-4 2 0,-7 4 2 0,7-3-1 16,0 3 1-16,-6-4-1 0,6 4-30 0,0 0-45 0,0 0-32 16,0 0-24-16,0 0-13 0,0 0-6 0,0 0-4 0,0 0-3 0,-7 4 0 15,7-4-1-15,0 3 0 0,0 1 2 0,0 4 1 0,0-2 3 0,-6 2 1 16,6 0 1-16,0 3 2 0,0-4 1 0,-6 7 1 0,6-3 1 15,0 4 2-15,0 0 1 0,-7 3-2 0,7-4 1 0,-7 8-1 16,7-3-2-16,-6 3 0 0,6 0-2 0,-6 0-1 0,-2 3 0 0,8 1-3 16,-6 0-1-16,6 3 0 0,-6 0-2 0,-1 1-1 0,1 2-1 15,-1 2-1-15,1-1 1 0,-1 0 0 0,1 4-2 0,6-5-3 16,-6 5-3-16,-2-4-2 0,2 0-5 0,0 0-4 0,-1 3-5 0,0-6-6 16,7 3-6-16,-6-4-11 0,6 0-10 0,-6 1-24 0,6-1-29 0,0-4-27 15,0 1-22-15,0-4-10 0,0 0-4 0,0 0 0 0,0-4 2 16,0 1 5-16,6-1 3 0,-6-3 7 0,0 0 6 0</inkml:trace>
  <inkml:trace contextRef="#ctx0" brushRef="#br0" timeOffset="7898.35">16080 3875 0 0,'0'-3'80'0,"0"3"78"0,-7 0 3 0,7-4 3 0,0 4 1 0,-6-4 0 16,6 1 0-16,-7-1 2 0,7 4 0 0,-7-3-12 0,7-1-16 0,-6 4-36 15,6 0-44-15,0-4-23 0,0 4-10 0,-6 0-6 0,6-3-3 16,0 3 0-16,0-4 0 0,-7 0 4 0,7 1 2 0,0 3 3 15,-7-4 2-15,7-3 0 0,0 3 0 0,-6 0-1 0,0 1-2 0,-1-1-1 16,1-3-2-16,-1 3 0 0,0 0-1 0,-5 1-1 0,-2-1 0 16,8 0-5-16,-7 1-4 0,-7 3-3 0,8-4-3 0,-2 4-1 15,-5 0-1-15,-1 0 0 0,0 0-2 0,1 0 1 0,0 4-1 0,-1-4-1 16,-6 7 0-16,7-3-1 0,-1-1-1 0,-7 5 1 0,9-1 0 16,-2 0 0-16,-7 4 0 0,9-3 0 0,-2 3 0 0,0 0 1 0,1-1 0 15,-1 6 1-15,1-5 0 0,5 3-1 0,2-3-1 0,-2 4 1 16,2-1 1-16,-2 1 0 0,8-1 0 0,-7 1 1 0,7 0 1 0,-2-1 1 15,8 1-2-15,-6 0 0 0,0 3-1 0,6-3 0 0,0-1 0 16,0 1-1-16,0 3 2 0,0-3 1 0,6 0-1 0,-6 0-1 16,6 3 1-16,2-4-2 0,-2 1-1 0,0 3 0 0,7-3 2 0,-6 0 1 15,6-1 0-15,-1 4-1 0,-4-3 1 0,4 4-1 0,2-5 0 0,5 1 1 16,-5 3-1-16,-2-3-1 0,1 3 2 0,7 0 1 0,-8-3-1 16,2 4 1-16,6-1-1 0,-8 4-1 0,1-4 0 0,7 0 0 15,-8 4 0-15,2 4 0 0,-1-4 0 0,-7 0 0 0,8 0 0 0,-8 0 0 16,7 0-1-16,-6 0 1 0,-7-4 0 0,6 4-1 0,0-3 1 15,-6-1-1-15,7-4 1 0,-7 5 1 0,0-5 0 0,0 1 2 16,0 0 0-16,-7-5 2 0,7 2 2 0,-6-1 1 0,0 0 1 0,6-4 1 16,-7 4 2-16,-6-4 1 0,7 1 1 0,-8-1 2 0,8 0 0 15,-7 1 1-15,-7-1 2 0,8 0-1 0,-2 1-1 0,-5-1 0 0,5-4-2 16,-4 5-1-16,-2 0-1 0,0-5-1 0,1 5-2 0,-1-5-1 16,7-3 0-16,-7 4-2 0,0-1-2 0,8-3-2 0,-1 0-2 0,0 0-4 15,0-3-4-15,7 3-9 0,-8-4-15 0,8 4-15 0,6-3-16 16,0-2-22-16,0 2-25 0,0 0-31 0,0-5-35 0,12 0-22 0,-4 1-16 15,4 0-8-15,1-4-4 0,7 0 0 0,-8-4 3 0,8 1 10 16,7-1 14-16,-7 1 14 0,5-5 16 0</inkml:trace>
  <inkml:trace contextRef="#ctx0" brushRef="#br0" timeOffset="17444.52">6213 3875 0 0,'0'-7'104'0,"0"0"49"0,6 3 3 0,-6-3 5 0,0 0 1 15,-6 3 4-15,6-3 0 0,0-1 1 0,0 1 1 0,0 3-16 16,0-3-25-16,0 0-32 0,-6 3-38 0,6-3-16 0,0-1-10 16,0 1-3-16,0 4-2 0,-8-5-2 0,8 1-2 0,0 0 0 15,0-1 0-15,-6 1 0 0,6-1-1 0,0-3 1 0,0 4 0 0,-6 0 0 16,6-4 1-16,0 3-1 0,0 1-1 0,0-4-1 0,-7 4 0 15,7 0 0-15,0 3 0 0,-7-3-1 0,7 3 2 0,0 0-2 16,-6 1-2-16,6 3 0 0,-6 0-1 0,-1-4-2 0,1 8-1 0,-1-4-1 16,0 0-1-16,-5 3-3 0,5 1-2 0,-6 0 0 0,0 3-3 0,0 0 1 15,0 1-3-15,-1 2 1 0,-4 1-1 0,4 4 0 0,-5-4-1 16,5 4 1-16,-4 3 1 0,-2 1 0 0,0-1 1 0,7 0-1 16,-7 4 2-16,1 0-1 0,-1 0 0 0,8 0 0 0,-8 4 0 0,7-1 0 15,-7-3 0-15,8 4 2 0,-2-4-1 0,2 4 0 0,-2-4-3 0,1 0 0 16,0-1 1-16,6-2-1 0,1-1 0 0,0 0 0 0,0 0 0 15,6-2 2-15,-8-2 0 0,8 1-1 0,0-1 0 0,0 1 0 16,0 0-1-16,8-4 1 0,-8-1 1 0,6 5-1 0,-6-3 1 16,6-2-1-16,0 1 0 0,8 0 1 0,-8 0 0 0,1 0-1 0,5 0 0 15,2-3 0-15,-8 3 0 0,8-1-1 0,-2-2 1 0,1-1 0 16,1 4 0-16,-2-4-2 0,2 1 2 0,-2-1-1 0,2 1 1 16,-1-1-1-16,-1 0 0 0,2 1-1 0,-2-1-1 0,8-3 1 15,-7 3 0-15,1 0 0 0,-2 0 1 0,2 1 0 0,-2-1 1 0,1 4 0 16,1-4-1-16,-2 4 0 0,-6 0-1 0,8 0 1 0,-1 4 0 0,0-4 0 15,-6 4 1-15,5-1-1 0,-5 5 0 0,0-5 1 0,-1 5 0 16,0-5 0-16,-6 4-1 0,7 1 2 0,-7-1 1 0,-7 4 0 0,7 0 2 16,-6-4 1-16,6 4 2 0,-13-3 1 0,6 3 2 0,1 0 0 15,-7-4 0-15,7 0 0 0,-8 4 1 0,2-3 0 0,-2-1 1 0,2 0 2 16,-2 0 0-16,1 1 2 0,-7-4 0 0,8 3 0 0,-2-3 0 16,2-1-1-16,-8 1 0 0,7-1 1 0,1-3 3 0,-8 0 1 15,7 1 3-15,-1-1-2 0,2-4-2 0,-2 0-1 0,2 1-2 0,-8-5-1 16,13 1-2-16,-5 0 0 0,-2-4-2 0,2 0-1 0,4 0-2 15,-4 0-5-15,5-4-10 0,1 0-10 0,-1 1-13 0,0-5-14 0,1 1-12 16,6-4-14-16,-6 0-13 0,6 0-14 0,0-4-13 0,6 0-32 16,-6-3-39-16,6 0-30 0,1-4-24 0,0 4-7 0,-1-5-1 15,7-2 6-15,1 3 9 0,-8-4 11 0,6 4 12 0,2-3 14 0,-1 2 14 16,7 2 13-16,-8-1 156 0</inkml:trace>
  <inkml:trace contextRef="#ctx0" brushRef="#br0" timeOffset="19242.27">6669 4564 0 0,'0'0'26'0,"0"0"80"0,0 0 2 0,0 0 1 0,0 0-2 16,-7 0-3-16,7 4-7 0,0-4-16 0,0 0-21 0,0 0-25 15,0 0-31-15,0 0-28 0,0 0-24 0,0 0-19 0,0 0-17 0,0 0-12 16,0 0-7-16,0 0-3 0,0 0 0 0,0 0 4 0,0 0 6 15</inkml:trace>
  <inkml:trace contextRef="#ctx0" brushRef="#br0" timeOffset="20093.59">6649 4572 0 0,'0'0'71'0,"0"0"67"16,0-4 4-16,0 4 4 0,0 0 2 0,0 0 3 0,0-4 1 0,-6 4-4 16,6 0-8-16,0-3-15 0,0 3-16 0,0-4-18 0,0 4-18 15,0 0-16-15,0 0-17 0,0-4-8 0,0 4-5 0,-7 0-4 16,7-3-1-16,0 3-2 0,0 0-1 0,0-4-2 0,0 4 1 0,-7-4-1 16,7 4 1-16,0 0-2 0,0-3-2 0,0 3 0 0,0 0 0 15,0 0 0-15,0 0 0 0,0 0 2 0,0 0 0 0,0 0 1 16,0 0 0-16,0 0 0 0,0 0-2 0,0 0-1 0,0 0-1 0,0 0-3 15,0 0 1-15,0 0-3 0,0 3 0 0,0-3-1 0,0 4-1 16,0 0 0-16,0-1 1 0,0 5 1 0,0-1 1 0,0 4 2 0,0 3 1 16,0-2 1-16,0 6 2 0,0 0 1 0,0 1 1 0,0 3 2 15,0-1 3-15,0 1 2 0,-6 1 0 0,6 2 1 0,0-3-1 0,0 4-3 16,0-4 0-16,0 0-3 0,0-1-3 0,0 2-1 0,-6-5-1 16,6 4-1-16,0-7 0 0,0 3-4 0,0 0-2 0,6-3-1 15,-6-1-3-15,0-2 1 0,0 2-1 0,0-3-1 0,0 0-1 0,0-3 1 16,0 3 0-16,6-8 1 0,-6 5-1 0,0-5-1 0,0 1-2 15,0-1 0-15,0 1-2 0,0-4-1 0,0 0-2 0,0 0-3 16,0 0-2-16,0 0-5 0,0 0-5 0,0-4-3 0,0 1-3 0,0-1-2 16,0-3-2-16,0 3-2 0,0-3 0 0,0-4-1 0,0 4 1 0,0-4 1 15,-6 3 3-15,6-3 2 0,0 1 1 0,0-1 5 0,-6-5 5 16,6 6 3-16,0-1 2 0,0 0 2 0,0 0 4 0,0-4 2 0,0 4 0 16,0 0 2-16,0 4 1 0,0-4 1 0,0 0 0 0,0 4 0 15,6-1 0-15,-6 1 0 0,6-1 0 0,-6 1-1 0,7 0 0 16,0-1 1-16,-1 1-1 0,0 0 1 0,1-1 0 0,0 1 0 0,6 0 0 15,-7 0 1-15,8 3-1 0,-8-3 1 0,6-1 0 0,2 1-1 16,5 0 0-16,-5 3 0 0,-2-3 0 0,8-1-1 0,-7 1-3 16,7 3-1-16,-8-3-2 0,8-1-2 0,-7 5-3 0,7-5-3 0,-8 5-2 15,8-5-4-15,-7 5 0 0,0-4-4 0,6 3 0 0,-5 0-3 16,-2 1-2-16,2-1-1 0,-8 0 1 0,7 1-2 0,-6-1 0 0,0 4-1 16,-1-4 2-16,0 4 0 0,-6-3 3 0,6-1 3 0,-6 4 2 15,0-4 4-15,0 4 3 0,0 0 4 0,0-3 5 0,0-1 4 0,0 4 7 16,0-4 5-16,-6 1 3 0,6-1 5 0,-6 0 6 0,6 4 3 15,-6-3 5-15,6-5 4 0,-7 8 3 0,7-3 4 0,-7-1 1 0,7 1 1 16,-6-1 0-16,-1 4-1 0,7-4-1 0,-6 1 1 0,6 3 4 16,-6-5 0-16,-2 5 0 0,8 0 1 0,0-3-3 0,-6 3-1 15,6 0-4-15,0 0-3 0,-6 0-4 0,6 0-1 0,0 3-3 0,0-3-1 16,0 0-2-16,-6 5-4 0,6-5-5 0,0 3-3 0,0 1-3 16,0 3-2-16,0-3 0 0,0 7 1 0,-8-4 0 0,8 4 2 15,0 0 1-15,0 4 1 0,0 3 1 0,-6-4 0 0,6 5-1 0,0-1 1 16,0 4 0-16,0-3 0 0,0 3 0 0,0-4-1 0,0 0-2 15,0 0-2-15,0 1-3 0,0-4-3 0,0 3-1 0,0-3-1 0,0-1 0 16,6 1-1-16,-6-4 1 0,0 3-2 0,8-3 0 0,-8 0-4 16,6 0-3-16,-6 1-8 0,6-6-11 0,0 6-12 0,2-5-12 0,-2 4-10 15,0-4-10-15,1-3-11 0,6 3-13 0,-6-3-20 0,5 0-23 16,2-1-25-16,-8-3-24 0,7-3-16 0,0-1-10 0,6 0 2 16,-5-3 8-16,-2 0 9 0,2-4 13 0,5 0 10 0,-6-1 10 0,0-2 10 15,7-1 73-15</inkml:trace>
  <inkml:trace contextRef="#ctx0" brushRef="#br0" timeOffset="20896.5">7489 4561 0 0,'0'-4'127'0,"-6"-3"54"0,-1-1 7 0,1 5 3 0,-1-5 3 0,1 5 0 16,-7-5 1-16,6 5-1 0,0-1 1 0,1 0-11 0,0 1-18 0,-8 3-41 16,14-4-56-16,-6 4-28 0,0 0-14 0,-1 0-9 0,1 0-8 15,6 4-4-15,-7-4-2 0,0 3-2 0,1 1 2 0,0 3 0 16,-1-3 2-16,0 7 1 0,1-4 2 0,0 8 1 0,-1-4 1 0,0 3 1 15,1 5 2-15,-7-1 0 0,7 4 0 0,-2 0 0 0,2 4 1 0,0-1 0 16,6 1-1-16,-6 0 0 0,6-4-1 0,-7 3-2 0,7 1-3 16,0-4 0-16,7 0-2 0,-7-3-1 0,0-1-3 0,6 0 0 15,0 0 1-15,-6-3-1 0,6-4 1 0,2 4-1 0,-2-5 0 0,0-2-4 16,1 3-3-16,-1-3-2 0,8-5-5 0,-8 4-4 0,0-3-5 16,1-4-7-16,6 4-5 0,-7-8-7 0,8 4-6 0,-1-4-4 15,-7 1-6-15,7-4-6 0,0-1-7 0,-7 0-6 0,8-3-6 0,-1 1-8 16,-7-5-5-16,7 0-8 0,-6 1-7 0,5-1-3 0,-4-3-1 15,-2-4 2-15,7 4 3 0,-7-5 6 0,1 1 7 0,-1 0 18 0,1 1 19 16,-1-1 27-16,-6 0 30 0,6-1 23 0,2 1 19 0,-8 4 18 16,6-4 19-16,-6 4 14 0,0 3 11 0,0 1 10 0,0-1 7 0,0 4 4 15,0 0 2-15,0 0-5 0,-6 4-10 0,6 3-15 16,0 0-17-16,-8-3-9 0,8 7-5 0,0-4-6 0,0 4-6 0,0 0-4 16,0 0-7-16,0 0-5 0,-6 0-3 0,6 4-4 0,0-4-5 0,0 4-2 15,0-1-1-15,0 1-3 0,0 3 0 0,-6 1-2 0,6-1 0 16,0 4-1-16,0 4 2 0,0-1-1 0,0 1 2 0,0 3 0 0,0 1 0 15,-7 3 0-15,7-4-2 0,0 4-1 0,0-4-2 0,0 4-2 16,7-3-2-16,-7-1-2 0,0-4-2 0,0 5-2 0,0-5-2 16,0-3 0-16,0 4-1 0,0-4 1 0,6-3-1 0,-6 3-1 0,0-8 0 15,0 5 1-15,0-1 0 0,0-4 0 0,0-3-1 0,0 4 0 16,0-4 1-16,0 0-1 0,0 0 2 0,0 0-1 0,0 0-1 0,0 0 0 16,0-4 1-16,0 1-1 0,0-1-2 0,0 1 0 0,0-5-3 0,0-3-1 15,0 4 0-15,0-5-3 0,0-2-1 0,0 3-3 16,0-7 0-16,0 3-1 0,0 0-1 0,0-3 1 0,6 0-2 0,-6 0 1 15,0-1 1-15,8 1 0 0,-8-1 0 0,6 1 0 0,-6 0 2 16,6 3 0-16,1 1 2 0,-7-1 0 0,7 1 1 0,-1 3 2 0,0-1 0 16,1 5 0-16,-1 0 0 0,1-1-1 0,6 1 0 0,-7 3 1 15,1 1 2-15,0 3-1 0,-1 0 1 0,0 0 1 0,1 3 0 0,0 1 1 16,-1 3-2-16,7 4 1 0,-7-4 0 0,2 9 2 0,-2-5-1 16,0 7 1-16,0-4-1 0,8 8 1 0,-8-3 0 0,1 2 2 0,-1 1-1 15,8 1 0-15,-8-1 1 0,0 0 0 0,1-1 1 0,6 1 0 16,-7-3-1-16,7-1 1 0,-6 1 0 0,6-1 0 0,-7-7 0 15,8 3-1-15,-2-3-1 0,-5 0 1 0,0-3 1 0,-1-1 0 16,1-3-2-16,-1 3 1 0,0-7 2 0,-6 4-1 0,8-4-1 0,-8 0 1 16,6-4 0-16,-6 0 0 0,6-3 1 0,-6 3 0 0,0-7-2 0,6 0 1 15,-6 0-2-15,7-7 2 0,-7 0 0 0,7 0 0 0,-7-5-1 16,6 1-1-16,-6-3-1 0,7-1 0 0,-7-3-2 0,6-1 0 16,0 1-2-16,-6 0-2 0,8 0-2 0,-2-4-4 0,0 3-5 0,0 1-4 15,2 3-2-15,-2 1-5 0,0-1-4 0,1 4-5 0,-1 0-5 0,1 4-6 16,0 3-6-16,-1 1-12 0,0 3-16 0,-6 0-23 0,6 3-28 15,2 1-20-15,-2 0-14 0,-6 3-8 0,6 4-2 0,-6 0 1 16,0 0 3-16,0 0 4 0,7 4 7 0,-7-4 5 0,0 7 8 0</inkml:trace>
  <inkml:trace contextRef="#ctx0" brushRef="#br0" timeOffset="21726.18">8902 4425 70 0,'0'-7'165'0,"0"3"7"0,0-3 6 0,0 3 2 0,0 4 2 0,0-4 1 16,0 4 0-16,0 0 1 0,0 4 0 0,0 0-27 0,0 3-44 0,-6 0-34 15,6 4-25-15,0 4-16 0,-6 0-8 0,6 7-6 0,-7-4-3 16,7 8-2-16,-7-1 1 0,7 4 1 0,-6 1 2 0,0-1 0 15,-1 4 1-15,0-4 0 0,1 4-2 0,-1 1 0 0,1-5-1 0,-7 0-1 16,6 0-1-16,1 0-2 0,0-2 0 0,-2-6-2 0,-4 5-2 16,5-4-2-16,1-4-1 0,-1 0-2 0,1 1-1 0,-1-4-1 15,1-1-1-15,6-3 0 0,-6 0 0 0,6 0-2 0,-8-3 0 0,8-5-1 16,0 4-1-16,-6-7 1 0,6 4-1 0,0-4 1 0,0 0 0 16,0 0-1-16,0-4-2 0,6 1-4 0,-6-4-3 0,0-1-3 15,0-3-4-15,8 0-2 0,-8-3-4 0,0-1 0 0,6-4-5 0,-6 1-3 16,6 0-1-16,-6-4-4 0,7-4-1 0,-7 1-2 0,6-1 2 15,-6 0 1-15,7-3 0 0,-1 3 4 0,-6-3 3 0,7 0 1 16,-1-1 3-16,0 5 2 0,2-4 2 0,-2 3 4 0,0 0 1 16,1 0 2-16,0 5 3 0,-1-5 2 0,0 8 1 0,1-4 3 0,-1 4 2 15,1 3 3-15,0 0 0 0,-1 0 1 0,0 4 0 0,1 0 1 0,-7 4 0 16,7 0 2-16,-1 3 0 0,-6 0 0 0,6 1 1 0,1 3 1 16,-7 0 0-16,6 3 2 0,1 1 1 0,0 3 0 0,-1 1 1 0,0 3 2 15,-6 0 1-15,8 0 2 0,-2 4 0 0,0 3 2 0,0 0 2 16,1 4-1-16,0-4 0 0,-1 8-2 0,1-1 0 0,-1-2-1 0,0 6 0 15,2-3-2-15,-8-1-2 0,6 1-2 0,0 0 0 0,-6-4-3 16,6 3-1-16,-6-3-2 0,8 0-3 0,-8-4 0 0,0 5 0 0,6-9 0 16,-6 5-1-16,6-5 0 0,-6 1-1 0,0-1-3 0,7-3-5 15,-7 0-6-15,0 0-9 0,6-3-7 0,-6-1-6 0,0 0-7 16,0 0-7-16,0-2-10 0,0-2-11 0,0-3-24 0,0 0-26 0,0 0-26 16,0 0-28-16,-6-3-9 0,6-5-3 0,-7 4 3 0,7-3 6 15,-6-4 7-15,0 4 6 0,-2-4 7 0,2 0 6 0</inkml:trace>
  <inkml:trace contextRef="#ctx0" brushRef="#br0" timeOffset="21892.61">8825 4788 140 0,'-14'-7'177'0,"2"3"7"0,-2-7 3 0,1 7 4 0,0-3 2 0,0 0 2 15,1-1 0-15,-2 1 1 0,1 4-1 0,7-2-37 0,-1-2-55 0,0 3-34 16,7 1-26-16,-6 3-15 0,6-4-8 0,6 0-8 0,-6 1-6 16,7-4-5-16,6 3-6 0,-6 0-4 0,13-3-4 0,-8 3-4 15,8-3-4-15,-1 0-3 0,1-1-6 0,6 1-4 0,0 0-6 0,-7-4-4 16,7 3-8-16,7 1-8 0,-7-4-9 0,0 3-21 0,1 1-24 15,-1-4-24-15,-1 4-20 0,1-4-8 0,0 4-3 0,1-4 1 0,-8 3 3 16,0 1 4-16,1-4 5 0,-1 4 5 0,-5 0 7 0</inkml:trace>
  <inkml:trace contextRef="#ctx0" brushRef="#br0" timeOffset="22526.52">9332 4447 18 0,'0'0'162'0,"0"0"8"0,-6 0 4 0,6-4 2 16,-6 4 3-16,6 0 0 0,-8 0 2 0,2 0 2 0,0-3 1 0,0 3-23 15,6 3-34-15,-7-3-36 0,0 0-37 0,7 4-21 0,-6 0-11 16,6 0-7-16,-7-1-3 0,1 5-1 0,6 3 1 0,-7-4 2 15,7 4 3-15,-7 3 2 0,1 1 2 0,6 3 1 0,-6 1 2 0,0 2 1 16,-2 2 2-16,8 2 1 0,-6 1 1 0,0 0 0 0,6 3-1 16,-7-4-2-16,7 5-3 0,-6-4-4 0,6-1-4 0,-7-3-3 0,7 0-3 15,0 0-2-15,0-3-1 0,0-1-2 0,0-4-2 0,0 1 0 16,0 0 0-16,0-8-1 0,0 4-1 0,0-4 1 0,0-3 1 0,7 3-1 16,-7-3 1-16,0-4-1 0,0 3 0 0,0-3 0 0,0 0 0 15,0-3-3-15,6-1 0 0,-6 1-4 0,0-5-2 0,7 1-5 0,-7-4-4 16,0 0-3-16,0 0-3 0,6-4-1 0,-6-3-4 0,0 0-1 15,6 0-4-15,-6-1-2 0,0-3-3 0,0 0-2 0,8-3 4 0,-8-1 0 16,0 4 0-16,0-4 3 0,0 1 4 0,6-1 3 0,-6 4 2 16,0-4 2-16,6 5 3 0,0-2 1 0,-6 5 4 0,7 0 3 0,0-1 3 15,-1 1 1-15,1 4 1 0,6-1 1 0,-6 4 3 16,5-4 1-16,-6 8 1 0,8-1 0 0,-8 1-1 0,7 3 2 0,1 1 0 16,-8-1 0-16,6 4-1 0,-4 4 1 0,-2-1 1 0,7 1 2 15,-13 3-1-15,7 1 1 0,-1 3-2 0,-6 0 2 0,0 4 0 16,0-4 1-16,0 3 0 0,0 4 1 0,-6 1 1 0,-1-1 0 0,7 0 1 15,-13 0 0-15,7 1-1 0,-2-1 0 0,2 4 1 0,-6-3 0 16,5-1 1-16,-6-4 1 0,6 5-1 0,1-5-1 0,0 1 2 0,-2-4-1 16,2 0-2-16,0 0 0 0,6-3-1 0,0-1-1 0,-6-3 0 0,6 3 1 15,6-4-2-15,-6-3-1 0,0 4-1 0,6-4 0 0,0 0-2 16,2 0 0-16,-2 0-1 0,0 0 1 0,1 0-1 0,6-4 0 16,-6 4 0-16,5-3 1 0,2-1-2 0,-2 1-1 0,-5 3 0 0,6-4 0 15,0 0 0-15,0 4 1 0,0-3-1 0,0 3 1 0,0 0-2 16,0 0 1-16,-6 3 0 0,6-3 1 0,-7 4 0 0,8 0 0 0,-8-1 2 15,0 4 1-15,1 1 1 0,-1-1 2 0,-6 0 0 0,7 4 1 16,-7-3 2-16,0 3 3 0,6 0 1 0,-6-4 3 0,0 4 3 0,-6 0 3 16,6 0 5-16,0 0 3 0,-7 0 3 0,7 0 2 0,-6-4 2 15,-1 4 2-15,-5 0 3 0,4-3-1 0,2 3 0 0,0-4 0 16,-7 0-2-16,0 0 0 0,6 1-1 0,-6-5-3 0,0 5-4 0,0-4-4 16,6-1-4-16,-5 1-3 0,5 0-1 0,-6-4-5 0,6 3-5 15,1-3-10-15,0-3-10 0,-2 3-15 0,8-4-15 0,-6 0-15 16,6 1-15-16,0-1-21 0,0-4-25 0,0 2-29 0,6-6-31 0,2 1-20 15,-2 0-18-15,0-3-7 0,1-1-2 0,0 0 5 0,6-3 11 16,-7 0 10-16,7-5 15 0,0 2 12 0,0 2 15 0</inkml:trace>
  <inkml:trace contextRef="#ctx0" brushRef="#br0" timeOffset="22859.56">10107 4495 71 0,'0'0'168'15,"0"-4"6"-15,-6 1 2 0,6-1 3 0,-6 0 1 0,-1 1 0 0,0-5 2 16,1 5 0-16,-1-5 1 0,1 1-28 0,6 3-41 0,-6-3-36 16,-8-1-33-16,8 5-14 0,0-5-6 0,-2 5-2 0,2-5 0 0,-7 5 1 15,0-5 2-15,6 5 1 0,-5-1 2 0,-2 1 0 0,2-1 3 16,-2 0-2-16,1 4 0 0,1-3-1 0,-8 6-1 0,7-3-2 0,0 4-3 16,0 0-3-16,0 3-3 0,0 0-3 0,-1 0-2 0,2 4-1 15,-1-3-3-15,0 6 0 0,0 1-1 0,-1 0 1 0,8 3 1 0,-7 0 2 16,0 4 3-16,7 4 3 0,-1-4 3 0,1 8 1 0,-1-1 1 15,0 0 1-15,1 0 0 0,6 0 0 0,0 5 0 0,0-5-1 16,6 4 1-16,-6-4-1 0,7-3-3 0,0 0-2 0,6-1-2 0,-7-3-5 16,7 0-4-16,0-4 0 0,7 0-2 0,-1-2 0 0,-6-2-3 15,6-3 1-15,8 0-1 0,-8-4-4 0,8 1-5 0,-1-5-11 16,6 1-15-16,-5-8-18 0,5 4-18 0,1-7-26 0,-1 0-26 0,1-4-31 16,-1 0-32-16,-6-1-23 0,7-2-18 0,-7-4-9 0,7-1-3 0,-8 1 0 15,-5-4 4-15,0 0 10 0,6 0 15 0,-14-4 18 16,8-3 19-16</inkml:trace>
  <inkml:trace contextRef="#ctx0" brushRef="#br0" timeOffset="23396.34">10498 4389 0 0,'-6'0'112'0,"6"0"111"0,-7 0 9 0,7 3 6 16,-7-3 1-16,1 0 2 0,0 4 0 0,-1-4-1 0,0 3 1 16,7-3-1-16,-6 8 1 0,6-5-49 0,0 5-75 0,0-1-47 0,6 4-35 15,-6 0-18-15,0 4-10 0,7 0-4 0,-7 3-1 0,7 0-1 16,-7 0 0-16,0 4 2 0,6 0 0 0,-6 1-1 0,-6-2 1 15,6 5 0-15,0 0-1 0,0-4 1 0,-7 3-1 0,7 1 1 16,0-4 0-16,-7 4-1 0,7-5-1 0,-6 1 0 0,6 0-1 0,0 1-1 16,-6-5-1-16,6 0 2 0,0 0-1 0,0-3 0 0,0 0 0 0,0-4 1 15,-7 0 1-15,7 0 0 0,0-4 1 0,0-4 1 0,0 1 0 16,0 0-3-16,0-4 0 0,0 0-2 0,0 0-3 0,0 0-6 16,0-4-6-16,0 0-5 0,0 1-5 0,0-4-3 0,0-1-4 0,-6-3-4 15,6 0-2-15,0-3-3 0,0-5-2 0,0 5-2 0,0-4-3 0,0-4 1 16,0-1 1-16,0-2 3 0,0-1 3 0,6 1 3 0,-6-5 3 15,0 1 3-15,7 0 1 0,-7-1 4 0,6 1 1 0,0 0 3 16,1 3 1-16,0 0 4 0,-1 1 2 0,7 3 4 0,-6 0 2 16,6 0 3-16,0 7 3 0,-7-3 1 0,7 3 2 0,1 0 1 0,-8 5 2 15,7-1 1-15,0 3 2 0,0 1 0 0,-1 0 1 0,2 3 0 16,-1 0 0-16,7 1 0 0,-8 3 1 0,2 0 1 0,-2 3 1 16,8-3 1-16,-7 8 1 0,0-5 2 0,6 8 1 0,-5-3 0 0,-1 3 2 15,0-1 0-15,0 5 0 0,-1 0 1 0,2 3 1 0,-8 1 0 16,8-1 2-16,-8 4 0 0,-6 0 1 0,6 0 0 0,1 3-1 0,-7 1-1 15,0 0 1-15,0-1 0 0,0 1 0 0,-7-1-1 0,7 2 1 16,-6-6 2-16,0 5 2 0,-1-4 3 0,0 0 1 0,-5 0 0 0,4-4-1 16,-4 1 1-16,5-1 0 0,-6-3 0 0,0-1 0 0,1-3-1 15,-2 4 0-15,-6-4 0 0,8 0-1 0,-8 0-2 0,1-4-4 0,-1 4-2 16,1-4-2-16,-7 5-2 0,6-9-2 0,-6 5-1 0,-1-1-2 16,2-4 0-16,5 1-3 0,-6 0-3 0,0-1-4 0,7-3-10 0,-7 0-10 15,6-3-13-15,7-1-15 0,-7 0-14 0,8 1-17 0,-2-4-21 16,8-4-26-16,0 3-30 0,6-3-34 0,0 0-21 0,0-4-15 15,6 1-6-15,0-1 1 0,0 0 5 0,8-3 10 0,5 0 12 0,-5 0 13 16,4-1 15-16,9 4 14 0</inkml:trace>
  <inkml:trace contextRef="#ctx0" brushRef="#br0" timeOffset="23958.93">12368 4909 121 0,'-14'-4'173'0,"2"1"9"0,5-1 7 16,-6 0 4-16,6 1 2 0,-6-2 3 0,6-1 1 0,1 2 3 0,0 0 3 16,-8-3-34-16,8 3-52 0,0 0-33 0,6 4-23 0,-7-3-13 15,1-1-9-15,6 4-6 0,-7-4-5 0,7 4-4 0,0 0-1 16,0-3-2-16,0 3-2 0,0 0-2 0,0 0-2 0,0 0-3 0,0 0 0 15,0 0 0-15,0 0-2 0,0 0-2 0,7 0-3 0,-7-4-1 16,6 4-2-16,1 0-1 0,-1 0 1 0,0 0-1 0,8 0 0 0,-2 0 0 16,2-4-1-16,5 4 1 0,1 0 0 0,0 0 0 0,-1 0-1 15,7 0 0-15,0-3 1 0,7 3 1 0,-1 0-2 0,1 0 2 0,-1 0-1 16,1 0 1-16,5-4-2 0,-4 4 1 0,5 0-1 0,0 0-1 16,-7 0 1-16,7 0 0 0,1 0-1 0,-2 0 0 0,1 0-2 15,0 0 2-15,1 0 0 0,-8 0-1 0,7 0-2 0,-6 4 0 0,6-4 1 16,-7 0 0-16,2 3 0 0,-2-3 0 0,1 4 1 0,-8-4 1 15,7 4 2-15,-6-4 0 0,7 3-1 0,-7 1-1 0,-6 0-1 0,6-1 1 16,0 1 0-16,-7 0-3 0,1-1-5 0,-1 5-5 0,1-8-7 16,-6 4-9-16,5-1-10 0,-6 0-9 0,0 2-11 0,-1-2-9 15,-4 1-10-15,4-4-17 0,-12 4-20 0,7-1-33 0,0-3-39 0,-7 0-17 16,0 0-5-16,0 0 0 0,0 0 6 0,-7-3 6 0,7-1 8 16,-7 0 9-16,7 1 8 0,-6-5 10 0,0 5 39 0</inkml:trace>
  <inkml:trace contextRef="#ctx0" brushRef="#br0" timeOffset="24368.32">13409 4630 0 0,'-13'-3'56'0,"1"-1"126"0,-2-3 7 0,8 3 2 0,-8-3 2 16,2 0 0-16,5-1 0 0,-6 0 1 0,6 5-1 0,1-4 1 16,6 3 2-16,-6-3-49 0,0 3-70 0,6 0-35 0,0 1-19 0,0 3-10 15,0-4-4-15,0 0-4 0,0 4 0 0,6-3 0 0,-6 3 0 0,0-4 0 16,6 4 1-16,-6-4-2 0,6 4 0 0,-6 0 1 0,7-3 0 15,-7 3-1-15,7 0 2 0,-1 0-2 0,1 0 1 0,-1 3 0 16,0-3 0-16,2 0-1 0,-2 4 0 0,6 0 0 0,2-4 1 0,-8 3 1 16,7 1-1-16,7 0-1 0,-8-1 0 0,2 1-2 0,6 3 2 15,-7-3-1-15,6 0-1 0,0 3 0 0,-5-4 0 0,5 5-1 0,1-5 1 16,0 5 0-16,-1-4-1 0,1 3 0 0,-2 0-1 0,2 1 1 16,-6-1-1-16,5 0 1 0,1 1 0 0,-8-1-1 0,8 0 1 0,-1 1 0 15,-5 3-1-15,-2-4-1 0,2 4 1 0,-1 0 0 0,0 0-1 16,0 0 0-16,-7 0 0 0,8 0 1 0,-8 0-1 0,0 0 1 15,1 0 0-15,6 4 1 0,-13-5-1 0,6 1 0 0,1 0 0 0,-1 4 0 16,1-4 0-16,-7 4 1 0,7-5 0 0,-7 2 0 0,0 3 1 16,0-4-1-16,0 3 0 0,0-3 0 0,0 4 2 0,0-4 0 15,-7 3 1-15,7 1 1 0,-7-4 2 0,1 3 0 0,-1 1 0 0,1 0 0 16,-7 0 0-16,0-1 0 0,-7 5-1 0,7-1 0 0,-13 0-2 16,6 4-8-16,-6 0-10 0,-6 4-16 0,-1-1-19 0,1 1-30 0,-13 3-34 15,-2 1-34-15,2 3-32 0,-13 0-17 0,-1-1-8 0,-6 6-3 16,-14-2-3-16,2 1 0 0,-8 3 1 0,-7-3 7 0,-11 3 10 15,-2 0 14-15,-12 4 98 0</inkml:trace>
  <inkml:trace contextRef="#ctx0" brushRef="#br0" timeOffset="64050.34">3842 9012 0 0,'0'3'6'0,"0"1"95"0,0-4 8 0,0 4 4 0,0-1 1 15,0-3 0-15,0 4-3 0,0 0-7 0,0 0-8 0,0-4-12 0,-6 3-12 16,6 1-11-16,0 0-12 0,0-1-10 0,0-3-11 0,0 4-8 16,-7 0-8-16,7-1-3 0,0-3-4 0,0 4 0 0,0-4-3 0,0 4 0 15,0-4-1-15,0 0-2 0,0 3 1 0,0-3 0 0,0 0-1 16,0 0 0-16,7 4 0 0,-7 0 1 0,0-4-1 0,0 3 1 15,0 1 0-15,0-1-1 0,6 1-1 0,-6 0-1 0,0-1-4 0,0 5-4 16,0-1-5-16,0-3-7 0,0 3-9 0,0 0-11 0,0 1-13 16,0-5-16-16,0 5-18 0,0-1-14 0,0 0-8 0,0-3-4 0,0 4-1 15,0-1 1-15,0 0 3 0,0-3 4 0,0 3 4 0</inkml:trace>
  <inkml:trace contextRef="#ctx0" brushRef="#br0" timeOffset="83788.17">3764 11891 0 0,'0'0'8'15,"0"0"102"-15,0-4 5 0,0 4 4 0,0 0 2 0,0 0 1 16,0 0-2-16,-7 0-6 0,7 0-11 0,0 0-13 0,0-3-13 0,0 3-12 16,0 0-13-16,0 0-10 0,0 0-9 0,0 0-5 0,0 0-3 15,0 0-4-15,0 0 0 0,0 0 1 0,0 0 0 0,0 0 1 0,0 0 1 16,0 0-2-16,0 0-1 0,0-4-1 0,0 4-4 0,0 0-1 15,0 0-3-15,0-4 0 0,-6 4-2 0,6-3 1 0,0 3-1 0,0-4 2 16,0 4-1-16,0-3-1 0,0 3 1 0,0-4-1 0,0 4 0 16,0 0 0-16,0 0 0 0,0-4 1 0,0 4-1 0,0 0-1 0,-6 0-1 15,6 0-2-15,0-3-1 0,0 3 0 0,0 0-3 0,0 0 1 16,0-4-1-16,0 4 1 0,0 0 0 0,0 0 0 0,0-4 1 16,0 4-1-16,-8 0 1 0,8-3 0 0,0 3 0 0,0 0 1 0,0 0 0 15,0 0-1-15,0 0 0 0,0 0 0 0,0 0 0 0,0 0-1 16,0-4 0-16,0 4-1 0,0-4-1 0,8 4 0 0,-8-3 0 15,0 3 0-15,0-4 1 0,6 4-1 0,-6-4 0 0,6 4 0 0,-6-3 1 16,7 3-1-16,-1-4 0 0,-6 4 0 0,7-4 0 0,0 4 0 16,-1-3 0-16,0 3 0 0,0-4 0 0,2 4 0 0,4-4-1 0,-5 4 1 15,0-3 0-15,6 3-1 0,-7-4 0 0,7 4 1 0,0 0 0 16,-7-3 0-16,8 3 0 0,-1 0 1 0,-7 0-1 0,8 0-1 16,-2-4 1-16,2 4 0 0,-2 0 1 0,1 0-1 0,1 0 0 0,-2 0-1 15,2-4 1-15,-2 4-1 0,2 0 0 0,5 0 1 0,-6 0 0 16,0-3 0-16,0 3 0 0,7 0-1 0,-8 0 0 0,2 0 0 0,-2 0 0 15,8 0 0-15,-7-4 1 0,0 4 0 0,0 0-1 0,1 0 1 16,5-4-1-16,-6 4-1 0,0 0 0 0,0 0 0 0,0-3 0 0,0 3 0 16,-6 0 2-16,5 0-1 0,1 0 0 0,1 0 0 0,-2 0 1 15,-4 0 0-15,4-4 0 0,1 4-2 0,-6 0 0 0,6 0 1 0,-7 0 1 16,0 0 0-16,8-4 0 0,-8 4-1 0,1 0 1 0,-1 0 0 16,1-3 0-16,-7 3 0 0,6 0-2 0,-6-4 1 0,7 4 0 15,-7 0 1-15,6 0 0 0,-6 0 0 0,0 0 0 0,0 0 2 0,0 0 0 16,0 0 0-16,0 0 1 0,0 0 0 0,0 0 0 0,0 0 2 15,0 0-1-15,0 0 1 0,0 0 0 0,0 0 0 0,0 0 0 0,0 0 1 16,0 0-1-16,0 0-1 0,0 0 0 0,0 0 0 16,0 0-2-16,0 0 1 0,0 0-2 0,0 0 0 0,0 0 0 0,0 0-1 15,0 0 0-15,0 0-1 0,0 0 0 0,0 0 0 0,0 0 0 0,0 4-1 16,-6-4 0-16,6 3-1 0,0 1 1 0,0 0 0 0,0-1 0 16,0 1 2-16,0 3 0 0,0 1 0 0,0-1 0 0,6 0 0 0,-6 4 0 15,0-4-1-15,0 4 0 0,0 0 0 0,7 0 1 0,-7 0 0 16,0 4 1-16,7-4 0 0,-7 4-1 0,6-1 1 0,-6-3-1 0,0 4 1 15,6 0 0-15,-6 3 1 0,7-4 1 0,-7 1-1 0,7 0 1 16,-7 3 1-16,6-3 0 0,-6 3 0 0,0-3 0 0,6 3-2 16,-6-3 2-16,0 3-1 0,7 0-1 0,-7-3 1 0,0 4-1 0,6-5-1 15,-6 4 1-15,0-3-1 0,0 0-1 0,0 3 1 0,7-3 0 16,-7-1 0-16,0 1 0 0,0 3 0 0,0-7 0 0,0 4-1 0,0 0-1 16,0-4 2-16,0 0 1 0,0-1-1 0,0-2-1 0,0 3 1 15,0-4-1-15,0-3 0 0,0 3 0 0,0-3-2 0,0-1 0 16,7 1-2-16,-7 0-2 0,0-1-5 0,0-3-5 0,6 4-8 0,-6-4-9 15,0 4-15-15,0-4-21 0,0 0-29 0,0 0-32 0,0 0-20 16,0 0-15-16,6 0-8 0,-6-4-3 0,0 0-1 0,0-3 2 0,0 3 5 16,0-3 5-16,-6 3 7 0,6-3 8 0</inkml:trace>
  <inkml:trace contextRef="#ctx0" brushRef="#br0" timeOffset="91604.38">3654 9111 0 0,'0'0'70'0,"-8"3"56"15,8-3 4-15,0 0 2 0,-6 0 2 0,6 0 1 0,0 0 1 0,-6-3-5 16,6 3-11-16,0 0-15 0,0 0-20 0,0 0-20 16,0 0-20-16,0 0-12 0,0 0-13 0,0 0-7 0,0 0-4 0,0 0-2 15,0 0-1-15,0 0-2 0,0 0 0 0,0 0-2 0,0-4-2 16,0 4 0-16,0-4-1 0,0 4 0 0,6-3 0 0,-6 3 0 0,0-4-1 15,6 4-1-15,-6-4-1 0,0 4-1 0,8-3-1 0,-8 3-1 16,0-4-2-16,6 4 0 0,-6 0-2 0,0-3 0 0,6 3-1 0,-6 0 0 16,0-4 1-16,6 4-1 0,-6-4 2 0,0 4 0 0,7 0 1 0,-7 0 0 15,0-3 1-15,0 3 2 0,0-4 1 0,7 4 2 0,-7-4 1 16,0 4 1-16,0-3 3 0,6-1 1 0,-6 0 2 0,0 4 1 16,0-3 3-16,0-1 0 0,0 4 2 0,0-4 0 0,0 1 2 15,7 3 0-15,-7-4 1 0,0 4 1 0,0 0-1 0,0-4 2 0,0 4 1 16,0-4-1-16,0 4 0 0,-7 0-1 0,7-3-2 0,0 3 0 15,0 0 0-15,0 0-1 0,0 0 0 0,-6 0 0 0,6 0 0 16,0 0-1-16,-7 0 0 0,7 0-2 0,-7 3-1 0,7-3-2 0,0 0-1 16,-6 0 1-16,6 4-1 0,-6-4 0 0,6 0 0 0,-6 4 1 15,6-4-1-15,0 0-1 0,-8 4 1 0,8-4-1 0,-6 3 0 0,6-3-1 16,-6 4 1-16,6-4-1 0,0 4 1 0,-7-4 1 0,7 3-2 16,-6 1 1-16,6-4-2 0,0 4 0 0,-7-1-1 0,7 1 0 15,-7 0 1-15,7-1-1 0,-6 5 2 0,6-5-1 0,-6 4 0 0,6-3 0 16,-6 3 0-16,6-3 0 0,-8 0-1 0,8 3 1 0,-6-3 0 0,6 3 1 15,-6-3 0-15,6 3 0 0,0-3-1 0,-7-1 0 0,7 5 0 16,-7-1 0-16,7-4 1 0,-6 1 0 0,6 3-2 0,0 1 1 16,0-4 1-16,-7 3-1 0,7-3 1 0,0 3 0 0,-6 0-2 0,6 1 2 15,0-1 0-15,0 0-1 0,-6 1 2 0,6-1-2 0,0 0 1 16,0-3 1-16,-7 7-2 0,7-7 1 0,0 3-1 0,0 0 1 16,0 0 0-16,0 1-1 0,0 0 1 0,0-2 0 0,-7 2-1 0,7-1 0 15,0 4-2-15,0-3 1 0,0-5 0 0,0 8 0 0,0-3 0 0,0-1 1 16,0 0 0-16,0-3 0 0,0 7-2 0,0-8 2 0,0 5 0 15,0-1 0-15,0 0-1 0,0 1-1 0,0-5 2 0,0 5-1 16,0-1 0-16,0-3 0 0,7 3-1 0,-7 1 0 0,0-1 0 0,0-3 0 16,0 3 0-16,0 0 0 0,0-3-1 0,0 3 2 0,0 0 0 0,7 1 0 15,-7-1-1-15,0-3 1 0,0 3 0 0,0 0 0 16,0 1 0-16,0-1 0 0,6 0 0 0,-6 1 0 0,0-1-1 0,0 0 0 16,0 0 1-16,0 1 0 0,0 0-2 0,6-1 2 0,-6 0 0 15,0-3 0-15,0 3 1 0,0 0-1 0,0-3 1 0,7 3 0 16,-7 1 0-16,0-5-1 0,0 5 2 0,0-1-1 0,0-3 0 0,0 3 1 15,0-4-1-15,0 5 0 0,6-5-1 0,-6 5 1 0,0-5 0 0,0 1 0 16,0 3 1-16,0 1 0 0,0-5 0 0,0 5 0 0,7-4-1 16,-7 3 0-16,0 0 0 0,0-3 0 0,0 3 0 0,7-3 1 15,-7 3 0-15,0 1-1 0,0-1 0 0,6 0 0 0,-6-3-1 0,0 3 0 16,0 0 0-16,6 1 0 0,-6-1 1 0,0 0 0 0,8 1-2 16,-8-1 2-16,0 0 1 0,0 1-1 0,0-5 0 0,6 4 1 0,-6 1-1 15,0 0-1-15,0-1 0 0,0 0-1 0,6-3 1 0,-6 3 0 16,0 0 1-16,0-3-1 0,0 3 1 0,6-3 0 0,-6 3 0 0,0-3-1 15,0 0-1-15,0 3 1 0,7-3 0 0,-7 3 0 0,0-3 1 16,0 3 0-16,0 0-1 0,0-3 1 0,0 3-1 0,0 0 0 16,7 1 0-16,-7-1 0 0,0-3-1 0,0 7 2 0,0-7 0 0,0 3 0 15,0 4-1-15,-7-4 0 0,7 1-2 0,0 3 1 0,0-4-1 16,0 4 0-16,0 0 0 0,-7-4 1 0,7 4 1 0,0-4-1 16,-6 4-1-16,6 1 0 0,0-5 0 0,-6 4 0 0,6-4 0 0,0 4 1 15,0-3 2-15,-6-1 1 0,6 0-1 0,0 0-2 0,0 1 2 16,-8-5-1-16,8 5-1 0,0-5 1 0,0 5 1 0,0-5-1 0,-6 5 0 15,6-5 0-15,0 1-1 0,0 0 1 0,0-1 0 0,0 1 0 16,0-1-1-16,0 1 0 0,0 0 0 0,0-1 0 0,0 2 0 0,0-2 0 16,0-3-1-16,0 3 1 0,-6 2 0 0,6-2 1 0,0 1 0 15,0 0-2-15,0-4 0 0,0 3 0 0,0-3 0 0,0 4 0 0,0-1 1 16,0 1 1-16,0 0 0 0,0-4 0 0,0 3 0 0,0 1-1 16,0 0 1-16,0-1 0 0,-7-3-1 0,7 4 0 0,0 0 0 15,0-4 1-15,0 3-1 0,-7 1 0 0,7 0 1 0,0-4 0 0,0 3-1 16,-6-3 1-16,6 4-1 0,0 0 0 0,0-4-1 0,-7 3 1 15,7-3 0-15,0 4 1 0,0-4-1 0,-6 0 1 0,6 4 0 0,0-4 0 16,0 0-1-16,0 0 0 0,0 3 0 0,0-3-1 0,-6 4 0 16,6-4 1-16,0 3 0 0,0-3 0 0,0 4 0 0,0-4 0 15,0 4 0-15,0-1 0 0,0 1-1 0,0 0 0 0,0-4 1 0,-7 3 1 16,7 1 0-16,0 0-1 0,0-1 1 0,0 1 0 0,0 0-1 16,0 0 0-16,0-1 0 0,7 1 0 0,-7 0 0 0,0-1-1 15,0 1 0-15,0 0 1 0,0-1 0 0,0 5-1 0,0-5 0 0,0 1 0 16,0 0 1-16,0 3 1 0,0-3 0 0,0-1 0 0,0 4 1 0,0-3-2 15,0 0 1-15,0 3-1 0,0-3 1 0,0-1 0 0,0 1-1 16,0 0 0-16,0-1 0 0,0 5-1 0,0-5 1 0,0 1-1 16,0 0 0-16,0-1 0 0,0 5 0 0,0-5 1 0,0 1 1 0,0 4 0 15,0-5-1-15,0 1 0 0,0 3-1 0,0-3 1 0,0 3 1 16,6-3-1-16,-6 3 1 0,0 0 0 0,0 1 0 0,0-1 0 16,0 0-2-16,0 1 0 0,0-5 0 0,6 5 2 0,-6-1-1 0,0 0 0 15,0-3 0-15,0 3 1 0,0 0 0 0,7-3 0 0,-7 3-2 0,0 1 0 16,0-5 1-16,0 5 1 0,0-1 0 0,0-3-1 0,6 3 0 15,-6 1 0-15,0-1 0 0,0-3 1 0,7 3-1 0,-7 0 0 16,0-3 0-16,0 3 1 0,0-3-1 0,7 3 0 0,-7-3-1 0,0 3 1 16,0-3 1-16,6 3-1 0,-6-3 0 0,0 3 0 0,0 0 0 15,6-3 1-15,-6 3 1 0,0-3-1 0,0 4 0 0,8-1 0 0,-8 0 0 16,0-3 1-16,0 3 0 0,0-3 0 0,6 3-1 0,-6-3 2 16,0 3-1-16,0-3 0 0,0 0 0 0,0-1 0 0,0 1 0 0,6 3-1 15,-6-3 1-15,0-1 0 0,0 1 1 0,0 0-1 16,6-1 2-16,-6 1-1 0,0 0 0 0,0-1-1 0,0 1 2 0,0 0-1 15,7-1 0-15,-7 1 0 0,0-4-1 0,0 4 2 0,0-1-2 0,0 1 2 16,0 0 0-16,0-1 2 0,0 1-1 0,0-1 0 0,7 5 0 16,-7-4 1-16,0 0-2 0,0-1 1 0,0 5 1 0,0-5 1 15,0 1 1-15,0 3-1 0,0-3 1 0,0-1-1 0,0 5-2 0,0-5 0 16,0 5-1-16,0-5 0 0,0 1 2 0,0 3-1 0,0-3 0 0,0 3 0 16,0-3-2-16,0 3 1 0,0-3-1 0,0-1 1 0,0 5-2 15,0-1 1-15,0-3 0 0,0 3 1 0,0 0-1 0,0-2 1 16,0 2-2-16,0 0 1 0,0 0 0 0,0 1 0 0,-7-5 1 0,7 5-1 15,0-1 0-15,0 0-1 0,0 1 2 0,-7-1-1 0,7-3-1 16,0 3 0-16,0 0-1 0,0 0-1 0,-6 1 1 0,6-1 0 0,0 4 0 16,0-4 0-16,0 1 0 0,0-1 0 0,0 1 0 0,-6-1 0 15,6 0 0-15,0 1-1 0,0-1 1 0,0 0-1 0,0 0 1 16,-6 1 0-16,6-1 0 0,0 0 0 0,0 1 0 0,-8-1 0 16,8-3-1-16,0 3 1 0,0 0-1 0,-6 1 0 0,6-1 1 0,0 0 0 15,-6 0 1-15,6 1 0 0,0 0-1 0,0-1 0 0,-7 0 0 16,7 0 0-16,0 1 0 0,-7 3 0 0,7-4 0 0,0 0-1 0,-6 1 1 15,6 3 0-15,0-4 0 0,0 0-1 0,-7 0 1 0,7 4 0 16,0-3 1-16,0-1-1 0,0 4 1 0,-6-3-1 0,6 3-1 0,0-4 0 16,0 4 0-16,0-4 1 0,0 4 0 0,0-3 0 0,0-1-1 15,6 0 1-15,-6 0-1 0,0 1 0 0,0-1 1 0,0 0-1 0,7 1-1 16,-7-1 2-16,0-3 0 0,0 3 0 0,0 0 0 0,0-3 0 16,0 4 0-16,0-5-2 0,0 5 0 0,0-1 0 0,0-3 0 0,0-1 1 15,0 5 0-15,0-5 0 0,0 4 0 0,0-3 0 0,0 3 0 16,0-3 0-16,0 3 1 0,0-3 0 0,0 3-2 0,0 1 1 15,0-5 1-15,6 5 0 0,-6-5 0 0,0 5-1 0,0-5 1 16,0 4 0-16,0-3 0 0,0 3 0 0,0-3 0 0,7 0 0 0,-7 4-2 16,0-5 1-16,0 4 2 0,0-3-1 0,0 0 1 0,0 3-1 15,0-3 0-15,0-1 0 0,0 1 0 0,0 3-1 0,7-3 1 0,-7 0 0 16,0-1 1-16,0 5 0 0,0-5-1 0,0 1 1 0,6 0 0 16,-6-1-1-16,0 1 0 0,0 0 0 0,0-1 1 0,6 1 1 15,-6-1-1-15,0 1 0 0,0 0 2 0,0-1-2 0,8 5 0 0,-8-5 0 16,0 1 0-16,6 0-1 0,-6 3 2 0,0-3-1 0,0 3-1 15,6-3 1-15,-6 3 0 0,0 1 0 0,6-5-1 0,-6 5 0 0,0-1 1 16,7-3 0-16,-7 3 0 0,0-3-1 0,0 3 0 0,0-4 0 0,7 1 1 16,-7 3-1-16,0-3 0 0,0 0 0 0,0-1 0 0,0 1 0 15,0 0 0-15,6-1-1 0,-6-3-1 0,0 4 0 0,0 0 2 16,0-1 0-16,0 1-1 0,0 0 0 0,0-1 0 0,0-3 1 16,7 4-1-16,-7 0 0 0,0-1 1 0,0-3 0 0,0 4 0 0,6-4 0 15,-6 3 1-15,0 2-1 0,0-5 0 0,0 3 0 0,6-3 0 0,-6 3 0 16,0 2 0-16,0-5 1 0,0 3 0 0,8-3-2 0,-8 4 0 15,0-4 0-15,0 4 0 0,6-1 0 0,-6-3 0 0,0 4 0 16,0-1 1-16,0 1-1 0,0 0 0 0,6-1 0 0,-6 1 0 0,0 0-1 16,0-1 1-16,0 1 0 0,6 0 0 0,-6-1 1 0,0 1-2 15,0 0 1-15,7-1 1 0,-7 1 0 0,0 0 0 0,0-4 0 0,0 3-1 16,0-3 1-16,0 4 0 0,0-4 0 0,7 4 0 0,-7-4 0 16,0 3 0-16,0-3 1 0,0 4-1 0,0-4 0 0,0 4-2 15,0-4 1-15,6 3 0 0,-6-3 0 0,0 4 1 0,0-4-1 0,0 3 0 16,0-3 0-16,0 4 0 0,0-4 0 0,0 4 0 0,0-4 0 15,0 0 0-15,0 0 1 0,7 3 0 0,-7-3 0 0,0 0 0 16,0 4 0-16,0 0-1 0,0-4 0 0,0 0 1 0,0 3 0 0,0-3 1 16,0 5 0-16,0-5 0 0,0 3 0 0,0-3 1 0,0 4 0 15,0-4-1-15,0 3 2 0,0-3-1 0,0 4 1 0,0-4-2 0,0 4 1 16,0-4 0-16,0 0 1 0,0 3-1 0,0-3 0 0,0 0 1 0,0 0-2 16,0 4 1-16,0-4-1 0,0 0 0 0,0 0 0 0,0 4 0 15,0-4-1-15,0 0 1 0,0 0 0 0,0 0-1 0,0 3 0 16,0-3 0-16,0 0-1 0,0 0 1 0,0 0-1 0,0 0 1 0,0 0-1 15,0 0-1-15,0 0 1 0,0 0 1 0,0 0 0 0,0 0-1 16,0 4-1-16,0-4 0 0,0 0 0 0,0 0 1 0,0 0 0 16,0 4 0-16,0-1 0 0,0-3 0 0,0 4 1 0,0-4 0 0,0 4 1 15,0-4-1-15,0 3 0 0,0-3 0 0,0 4-1 0,0-4 3 16,0 4 0-16,6-4-2 0,-6 3 1 0,0-3-1 0,0 4 0 16,0 0 1-16,0-1-1 0,7-3 0 0,-7 4 0 0,0-1 0 0,0 1 0 15,0 0 1-15,0-4-1 0,0 3-1 0,7 1 0 0,-7-4 1 16,0 0 0-16,0 0 1 0,0 0 0 0,0 0-1 0,0 0 1 0,0 0 0 15,0 0 1-15,0 4-1 0,0-4 1 0,0 0 1 0,0 0 1 16,0 0-2-16,0 0 1 0,0 0-1 0,0 3 1 0,0-3-1 0,0 0 1 16,0 4 0-16,0-4-1 0,0 0 0 0,0 0 0 0,0 4 0 15,0-4 1-15,0 0-2 0,0 0 1 0,0 3 0 0,0-3-1 0,0 0 1 16,0 0-1-16,0 0 1 0,0 0-1 0,0 0 0 0,0 0 0 16,0 0 0-16,0 0 0 0,0 0-1 0,0 0 0 0,0 0 0 15,0 0 0-15,0 0 0 0,0 0 0 0,0 0 1 0,0 0-1 0,0 0 1 16,0 0-1-16,0 0-2 0,0 0 2 0,0 0 1 0,0 0-1 15,0 0-1-15,0 0 1 0,0 0 0 0,0 0 0 0,0 0 1 0,0 0-1 16,0 0 0-16,0 0-1 0,0 0 1 0,0 0 0 0,0 0 1 16,0 0-1-16,0 0-2 0,0 0 1 0,0 0 1 0,0 0 0 15,0 0 0-15,0 0-1 0,0 0 0 0,0 0 1 0,0 0-1 0,0 0 1 16,0 0 0-16,0 0 0 0,0 0 1 0,0 0-1 0,0 0 2 16,0 0 0-16,0 0-1 0,0 0 1 0,0 0 0 0,0 0-1 15,0 0 0-15,0 0 1 0,0 0-1 0,0 0 1 0,0 0-1 0,0 0-2 16,0 0 2-16,0 0-1 0,0 0-1 0,0 0 1 0,0 0 0 0,0 0 0 15,0 0 0-15,0 0-1 0,0 0 1 0,0 0 0 0,0 0 0 16,0 0 0-16,0 0 1 0,0 0-1 0,0 0 1 0,0 0 0 16,0 0 1-16,0 0-2 0,0 0 1 0,0 0 0 0,0 0 0 0,0 0 0 15,0 0 1-15,0 0 1 0,0 0 1 0,0 0 2 0,0 0-1 0,0 0 1 16,0 0 1-16,0 0-1 0,0 0 2 0,0 0 0 16,0 0 0-16,0 0-1 0,0 0 0 0,0 0 0 0,0 0-1 0,0 0 0 15,0 0-2-15,0 0 1 0,0 0-3 0,0 0 1 0,0 0-2 0,0 0 1 16,0 0-1-16,0 0-1 0,0 0 1 0,0 0 0 0,0 0-1 15,0 0 1-15,0 0-1 0,0 0 0 0,0 0-2 0,0 0 0 16,0 0 2-16,0 0-2 0,0 0 1 0,0 0-1 0,0 0 0 0,0 0 0 16,0 0 0-16,0 0 0 0,0 0 1 0,0 0-1 0,0 0 2 15,0 0-1-15,0 0 1 0,0 0-1 0,0 0-3 0,0 0-4 0,0-3-5 16,0 3-11-16,6 0-15 0,-6-4-15 0,0 0-17 0,0 4-26 16,6-3-28-16,-6-1-34 0,6-3-37 0,2 3-20 0,-8-7-12 15,6 4-6-15,-6-4-1 0,6 0 4 0,-6-4 5 0,-6 1 11 16,6-1 13-16,-6 0 15 0,-2-3 22 0</inkml:trace>
  <inkml:trace contextRef="#ctx0" brushRef="#br0" timeOffset="110929.38">3770 12621 0 0,'0'0'132'16,"0"0"22"-16,0 0 2 0,0 0 3 0,0 0-1 0,0 0 0 16,0 0 1-16,0 0-1 0,0 0 1 0,0 0-22 0,0 0-32 0,7 0-33 15,-7 0-36-15,0 0-16 0,0 0-12 0,7 0-4 0,-7 0-3 0,0 3-2 16,6-3-1-16,-6 0 1 0,0 0 0 0,6 0 1 0,-6 0-1 15,6 0 1-15,-6 0 1 0,8 0-1 0,-8-3 1 0,6 3 0 16,0 0 1-16,1 0 1 0,-7 0-1 0,7 0 3 0,-1-5 1 0,1 5 2 16,-1 0-1-16,0 0 2 0,1 0 0 0,0 0 1 0,-1 0 0 15,-6 0 1-15,13 0-1 0,-13 0 1 0,13 0 2 0,-6 0-2 16,-1 0 0-16,0 5 0 0,2-5-2 0,-2 0-1 0,0 3 1 0,0-3-1 16,2 4 0-16,4-4 0 0,-5 4-1 0,-1-1 0 0,1 1-1 15,6-1 0-15,-7 1-1 0,0 0 1 0,8-1 0 0,-8 5 1 0,1-5 0 16,6 1 0-16,-6 3 0 0,5-3 0 0,-5 3 0 0,6-3 0 15,-7 3 0-15,8-3-1 0,-8 3 1 0,7-3-1 0,-7 3 1 0,8-3-1 16,-8 3-2-16,8-3 1 0,-8 3-3 0,7 0 1 0,-7-3-1 16,7 3 0-16,-6 1 0 0,5-1 2 0,-4-3-2 0,4 3 2 15,-5 1-1-15,6-1 2 0,-7-3-1 0,7 3 2 0,1 0 1 0,-8 1 1 16,7-5 1-16,0 4 0 0,0 1-1 0,-7-1 2 0,14 0 0 16,-14-3-2-16,8 3 1 0,-1 1 0 0,0-1 0 0,0 0-2 0,-1 1 0 15,2-1 0-15,-1-4-1 0,0 5-1 0,0 0 1 0,0-1-1 16,-6 0 1-16,5-3-2 0,2 3-1 0,-2 0 1 0,-5-3-1 0,6 3 1 15,0-3-1-15,-7 3 0 0,8-3 2 0,-8 3 0 0,7-3-2 16,-6 3 0-16,6-3 0 0,-7 3 0 0,8-3 0 0,-8-1-2 16,6 1 1-16,-5 3 0 0,6-3-1 0,0 0 0 0,-6-1 0 0,6 2 0 15,-7-2-1-15,8 1 0 0,-2-1 1 0,1 1 0 0,-6 0 0 16,6-4 0-16,-1 3 0 0,-4 1 2 0,4 0-1 0,2-1 0 16,-1 1 1-16,-1-4 0 0,-4 7-2 0,4-3 1 0,1-4-1 0,0 4 1 15,0-1 0-15,1 1-1 0,-2 0 0 0,2-1 1 0,-2 1 0 16,1 0-1-16,1-4 2 0,4 3 1 0,-4 1-2 0,-1 0 2 0,0-4-1 15,6 3 1-15,-5 1-1 0,5-4 0 0,-6 3-1 0,6-3 2 16,1 4 1-16,0-4 0 0,-1 4-1 0,1-1 0 0,0-3 0 16,-1 4 0-16,0 0 1 0,1-4-2 0,-1 3 1 0,8 1 1 0,-8-4-2 15,0 4 2-15,8-1-2 0,-8 1 1 0,0 0-2 0,8-1 1 16,-8-3-1-16,8 4-1 0,-8 0 1 0,7-4-1 0,0 4 0 0,0-1 0 16,-6-3 0-16,5 4 0 0,1-4 1 0,1 4 0 0,-1-4-1 15,6 3 1-15,-5-3-2 0,-1 4 1 0,0-4 0 0,7 4 1 16,-8-1 0-16,7-3 0 0,-6 4 0 0,7 0-1 0,-1-4 0 0,2 3 0 15,-2-3 0-15,1 4-1 0,-8-4 1 0,9 4 1 0,-2-4 0 0,1 0 0 16,-1 3-1-16,1-3 0 0,-7 0 0 0,6 0 0 0,1 4 1 16,-1-4 0-16,1 0 2 0,-7 0-2 0,7 0 1 0,-1 0 0 15,1-4-1-15,-1 4 1 0,1 0 0 0,-1 0-1 0,1 0 0 0,-1-3 1 16,1 3-1-16,6 0 1 0,-6-4-1 0,6 4-2 0,-7-4 0 0,1 1 1 16,6 3 0-16,-7-4 0 0,7 0-3 0,-6 1 1 0,0-1 0 15,6 0 0-15,-7 1 2 0,7-1-1 0,-6 0 0 0,-1 4 0 16,1-3 0-16,6-1 0 0,-6 0 0 0,-1 4 0 0,1-4 0 15,6 1 1-15,-7 3 0 0,1-4 1 0,-1 4 0 0,8 0-1 0,-7-4-2 16,-1 4 0-16,1 0 0 0,5 0 0 0,-5 0 1 0,-1-3-1 16,1 3 0-16,-1 0 0 0,7 0 0 0,-5 0 0 0,-2 0 0 0,1 0 0 15,-1-4 0-15,1 4 2 0,-1 0 1 0,7 0 0 0,-6-4-1 16,-1 4 1-16,7-3-1 0,-6 3 0 0,0-4 1 0,6 4-1 16,0-4-1-16,-7 1-1 0,7-1 1 0,1 0 0 0,-2 1 1 0,1-1-2 15,-6 1 0-15,7 3-1 0,-2-8 0 0,1 5 1 0,0-1-2 16,1 0 1-16,-1-3 1 0,-1 3 2 0,-5 1 1 0,7-5 0 0,-1 5-1 15,-1-5 0-15,1 5-1 0,1-5 0 0,-1 5 1 0,0-5 0 16,-1 1 0-16,2-1 1 0,-1 5-1 0,0-5 0 0,0 1-2 0,7 0 1 16,-7-4-2-16,-1 4 0 0,8-1 0 0,-7 1 1 0,0-4 0 15,1 4 0-15,-1-4 1 0,7 3 1 0,-7-2 0 0,-1-1-1 16,1 3 2-16,1-3-1 0,-7 4 0 0,5-4 1 0,1 3-1 0,0 1 1 16,1 0 0-16,-8-1-1 0,7 1 1 0,0 0-2 0,-7-1-1 15,8 1 0-15,-7 4 0 0,6-5 0 0,-7 1 0 0,1 3 0 16,-1-3 0-16,1 3 1 0,-1-3-1 0,1 3 0 0,-1-3 1 0,-6 3-1 15,7 1 0-15,-7-5 1 0,7 4 1 0,-7 1-1 0,0-1-1 0,0 0 0 16,0 1 1-16,0-1 1 0,-7 0 0 0,8 1-1 0,-7 3 1 16,5-4-1-16,-5 0 0 0,0 4 1 0,-2-3 0 0,2 3 0 15,0-4-2-15,-1 4 1 0,-5-4 1 0,5 4 0 0,1-3-2 0,-8 3 0 16,8 0 1-16,-7-4 0 0,0 4 0 0,0 0 0 0,1 0 1 16,4 0-1-16,-11 0-1 0,6 0 1 0,0 0 0 0,1 0 0 15,-2 0 0-15,-6-3 0 0,8 3 1 0,-8 0-1 0,7 0 1 0,-6 0-1 16,6-4 0-16,-1 4 0 0,-4 0-1 0,4 0 1 0,-5-4 0 15,6 4 0-15,0-3 0 0,-7 3 0 0,8-4-1 0,-2 4 1 0,-5-4-1 16,6 4 0-16,0-3 0 0,0 3 0 0,-6-4 1 0,5 4 0 16,2-4 0-16,-1 4 0 0,-7-3 1 0,7 3 0 0,0-4 1 0,1 4-2 15,-8 0 1-15,7 0 0 0,0-4 0 0,-6 4 0 0,5 0 1 16,2 0-1-16,-2-3-1 0,-5 3 0 0,6 0 2 0,0-4-1 16,0 4-2-16,-6 0 0 0,5 0 0 0,2 0 1 0,-1-4 0 0,-7 4 0 15,7 0 1-15,0 0 1 0,1 0-1 0,-2 0 0 0,2-3 0 0,-2 3-1 16,8 0-1-16,-7 0 0 0,0 0 2 0,0 0-1 0,6-4-1 15,-5 4 0-15,6 0 2 0,-8 0-2 0,8 0 0 0,-7 0-1 0,7 0 1 16,-8-4-1-16,8 4 1 0,-7 0 1 0,0 0 0 0,6 0-1 16,-5-3 0-16,-2 3 2 0,1-4 0 0,1 4 0 0,-2-3-2 15,-4 3 0-15,4-4 1 0,1 0 0 0,0 4 1 0,-6-3 0 16,5-2 0-16,-4 2-1 0,4-1 0 0,-6 0 0 0,8 1 1 0,-8-1-1 16,1 1-1-16,6-1 0 0,-6 0 1 0,-1 1 1 0,0-1 0 15,0 0 0-15,2 4-2 0,-2-3 1 0,0-1 0 0,1 4-1 0,-1-4 0 16,-6 4-1-16,7-3 1 0,-7 3 0 0,7-4 2 0,-7 4-1 15,0 0-1-15,6 0 1 0,-6 0 0 0,0 0 0 0,0 0 0 0,0-4 0 16,6 4 0-16,-6 0 0 0,0 0 1 0,6-3 0 0,-6 3 0 16,8 0-3-16,-8-4-2 0,6 4 0 0,0-4 3 0,1 1 0 15,0-1 2-15,-1 0-1 0,1 1-1 0,5-1 0 0,-5 1 0 0,0-1 0 16,-1 0-1-16,7 4 2 0,-6-3-1 0,-1-1 2 0,7 0 4 0,-7 1-2 16,1 3-2-16,6-4-1 0,-7 4 0 0,2-4 0 0,-2 4 1 15,7 0 0-15,-7 0 0 0,1 0 0 0,0-3 0 0,-1 3-1 16,0 0 1-16,0 0-1 0,2 3 0 0,-2-3-2 0,0 0-4 15,1 0-7-15,-7 0-7 0,7 0-8 0,-7 4-9 0,6-4-10 16,-6 0-11-16,0 0-18 0,0 0-19 0,0 0-35 0,0 4-39 0,-6-1-23 16,-1 1-11-16,0-4-3 0,-5 4 1 0,4-1 4 0,-10-3 7 0,4 4 8 15,-5 0 7-15,-1-1 11 0,-6 1 13 0</inkml:trace>
  <inkml:trace contextRef="#ctx0" brushRef="#br0" timeOffset="112028.97">6538 13804 124 0,'-6'-4'169'0,"6"-3"4"0,0 3 2 0,-7 0 2 15,7 1 0-15,-6-1 1 0,-1 1 0 0,7-1 2 16,-6 4-1-16,6-4-35 0,-7 4-55 0,7-3-34 0,0 3-24 0,-6-5-12 16,6 5-6-16,0 0-2 0,0 0-2 0,0 0 1 0,0 0 0 0,0-3 1 15,-6 3 1-15,6 0 2 0,0-4 2 0,0 4 2 0,-8 0 4 16,8-4 2-16,-6 1 0 0,6 3 0 0,-6-4-1 0,6 1-1 15,0-1-2-15,-7 0-1 0,7 1-2 0,0-1 0 0,-6-3-2 0,6 3-4 16,0-3-1-16,0 3-4 0,0-3-2 0,6-1-1 0,-6-3-3 16,0 4-1-16,7-4 1 0,-7 4-1 0,6-4 0 0,0 4 0 15,2-4 0-15,-2 3 0 0,-6 1 0 0,6-4 1 0,7 3-1 0,-13 1 0 16,13 0 0-16,-6-1 0 0,-1 5 1 0,1-5-1 0,0 5 0 16,-1-4 0-16,7 3 2 0,-6 0-1 0,-1 4-1 0,0-3 0 0,1 3 1 15,6 0-1-15,-6 0 1 0,-1 0 1 0,0 3-1 0,1 1 2 16,0 3 0-16,-1-3 3 0,7 7 2 0,-6 0 2 0,-1 0 1 0,1 7 1 15,-7-3 2-15,6 3 1 0,0 4 1 0,-6-4 3 0,8 4 1 16,-8 4 1-16,0-4 1 0,0 4 0 0,0-1-1 0,0 1 0 0,-8 0-2 16,8 3-2-16,0-4-3 0,-6 1-1 0,6 0 0 0,-6-1 0 15,6-3-2-15,-7 4 1 0,1-4-1 0,-1 0 0 16,0 0 0-16,1-4-1 0,0 1 0 0,-1-1 0 0,0-3-1 0,1-1 1 0,0 1 0 16,-1-4 0-16,7 0-1 0,-7 0-2 0,1 0-1 0,6-4-2 15,-7 1-1-15,7-1-6 0,-6-3-7 0,6 3-9 0,0-7-10 16,0 4-12-16,0-4-8 0,0 0-10 0,0 0-8 0,0 0-8 0,0 0-9 15,0 0-13-15,0 0-15 0,0 0-22 0,0-4-24 0,0 4-20 16,-6-4-21-16,6 1-3 0,0-1 4 0,0 0 6 0,0-3 9 0,-7 3 7 16,7 4 9-16,-7-3 8 0,7-1 8 0</inkml:trace>
  <inkml:trace contextRef="#ctx0" brushRef="#br0" timeOffset="112236.55">6597 14507 0 0,'0'7'21'0,"6"4"161"0,1-3 9 0,-7-1 3 16,0-3 3-16,0 3 1 0,0-3 0 0,-7-1 0 0,7 1 1 16,0 0 0-16,-6-1-1 0,6 1-41 0,0 0-63 0,0-1-39 0,0 1-26 15,0-4-13-15,0 3-8 0,0-3-5 0,0 0-6 0,0 0-5 16,0 0-6-16,0 0-7 0,0 0-7 0,0 0-9 0,0 0-7 16,0 0-17-16,6 0-19 0,-6-3-36 0,0-1-41 0,7 1-21 15,-7-5-10-15,7 1-3 0,-7 0-1 0,6-1 4 0,0-3 4 0,-6 0 6 16,7 0 8-16,0-3 8 0,-7 3 25 0</inkml:trace>
  <inkml:trace contextRef="#ctx0" brushRef="#br0" timeOffset="113251.11">7515 14009 0 0,'-6'-4'112'0,"6"-3"66"16,-6-1 7-16,-2 1 5 0,2 0 3 0,0 0 4 0,-7-1 4 16,6-3 4-16,-6 4 4 0,7 3-6 0,-8-3-11 0,8 0-42 0,0 3-56 15,-8-3-29-15,8 7-11 0,0-4-9 0,-7 0-5 0,6 0-5 16,0 4-3-16,1 0-5 0,0 0-4 0,-1 0-4 0,0 4-3 0,1 0-4 15,0 3-2-15,-1 1-2 0,0-1-1 0,1 4 1 0,6 0 0 16,-7 4 2-16,1-1 1 0,0 4 2 0,-2 1 3 0,8 3 2 16,-6-4 3-16,6 8-1 0,-6-4 1 0,6 3 0 0,0 1 0 0,0-4 0 15,0 7 0-15,6-3-2 0,-6 0-2 0,6-1-3 0,2 1-4 0,-2-4-3 16,0 0-2-16,1 0-1 0,6-4-2 0,0 0-2 0,-7-3-2 16,8 0-3-16,-2-4-3 0,8 0-5 0,-7-4-4 0,7 1-6 15,-8-5-4-15,8 1-4 0,0-4-5 0,-7 0-5 0,7 0-6 0,-1-7-4 16,-6 2-6-16,6-2-4 0,1 0-1 0,-7-4-1 0,6 0-1 15,-6 0 2-15,1-4 4 0,-2 1 2 0,2-4 5 0,-2 3 4 0,2-3 5 16,-1-1 4-16,-1-3 6 0,-4 4 6 0,4-4 6 0,-6 4 4 16,1-4 4-16,0 0 4 0,-1-1 6 0,1 2 5 0,-1 2 5 0,-6-3 4 15,6 4 4-15,-6 0 5 0,0 3 4 0,8 1 6 0,-8 3 4 16,0-1 3-16,0 1 4 0,0 4 5 0,0 0 2 0,0 3 2 16,-8 0 3-16,8 1-2 0,0 3-2 0,0-4-2 0,0 4-1 0,0 0-4 15,0 0-5-15,0 4-4 0,-6-4-2 0,6 3-4 0,0 1-4 16,0 3-1-16,-6 1-1 0,6-1-1 0,0 4 0 0,0 0 0 15,-7 4 0-15,7 3-1 0,0-3-2 0,0-1 1 0,0 5-1 0,-6-1 0 16,12 0 1-16,-6 0-1 0,0 1-1 0,0-1-2 0,7 1-4 0,-7-1-2 16,6 0-2-16,-6 0-2 0,6-3-1 0,-6 0 0 0,0 0 0 15,8-4 1-15,-8 0-3 0,0-4 1 0,0 0-2 0,0-3 0 16,6 0 0-16,-6-1-1 0,0-3 2 0,0 0 0 0,0 0-1 0,0 0 0 16,0 0-2-16,0 0-2 0,0-3-2 0,0-1-3 0,0 0-2 15,0-3-3-15,0-4-1 0,0 0-2 0,0 0-4 0,0-4-1 0,6 0-5 16,-6-3-3-16,0 0-3 0,7 0-2 0,-7-1-3 0,7 1 1 15,-7-4 3-15,6 3 1 0,-6-2 4 0,6 2 1 0,1 1 3 16,-1 0 2-16,1 0 3 0,0-1 3 0,-1 5 3 0,0-1 2 16,1 4 4-16,0-4 2 0,5 4 2 0,-5 4 2 0,6-4-1 0,-6 7 1 15,5-3 1-15,-4 3 0 0,-2 1-1 0,0 3 0 0,7-4 1 16,-6 8 0-16,-1-4-1 0,1 3 1 0,-1 1 0 0,0 3 2 16,8 0 2-16,-8 1 1 0,0 3 3 0,2 0 0 0,-2 0 0 0,0 3 2 15,1 1 1-15,-1 0 0 0,1 0 1 0,-7-1 1 0,7 4 0 0,-1-3 1 16,-6 0 0-16,6 3 0 0,-6-4-1 0,0-3-3 0,6 5 0 15,-6-6 0-15,0 1 2 0,0 0 1 0,0-3 3 0,0-1 1 0,-6 0 1 16,6-3 2-16,0 0 0 0,0-1 0 0,0 1 0 0,-6-4-1 16,6 4 1-16,0-4-2 0,0-4-1 0,-6 4-1 0,6 0-2 0,-7-4-3 15,7 1-4-15,0-5-6 0,-7 5-5 0,7-5-5 0,0 1-3 16,0-4-4-16,0 0-3 0,0 0-3 0,0 0-3 0,0-4-1 16,7 1-2-16,-7-1-1 0,7 0-2 0,-1 1 1 0,0-5 0 0,0 5 2 15,8-1 4-15,-8 4 2 0,7-3 1 0,-6 2 4 0,6 1 4 16,0 0 2-16,0 0 3 0,-7 4 2 0,14 3 2 0,-7-3 1 15,0 3 1-15,0 4 1 0,1 0 2 0,-2 0 1 0,1 0-1 0,1 8 1 16,-2-5 2-16,2 5 2 0,-2-1 1 0,1 4 2 0,-6 0 1 16,6 0 1-16,-7 0 0 0,8 4 1 0,-8 0 0 0,0-1 0 0,1 1 0 15,0-1 1-15,-1 1 0 0,1 0-1 0,-7-1-1 16,6-3-3-16,0 4-1 0,-6 0-3 0,7-4-6 0,-7 0-8 0,0 0-8 16,7 0-10-16,-7-4-10 0,0 0-11 0,0 1-11 0,0-1-13 0,0-4-17 15,-7 1-24-15,7 0-31 0,-7-4-28 0,1 0-29 0,6 0-12 0,-6-4-3 16,-1 0 3-16,1 1 7 0,-1-1 7 0,0-3 10 0,1 0 10 15,0-4 10-15,-1 3 14 0,0-3 136 0</inkml:trace>
  <inkml:trace contextRef="#ctx0" brushRef="#br0" timeOffset="136891.38">5444 5634 131 0,'0'0'142'0,"0"0"3"15,0 0 3-15,0 0 0 0,0 0 0 0,0 0 1 0,0 0 1 0,0 0-16 16,0 0-23-16,0 0-25 0,0 0-23 0,0 0-20 0,0 0-17 15,0 0-10-15,0 0-8 0,7-3-3 0,-7 3 0 0,6 0-1 0,-6 0 0 16,6-4 2-16,-6 4-1 0,0 0 2 0,8-4 1 0,-8 4 0 16,6 0 0-16,-6 0-1 0,6 0-1 0,-6-3 0 0,7 3 1 15,-1 0-1-15,-6 3 0 0,7-3 0 0,-1 0 0 0,-6 0 0 0,7 0-2 16,-1 4 0-16,1-4-1 0,0 0 0 0,-1 4 2 0,0-4-1 16,1 3 1-16,0-3 1 0,-1 4 0 0,0-4-1 0,7 4 0 15,-6-4 0-15,6 3-2 0,-7-3 1 0,8 4-1 0,-2-4 1 0,2 3-1 16,-1-3 1-16,-1 4-2 0,2-4 0 0,-2 4 0 0,2-4 0 15,-1 0-1-15,7 3 2 0,-8-3 0 0,2 0-1 0,-2 0 1 0,8 4 0 16,-7-4 1-16,7 0-1 0,-8 0 0 0,8 0 0 0,-1 4 1 16,-5-4-1-16,5 0 2 0,1 0-1 0,0 0 0 0,-2 3-1 0,2-3 1 15,0 0-1-15,-1 4 0 0,1-4 0 0,0 0 1 0,-1 4-1 16,1-4 0-16,-1 3 0 0,1-3 0 0,-1 4 0 0,0 0-2 0,1-1 1 16,0-3 0-16,-1 4 0 0,1 0-1 0,-1-1-1 0,1 1 2 15,0 0-1-15,-1-1 0 0,1 1 0 0,-1 0 0 0,0-1 0 16,1 1-1-16,0-1 0 0,5 2 2 0,-5-2 0 0,0 5-1 0,-1-5 1 15,7 1-2-15,-6 0 1 0,-1-1 0 0,7 1-1 0,-6-1 1 16,6 5 0-16,-7-5-1 0,7 1 0 0,-6 0 0 0,-1-1-1 16,8 1 0-16,-1 0 0 0,-6-1 1 0,6 1 0 0,0 0 0 0,-7-1 0 15,7-3 1-15,0 4-2 0,1 0 1 0,-1-1 0 0,-1-3 0 16,1 4 0-16,-6 0 1 0,6-4 0 0,0 3 0 0,0-3 0 0,0 4 0 16,0-4-1-16,0 3 0 0,1-3 1 0,-1 0 0 0,-1 4 1 15,1-4-1-15,0 0 1 0,7 4 0 0,-7-4 0 0,0 0 0 0,7 0-1 16,-7 0-1-16,6 0 1 0,-5 0-1 0,5 3 0 0,-6-3 2 15,7 0-1-15,-7 0 0 0,7 4-1 0,-1-4-1 0,1 0 0 0,-1 0-1 16,-6 0 2-16,7 0-1 0,-1 0 0 0,1 0 1 0,-1 0 0 16,-5 0 1-16,5 0-2 0,1 0-1 0,-1-4 1 0,-6 4 2 0,7 0 0 15,-1-3 0-15,1 3 0 0,-1 0 0 0,1-4-1 0,-1 4 1 16,1-4 0-16,-1 4 0 0,1-3 0 0,-1 3 0 0,1 0 1 16,-1-4-1-16,8 4-1 0,-7 0-1 0,5-3 1 0,-5 3-1 0,-1-4 1 15,7 4 0-15,-6 0 0 0,7-4 1 0,-8 4-1 0,7-3-1 16,-7 3 0-16,7-4 2 0,-6 4-1 0,7-4 0 0,-8 4 1 0,7-3 0 15,-7 3 1-15,7-4-1 0,-6 4 0 0,7-4 0 0,-8 4 0 16,7-3-1-16,0 3 0 0,-7-4 1 0,8 0 0 0,-1 4-2 16,-7-3 0-16,7 3 1 0,-6-4-2 0,5 0 0 0,-4 1 0 0,5-1 1 15,-7 0 0-15,1 1-1 0,6-1 1 0,-7 1 0 0,1-5 1 16,-1 5 1-16,1-2-1 0,-1-1 1 0,2 1 0 0,-2-2 1 0,1 4-2 16,-1-5 2-16,1 1-1 0,-1 0-1 0,1-1 1 0,-1 1 0 15,1 0 0-15,-1-1 0 0,7 1-2 0,-13-4 0 0,7 4 0 16,-1-4 1-16,1 4 0 0,-1-4-1 0,-6 3 0 0,7-3 0 0,-7 0 0 15,0 4 1-15,7-4 0 0,-7 0-1 0,0 0 0 0,0 0 1 0,0 0 1 16,0-4 0-16,-6 4-1 0,6 0 0 0,0 0 0 0,-1 0 0 16,-5 1 1-16,0-1 0 0,6-1 0 0,-7 1 0 0,7 0 0 15,-6 0 0-15,7 0 0 0,-9 0 0 0,2 0 0 0,7 0 0 0,-9 0 0 16,9 1-1-16,-7-1-1 0,-1-5 0 0,7 6 0 0,-6-1 0 16,0 0 1-16,5 0-1 0,-5-4 0 0,0 4 1 0,5 0 0 0,-12-3-1 15,7 3 1-15,-1 0-1 0,1-4 1 0,-1 4 1 0,-5 0-1 16,4-4 1-16,-4 4 0 0,-1 0-1 0,0 0 1 0,0 0-1 0,0 0 1 15,0 0-1-15,-7 0 0 0,8 4-1 0,-1-4 1 0,-7 0 0 16,7 0 1-16,-6 0 0 0,-1 0 0 0,0 0 0 0,2 0 1 16,-2 0 1-16,0 0 1 0,-6 0 0 0,7-4 0 0,-1 5 2 0,-6-1-1 15,7-4 0-15,-1 0 0 0,-6 4 1 0,7-4-1 0,-7-3 0 16,6 3 0-16,-6 1 0 0,6-1-2 0,-6 1-1 0,0-1-1 16,8-3-1-16,-8 3 0 0,0 0 1 0,6 0 0 0,-6 1 0 0,0-4-1 15,-6 3-1-15,6 0 0 0,0 1 0 0,0-1-1 0,0 1 1 16,-8-2 1-16,8 2 1 0,0-1 0 0,-6-3 0 0,6 3-1 15,0-3 0-15,-6 4-1 0,6-5 1 0,0 1 1 0,-7-1 1 0,7 1-1 16,0 0 1-16,0 0 0 0,-6-1-1 0,6 5 0 0,0-5 0 16,-7 1-1-16,7-1 1 0,0 1 2 0,-6 0 0 0,6 0 2 0,-7 3 0 15,1-3 0-15,0 0 2 0,-2-1 1 0,8 4 1 0,-6-3 1 16,-7 3 0-16,6 1 1 0,1-4 2 0,-7 3-2 0,7 0 0 0,-8 1-1 16,2 3-3-16,-2-4 0 0,2 4-1 0,-1 0-1 0,-1 0-1 15,2 0-1-15,-2 0-2 0,2 0-2 0,-8 0-3 0,7 0 0 0,-7 0-2 16,8 4 1-16,-8-4-1 0,0 0 1 0,1 4 0 0,-1-5 0 15,1 1 0-15,-7 4 1 0,6-4-1 0,-6 0 1 0,0 4-1 16,0-4 2-16,6 3 2 0,-12 1 1 0,6 0-1 0,-7-1 1 16,7 1-1-16,-7 0 2 0,1 0 0 0,-1 3 1 0,1 0 0 0,-7-4 1 15,7 5-1-15,-8 0 0 0,7-1 0 0,-5-4 1 0,-1 5-1 16,-1-1 1-16,1 0 1 0,0 1 0 0,0-1 0 0,0 0 1 0,0 1-1 16,0-5 0-16,0 5 0 0,-1-5 0 0,2 5 1 0,-1-5-2 15,6 5 2-15,-7-4-1 0,2-1 1 0,5 1 0 0,-6 0-3 0,1-1 1 16,-2 1 0-16,7 0 1 0,-6 3 0 0,1-3 0 0,-2-1-1 15,1 1 0-15,0-1 0 0,0 1 1 0,0 3-1 0,0-3 1 0,-6 0-2 16,5 3 2-16,-5-3 0 0,6 0 0 0,-1 3-2 0,-5-3 1 16,6 3 1-16,-1-3 0 0,2 3 0 0,-8-3 1 0,7 3-1 0,0 0 0 15,0-3 1-15,-1 3-1 0,1 1 0 0,1-5-1 0,-1 5 0 16,-1-1-1-16,1-3 3 0,0 3-2 0,1 1-1 0,-2-5 0 0,1 4-1 16,0 0 0-16,-1-3 1 0,2 4 2 0,5-1 0 0,-6-3 0 15,0 3 3-15,7 0-1 0,-8-3 0 0,1 3 0 0,7 1-1 16,-7-1 1-16,6 0 0 0,1 1 1 0,-8-1 0 0,8 4-2 15,-7-4-1-15,6 4-1 0,1 0-1 0,-7-3 0 0,7 3-1 0,-8 3 0 16,7-3-2-16,-6 4 1 0,1-4-1 0,5 4 0 0,-7-1 0 16,8 1-1-16,-7 0 1 0,6-1 0 0,1 1 0 0,-7-4 0 0,7 7 0 15,-1-3 1-15,-7-4 0 0,8 4 0 0,-1-1 0 0,1 1 2 16,-1 0-1-16,1-4 0 0,-1 3 0 0,1-3-1 0,-1 4-1 16,7-1 0-16,-6 1 2 0,-1 0 0 0,1-1 0 0,-1 2-2 0,1-2 0 15,-1 1 0-15,1 0 0 0,-1-1 1 0,0 1-1 0,7-1 1 16,-6 5 1-16,-2-5 1 0,9 1 0 0,-1 0-1 0,-7-1-1 0,7 1 0 15,0 0 0-15,0 3 1 0,-7-3-1 0,7-1 1 0,7 1-1 0,-7 0 1 16,0-1-1-16,0 1 0 0,7 0-1 0,-8-1 0 0,8 1 1 16,-1-4 1-16,-6 4-1 0,7-1 0 0,-1-3 1 0,-7 4 0 15,8-4 0-15,0 3 0 0,0-3-2 0,-8 4 0 0,8-4 1 0,-1 4 0 16,1-4 1-16,5 0 1 0,-5 3-1 0,-1-3 0 0,8 0 0 16,-8 0 0-16,7 0 1 0,0 0 1 0,0 4 2 0,-1-4-1 15,8 0-1-15,-6 0 1 0,4 4-1 0,-4-4 0 0,5 0 0 0,-6 3-1 16,6-3 1-16,1 5 0 0,0-2-1 0,0-3 1 0,-8 3-1 15,8 1-1-15,-1 0 0 0,1-4 0 0,-1 4 2 0,0-1 0 0,1 1 1 16,0-4-1-16,-1 4 0 0,0-1-1 0,1 1 0 0,0 0 0 16,-1-1 1-16,0 1-1 0,1 0 1 0,-1-1-1 0,1 1 0 15,0 0-2-15,-2-1-1 0,2 1 0 0,0 0 1 0,0 3 0 0,-2 0 0 16,-4-3 1-16,5 3 1 0,-6 0-1 0,6 4-1 0,-5-3-1 16,6-1 0-16,-8 4 0 0,1-3 2 0,7 3 0 0,-8-4 0 0,8 0 1 15,-6 4-1-15,4-4 0 0,-4 4 0 0,5-3 0 0,-6 3-1 16,6-4 0-16,-5 4 1 0,-2 0-1 0,8-4 1 0,-7 4-1 0,0 0 1 15,6 4-1-15,-6-4 0 0,0 0-1 0,7 4 1 0,-8-4 0 16,8 3 1-16,-7 1-2 0,7-1 0 0,-7 1 0 0,6 0 0 0,1 3 1 16,0-3-1-16,-2 0 0 0,-4 3 1 0,5-3-2 0,7 3 1 15,-7-4-1-15,1 1 1 0,0 3 0 0,6-3-2 0,-7 0 0 16,7 3 2-16,0-3 0 0,-6 3 0 0,6-3-1 0,0 3 0 0,0 0 1 16,0 0-1-16,0 1 0 0,0-1 0 0,0 4 1 0,0 0 1 15,0 0 0-15,6 0 1 0,-6 0 0 0,0 4 1 0,7-4 0 0,-7 3-1 16,6 1 0-16,-6 0 1 0,6 0 0 0,1 3 0 0,-7-4-1 15,7 5 2-15,-1-5-1 0,0 4-1 0,2 1-1 0,-8-1 0 16,6 0 0-16,0 1-1 0,1-1 1 0,-1 1 0 0,1-5 0 0,-1 1-1 16,1-1 1-16,5-3-1 0,-4 4 0 0,-2-4 0 0,0-4 1 15,1 1 1-15,6-1-1 0,-7 0 0 0,1-3 1 0,-1-1 1 16,8-2-1-16,-8 2-2 0,0-3 0 0,1 0 2 0,6-3-1 0,-7 3 0 16,1-8 0-16,-1 4 1 0,8 1-2 0,-8-5 0 0,0 5-4 15,2-5-2-15,-2 1-7 0,6 0-8 0,-5-1-6 0,0-3-7 0,-1 4-8 16,7-4-8-16,-7 0-13 0,2 0-16 0,4-4-35 0,-6 4-42 15,1-3-25-15,0-1-15 0,-1-3-4 0,1 3 1 0,-7-3 3 0,6-1 6 16,-6 1 7-16,-6 0 7 0,6 0 8 0,-7-1 8 0</inkml:trace>
  <inkml:trace contextRef="#ctx0" brushRef="#br0" timeOffset="138735.81">3822 6843 0 0,'0'0'94'0,"0"4"59"0,-6-4 4 0,6 0 2 0,0 0 1 0,-6 0 1 16,6 0 0-16,0 0 0 0,-8 0 1 0,8 0-19 0,0 0-29 15,0 0-30-15,0 0-34 0,0 0-20 0,0 0-13 0,0 0-9 16,0 0-2-16,0 0-4 0,0 0-1 0,0 0-1 0,0 0-1 0,0 0 1 15,0 0 0-15,0 0 0 0,0 0 1 0,0 0 0 0,0 0 0 16,0 0 0-16,0 0 0 0,0 0-1 0,0 0 1 0,0 0 0 16,0 0 1-16,0 0 1 0,0 0 0 0,0 0 1 0,0 0 0 0,0 0 0 15,0 0 1-15,0 0 0 0,0 0 2 0,0 0 0 0,0 0 2 0,0 0 0 16,0 0 2-16,0 0 0 0,0 0 1 0,0 0-2 0,0 0 0 16,0 0-2-16,-6-4 2 0,6 4-1 0,0 0 0 0,0 0-2 15,0 0 0-15,0 0 0 0,0 0-2 0,0 0-1 0,0 0 0 0,0-4-1 16,0 4 1-16,0 0 0 0,0 0 1 0,0 0 1 0,0 0-1 15,0 0 0-15,0 0-1 0,0 0 1 0,-6 0-2 0,6 0 1 16,0 0-1-16,0 0 0 0,0 0 0 0,0 0 0 0,0 0 0 0,0 0-2 16,0 0-1-16,0 0 0 0,0 0-1 0,0 0 0 0,0 0 0 15,0 0 1-15,0 0 0 0,0 0 1 0,0 0 0 0,0 0-1 16,0 0 0-16,0 0 0 0,0 0 0 0,0 0 0 0,0 0 0 0,0 0 0 16,0 0 1-16,0 0-1 0,0 0 0 0,0 0 0 0,0 0 0 0,0 0-1 15,0 0 0-15,0 0 0 0,0 0 0 0,0 0 0 0,0 0 1 16,0 0-1-16,0 0 1 0,0 0 0 0,0 0 0 0,0 0 0 15,0 0-1-15,0 0 1 0,0 0 0 0,0 0 0 0,0 0 0 0,0 0-1 16,0 0 2-16,0 0-1 0,0 0 0 0,0 0 0 0,0 0 0 0,0 0 0 16,0 0-1-16,0 0 0 0,0 0 0 0,0 0 0 0,0 0 0 15,0 0-1-15,0 0 1 0,0 0 0 0,0 0 0 0,0 0 0 16,0 0 1-16,0 0 0 0,0 0-1 0,0 0 2 0,0 0 0 16,0 0 0-16,0 0-1 0,0 0 1 0,0 0 0 0,0 0-1 0,0 0 2 15,0 0-1-15,0 0 0 0,0 0-2 0,0 0 0 0,0 0 0 16,0 0 1-16,0 0-1 0,0 0 1 0,0 0 0 0,0 0-1 0,0 0 1 15,0 0 0-15,0 0 0 0,0 0 1 0,0 0-1 0,0 0-1 16,0 0 1-16,0 0 1 0,0 0-1 0,0 0 0 0,0 0 0 16,0 0 0-16,0 0 1 0,0 0 1 0,0 0-1 0,0 0 0 0,0 0 0 15,0 0-1-15,0 0 0 0,0 0 0 0,0 0 0 0,0 0-1 0,0 0 0 16,0 0 0-16,0 0 1 0,0 0 0 0,0 0 0 0,0 0-1 16,0 0 0-16,0 0 0 0,0 0 1 0,0 0 0 0,0 0 0 15,0 0 1-15,0 0-1 0,0 0 1 0,0 0-1 0,0 0 1 16,0 0 0-16,0 0 0 0,0 0 0 0,0 0-2 0,0 0 1 0,0 0 0 15,0 0 0-15,0 0-1 0,0 0 1 0,0 0 1 0,0 0 0 16,0 0-1-16,0 0 0 0,0 0 1 0,0 0-1 0,0 0-2 0,0 0 0 16,0 0 1-16,0 0 0 0,0 0 0 0,0 0-2 0,0 0-1 15,0 0 0-15,0 0-2 0,0 0-2 0,0 0-1 0,0 0-2 0,0 0-4 16,0 0-2-16,0 0-4 0,0 0-6 0,0 0-4 0,0 0-6 16,0 0-6-16,0 0-8 0,0 0-9 0,0 0-13 0,0 0-14 0,0 0-24 15,0 0-29-15,0 0-12 0,0 0-6 0,0-3 1 0,0 3 2 16,0-8 3-16,0 5 5 0,0-1 6 0,0 0 8 0</inkml:trace>
  <inkml:trace contextRef="#ctx0" brushRef="#br0" timeOffset="139241.9">3751 6839 0 0,'0'0'85'0,"0"4"56"0,-6-4 4 16,6 0 2-16,0 0 0 0,-8 0 2 0,8 0 0 0,-6 0-2 16,6 0-4-16,-6 0-17 0,6 0-25 0,-6 0-27 0,6 0-26 15,-7 0-18-15,0 0-10 0,7 0-6 0,-6 0-4 0,6 0 0 0,-7 4 0 16,7-4 1-16,-6 0-1 0,-1 0 2 0,7 0 0 0,-7 0 0 15,7 0 0-15,-6 0 1 0,0 3 0 0,6-3-1 0,-6 0-1 0,-2 4 0 16,2-4-2-16,6 0 0 0,-6 4-2 0,-1-4-1 0,1 0 0 16,6 3-1-16,-7-3-3 0,7 4 1 0,-7 0-1 0,7-1-1 15,-6-3 0-15,0 4 0 0,0-1 0 0,6 2 0 0,-8-5 0 0,2 3-1 16,0 0 1-16,6 2-1 0,-7-5 0 0,0 3-3 0,7-3-3 16,-6 4-10-16,6-4-11 0,0 0-23 0,0 0-28 0,0 0-31 0,0 0-27 15,0-4-16-15,0 1-6 0,0-5-4 0,0 0-2 0,0-2 0 16,6-1-2-16,-6 0 4 0,0 0 2 0,7 0 10 0,-7-4 132 0</inkml:trace>
  <inkml:trace contextRef="#ctx0" brushRef="#br0" timeOffset="140804.19">3646 7550 99 0,'0'0'165'15,"-6"0"4"-15,0 0 3 0,-1-4 3 0,1 4 2 0,-1-3 1 0,0-1 3 16,1 0 1-16,0 1 3 0,0-1-33 0,-8 0-50 0,8 1-34 16,-1-4-24-16,0 3-10 0,1-3-2 0,-1-1 1 0,-5 1-1 0,5 0 1 15,-6-1 2-15,7-3 1 0,-8 4 1 0,8-4 1 0,-7 3 3 16,0-3 2-16,0 4 3 0,-1-4 1 0,-5 0 1 0,6 4-2 15,-6 0-4-15,5-4-3 0,2 3-1 0,-8 1-2 0,1 0-1 0,5-1-3 16,-5 5-3-16,-1-5-3 0,1 1-3 0,0 4-2 0,-1-5-2 0,0 4-1 16,1-3-3-16,-1 3-1 0,0-3-1 0,1 3-2 0,-1-3-2 15,-6 3-1-15,7-3 0 0,-1 3-2 0,0 1-3 0,2-1 1 16,-9-3 1-16,7 3 1 0,2 0 0 0,-2 1 0 0,-7 3 2 0,8-4 0 16,0 0 0-16,-8 4 2 0,7-3 1 0,-5 3-1 0,5 0 0 15,0-4 2-15,-5 4 4 0,5 0 0 0,-6 0-1 0,6 0-1 16,1 4-2-16,-1-4-2 0,-6 0 0 0,14 0-1 0,-8 3 0 0,1-3-2 15,-1 0-1-15,0 4 0 0,7-4-1 0,-6 4 0 0,6-4 0 0,-1 3-3 16,-5 1-2-16,6-4-1 0,0 4 2 0,-7-1 0 0,8 1 0 16,-2-4-1-16,1 4 0 0,-6-1-1 0,6 1 0 0,0 0 2 0,0-1 1 15,-6 1-1-15,5 3-1 0,2-3-1 0,-2-1 2 0,-5 5 0 0,6-5 0 16,0 5-1-16,-1-5 0 0,-5 5 1 0,6-4 0 0,0 3 0 16,0 0-2-16,-6-3 0 0,5 3 0 0,2 1 0 0,-1-5 1 0,-1 5 0 15,-6-1 0-15,8 0 0 0,-1-3 0 0,-7 3 0 0,8 1 1 0,-8-1-1 16,7 0-1-16,-7 0 0 0,7 1 2 0,0-1 0 0,-7 0-2 15,8 1 0-15,-8-1-1 0,7 1 0 0,-1 3 1 0,-4-4 1 0,4 0 0 16,1 1 0-16,1 3 0 0,-8-4 0 0,7 4-1 0,0 0 0 16,0-4-1-16,-1 4 0 0,2-4 1 0,-2 4-1 0,2 0 1 0,-1-4 0 15,-1 4 0-15,8 1-1 0,-6-1 0 0,-2 0 0 0,8-4 0 0,-8 4 1 16,8-4 1-16,-7 4 0 0,7 0 0 0,-1-3 0 0,-6 3 1 16,7-1 0-16,-1-2-2 0,0 3 0 0,1-3 1 0,-1-1-1 0,7 4 0 15,-6-4 0-15,0 0 0 0,-2 4-1 0,8-3 0 0,-6 3-1 0,6-4 1 16,0 4 1-16,-6 0 0 0,6 0 0 0,0-4 0 0,-6 8 0 15,6-4 1-15,0 0-1 0,0 0-1 0,-8 0 0 0,8 4 1 0,0-4 0 16,0-1 2-16,0 1-2 0,8 0-1 0,-8 4 0 0,0-4-1 0,0-4 1 16,0 4 1-16,6 0 1 0,-6 1 0 0,0-5 0 0,6 4 2 0,-6-4 0 15,0 4-3-15,6-4 0 0,-6 4 0 0,8-3 0 0,-8 3 2 0,6-4-1 16,-6 0 0-16,6 4 0 0,-6-4-1 0,7 1 1 0,-1-1 0 16,-6 5-1-16,7-6-2 0,0 2 1 0,-1 3 1 0,0-4 2 0,1 1 0 15,0-1-1-15,-1 4 0 0,0-4 1 0,1 1 0 0,-1 2 0 16,1-2-2-16,6-1 0 0,-7 4 1 0,2-4 0 15,4 1 0-15,-6-1-1 0,8 0 0 0,-8 1 0 0,7-1 1 0,1 1 0 0,-8-1 1 0,6 0 0 16,2 1-2-16,-1-5 1 0,0 4-1 0,0 1 1 0,-1-5 0 16,2 5 1-16,5-5 0 0,-5 1 0 0,-2 3-1 0,8-3 0 0,0 0-1 15,-1-1 0-15,-6 1 1 0,6 0-1 0,1-1 1 0,0 1 1 16,-1 0 1-16,7-1-1 0,-6-3 0 0,-1 4 0 0,1-4 0 0,0 0-1 16,-1 4 1-16,1-4 0 0,-1-4 1 0,1 4 0 0,-1 0-1 0,0-4-1 15,1 4 1-15,0-3 0 0,-1-1-3 0,1 0 2 0,0 4 0 16,-1-3 0-16,1-1-1 0,-1 0 1 0,0 1 0 0,1-1 0 0,-1 0-1 15,1 4 1-15,6-3 0 0,-7-1 1 0,1 0 0 0,0 4 0 0,6-3 3 16,-7-1-2-16,1 0-1 0,6 4-1 0,-7-3 1 0,7-1 0 16,-6 0 0-16,7 1 0 0,-9-1 1 0,9 4-2 0,-7-3 1 0,6-1-2 15,-7 0 1-15,7 1-1 0,-6-1-1 0,-1 0 1 16,1 1 0-16,6-2 2 0,-7 5-1 0,1-3 0 0,0 0 0 0,-2-1-1 16,-4 0 0-16,5 0 0 0,1 1-1 0,0 3-1 0,-8-4 1 0,8 0 1 15,-1 1-1-15,1-1 3 0,-7 0 2 0,7 1 1 0,-1-1-2 16,0 0 0-16,1 1 0 0,0-1-1 0,-1 0-1 0,-5-3 0 15,5 3 1-15,0-3 0 0,1 4-1 0,-1-1 0 0,1-3-1 0,-1-1-2 16,-5 1-2-16,6 3-1 0,-1-3 0 0,0 0 0 0,0-1 0 16,1-3 0-16,0 4 0 0,-7-1-1 0,7 1 0 0,-1-4 0 0,0 4-1 15,-6-1-1-15,7-2 0 0,-6 2-1 0,4 1 1 0,-4 0 1 16,-1-1-1-16,-1 1 0 0,2 0 2 0,-2-4 1 0,2 3 0 0,-1 1 1 16,0-4-1-16,0 3 1 0,-7-3 0 0,8 4 0 0,-2-4 2 15,-5 4-1-15,6-4 0 0,-6 0 0 0,5 0-2 0,-6-4-1 0,2 5 0 16,4-1 0-16,-5 0-2 0,0 0-1 0,-1-4 1 0,1 4-2 15,-1 0 1-15,-6 0 1 0,6 0 0 0,1 0 0 0,-7 0 1 0,0 4 1 16,7-4 0-16,-7 3 0 0,0 1 1 0,0 0 2 0,0-1 1 16,0 1 2-16,0 0 0 0,0 3 0 0,-7-3 2 0,7 0-2 15,0 2 0-15,-7-2-1 0,7 0 1 0,-6-1 2 0,6 1 0 0,-6 0 0 16,6 0 0-16,-7-1 0 0,1 1-1 0,6-4 0 0,-7 4-1 16,0-1 1-16,7-3 0 0,-6 4 1 0,0-4 0 0,-2 4-1 0,8-5-1 15,-6 1 0-15,0 4 0 0,6-4 0 0,-6 0-1 0,-1 0 1 16,0 4-1-16,1-4-3 0,6 0-5 0,-7 0-4 0,1-3-4 0,0 3-8 15,-2 0-10-15,2 0-8 0,0-4-11 0,0 4-7 0,-1 0-7 16,0 0-10-16,1 0-9 0,-1 0-16 0,1 0-19 0,-8 4-29 16,8-1-32-16,-6 5-18 0,4-1-8 0,-4 0 1 0,-1 4 7 15,-1 4 8-15,-4 0 7 0,4 3 9 0,-6 0 6 0,1 4 11 0,-1 0 8 16</inkml:trace>
  <inkml:trace contextRef="#ctx0" brushRef="#br0" timeOffset="142786.41">3366 10583 7 0,'0'0'168'0,"-6"0"4"0,6-3 4 0,-6-1 2 0,-1 0 3 0,7 4 2 16,-7-3 2-16,1-1 0 0,6-3-1 0,-7 3-18 0,1 0-30 16,6-3-40-16,-6 3-44 0,-1-3-22 0,7 4-10 0,-7-5-5 15,1 5-1-15,0-5-2 0,6 1-1 0,-7 0 1 0,0-1 0 0,1 5 4 16,-1-5 4-16,1 1 3 0,0-1 4 0,-1 1 1 0,0 3 1 16,1-3 2-16,0 0 1 0,-8 3 1 0,8-3 3 0,-1 3 0 0,1-3 0 15,-7 3-1-15,6-3-2 0,1 3-3 0,-8 1-2 0,8-1-2 16,0-3-2-16,-8 3-2 0,8 0-2 0,-7-3-2 0,7 3-3 0,-8 1-3 15,8-5-3-15,-7 5-1 0,6-1-1 0,-5-3 0 16,-1 3-1-16,-1 1 1 0,2-2-3 0,-2-1 0 0,2 6 1 0,-2-5 0 16,1 2 2-16,1-1 2 0,-2 0 0 0,-5 4 1 0,6-3-1 0,-7 3-1 15,7 0 1-15,-7 0 1 0,1 0 0 0,-1 0 2 0,0 0-1 16,2 0 0-16,-2 3 1 0,1-3-1 0,-1 4 1 0,-6-4 0 0,6 4 0 16,1-4 0-16,-7 3 1 0,6-3 1 0,1 5-2 0,-1-2 0 0,-6 0 0 15,7-3 1-15,-1 5-1 0,0-2 0 0,-5 1 0 0,5 0 1 16,-6-1-2-16,6 1-1 0,1-1 0 0,-7 1 0 0,6 0-2 15,-6-1 1-15,7 1 1 0,-8 0-1 0,8-1-1 0,0 1 2 0,-8 0 0 16,8-1 0-16,0 1 0 0,-1 0-1 0,0-1 0 0,1 5 0 16,-1-5 0-16,0 1 0 0,1 0-1 0,-1-1 0 0,0 4 0 0,2-3-1 15,4 0-1-15,-5-1-2 0,-1 5-1 0,1-5-1 0,-1 1-1 0,7 3-1 16,-6-3 0-16,-1 4 0 0,1-5 0 0,-1 5 0 0,6-1 0 0,-4-3 0 16,4 3-2-16,-5 0 0 0,-1-3 3 0,8 3 0 0,-8 1-1 15,7-5 0-15,-7 4-1 0,8 1 0 0,-2-5 0 0,-5 5 1 0,5-1 0 16,2 0 0-16,-2 1 0 0,2-5 1 0,-2 5 0 0,-5-1-1 0,6 0 1 15,0 0 0-15,0 1 0 0,0 0 0 0,0-1 2 0,-1 4 0 16,2-4-2-16,-2 0 0 0,2 1-1 0,-1 3 0 0,6-4 1 0,-6 4 1 16,1-4 0-16,-2 4-1 0,8-3 0 0,-8 2-1 0,1-2 0 0,7 3 1 15,-7-3-1-15,6-1 0 0,1 4 0 0,-7-4 1 0,6 4 0 0,1-4 0 16,-1 1-1-16,1 3 0 0,0-4-1 0,-1 0 1 0,0 4 0 0,1-4-1 16,0 1 0-16,-8 3 0 0,14-4 2 0,-6 0 0 0,-1 5 1 15,1-5-1-15,-1 4 0 0,1-4-1 0,-1 4 0 0,1 0 0 0,0 0 0 16,-2-4 1-16,8 4-1 0,-6 4 0 0,0-4 0 0,6 0-1 0,-7 0 0 15,1 0-2-15,6 0-1 0,-7 0 2 0,7 0 0 0,-6 0 0 0,6 0 2 16,0 0-1-16,0 0 0 0,0 0-1 0,0 0 0 0,0 0 0 16,0 0 2-16,0 0-1 0,0-4 0 0,6 5 0 0,-6-2 0 0,0 1 0 15,7 0-1-15,-7-3 1 0,6 3-2 0,1 0 0 0,-7-4 2 0,6 4-1 16,0 0 1-16,2-4 0 0,-2 4-1 0,0 0 1 0,1 0 0 0,-1-4 0 16,1 5-1-16,-1-1 1 0,1 0 0 0,-1-4 2 0,0 4 1 0,8 0 0 15,-8-4-3-15,1 4 0 0,0 0 1 0,5-4 0 0,-5 4 1 0,6 0 0 16,-6-3 1-16,5 2-2 0,-5 1 0 0,6-3 0 0,0 3 1 15,-7 0-1-15,8-4-1 0,-2 4-1 0,2 0 1 0,-8-3 1 0,7 3 0 0,0-4 1 16,0 4 1-16,1-4-2 0,-2 0 1 0,2 1 0 0,-2-1 1 16,1 0 0-16,1 1-1 0,-2-4 0 0,8 3 2 0,-7-3 0 0,0 3-1 15,0-3 1-15,7 3-1 0,-8-3 0 0,2-1-3 0,5 1 1 16,1 0 1-16,-8-1-1 0,8 1 0 0,-7 0 0 0,7-1 0 0,0-3 0 16,-1 4 0-16,1-4 1 0,-2 3 0 0,2-3-1 0,7 0 0 15,-8 4-1-15,0-4 1 0,1 0 0 0,6 0-1 0,-7 0 1 16,1 0 1-16,7 0 1 0,-9 0 0 0,2 0 0 0,7 0-1 0,-8-4 0 15,0 4 0-15,1 0 0 0,-1 0 0 0,1-3 0 0,0 3 0 0,-1 0 0 16,1-4 0-16,0 4 0 0,-1 0 0 0,0-3-1 0,1 3-1 16,-1-4 0-16,1 4 2 0,-1-4 0 0,1 1 0 0,0-1-1 0,-1-3 1 15,1 3 0-15,-8 0 1 0,8-3 0 0,6 3-1 0,-13-3 0 16,7 0 0-16,0-1 0 0,-1 1-1 0,1 3 1 0,0-3 0 0,-2-1 1 16,2 1-1-16,-1 3 0 0,-5-3-2 0,5 0 0 0,1 3 1 0,0-3 0 15,-8 0 1-15,8-1 0 0,-7 5 0 0,7-5 0 0,-8 1 0 16,2 0-2-16,5-1 0 0,-6 5-1 0,0-4 1 0,0-1-1 15,0 5 1-15,0-5 1 0,0 0 1 0,0 5-1 0,1-4 0 0,-2-1-1 16,2 5 0-16,-2-5 0 0,1 1 1 0,1 0 1 0,-2 3 0 0,2-3 0 16,-2-1 0-16,-5 1 0 0,6 0 0 0,0-1 0 0,0 1 0 15,0 0 0-15,0 0 0 0,-6 3 0 0,6-7 0 0,-1 7-1 16,2-3 1-16,-8-1 0 0,8 1-1 0,-2 3 0 0,-5-3-1 16,6 3 1-16,-7-3 1 0,7 3 0 0,-7-3 0 0,2 3 0 0,4 1 0 15,-5-5-1-15,0 5-1 0,5-1 2 0,-5-3 0 0,6 3-1 16,-6 1 1-16,5-1 0 0,-5-3 0 0,0 3 1 0,5-3 0 0,-5 3-1 15,6-3 0-15,-6 3 0 0,5-3-2 0,-4-1 0 0,-2 5 2 16,7-4 1-16,-7 2 0 0,1-2-1 0,-1 3 0 0,1-3 0 16,5 3 0-16,-4-3 0 0,-8 3 0 0,6 1-1 0,0-1 0 0,1-3 1 15,-1 3 0-15,1 1 0 0,-1-1 0 0,1-3 0 0,-7 3-1 0,6 0 0 16,1 1 0-16,0-1 0 0,-7 0 1 0,6-3-1 0,0 3 1 16,-6 1-1-16,7-1 1 0,-7 0 0 0,7 1-1 0,-7-1 0 0,6 1 0 15,-6-5-1-15,0 5 0 0,6-1 1 0,-6-3 1 0,7 2-1 16,-7-2-1-16,0 4 0 0,0-5 0 0,6 5 0 0,-6-5-1 15,0 1 2-15,7 3 0 0,-7-3 1 0,0 0 0 0,7-1 0 0,-7 1 1 16,0 3 0-16,0-3-1 0,0 0 0 0,6 3 0 0,-6-3 0 16,0 3 1-16,0-3-1 0,0 0 1 0,6 3-1 0,-6-3-1 0,0-1-1 15,0 5 2-15,8-5-1 0,-8 4-1 0,0-3 1 0,0 3 0 16,0-3 0-16,0 3 0 0,6 1 0 0,-6-1 0 0,0-3 0 16,0 3 0-16,0 0 0 0,0 1 1 0,0-1 0 0,0-3 0 0,0 3-1 15,0 1-1-15,0-5 1 0,0 5 1 0,0-1 0 0,0-3 0 16,0 3-1-16,-6-3 1 0,6 3 0 0,-8-3 0 0,2-1 0 0,6 5-1 15,-6-4 1-15,-1-1 0 0,0 5 0 0,1-5-1 0,-1 0-1 16,1 1 0-16,0 0 1 0,-8 3 1 0,8-3-1 0,-7 0-1 0,6-1 1 16,-6 1 1-16,0 0 0 0,7 3 1 0,-7-3 0 0,-1-1-2 15,2 1 1-15,-8 0 1 0,7 0 1 0,1-1 0 0,-8 1-1 16,0 0 1-16,1-1 0 0,5 4-1 0,-5-3 0 0,-7 0 0 0,6-1-1 16,0 5 2-16,1-5-1 0,-7 5 0 0,0-5-2 0,6 5 2 0,-5-1 0 15,-1-3 0-15,0 3-1 0,-1 4 0 0,1-4 0 0,0 1 1 16,-7 3-3-16,8 0-2 0,-8 0-4 0,7 3-6 0,-6 1-12 15,-2 0-17-15,-4 3-22 0,5 4-24 0,-6 0-30 0,7 4-32 0,-7 3-34 16,-7 4-35-16,7 4-26 0,-7 3-19 0,-5 4-9 0,-2 3-2 16,-6 5 1-16,-6-1 3 0,0 4 13 0,-7 0 18 0,-5 0 21 0,-8 0 23 15</inkml:trace>
  <inkml:trace contextRef="#ctx0" brushRef="#br0" timeOffset="154698.21">18203 6718 0 0,'0'-7'191'0,"0"-4"24"0,-7 7 7 0,1-3 4 0,-1 0 3 0,-6 3 1 16,7-3 0-16,0 3 0 0,-2-3 0 0,-4 3-7 0,5 1-11 15,7-1-54-15,-6 0-77 0,-1 4-41 0,7-3-24 0,0 3-18 0,0 0-13 16,0 0-13-16,0 0-10 0,0 0-9 0,0 0-8 0,0 0-11 16,0 0-11-16,0 0-19 0,0-4-22 0,0 4-33 0,0 0-38 0,0 0-16 15,0-4-4-15,0 1 1 0,0-1 3 0,0 0 7 0,0-3 8 16,-6 3 8-16,6-3 8 0,0-1 9 0,-7 1 50 0</inkml:trace>
  <inkml:trace contextRef="#ctx0" brushRef="#br0" timeOffset="157131.26">20267 7396 0 0,'-12'18'112'0,"-2"1"119"0,1-5 12 15,7-3 6-15,-7 1 3 0,0-1 3 0,-1-8 0 0,8 5 0 16,0-8-2-16,-1 3-7 0,0-3-9 0,1 0-56 0,6 0-80 0,0 0-59 16,0 0-49-16,0 0-31 0,0-3-24 0,6-5-18 0,-6 5-15 15,7-1-22-15,0-3-25 0,-7-1-34 0,6-3-38 0,0 0-12 16,-6 0-2-16,8 0 4 0,-8-3 6 0,6-1 6 0,-6-3 9 0,0 3 10 15,6-3 12-15,-6 0 11 0,7-1 44 0</inkml:trace>
  <inkml:trace contextRef="#ctx0" brushRef="#br0" timeOffset="205454.28">29724 7898 0 0,'-6'0'21'0,"6"4"107"15,0-4 11-15,0 0 7 0,0 0 3 0,0 0 3 0,0 0 3 16,0 0-3-16,0 0-8 0,0 0-11 0,0 0-14 0,0 0-17 0,0 0-19 16,0 0-15-16,0 0-11 0,0 0-10 0,-7 0-8 0,7 0-5 15,0 0-2-15,0 0 0 0,0-4-2 0,0 4 1 0,0 0-1 0,0 0-1 16,0 0-1-16,0 0-1 0,0 0 1 0,0 0-3 0,0 0-2 0,0 0-1 15,0 0-1-15,0 0-1 0,0 0-2 0,0 0 0 0,0 0 1 16,0 0-2-16,0 0 0 0,0 0-1 0,0 0-1 0,0 0-1 16,0 0 1-16,0 0-1 0,0 0 0 0,0 0-1 0,0 0 0 0,0 0-2 15,0 0 0-15,0 0-2 0,0 0-2 0,0 0 0 0,0 0 0 16,0 0-1-16,0 0-1 0,0 0-1 0,0 0 1 0,0 0 0 0,0 0-2 16,0 0 1-16,0 4 1 0,0-4 0 0,7 0-1 0,-7 4 0 15,0-4 0-15,0 3 1 0,0-3-1 0,0 4 1 0,6 0-1 0,-6-1 0 16,0-3 1-16,0 4-1 0,0 0 0 0,0 3 1 0,0-3-2 15,0-1 1-15,0 4 0 0,0-3 1 0,0 3-1 0,0 1-1 16,0-1 1-16,0 0-1 0,0 1 1 0,0-1-2 0,0 0-3 0,0 1-3 16,0-1-3-16,0 0-8 0,0 0-12 0,0 1-11 0,0 0-14 15,0-1-20-15,0-4-24 0,0 5-37 0,0-5-43 0,0 5-21 16,6-5-11-16,-6 1-4 0,0 0-4 0,0-4 3 0,0 3 2 0,0-3 8 16,0 0 10-16,0 0 11 0,0 0 14 0</inkml:trace>
  <inkml:trace contextRef="#ctx0" brushRef="#br0" timeOffset="-208736.15">9450 13587 0 0,'12'-7'116'0,"-5"-4"62"0,6 0 8 0,-6 0 6 0,-1 0 6 0,-6-3 5 16,7 3 5-16,-7 0 6 0,6 0 6 0,-6 3-8 0,0 1-11 16,7-1-36-16,-7 5-50 0,0-5-24 0,0 8-10 0,0-3-6 15,0-1-5-15,-7 4-2 0,7 0-5 0,0 0-2 0,0 0-5 0,0-4-5 16,0 4-5-16,0 0-5 0,0 0-6 0,0 4-3 0,-6-4-5 16,6 0-5-16,-7 4-6 0,7-1-3 0,-6 5-1 0,-1 0-4 0,1 2-2 15,-1 1-2-15,0 4 0 0,1 3-1 0,-7 4 1 0,6 0 1 16,1 4-1-16,-7 3 1 0,7 4-1 0,-1 4 0 0,0-1 0 15,1 1-1-15,6 0 0 0,-6 3 0 0,6 0 0 0,0-3 0 16,0 0-1-16,0-1 0 0,6-3-1 0,0-3-2 0,1-1-1 0,0-4 1 16,6 1 0-16,-1-4 0 0,2 0 2 0,-2-3-1 0,2-1-1 0,-1-4 0 15,6 1 1-15,-6-4 1 0,1 0 0 0,5-4-2 0,-6-3-1 16,0 3-2-16,7-7-4 0,-8 0-4 0,2-4-4 0,5 1-5 16,-6-4-6-16,0-1-4 0,0-3-4 0,7 0-4 0,-8-3-3 0,-5-1-4 15,6-4-2-15,1 5-2 0,-8-4-1 0,0-4 3 0,1 3 3 0,-1-3 2 16,-6 1 4-16,0 2 5 0,0-3 5 0,0 4 3 0,-6-4 5 15,-1 7 5-15,1 1 2 0,-8-1 6 0,8 4 2 0,-7 4 5 16,0-1 2-16,7 5 3 0,-7 3 1 0,-1 0 1 0,-5 3 0 0,6 5 1 16,0-1 0-16,0 0 0 0,0 4-1 0,-1 4 0 0,2-4-1 15,-1 3 0-15,0 1 1 0,0 0-2 0,-1 3-1 0,8-3-1 16,-7 0 2-16,7 3-1 0,-1-4 0 0,1 1-1 0,-1 3 2 0,1-3-1 16,6-4-3-16,0 3-3 0,0-3-7 0,0 1-5 0,6-5-9 15,1 0-7-15,-1 1-6 0,1-1-11 0,6-3-9 0,-7-1-14 16,8-3-14-16,-2 0-26 0,1-3-34 0,7-1-27 0,-8 0-24 0,8-3-10 15,-6 0 1-15,5-4 3 0,1-1 4 0,-1 1 7 0,1-3 7 0,-8-1 9 16,8-3 9-16</inkml:trace>
  <inkml:trace contextRef="#ctx0" brushRef="#br0" timeOffset="-208369.45">10127 13551 0 0,'0'-11'4'15,"0"4"179"-15,-6-1 9 0,-2 5 7 0,2-5 4 0,0 5 3 16,0-1 0-16,-8 0 1 0,8 1 2 0,-7-1 0 0,7 4 0 15,-2 4-38-15,2-4-60 0,0 3-40 0,0 5-28 0,6-1-16 0,-8 4-10 16,2 0-6-16,6 3-4 0,-6 1-1 0,6 3-2 0,-7 4 0 16,1 1 3-16,6 2 0 0,-7-3 3 0,7 7 1 0,0 1 3 0,0-1-1 15,0 0 0-15,0 1 0 0,7 2 1 0,-7-2 1 0,6 3-1 16,1-4 1-16,-1-3-1 0,8 3-1 0,-8-7-3 0,6 0-2 0,2 0-2 16,-1-7-1-16,0 3-2 0,0-7 0 0,-1 0-1 0,8 0-2 15,-7-7-2-15,1-1-3 0,6-3-1 0,-8 0-2 0,8-3-2 16,-7-5-4-16,7-3-4 0,-8 0-2 0,1 0 0 0,0-7-2 0,7 0 0 15,-7 0 1-15,-7-8-1 0,8 0 1 0,-8 1 1 0,0-5 2 16,1 1 1-16,-7-1 3 0,0-2 1 0,0-1 5 0,-7 0 2 0,1 3 4 16,0-3 0-16,-8 4 2 0,2 0 2 0,-8 0 0 0,7 3 4 15,-7 4 0-15,0 3 1 0,1 1 1 0,-7 4-1 0,6 3 2 0,1 0-1 16,-7 3 0-16,6 5 0 0,1-1-2 0,-7 8-4 0,6-4-8 16,0 7-10-16,1-3-10 0,6 3-11 0,-6 4-12 0,5-4-13 15,2 4-26-15,-2 0-30 0,1 0-32 0,7 0-29 0,0 0-16 16,-1 0-8-16,0 0-1 0,7 0 2 0,0-3 5 0,0-1 9 0,0-3 9 15,7 3 8-15,0-3 12 0,-1-1 111 0</inkml:trace>
  <inkml:trace contextRef="#ctx0" brushRef="#br0" timeOffset="-207687.38">10602 13291 104 0,'-6'-8'167'0,"-1"1"7"0,-6 0 5 15,7-1 5-15,-7 1 2 0,-1 0 4 0,2 0 5 0,-1-4 1 0,0 3 3 16,0 1-33-16,-7 0-50 0,7 3-32 0,-6-3-24 0,6-1-13 0,-7 1-6 16,0 3-7-16,1-3-4 0,-1 3-4 0,-6 0-2 0,7-3 0 15,-7 3-2-15,6 1-1 0,-6-1-2 0,7 0 0 0,-7 1 1 0,0-1-1 16,-1 1-3-16,-5-1-2 0,6 4 1 0,-1-4-1 0,-5 4 1 15,-1 0-1-15,1 0-2 0,-1 4-1 0,1 0-3 0,-7-1-1 16,7 1 2-16,-8 3-2 0,1 0 0 0,0 4-1 0,7-3 0 0,-7 3 2 16,-1 0 0-16,8 0 2 0,-7-4 0 0,6 8-1 0,1-4 1 15,-1 0 0-15,1 3-3 0,-1 1 0 0,7-4 0 0,-6 4-1 0,5 3-1 16,-5-4 0-16,6 5 0 0,-1-1 0 0,-5 1-2 0,6 3 1 16,-1 0-2-16,2-1 2 0,-1 1-1 0,0 1 3 0,0 2 0 0,6-3 1 15,-5 4 0-15,5-1 0 0,0 1 1 0,7 4 0 0,0-5-1 16,-6 4 0-16,12 1-1 0,-6 3-2 0,6 0 0 0,1 0-1 15,0-1 1-15,6 5-1 0,0 0 1 0,0-1-1 0,0 5 1 16,6-1 1-16,0 0 0 0,7 1 1 0,-6-1 1 0,6 4 0 0,7-4 0 16,-8 4-1-16,8 0 1 0,-1-4 0 0,7 4 0 0,1 1-1 15,-1-5 0-15,0 0-2 0,0 0 1 0,7-3 0 0,-1 0-3 0,1-1 0 16,-1-3 0-16,7 0 0 0,-6-3-1 0,13-5 1 0,-1 1-1 16,-6-1 0-16,13-2 0 0,-6-5 0 0,6 0-1 0,0-3 0 0,0-1 0 15,0-3 0-15,7-3 2 0,-7-5 1 0,7 1-1 0,-8-4 0 16,8-7 0-16,-7 3 0 0,7-3 0 0,0-8 0 0,-1 0 0 0,1 1-1 15,0-9-1-15,-8 1 0 0,8 1 0 0,0-9-2 0,-7 1-2 16,-1-4-2-16,2 0-2 0,-1-4-4 0,-7 1-1 0,1-4-3 16,0-5-2-16,-7 5-3 0,0-7-2 0,-6 3-2 0,-1-4-3 0,-6 4-3 15,1-7-4-15,-2 3-3 0,-5-3-6 0,0 0-1 0,-8-1 2 16,2 1 1-16,-8 0 0 0,-6 3 3 0,0 1 2 0,-6-1 3 16,-8 8 2-16,2-4 3 0,-8 7 4 0,0 0 4 0,1 4 5 0,-14 4 6 15,7 0 8-15,-6-1 4 0,-1 5 3 0,-6-1 2 0,0 1 0 0,0 3 0 16,-6-1 0-16,-1 1-2 0,0 1-2 0,0 2-3 0,1 1-4 15,-7 3-5-15,-1 1-7 0,8 3-5 0,-7-1-5 0,-7 9-6 16,7 0-8-16,-6 6-9 0,6 0-8 0,-7 9-26 0,0-1-30 0,7 7-30 16,-7 0-27-16,1 4-11 0,0 7-4 0,-1 1 0 0,-6-1 5 15,6 4 2-15,0 0 4 0,1 0 5 0,-1 4 7 0,0-4 8 16,1 3 125-16</inkml:trace>
  <inkml:trace contextRef="#ctx0" brushRef="#br0" timeOffset="-202958.32">16594 10752 58 0,'-6'15'189'0,"-1"-8"6"0,0 4 4 16,1-4 0-16,0-3-3 0,0 0-5 0,-2-1-8 0,8-3-9 15,-6 0-9-15,6 0-31 0,0 0-42 0,0-3-61 0,6-5-72 0,-6 5-52 16,0-5-43-16,8 1-26 0,-2 0-20 0,-6-5-8 0,6 6-3 16,0-6 5-16,-6 1 6 0,7-3 9 0,-7 3 8 0,7-4 11 15,-7 4 10-15</inkml:trace>
  <inkml:trace contextRef="#ctx0" brushRef="#br0" timeOffset="-194106.44">24338 9550 107 0,'-7'-3'164'0,"7"-1"1"0,-6 4 0 0,0-4-4 0,-2 4-5 0,2 4-3 16,0 0-3-16,0-1-7 0,-1 1-10 0,0 7-57 0,1-4-82 15,-7 4-63-15,7 4-51 0,-14-1-26 0,6 1-12 0,2 4-4 0,-8-1-1 16,1 0 3-16,-1 0 4 0,-6 1 3 0,7-1 3 0</inkml:trace>
  <inkml:trace contextRef="#ctx0" brushRef="#br0" timeOffset="-168151.29">23849 11814 0 0,'0'8'184'0,"0"-1"21"0,0 0 4 0,-6-3-1 16,6 0 0-16,0-4-7 0,0 0-8 0,0 0-5 0,0 0-6 0,0 0-14 15,0 0-18-15,0 0-56 0,0 0-79 0,0 0-42 0,0 0-23 0,0 3-19 16,0-3-13-16,0 0-21 0,0 0-26 0,0 0-20 0,0 0-18 16,0 0-7-16,0 0-1 0,0 0 2 0,0-3 4 0,0-5 5 15,0 5 4-15,6-5 7 0,-6 1 7 0</inkml:trace>
  <inkml:trace contextRef="#ctx0" brushRef="#br0" timeOffset="-166552.2">25810 11752 0 0,'0'8'39'0,"-7"-5"150"0,1 1 6 0,6 0 4 16,0-1-1-16,-7 1 0 0,7 0-3 0,0-4-1 0,0 0-3 0,0 0-1 15,7 3-2-15,-7-3-46 0,6 0-69 0,-6 0-41 0,7 0-30 16,5 0-17-16,-4 0-9 0,4 0-6 0,-5 0-6 0,6-3-6 16,0 3-6-16,0 0-11 0,0-4-13 0,0 0-27 0,0 4-32 0,6-3-20 15,-5-1-15-15,-2 0-5 0,2 4-2 0,-2-3 0 0,2-1 3 0,-8 0 2 16,7 0 6-16,-7 1 6 0,2 3 8 0</inkml:trace>
  <inkml:trace contextRef="#ctx0" brushRef="#br0" timeOffset="-161536.24">27229 11027 0 0,'-6'0'132'0,"6"-4"44"15,-6 4 3-15,0-4 3 0,6 1 2 0,-8 3 0 0,2-4 1 0,6 0 0 16,-6 1 1-16,6-1-13 0,-7 0-17 0,7 4-44 0,0 0-55 15,0 0-27-15,0 0-14 0,0-3-6 0,0 3-4 0,7-4-2 16,-7 4-1-16,6 0-2 0,-6-4 0 0,6 4 0 0,8 0-1 0,-8-3 0 16,7 3-1-16,-6 0-4 0,6 0-2 0,-1-4-5 0,8 4-7 15,-7 0-5-15,7 0-5 0,0 0-7 0,-2 0-13 0,2 0-24 0,0 0-32 16,-1 0-28-16,1 0-26 0,0 0-13 0,-1 0-5 0,-6 0-2 16,6 0 1-16,-12 0 6 0,6 0 6 0,-6-4 4 0,-1 4 4 0</inkml:trace>
  <inkml:trace contextRef="#ctx0" brushRef="#br0" timeOffset="-156153.67">31222 12595 0 0,'0'3'224'15,"0"-3"37"-15,0 0 10 0,0-3 5 0,-6 3 3 0,6-4 2 16,0 0 1-16,-7-3-1 0,7 3-1 0,-7 1-6 0,7-1-5 0,0 0-69 16,0 1-101-16,0 3-61 0,0 0-43 0,0 0-25 0,0 0-16 15,0 0-15-15,0 0-11 0,0 3-12 0,0-3-12 0,0 4-11 0,0 0-11 16,0-1-17-16,0 1-24 0,0 3-26 0,7-3-29 0,-7-4-11 16,0 4-3-16,0-4 1 0,0 0 5 0,0 0 8 0,7-4 7 0,-1 4 11 15,-6-7 11-15,6 3 11 0,-6-3 49 0</inkml:trace>
  <inkml:trace contextRef="#ctx0" brushRef="#br0" timeOffset="-135812.43">22814 13522 0 0,'0'7'154'0,"0"4"43"0,0-4 5 0,0-3 4 0,-6 3 1 16,6-3-1-16,0-1 1 0,-7 1 1 0,7-4-3 0,0 4-8 0,0-4-12 15,-7 3-53-15,7-3-73 0,0 4-42 0,0-4-25 0,-6 4-19 16,6-4-16-16,0 0-23 0,-6 0-28 0,6 0-35 0,0 0-40 0,0 0-18 16,0 0-9-16,-8 0-5 0,2-4 0 0,6 0 2 0,-6-3 5 15,6 3 6-15,-7-3 7 0,1 0 10 0,6-4 43 0</inkml:trace>
  <inkml:trace contextRef="#ctx0" brushRef="#br0" timeOffset="-133858.36">24526 12840 112 0,'-12'0'190'0,"5"0"5"0,1-4 4 0,-1 4 1 0,-6 0-1 0,7-3 1 15,6 3 1-15,-6-4-2 0,-2 1-1 0,2 3-29 0,6-4-44 0,0 4-44 16,0 0-46-16,0 0-21 0,0 0-9 0,0 0-6 0,0 0-3 16,0 0-2-16,0-4 0 0,6 4 0 0,2 0 0 0,-2 0-3 15,0 0-5-15,1-3-5 0,6 3-7 0,0 0-9 0,-1 0-9 0,2-4-16 16,5 4-18-16,1 0-30 0,0-4-33 0,-1 4-21 0,0-3-15 0,1 3-9 15,-1-4-4-15,-5 4 2 0,5-4 4 0,-6 1 8 16,0 3 6-16,1-4 10 0,-8 4 10 0</inkml:trace>
  <inkml:trace contextRef="#ctx0" brushRef="#br0" timeOffset="-131394.49">27112 12715 11 0,'-6'-7'155'0,"6"0"4"0,-7 3 2 0,7 1 1 15,-6-5 1-15,6 5 0 0,0-5 0 0,-6 5 0 0,6-1 0 0,6 0-24 16,-6 1-35-16,0-1-35 0,6 0-35 0,1 4-18 0,-7 0-9 16,6-3-5-16,1 3-1 0,0 0-2 0,-1 3 0 0,0-3-1 15,1 4 0-15,0 0 1 0,-1-1 2 0,0 1 1 0,1 3 1 0,-1 1 3 16,-6-1 0-16,7 4 2 0,0 0 0 0,-7 0 3 0,0 0 0 16,0 3 2-16,0 1 0 0,0 0 0 0,0 0 1 0,-7-1 1 0,0 1 0 15,7-1-1-15,-6 5 0 0,-1-5 0 0,1-3 1 0,6 4 0 16,-6-4 0-16,6 4-1 0,-7-8 0 0,7 4-1 0,-7-4-1 0,7 4 2 15,0-3-1-15,0-5-1 0,0 5-1 0,0-1 0 0,0-3-2 16,7 3 0-16,-7-3-1 0,7-1-2 0,-7 1 0 0,6-4-1 0,0 4-1 16,1-1 0-16,-1-3 1 0,8 0-3 0,-8 0-4 0,8 0-6 15,-2 0-9-15,1 0-8 0,0-3-10 0,0 3-16 0,1-4-19 16,-2 4-31-16,1-4-38 0,0 4-23 0,0-3-14 0,1 3-8 16,-2-4-4-16,2 4 0 0,-8 0 1 0,7 0 6 0,-7 0 8 0,8 0 9 15,-8 4 10-15</inkml:trace>
  <inkml:trace contextRef="#ctx0" brushRef="#br0" timeOffset="-131246.64">27529 13350 85 0,'0'3'180'0,"-6"1"4"16,6 0 4-16,0-4-2 0,0 0-4 0,-7 0-10 0,7 0-12 0,0-4-17 15,0 4-21-15,0 0-58 0,-7-4-77 0,7 1-64 0,0-1-57 16,0 0-27-16,-6 1-15 0,6-5-7 0,-6 0-4 0,6 5 2 15,-7-4 4-15,0-4 8 0,-5 3 13 0</inkml:trace>
  <inkml:trace contextRef="#ctx0" brushRef="#br0" timeOffset="-84331.18">16093 6649 119 0,'0'-11'140'0,"6"0"0"16,-6 0 1-16,0-3 0 0,7 2 0 0,-7-3-2 0,0 1-2 16,6-1-7-16,0 1-8 0,-6-1-37 0,8 0-51 0,-2 4-28 15,0-3-15-15,7-1-7 0,-6 0-3 0,6 1-2 0,-7-1-1 0,8-3 1 16,-2 3 1-16,2-3 2 0,-2 0 1 0,1-1 3 0,7-3 2 15,-7 0-2-15,0 4-2 0,0-4-8 0,0-4-12 0,0 4-24 16,-7 1-28-16,8-6-16 0,-8 6-7 0,7-5-5 0,-6 4-2 0,-1 0-2 16,1-3-1-16,-1 2 0 0,0 1-2 0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3999.51147" units="1/in"/>
          <inkml:channelProperty channel="T" name="resolution" value="1" units="1/dev"/>
        </inkml:channelProperties>
      </inkml:inkSource>
      <inkml:timestamp xml:id="ts0" timeString="2022-01-06T03:01:05.061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12094 4136 28 0,'0'3'154'0,"-7"-3"3"0,7-3 3 0,-7 3 2 0,7 0 0 0,-6-4 1 16,0 4-1-16,6-4 2 0,-6 4 0 0,6-3-26 0,0 3-39 15,-8-4-32-15,8 4-29 0,0-4-15 0,0 1-6 0,-6 3-4 16,6 0-1-16,0 0 2 0,0 0 0 0,0-4 0 0,0 4 0 0,0-4 2 16,0 1 1-16,0 3 0 0,0-4 1 0,0 4-1 0,0-4 1 15,0 1-2-15,6 3 1 0,-6-4-2 0,0 4-2 0,0-3-1 16,0-1 0-16,0 4 0 0,0-4 2 0,0 4 0 0,0-3 0 0,0 3 1 15,0 0-1-15,0 0 0 0,0-4-1 0,0 4-1 0,0 0 1 16,0 0 0-16,0 0-1 0,0 0-1 0,0 0 0 0,0 0-2 0,0 0-2 16,0 0-1-16,0 0-3 0,0 0 0 0,0 0-2 0,0 0 0 15,0 0-1-15,0 0-1 0,0 0 1 0,0 0 0 0,0 0 0 0,0 0 2 16,8 0 1-16,-8 0-1 0,0 4 1 0,6-4 1 0,0 0-1 16,-6 0 1-16,6 0 1 0,1 0 0 0,0 0 0 0,-1 0 1 15,1 0-1-15,6 0 1 0,-6 0 1 0,5 0-2 0,2 0 0 0,-2 0-2 16,1 0 1-16,1 0-1 0,-2 0 0 0,8 0-1 0,-7 0 2 0,7 0-2 15,0 3 2-15,-2-3-1 0,2 0-2 0,0 0 1 0,-1 0-1 16,1 0-1-16,-1 0 1 0,1 0 1 0,0 0-2 0,-1 0 1 16,7 0 1-16,-6 0-1 0,-1 0 0 0,1 0 0 0,-1 0 0 0,0 0-1 15,1 0 0-15,-7 0 1 0,7 0 0 0,-8 0 1 0,8 4-1 16,-6-4 1-16,-1 0-1 0,-1 4 0 0,2-4-2 0,-2 0 0 16,2 0 1-16,-1 3-1 0,-1-3 1 0,-5 0 1 0,6 0-1 15,1 4 1-15,-2-4-1 0,1 0 0 0,-6 0-1 0,6 3 1 16,-1-3-1-16,2 0 0 0,-1 0 1 0,0 0 1 0,0 0 0 0,0 0 0 15,0 0 0-15,7 0 0 0,-8 0-1 0,1 0 0 0,1 0-1 0,6 0 0 16,-8 0 2-16,1 0 0 0,0 0 0 0,6 0 0 0,-5-3-1 16,-1 3 0-16,0 0-1 0,0 0 0 0,7 0 1 0,-8 0 0 0,2-4-1 15,-2 4 1-15,1 0-1 0,1 0 1 0,-2 0 0 0,2-3 0 0,-2 3 0 16,2 0-1-16,-1 0 1 0,-1-4-1 0,2 4 0 0,-2 0 1 16,2-4 0-16,-1 4 1 0,-1 0 0 0,2 0 1 0,-2 0-1 15,2 0 0-15,5 0 0 0,-5-3 0 0,-2 3 0 0,8 0 1 0,-7 0-1 16,0 0 0-16,6 0 1 0,-5 0-1 0,5 0-1 0,-6 3 0 15,6-3-1-15,1 0 1 0,-6 0 1 0,5 0-1 0,1 0 0 16,-2 0 0-16,2 4-1 0,0-4 0 0,-1 0 2 0,1 0 0 16,-7 0-1-16,7 0 0 0,-1 0 0 0,0 0 0 0,1 4 1 0,0-4 1 15,-1 0-2-15,1 0 0 0,-7 0-1 0,6 0 1 0,-6 3 1 16,7-3-1-16,-7 0-1 0,0 0 0 0,0 0 0 0,0 0 0 0,0 0 2 16,1 0-2-16,-2 0-2 0,1 0 0 0,0 4 2 0,6-4 0 15,-5 0 0-15,-1 0 0 0,0 0 1 0,0 0 0 0,0-4 1 0,0 4 0 16,7 0-1-16,-8 0-1 0,8 0 0 0,-7-3 0 0,7 3 2 15,-8 0 0-15,8-4 0 0,-7 4 0 0,7-4-2 0,-8 4 1 0,2 0-1 16,5 0 0-16,-5 0 0 0,-2-3 0 0,2 3 2 0,-2 0 0 16,1 0 0-16,1 0 0 0,-8 0 0 0,6 0-1 0,2 0 1 0,-8 0-1 15,1 0 0-15,6 3 1 0,-6-3-1 0,5 0 0 0,-4 0-1 16,-2 0 1-16,6 0 0 0,-5 0 0 0,0 0 0 0,6 0 0 16,-7 4 0-16,8-4 0 0,-8 0 0 0,0 0 0 0,8 0 0 0,-2 0 0 15,-5 0 2-15,6 0 1 0,-6-4 0 0,5 4 2 0,2 0-2 16,-2 0 1-16,1 0 0 0,1 0 1 0,-2 0 1 0,2-3 1 15,-2 3 0-15,2 0 0 0,-1 0 0 0,-1 0 0 0,2 0-1 0,-2-4-1 16,2 4 0-16,-1 0 0 0,0 0 1 0,0 0-2 0,-7 0 0 16,8 0-1-16,-2 0 1 0,-5 0-2 0,6 0 0 0,-7 0-1 0,7 0 0 15,-6 0 0-15,0 0 0 0,5 4 0 0,-5-4 0 0,0 0 0 16,-1 0-2-16,1 0 2 0,-1 0 0 0,7 0 0 0,-6 0-2 0,-1 3 1 16,0-3 0-16,2 0 1 0,4 0 0 0,-5 0-1 0,-1 0 2 15,7 0 0-15,0 0 0 0,-7 0 0 0,2 0 3 0,4 0-2 16,1 0 1-16,-6 0-1 0,6 0 0 0,-7 0-1 0,8 4 3 0,-8-4-1 15,0 0 1-15,1 0-2 0,6 0 1 0,-7 0-2 0,1 0 1 16,-1 4-1-16,1-4 0 0,0 0 0 0,-1 0-1 0,0 0 0 16,-6 0-1-16,7 0 0 0,0 0 1 0,-1 0-1 0,0 3 0 0,-6-3 0 15,7 0 0-15,0 0 0 0,-7 0 3 0,6 0 0 0,1 0-2 0,-7 0 1 16,6 4-1-16,-6-4 1 0,6 0 0 0,2 0-1 0,-8 0 1 16,6 0 0-16,0 0 0 0,-6 0 0 0,6 0 1 0,1 0-1 0,-7 0-1 15,7 0 0-15,-1 0 2 0,-6 0 0 0,7 3 3 0,-1-3 1 16,0 0 1-16,2 0 2 0,-2 0 0 0,0 0 1 0,0 0-1 15,2 4 2-15,-8-4-2 0,12 0 2 0,-5 0-1 0,-7 0 0 0,13 4-1 16,-13-4 0-16,13 0-2 0,-13 0-1 0,12 0-3 0,-4 0-1 16,-2 0 1-16,0 3-1 0,1-3-2 0,0 0 0 0,-1 0 1 0,1 4-1 15,-1-4 0-15,8 0-1 0,-8 0 1 0,0 4-1 0,0-4 0 16,1 0 0-16,6 0 1 0,-6 0-1 0,-1 3-1 0,0-3 1 16,2 0 0-16,-2 0 0 0,6 4 1 0,-4-4 0 0,-8 0 0 0,6 0 0 15,0 4 0-15,1-4-2 0,-1 0 0 0,1 0-2 0,0 0-3 16,-1 3-6-16,0-3-6 0,0 0-8 0,2 0-6 0,-2 0-10 15,0 0-10-15,1 0-10 0,6 4-12 0,-6-4-17 0,-1 0-19 0,0 0-34 16,1 4-41-16,0-4-21 0,-7 0-9 0,0 0-2 0,0 0 2 16,0 0 7-16,0 0 6 0,0-4 9 0,-7 4 8 0,0-4 12 0,-5 1 10 15</inkml:trace>
  <inkml:trace contextRef="#ctx0" brushRef="#br0" timeOffset="91071">2709 8872 0 0,'-20'11'743'16,"7"0"-225"-16,0-3-331 0,13-1-242 0,0 1-149 0,13-8-18 15,0 0 27-15,1 0 34 0,12-4 32 0,-1-3 25 0,1-5 19 0,0-2 16 16,7-1 11-16,-1-7 10 0,8 0-61 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Đầu trang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latinLnBrk="0">
              <a:defRPr lang="vi-VN" sz="1200"/>
            </a:lvl1pPr>
          </a:lstStyle>
          <a:p>
            <a:endParaRPr lang="vi-VN"/>
          </a:p>
        </p:txBody>
      </p:sp>
      <p:sp>
        <p:nvSpPr>
          <p:cNvPr id="3" name="Chỗ dành sẵn cho Ngà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latinLnBrk="0">
              <a:defRPr lang="vi-VN" sz="1200"/>
            </a:lvl1pPr>
          </a:lstStyle>
          <a:p>
            <a:fld id="{A8CDE508-72C8-4AB5-AA9C-1584D31690E0}" type="datetimeFigureOut">
              <a:rPr lang="en-US"/>
              <a:t>1/6/2022</a:t>
            </a:fld>
            <a:endParaRPr lang="vi-VN"/>
          </a:p>
        </p:txBody>
      </p:sp>
      <p:sp>
        <p:nvSpPr>
          <p:cNvPr id="4" name="Chỗ dành sẵn cho Ảnh Trang chiế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vi-VN"/>
          </a:p>
        </p:txBody>
      </p:sp>
      <p:sp>
        <p:nvSpPr>
          <p:cNvPr id="5" name="Chỗ dành sẵn cho Ghi chú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0861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vi-VN"/>
              <a:t>Bấm để sửa kiểu văn bản Bản cái</a:t>
            </a:r>
          </a:p>
          <a:p>
            <a:pPr lvl="1"/>
            <a:r>
              <a:rPr lang="vi-VN"/>
              <a:t>Mức hai</a:t>
            </a:r>
          </a:p>
          <a:p>
            <a:pPr lvl="2"/>
            <a:r>
              <a:rPr lang="vi-VN"/>
              <a:t>Mức ba</a:t>
            </a:r>
          </a:p>
          <a:p>
            <a:pPr lvl="3"/>
            <a:r>
              <a:rPr lang="vi-VN"/>
              <a:t>Mức bốn</a:t>
            </a:r>
          </a:p>
          <a:p>
            <a:pPr lvl="4"/>
            <a:r>
              <a:rPr lang="vi-VN"/>
              <a:t>Mức năm</a:t>
            </a:r>
          </a:p>
        </p:txBody>
      </p:sp>
      <p:sp>
        <p:nvSpPr>
          <p:cNvPr id="6" name="Chỗ dành sẵn cho Chân trang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latinLnBrk="0">
              <a:defRPr lang="vi-VN" sz="1200"/>
            </a:lvl1pPr>
          </a:lstStyle>
          <a:p>
            <a:endParaRPr lang="vi-VN"/>
          </a:p>
        </p:txBody>
      </p:sp>
      <p:sp>
        <p:nvSpPr>
          <p:cNvPr id="7" name="Chỗ dành sẵn cho Số Trang chiế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latinLnBrk="0">
              <a:defRPr lang="vi-VN" sz="1200"/>
            </a:lvl1pPr>
          </a:lstStyle>
          <a:p>
            <a:fld id="{7FB667E1-E601-4AAF-B95C-B25720D70A60}" type="slidenum">
              <a:rPr/>
              <a:t>‹#›</a:t>
            </a:fld>
            <a:endParaRPr lang="vi-V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lang="vi-VN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lang="vi-VN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lang="vi-VN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lang="vi-VN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lang="vi-VN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lang="vi-VN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lang="vi-VN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lang="vi-VN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lang="vi-VN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FB667E1-E601-4AAF-B95C-B25720D70A60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140915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FB667E1-E601-4AAF-B95C-B25720D70A60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89354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FB667E1-E601-4AAF-B95C-B25720D70A6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6247499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FB667E1-E601-4AAF-B95C-B25720D70A60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276174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FB667E1-E601-4AAF-B95C-B25720D70A60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229753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FB667E1-E601-4AAF-B95C-B25720D70A6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5606306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FB667E1-E601-4AAF-B95C-B25720D70A60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563472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FB667E1-E601-4AAF-B95C-B25720D70A60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504726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FB667E1-E601-4AAF-B95C-B25720D70A6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1597330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FB667E1-E601-4AAF-B95C-B25720D70A60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894368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FB667E1-E601-4AAF-B95C-B25720D70A6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336356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FB667E1-E601-4AAF-B95C-B25720D70A60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86022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rang chiếu Tiêu đê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Nhóm 3"/>
          <p:cNvGrpSpPr/>
          <p:nvPr userDrawn="1"/>
        </p:nvGrpSpPr>
        <p:grpSpPr>
          <a:xfrm rot="248467">
            <a:off x="223563" y="2575407"/>
            <a:ext cx="4688853" cy="2424835"/>
            <a:chOff x="-10068" y="2615721"/>
            <a:chExt cx="5488038" cy="2838132"/>
          </a:xfrm>
        </p:grpSpPr>
        <p:sp>
          <p:nvSpPr>
            <p:cNvPr id="5" name="Hình tự do 457"/>
            <p:cNvSpPr/>
            <p:nvPr/>
          </p:nvSpPr>
          <p:spPr bwMode="auto">
            <a:xfrm>
              <a:off x="-10068" y="2615721"/>
              <a:ext cx="5488038" cy="2838132"/>
            </a:xfrm>
            <a:custGeom>
              <a:avLst/>
              <a:gdLst>
                <a:gd name="T0" fmla="*/ 1351 w 1427"/>
                <a:gd name="T1" fmla="*/ 515 h 781"/>
                <a:gd name="T2" fmla="*/ 1128 w 1427"/>
                <a:gd name="T3" fmla="*/ 506 h 781"/>
                <a:gd name="T4" fmla="*/ 1086 w 1427"/>
                <a:gd name="T5" fmla="*/ 291 h 781"/>
                <a:gd name="T6" fmla="*/ 856 w 1427"/>
                <a:gd name="T7" fmla="*/ 301 h 781"/>
                <a:gd name="T8" fmla="*/ 854 w 1427"/>
                <a:gd name="T9" fmla="*/ 181 h 781"/>
                <a:gd name="T10" fmla="*/ 725 w 1427"/>
                <a:gd name="T11" fmla="*/ 94 h 781"/>
                <a:gd name="T12" fmla="*/ 577 w 1427"/>
                <a:gd name="T13" fmla="*/ 162 h 781"/>
                <a:gd name="T14" fmla="*/ 485 w 1427"/>
                <a:gd name="T15" fmla="*/ 41 h 781"/>
                <a:gd name="T16" fmla="*/ 304 w 1427"/>
                <a:gd name="T17" fmla="*/ 123 h 781"/>
                <a:gd name="T18" fmla="*/ 0 w 1427"/>
                <a:gd name="T19" fmla="*/ 110 h 781"/>
                <a:gd name="T20" fmla="*/ 0 w 1427"/>
                <a:gd name="T21" fmla="*/ 556 h 781"/>
                <a:gd name="T22" fmla="*/ 1273 w 1427"/>
                <a:gd name="T23" fmla="*/ 781 h 781"/>
                <a:gd name="T24" fmla="*/ 1427 w 1427"/>
                <a:gd name="T25" fmla="*/ 646 h 781"/>
                <a:gd name="T26" fmla="*/ 1351 w 1427"/>
                <a:gd name="T27" fmla="*/ 515 h 781"/>
                <a:gd name="connsiteX0" fmla="*/ 9351 w 10000"/>
                <a:gd name="connsiteY0" fmla="*/ 5943 h 9561"/>
                <a:gd name="connsiteX1" fmla="*/ 7905 w 10000"/>
                <a:gd name="connsiteY1" fmla="*/ 6040 h 9561"/>
                <a:gd name="connsiteX2" fmla="*/ 7610 w 10000"/>
                <a:gd name="connsiteY2" fmla="*/ 3287 h 9561"/>
                <a:gd name="connsiteX3" fmla="*/ 5999 w 10000"/>
                <a:gd name="connsiteY3" fmla="*/ 3415 h 9561"/>
                <a:gd name="connsiteX4" fmla="*/ 5985 w 10000"/>
                <a:gd name="connsiteY4" fmla="*/ 1879 h 9561"/>
                <a:gd name="connsiteX5" fmla="*/ 5081 w 10000"/>
                <a:gd name="connsiteY5" fmla="*/ 765 h 9561"/>
                <a:gd name="connsiteX6" fmla="*/ 4043 w 10000"/>
                <a:gd name="connsiteY6" fmla="*/ 1635 h 9561"/>
                <a:gd name="connsiteX7" fmla="*/ 3399 w 10000"/>
                <a:gd name="connsiteY7" fmla="*/ 86 h 9561"/>
                <a:gd name="connsiteX8" fmla="*/ 2130 w 10000"/>
                <a:gd name="connsiteY8" fmla="*/ 1136 h 9561"/>
                <a:gd name="connsiteX9" fmla="*/ 0 w 10000"/>
                <a:gd name="connsiteY9" fmla="*/ 969 h 9561"/>
                <a:gd name="connsiteX10" fmla="*/ 0 w 10000"/>
                <a:gd name="connsiteY10" fmla="*/ 6680 h 9561"/>
                <a:gd name="connsiteX11" fmla="*/ 8921 w 10000"/>
                <a:gd name="connsiteY11" fmla="*/ 9561 h 9561"/>
                <a:gd name="connsiteX12" fmla="*/ 10000 w 10000"/>
                <a:gd name="connsiteY12" fmla="*/ 7832 h 9561"/>
                <a:gd name="connsiteX13" fmla="*/ 9351 w 10000"/>
                <a:gd name="connsiteY13" fmla="*/ 5943 h 9561"/>
                <a:gd name="connsiteX0-1" fmla="*/ 9351 w 10000"/>
                <a:gd name="connsiteY0-2" fmla="*/ 6216 h 10000"/>
                <a:gd name="connsiteX1-3" fmla="*/ 7905 w 10000"/>
                <a:gd name="connsiteY1-4" fmla="*/ 6317 h 10000"/>
                <a:gd name="connsiteX2-5" fmla="*/ 7610 w 10000"/>
                <a:gd name="connsiteY2-6" fmla="*/ 3438 h 10000"/>
                <a:gd name="connsiteX3-7" fmla="*/ 5999 w 10000"/>
                <a:gd name="connsiteY3-8" fmla="*/ 3572 h 10000"/>
                <a:gd name="connsiteX4-9" fmla="*/ 5985 w 10000"/>
                <a:gd name="connsiteY4-10" fmla="*/ 1965 h 10000"/>
                <a:gd name="connsiteX5-11" fmla="*/ 5081 w 10000"/>
                <a:gd name="connsiteY5-12" fmla="*/ 800 h 10000"/>
                <a:gd name="connsiteX6-13" fmla="*/ 4043 w 10000"/>
                <a:gd name="connsiteY6-14" fmla="*/ 1710 h 10000"/>
                <a:gd name="connsiteX7-15" fmla="*/ 3399 w 10000"/>
                <a:gd name="connsiteY7-16" fmla="*/ 90 h 10000"/>
                <a:gd name="connsiteX8-17" fmla="*/ 2130 w 10000"/>
                <a:gd name="connsiteY8-18" fmla="*/ 1188 h 10000"/>
                <a:gd name="connsiteX9-19" fmla="*/ 0 w 10000"/>
                <a:gd name="connsiteY9-20" fmla="*/ 1013 h 10000"/>
                <a:gd name="connsiteX10-21" fmla="*/ 0 w 10000"/>
                <a:gd name="connsiteY10-22" fmla="*/ 6987 h 10000"/>
                <a:gd name="connsiteX11-23" fmla="*/ 8921 w 10000"/>
                <a:gd name="connsiteY11-24" fmla="*/ 10000 h 10000"/>
                <a:gd name="connsiteX12-25" fmla="*/ 10000 w 10000"/>
                <a:gd name="connsiteY12-26" fmla="*/ 8192 h 10000"/>
                <a:gd name="connsiteX13-27" fmla="*/ 9351 w 10000"/>
                <a:gd name="connsiteY13-28" fmla="*/ 6216 h 10000"/>
                <a:gd name="connsiteX0-29" fmla="*/ 10000 w 10000"/>
                <a:gd name="connsiteY0-30" fmla="*/ 8192 h 10000"/>
                <a:gd name="connsiteX1-31" fmla="*/ 7905 w 10000"/>
                <a:gd name="connsiteY1-32" fmla="*/ 6317 h 10000"/>
                <a:gd name="connsiteX2-33" fmla="*/ 7610 w 10000"/>
                <a:gd name="connsiteY2-34" fmla="*/ 3438 h 10000"/>
                <a:gd name="connsiteX3-35" fmla="*/ 5999 w 10000"/>
                <a:gd name="connsiteY3-36" fmla="*/ 3572 h 10000"/>
                <a:gd name="connsiteX4-37" fmla="*/ 5985 w 10000"/>
                <a:gd name="connsiteY4-38" fmla="*/ 1965 h 10000"/>
                <a:gd name="connsiteX5-39" fmla="*/ 5081 w 10000"/>
                <a:gd name="connsiteY5-40" fmla="*/ 800 h 10000"/>
                <a:gd name="connsiteX6-41" fmla="*/ 4043 w 10000"/>
                <a:gd name="connsiteY6-42" fmla="*/ 1710 h 10000"/>
                <a:gd name="connsiteX7-43" fmla="*/ 3399 w 10000"/>
                <a:gd name="connsiteY7-44" fmla="*/ 90 h 10000"/>
                <a:gd name="connsiteX8-45" fmla="*/ 2130 w 10000"/>
                <a:gd name="connsiteY8-46" fmla="*/ 1188 h 10000"/>
                <a:gd name="connsiteX9-47" fmla="*/ 0 w 10000"/>
                <a:gd name="connsiteY9-48" fmla="*/ 1013 h 10000"/>
                <a:gd name="connsiteX10-49" fmla="*/ 0 w 10000"/>
                <a:gd name="connsiteY10-50" fmla="*/ 6987 h 10000"/>
                <a:gd name="connsiteX11-51" fmla="*/ 8921 w 10000"/>
                <a:gd name="connsiteY11-52" fmla="*/ 10000 h 10000"/>
                <a:gd name="connsiteX12-53" fmla="*/ 10000 w 10000"/>
                <a:gd name="connsiteY12-54" fmla="*/ 8192 h 10000"/>
                <a:gd name="connsiteX0-55" fmla="*/ 10000 w 10000"/>
                <a:gd name="connsiteY0-56" fmla="*/ 8192 h 10000"/>
                <a:gd name="connsiteX1-57" fmla="*/ 7905 w 10000"/>
                <a:gd name="connsiteY1-58" fmla="*/ 6317 h 10000"/>
                <a:gd name="connsiteX2-59" fmla="*/ 7610 w 10000"/>
                <a:gd name="connsiteY2-60" fmla="*/ 3438 h 10000"/>
                <a:gd name="connsiteX3-61" fmla="*/ 5999 w 10000"/>
                <a:gd name="connsiteY3-62" fmla="*/ 3572 h 10000"/>
                <a:gd name="connsiteX4-63" fmla="*/ 5985 w 10000"/>
                <a:gd name="connsiteY4-64" fmla="*/ 1965 h 10000"/>
                <a:gd name="connsiteX5-65" fmla="*/ 5081 w 10000"/>
                <a:gd name="connsiteY5-66" fmla="*/ 800 h 10000"/>
                <a:gd name="connsiteX6-67" fmla="*/ 4043 w 10000"/>
                <a:gd name="connsiteY6-68" fmla="*/ 1710 h 10000"/>
                <a:gd name="connsiteX7-69" fmla="*/ 3399 w 10000"/>
                <a:gd name="connsiteY7-70" fmla="*/ 90 h 10000"/>
                <a:gd name="connsiteX8-71" fmla="*/ 2130 w 10000"/>
                <a:gd name="connsiteY8-72" fmla="*/ 1188 h 10000"/>
                <a:gd name="connsiteX9-73" fmla="*/ 0 w 10000"/>
                <a:gd name="connsiteY9-74" fmla="*/ 1013 h 10000"/>
                <a:gd name="connsiteX10-75" fmla="*/ 0 w 10000"/>
                <a:gd name="connsiteY10-76" fmla="*/ 6987 h 10000"/>
                <a:gd name="connsiteX11-77" fmla="*/ 8921 w 10000"/>
                <a:gd name="connsiteY11-78" fmla="*/ 10000 h 10000"/>
                <a:gd name="connsiteX12-79" fmla="*/ 10000 w 10000"/>
                <a:gd name="connsiteY12-80" fmla="*/ 8192 h 10000"/>
                <a:gd name="connsiteX0-81" fmla="*/ 10000 w 10000"/>
                <a:gd name="connsiteY0-82" fmla="*/ 8192 h 10000"/>
                <a:gd name="connsiteX1-83" fmla="*/ 7905 w 10000"/>
                <a:gd name="connsiteY1-84" fmla="*/ 6317 h 10000"/>
                <a:gd name="connsiteX2-85" fmla="*/ 7610 w 10000"/>
                <a:gd name="connsiteY2-86" fmla="*/ 3438 h 10000"/>
                <a:gd name="connsiteX3-87" fmla="*/ 5999 w 10000"/>
                <a:gd name="connsiteY3-88" fmla="*/ 3572 h 10000"/>
                <a:gd name="connsiteX4-89" fmla="*/ 5985 w 10000"/>
                <a:gd name="connsiteY4-90" fmla="*/ 1965 h 10000"/>
                <a:gd name="connsiteX5-91" fmla="*/ 5081 w 10000"/>
                <a:gd name="connsiteY5-92" fmla="*/ 800 h 10000"/>
                <a:gd name="connsiteX6-93" fmla="*/ 4043 w 10000"/>
                <a:gd name="connsiteY6-94" fmla="*/ 1710 h 10000"/>
                <a:gd name="connsiteX7-95" fmla="*/ 3399 w 10000"/>
                <a:gd name="connsiteY7-96" fmla="*/ 90 h 10000"/>
                <a:gd name="connsiteX8-97" fmla="*/ 2130 w 10000"/>
                <a:gd name="connsiteY8-98" fmla="*/ 1188 h 10000"/>
                <a:gd name="connsiteX9-99" fmla="*/ 0 w 10000"/>
                <a:gd name="connsiteY9-100" fmla="*/ 1013 h 10000"/>
                <a:gd name="connsiteX10-101" fmla="*/ 0 w 10000"/>
                <a:gd name="connsiteY10-102" fmla="*/ 6987 h 10000"/>
                <a:gd name="connsiteX11-103" fmla="*/ 8921 w 10000"/>
                <a:gd name="connsiteY11-104" fmla="*/ 10000 h 10000"/>
                <a:gd name="connsiteX12-105" fmla="*/ 10000 w 10000"/>
                <a:gd name="connsiteY12-106" fmla="*/ 8192 h 10000"/>
                <a:gd name="connsiteX0-107" fmla="*/ 10000 w 10000"/>
                <a:gd name="connsiteY0-108" fmla="*/ 8192 h 10000"/>
                <a:gd name="connsiteX1-109" fmla="*/ 7905 w 10000"/>
                <a:gd name="connsiteY1-110" fmla="*/ 6317 h 10000"/>
                <a:gd name="connsiteX2-111" fmla="*/ 7610 w 10000"/>
                <a:gd name="connsiteY2-112" fmla="*/ 3438 h 10000"/>
                <a:gd name="connsiteX3-113" fmla="*/ 5999 w 10000"/>
                <a:gd name="connsiteY3-114" fmla="*/ 3572 h 10000"/>
                <a:gd name="connsiteX4-115" fmla="*/ 5985 w 10000"/>
                <a:gd name="connsiteY4-116" fmla="*/ 1965 h 10000"/>
                <a:gd name="connsiteX5-117" fmla="*/ 5081 w 10000"/>
                <a:gd name="connsiteY5-118" fmla="*/ 800 h 10000"/>
                <a:gd name="connsiteX6-119" fmla="*/ 4043 w 10000"/>
                <a:gd name="connsiteY6-120" fmla="*/ 1710 h 10000"/>
                <a:gd name="connsiteX7-121" fmla="*/ 3399 w 10000"/>
                <a:gd name="connsiteY7-122" fmla="*/ 90 h 10000"/>
                <a:gd name="connsiteX8-123" fmla="*/ 2130 w 10000"/>
                <a:gd name="connsiteY8-124" fmla="*/ 1188 h 10000"/>
                <a:gd name="connsiteX9-125" fmla="*/ 0 w 10000"/>
                <a:gd name="connsiteY9-126" fmla="*/ 1013 h 10000"/>
                <a:gd name="connsiteX10-127" fmla="*/ 0 w 10000"/>
                <a:gd name="connsiteY10-128" fmla="*/ 6987 h 10000"/>
                <a:gd name="connsiteX11-129" fmla="*/ 8921 w 10000"/>
                <a:gd name="connsiteY11-130" fmla="*/ 10000 h 10000"/>
                <a:gd name="connsiteX12-131" fmla="*/ 10000 w 10000"/>
                <a:gd name="connsiteY12-132" fmla="*/ 8192 h 10000"/>
                <a:gd name="connsiteX0-133" fmla="*/ 10000 w 10000"/>
                <a:gd name="connsiteY0-134" fmla="*/ 8192 h 10000"/>
                <a:gd name="connsiteX1-135" fmla="*/ 7905 w 10000"/>
                <a:gd name="connsiteY1-136" fmla="*/ 6317 h 10000"/>
                <a:gd name="connsiteX2-137" fmla="*/ 7610 w 10000"/>
                <a:gd name="connsiteY2-138" fmla="*/ 3438 h 10000"/>
                <a:gd name="connsiteX3-139" fmla="*/ 5999 w 10000"/>
                <a:gd name="connsiteY3-140" fmla="*/ 3572 h 10000"/>
                <a:gd name="connsiteX4-141" fmla="*/ 5985 w 10000"/>
                <a:gd name="connsiteY4-142" fmla="*/ 1965 h 10000"/>
                <a:gd name="connsiteX5-143" fmla="*/ 5081 w 10000"/>
                <a:gd name="connsiteY5-144" fmla="*/ 800 h 10000"/>
                <a:gd name="connsiteX6-145" fmla="*/ 4043 w 10000"/>
                <a:gd name="connsiteY6-146" fmla="*/ 1710 h 10000"/>
                <a:gd name="connsiteX7-147" fmla="*/ 3399 w 10000"/>
                <a:gd name="connsiteY7-148" fmla="*/ 90 h 10000"/>
                <a:gd name="connsiteX8-149" fmla="*/ 2130 w 10000"/>
                <a:gd name="connsiteY8-150" fmla="*/ 1188 h 10000"/>
                <a:gd name="connsiteX9-151" fmla="*/ 0 w 10000"/>
                <a:gd name="connsiteY9-152" fmla="*/ 1013 h 10000"/>
                <a:gd name="connsiteX10-153" fmla="*/ 0 w 10000"/>
                <a:gd name="connsiteY10-154" fmla="*/ 6987 h 10000"/>
                <a:gd name="connsiteX11-155" fmla="*/ 8921 w 10000"/>
                <a:gd name="connsiteY11-156" fmla="*/ 10000 h 10000"/>
                <a:gd name="connsiteX12-157" fmla="*/ 10000 w 10000"/>
                <a:gd name="connsiteY12-158" fmla="*/ 8192 h 10000"/>
                <a:gd name="connsiteX0-159" fmla="*/ 10000 w 10004"/>
                <a:gd name="connsiteY0-160" fmla="*/ 8192 h 10000"/>
                <a:gd name="connsiteX1-161" fmla="*/ 7905 w 10004"/>
                <a:gd name="connsiteY1-162" fmla="*/ 6317 h 10000"/>
                <a:gd name="connsiteX2-163" fmla="*/ 7610 w 10004"/>
                <a:gd name="connsiteY2-164" fmla="*/ 3438 h 10000"/>
                <a:gd name="connsiteX3-165" fmla="*/ 5999 w 10004"/>
                <a:gd name="connsiteY3-166" fmla="*/ 3572 h 10000"/>
                <a:gd name="connsiteX4-167" fmla="*/ 5985 w 10004"/>
                <a:gd name="connsiteY4-168" fmla="*/ 1965 h 10000"/>
                <a:gd name="connsiteX5-169" fmla="*/ 5081 w 10004"/>
                <a:gd name="connsiteY5-170" fmla="*/ 800 h 10000"/>
                <a:gd name="connsiteX6-171" fmla="*/ 4043 w 10004"/>
                <a:gd name="connsiteY6-172" fmla="*/ 1710 h 10000"/>
                <a:gd name="connsiteX7-173" fmla="*/ 3399 w 10004"/>
                <a:gd name="connsiteY7-174" fmla="*/ 90 h 10000"/>
                <a:gd name="connsiteX8-175" fmla="*/ 2130 w 10004"/>
                <a:gd name="connsiteY8-176" fmla="*/ 1188 h 10000"/>
                <a:gd name="connsiteX9-177" fmla="*/ 0 w 10004"/>
                <a:gd name="connsiteY9-178" fmla="*/ 1013 h 10000"/>
                <a:gd name="connsiteX10-179" fmla="*/ 0 w 10004"/>
                <a:gd name="connsiteY10-180" fmla="*/ 6987 h 10000"/>
                <a:gd name="connsiteX11-181" fmla="*/ 8921 w 10004"/>
                <a:gd name="connsiteY11-182" fmla="*/ 10000 h 10000"/>
                <a:gd name="connsiteX12-183" fmla="*/ 10000 w 10004"/>
                <a:gd name="connsiteY12-184" fmla="*/ 8192 h 10000"/>
                <a:gd name="connsiteX0-185" fmla="*/ 10000 w 10004"/>
                <a:gd name="connsiteY0-186" fmla="*/ 8192 h 10000"/>
                <a:gd name="connsiteX1-187" fmla="*/ 7905 w 10004"/>
                <a:gd name="connsiteY1-188" fmla="*/ 6317 h 10000"/>
                <a:gd name="connsiteX2-189" fmla="*/ 7610 w 10004"/>
                <a:gd name="connsiteY2-190" fmla="*/ 3438 h 10000"/>
                <a:gd name="connsiteX3-191" fmla="*/ 5999 w 10004"/>
                <a:gd name="connsiteY3-192" fmla="*/ 3572 h 10000"/>
                <a:gd name="connsiteX4-193" fmla="*/ 5985 w 10004"/>
                <a:gd name="connsiteY4-194" fmla="*/ 1965 h 10000"/>
                <a:gd name="connsiteX5-195" fmla="*/ 5081 w 10004"/>
                <a:gd name="connsiteY5-196" fmla="*/ 800 h 10000"/>
                <a:gd name="connsiteX6-197" fmla="*/ 4043 w 10004"/>
                <a:gd name="connsiteY6-198" fmla="*/ 1710 h 10000"/>
                <a:gd name="connsiteX7-199" fmla="*/ 3399 w 10004"/>
                <a:gd name="connsiteY7-200" fmla="*/ 90 h 10000"/>
                <a:gd name="connsiteX8-201" fmla="*/ 2130 w 10004"/>
                <a:gd name="connsiteY8-202" fmla="*/ 1188 h 10000"/>
                <a:gd name="connsiteX9-203" fmla="*/ 0 w 10004"/>
                <a:gd name="connsiteY9-204" fmla="*/ 1013 h 10000"/>
                <a:gd name="connsiteX10-205" fmla="*/ 0 w 10004"/>
                <a:gd name="connsiteY10-206" fmla="*/ 6987 h 10000"/>
                <a:gd name="connsiteX11-207" fmla="*/ 8921 w 10004"/>
                <a:gd name="connsiteY11-208" fmla="*/ 10000 h 10000"/>
                <a:gd name="connsiteX12-209" fmla="*/ 10000 w 10004"/>
                <a:gd name="connsiteY12-210" fmla="*/ 8192 h 10000"/>
                <a:gd name="connsiteX0-211" fmla="*/ 10678 w 10682"/>
                <a:gd name="connsiteY0-212" fmla="*/ 8192 h 9889"/>
                <a:gd name="connsiteX1-213" fmla="*/ 8583 w 10682"/>
                <a:gd name="connsiteY1-214" fmla="*/ 6317 h 9889"/>
                <a:gd name="connsiteX2-215" fmla="*/ 8288 w 10682"/>
                <a:gd name="connsiteY2-216" fmla="*/ 3438 h 9889"/>
                <a:gd name="connsiteX3-217" fmla="*/ 6677 w 10682"/>
                <a:gd name="connsiteY3-218" fmla="*/ 3572 h 9889"/>
                <a:gd name="connsiteX4-219" fmla="*/ 6663 w 10682"/>
                <a:gd name="connsiteY4-220" fmla="*/ 1965 h 9889"/>
                <a:gd name="connsiteX5-221" fmla="*/ 5759 w 10682"/>
                <a:gd name="connsiteY5-222" fmla="*/ 800 h 9889"/>
                <a:gd name="connsiteX6-223" fmla="*/ 4721 w 10682"/>
                <a:gd name="connsiteY6-224" fmla="*/ 1710 h 9889"/>
                <a:gd name="connsiteX7-225" fmla="*/ 4077 w 10682"/>
                <a:gd name="connsiteY7-226" fmla="*/ 90 h 9889"/>
                <a:gd name="connsiteX8-227" fmla="*/ 2808 w 10682"/>
                <a:gd name="connsiteY8-228" fmla="*/ 1188 h 9889"/>
                <a:gd name="connsiteX9-229" fmla="*/ 678 w 10682"/>
                <a:gd name="connsiteY9-230" fmla="*/ 1013 h 9889"/>
                <a:gd name="connsiteX10-231" fmla="*/ 678 w 10682"/>
                <a:gd name="connsiteY10-232" fmla="*/ 6987 h 9889"/>
                <a:gd name="connsiteX11-233" fmla="*/ 9832 w 10682"/>
                <a:gd name="connsiteY11-234" fmla="*/ 9889 h 9889"/>
                <a:gd name="connsiteX12-235" fmla="*/ 10678 w 10682"/>
                <a:gd name="connsiteY12-236" fmla="*/ 8192 h 9889"/>
                <a:gd name="connsiteX0-237" fmla="*/ 9996 w 10000"/>
                <a:gd name="connsiteY0-238" fmla="*/ 8284 h 10000"/>
                <a:gd name="connsiteX1-239" fmla="*/ 8035 w 10000"/>
                <a:gd name="connsiteY1-240" fmla="*/ 6388 h 10000"/>
                <a:gd name="connsiteX2-241" fmla="*/ 7759 w 10000"/>
                <a:gd name="connsiteY2-242" fmla="*/ 3477 h 10000"/>
                <a:gd name="connsiteX3-243" fmla="*/ 6251 w 10000"/>
                <a:gd name="connsiteY3-244" fmla="*/ 3612 h 10000"/>
                <a:gd name="connsiteX4-245" fmla="*/ 6238 w 10000"/>
                <a:gd name="connsiteY4-246" fmla="*/ 1987 h 10000"/>
                <a:gd name="connsiteX5-247" fmla="*/ 5391 w 10000"/>
                <a:gd name="connsiteY5-248" fmla="*/ 809 h 10000"/>
                <a:gd name="connsiteX6-249" fmla="*/ 4420 w 10000"/>
                <a:gd name="connsiteY6-250" fmla="*/ 1729 h 10000"/>
                <a:gd name="connsiteX7-251" fmla="*/ 3817 w 10000"/>
                <a:gd name="connsiteY7-252" fmla="*/ 91 h 10000"/>
                <a:gd name="connsiteX8-253" fmla="*/ 2629 w 10000"/>
                <a:gd name="connsiteY8-254" fmla="*/ 1201 h 10000"/>
                <a:gd name="connsiteX9-255" fmla="*/ 635 w 10000"/>
                <a:gd name="connsiteY9-256" fmla="*/ 1024 h 10000"/>
                <a:gd name="connsiteX10-257" fmla="*/ 635 w 10000"/>
                <a:gd name="connsiteY10-258" fmla="*/ 7065 h 10000"/>
                <a:gd name="connsiteX11-259" fmla="*/ 9204 w 10000"/>
                <a:gd name="connsiteY11-260" fmla="*/ 10000 h 10000"/>
                <a:gd name="connsiteX12-261" fmla="*/ 9996 w 10000"/>
                <a:gd name="connsiteY12-262" fmla="*/ 8284 h 10000"/>
                <a:gd name="connsiteX0-263" fmla="*/ 9996 w 10000"/>
                <a:gd name="connsiteY0-264" fmla="*/ 8284 h 10000"/>
                <a:gd name="connsiteX1-265" fmla="*/ 8035 w 10000"/>
                <a:gd name="connsiteY1-266" fmla="*/ 6388 h 10000"/>
                <a:gd name="connsiteX2-267" fmla="*/ 7759 w 10000"/>
                <a:gd name="connsiteY2-268" fmla="*/ 3477 h 10000"/>
                <a:gd name="connsiteX3-269" fmla="*/ 6251 w 10000"/>
                <a:gd name="connsiteY3-270" fmla="*/ 3612 h 10000"/>
                <a:gd name="connsiteX4-271" fmla="*/ 6238 w 10000"/>
                <a:gd name="connsiteY4-272" fmla="*/ 1987 h 10000"/>
                <a:gd name="connsiteX5-273" fmla="*/ 5391 w 10000"/>
                <a:gd name="connsiteY5-274" fmla="*/ 809 h 10000"/>
                <a:gd name="connsiteX6-275" fmla="*/ 4420 w 10000"/>
                <a:gd name="connsiteY6-276" fmla="*/ 1729 h 10000"/>
                <a:gd name="connsiteX7-277" fmla="*/ 3817 w 10000"/>
                <a:gd name="connsiteY7-278" fmla="*/ 91 h 10000"/>
                <a:gd name="connsiteX8-279" fmla="*/ 2629 w 10000"/>
                <a:gd name="connsiteY8-280" fmla="*/ 1201 h 10000"/>
                <a:gd name="connsiteX9-281" fmla="*/ 635 w 10000"/>
                <a:gd name="connsiteY9-282" fmla="*/ 1024 h 10000"/>
                <a:gd name="connsiteX10-283" fmla="*/ 635 w 10000"/>
                <a:gd name="connsiteY10-284" fmla="*/ 7065 h 10000"/>
                <a:gd name="connsiteX11-285" fmla="*/ 9204 w 10000"/>
                <a:gd name="connsiteY11-286" fmla="*/ 10000 h 10000"/>
                <a:gd name="connsiteX12-287" fmla="*/ 9996 w 10000"/>
                <a:gd name="connsiteY12-288" fmla="*/ 8284 h 10000"/>
                <a:gd name="connsiteX0-289" fmla="*/ 9361 w 9365"/>
                <a:gd name="connsiteY0-290" fmla="*/ 8284 h 10000"/>
                <a:gd name="connsiteX1-291" fmla="*/ 7400 w 9365"/>
                <a:gd name="connsiteY1-292" fmla="*/ 6388 h 10000"/>
                <a:gd name="connsiteX2-293" fmla="*/ 7124 w 9365"/>
                <a:gd name="connsiteY2-294" fmla="*/ 3477 h 10000"/>
                <a:gd name="connsiteX3-295" fmla="*/ 5616 w 9365"/>
                <a:gd name="connsiteY3-296" fmla="*/ 3612 h 10000"/>
                <a:gd name="connsiteX4-297" fmla="*/ 5603 w 9365"/>
                <a:gd name="connsiteY4-298" fmla="*/ 1987 h 10000"/>
                <a:gd name="connsiteX5-299" fmla="*/ 4756 w 9365"/>
                <a:gd name="connsiteY5-300" fmla="*/ 809 h 10000"/>
                <a:gd name="connsiteX6-301" fmla="*/ 3785 w 9365"/>
                <a:gd name="connsiteY6-302" fmla="*/ 1729 h 10000"/>
                <a:gd name="connsiteX7-303" fmla="*/ 3182 w 9365"/>
                <a:gd name="connsiteY7-304" fmla="*/ 91 h 10000"/>
                <a:gd name="connsiteX8-305" fmla="*/ 1994 w 9365"/>
                <a:gd name="connsiteY8-306" fmla="*/ 1201 h 10000"/>
                <a:gd name="connsiteX9-307" fmla="*/ 0 w 9365"/>
                <a:gd name="connsiteY9-308" fmla="*/ 1024 h 10000"/>
                <a:gd name="connsiteX10-309" fmla="*/ 0 w 9365"/>
                <a:gd name="connsiteY10-310" fmla="*/ 7065 h 10000"/>
                <a:gd name="connsiteX11-311" fmla="*/ 8569 w 9365"/>
                <a:gd name="connsiteY11-312" fmla="*/ 10000 h 10000"/>
                <a:gd name="connsiteX12-313" fmla="*/ 9361 w 9365"/>
                <a:gd name="connsiteY12-314" fmla="*/ 8284 h 10000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19" y="connsiteY9-20"/>
                </a:cxn>
                <a:cxn ang="0">
                  <a:pos x="connsiteX10-21" y="connsiteY10-22"/>
                </a:cxn>
                <a:cxn ang="0">
                  <a:pos x="connsiteX11-23" y="connsiteY11-24"/>
                </a:cxn>
                <a:cxn ang="0">
                  <a:pos x="connsiteX12-25" y="connsiteY12-26"/>
                </a:cxn>
              </a:cxnLst>
              <a:rect l="l" t="t" r="r" b="b"/>
              <a:pathLst>
                <a:path w="9365" h="10000">
                  <a:moveTo>
                    <a:pt x="9361" y="8284"/>
                  </a:moveTo>
                  <a:cubicBezTo>
                    <a:pt x="9458" y="5904"/>
                    <a:pt x="8063" y="5204"/>
                    <a:pt x="7400" y="6388"/>
                  </a:cubicBezTo>
                  <a:cubicBezTo>
                    <a:pt x="7505" y="5833"/>
                    <a:pt x="7780" y="4506"/>
                    <a:pt x="7124" y="3477"/>
                  </a:cubicBezTo>
                  <a:cubicBezTo>
                    <a:pt x="6580" y="2623"/>
                    <a:pt x="6015" y="3178"/>
                    <a:pt x="5616" y="3612"/>
                  </a:cubicBezTo>
                  <a:cubicBezTo>
                    <a:pt x="5701" y="3233"/>
                    <a:pt x="5721" y="2394"/>
                    <a:pt x="5603" y="1987"/>
                  </a:cubicBezTo>
                  <a:cubicBezTo>
                    <a:pt x="5379" y="1160"/>
                    <a:pt x="5136" y="863"/>
                    <a:pt x="4756" y="809"/>
                  </a:cubicBezTo>
                  <a:cubicBezTo>
                    <a:pt x="4297" y="741"/>
                    <a:pt x="4008" y="1134"/>
                    <a:pt x="3785" y="1729"/>
                  </a:cubicBezTo>
                  <a:cubicBezTo>
                    <a:pt x="3771" y="1134"/>
                    <a:pt x="3680" y="267"/>
                    <a:pt x="3182" y="91"/>
                  </a:cubicBezTo>
                  <a:cubicBezTo>
                    <a:pt x="2191" y="-261"/>
                    <a:pt x="1994" y="1201"/>
                    <a:pt x="1994" y="1201"/>
                  </a:cubicBezTo>
                  <a:cubicBezTo>
                    <a:pt x="1699" y="-464"/>
                    <a:pt x="308" y="-275"/>
                    <a:pt x="0" y="1024"/>
                  </a:cubicBezTo>
                  <a:lnTo>
                    <a:pt x="0" y="7065"/>
                  </a:lnTo>
                  <a:cubicBezTo>
                    <a:pt x="1428" y="8561"/>
                    <a:pt x="3374" y="8226"/>
                    <a:pt x="8569" y="10000"/>
                  </a:cubicBezTo>
                  <a:cubicBezTo>
                    <a:pt x="8569" y="10000"/>
                    <a:pt x="9228" y="10077"/>
                    <a:pt x="9361" y="8284"/>
                  </a:cubicBezTo>
                  <a:close/>
                </a:path>
              </a:pathLst>
            </a:custGeom>
            <a:solidFill>
              <a:srgbClr val="EB7F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6" name="Hình tự do 458"/>
            <p:cNvSpPr/>
            <p:nvPr/>
          </p:nvSpPr>
          <p:spPr bwMode="auto">
            <a:xfrm>
              <a:off x="5049972" y="4978661"/>
              <a:ext cx="133444" cy="69977"/>
            </a:xfrm>
            <a:custGeom>
              <a:avLst/>
              <a:gdLst>
                <a:gd name="T0" fmla="*/ 4 w 35"/>
                <a:gd name="T1" fmla="*/ 0 h 18"/>
                <a:gd name="T2" fmla="*/ 0 w 35"/>
                <a:gd name="T3" fmla="*/ 5 h 18"/>
                <a:gd name="T4" fmla="*/ 35 w 35"/>
                <a:gd name="T5" fmla="*/ 2 h 18"/>
                <a:gd name="T6" fmla="*/ 4 w 35"/>
                <a:gd name="T7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5" h="18">
                  <a:moveTo>
                    <a:pt x="4" y="0"/>
                  </a:moveTo>
                  <a:cubicBezTo>
                    <a:pt x="4" y="0"/>
                    <a:pt x="2" y="2"/>
                    <a:pt x="0" y="5"/>
                  </a:cubicBezTo>
                  <a:cubicBezTo>
                    <a:pt x="22" y="17"/>
                    <a:pt x="27" y="17"/>
                    <a:pt x="35" y="2"/>
                  </a:cubicBezTo>
                  <a:cubicBezTo>
                    <a:pt x="20" y="18"/>
                    <a:pt x="4" y="0"/>
                    <a:pt x="4" y="0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7" name="Hình tự do 459"/>
            <p:cNvSpPr/>
            <p:nvPr/>
          </p:nvSpPr>
          <p:spPr bwMode="auto">
            <a:xfrm>
              <a:off x="2504766" y="2944450"/>
              <a:ext cx="84623" cy="96015"/>
            </a:xfrm>
            <a:custGeom>
              <a:avLst/>
              <a:gdLst>
                <a:gd name="T0" fmla="*/ 4 w 22"/>
                <a:gd name="T1" fmla="*/ 0 h 25"/>
                <a:gd name="T2" fmla="*/ 18 w 22"/>
                <a:gd name="T3" fmla="*/ 25 h 25"/>
                <a:gd name="T4" fmla="*/ 4 w 22"/>
                <a:gd name="T5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2" h="25">
                  <a:moveTo>
                    <a:pt x="4" y="0"/>
                  </a:moveTo>
                  <a:cubicBezTo>
                    <a:pt x="4" y="0"/>
                    <a:pt x="0" y="20"/>
                    <a:pt x="18" y="25"/>
                  </a:cubicBezTo>
                  <a:cubicBezTo>
                    <a:pt x="22" y="9"/>
                    <a:pt x="4" y="0"/>
                    <a:pt x="4" y="0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8" name="Hình tự do 460"/>
            <p:cNvSpPr/>
            <p:nvPr/>
          </p:nvSpPr>
          <p:spPr bwMode="auto">
            <a:xfrm>
              <a:off x="2304599" y="3125088"/>
              <a:ext cx="100897" cy="81368"/>
            </a:xfrm>
            <a:custGeom>
              <a:avLst/>
              <a:gdLst>
                <a:gd name="T0" fmla="*/ 0 w 26"/>
                <a:gd name="T1" fmla="*/ 2 h 21"/>
                <a:gd name="T2" fmla="*/ 26 w 26"/>
                <a:gd name="T3" fmla="*/ 15 h 21"/>
                <a:gd name="T4" fmla="*/ 0 w 26"/>
                <a:gd name="T5" fmla="*/ 2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6" h="21">
                  <a:moveTo>
                    <a:pt x="0" y="2"/>
                  </a:moveTo>
                  <a:cubicBezTo>
                    <a:pt x="0" y="2"/>
                    <a:pt x="8" y="21"/>
                    <a:pt x="26" y="15"/>
                  </a:cubicBezTo>
                  <a:cubicBezTo>
                    <a:pt x="19" y="0"/>
                    <a:pt x="0" y="2"/>
                    <a:pt x="0" y="2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9" name="Hình tự do 461"/>
            <p:cNvSpPr/>
            <p:nvPr/>
          </p:nvSpPr>
          <p:spPr bwMode="auto">
            <a:xfrm>
              <a:off x="2459199" y="3294334"/>
              <a:ext cx="107406" cy="89505"/>
            </a:xfrm>
            <a:custGeom>
              <a:avLst/>
              <a:gdLst>
                <a:gd name="T0" fmla="*/ 0 w 28"/>
                <a:gd name="T1" fmla="*/ 7 h 23"/>
                <a:gd name="T2" fmla="*/ 28 w 28"/>
                <a:gd name="T3" fmla="*/ 12 h 23"/>
                <a:gd name="T4" fmla="*/ 0 w 28"/>
                <a:gd name="T5" fmla="*/ 7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8" h="23">
                  <a:moveTo>
                    <a:pt x="0" y="7"/>
                  </a:moveTo>
                  <a:cubicBezTo>
                    <a:pt x="0" y="7"/>
                    <a:pt x="12" y="23"/>
                    <a:pt x="28" y="12"/>
                  </a:cubicBezTo>
                  <a:cubicBezTo>
                    <a:pt x="20" y="0"/>
                    <a:pt x="0" y="7"/>
                    <a:pt x="0" y="7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0" name="Hình tự do 462"/>
            <p:cNvSpPr/>
            <p:nvPr/>
          </p:nvSpPr>
          <p:spPr bwMode="auto">
            <a:xfrm>
              <a:off x="2005163" y="3133224"/>
              <a:ext cx="115543" cy="87878"/>
            </a:xfrm>
            <a:custGeom>
              <a:avLst/>
              <a:gdLst>
                <a:gd name="T0" fmla="*/ 0 w 30"/>
                <a:gd name="T1" fmla="*/ 10 h 23"/>
                <a:gd name="T2" fmla="*/ 30 w 30"/>
                <a:gd name="T3" fmla="*/ 10 h 23"/>
                <a:gd name="T4" fmla="*/ 0 w 30"/>
                <a:gd name="T5" fmla="*/ 1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0" h="23">
                  <a:moveTo>
                    <a:pt x="0" y="10"/>
                  </a:moveTo>
                  <a:cubicBezTo>
                    <a:pt x="0" y="10"/>
                    <a:pt x="16" y="23"/>
                    <a:pt x="30" y="10"/>
                  </a:cubicBezTo>
                  <a:cubicBezTo>
                    <a:pt x="17" y="0"/>
                    <a:pt x="0" y="10"/>
                    <a:pt x="0" y="10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1" name="Hình tự do 463"/>
            <p:cNvSpPr/>
            <p:nvPr/>
          </p:nvSpPr>
          <p:spPr bwMode="auto">
            <a:xfrm>
              <a:off x="1759430" y="2687325"/>
              <a:ext cx="92760" cy="115543"/>
            </a:xfrm>
            <a:custGeom>
              <a:avLst/>
              <a:gdLst>
                <a:gd name="T0" fmla="*/ 13 w 24"/>
                <a:gd name="T1" fmla="*/ 30 h 30"/>
                <a:gd name="T2" fmla="*/ 14 w 24"/>
                <a:gd name="T3" fmla="*/ 0 h 30"/>
                <a:gd name="T4" fmla="*/ 13 w 24"/>
                <a:gd name="T5" fmla="*/ 3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4" h="30">
                  <a:moveTo>
                    <a:pt x="13" y="30"/>
                  </a:moveTo>
                  <a:cubicBezTo>
                    <a:pt x="24" y="18"/>
                    <a:pt x="14" y="0"/>
                    <a:pt x="14" y="0"/>
                  </a:cubicBezTo>
                  <a:cubicBezTo>
                    <a:pt x="14" y="0"/>
                    <a:pt x="0" y="16"/>
                    <a:pt x="13" y="30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2" name="Hình tự do 464"/>
            <p:cNvSpPr/>
            <p:nvPr/>
          </p:nvSpPr>
          <p:spPr bwMode="auto">
            <a:xfrm>
              <a:off x="3012505" y="3522166"/>
              <a:ext cx="92760" cy="73232"/>
            </a:xfrm>
            <a:custGeom>
              <a:avLst/>
              <a:gdLst>
                <a:gd name="T0" fmla="*/ 0 w 24"/>
                <a:gd name="T1" fmla="*/ 3 h 19"/>
                <a:gd name="T2" fmla="*/ 24 w 24"/>
                <a:gd name="T3" fmla="*/ 19 h 19"/>
                <a:gd name="T4" fmla="*/ 0 w 24"/>
                <a:gd name="T5" fmla="*/ 3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4" h="19">
                  <a:moveTo>
                    <a:pt x="0" y="3"/>
                  </a:moveTo>
                  <a:cubicBezTo>
                    <a:pt x="4" y="19"/>
                    <a:pt x="24" y="19"/>
                    <a:pt x="24" y="19"/>
                  </a:cubicBezTo>
                  <a:cubicBezTo>
                    <a:pt x="24" y="19"/>
                    <a:pt x="19" y="0"/>
                    <a:pt x="0" y="3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3" name="Hình tự do 465"/>
            <p:cNvSpPr/>
            <p:nvPr/>
          </p:nvSpPr>
          <p:spPr bwMode="auto">
            <a:xfrm>
              <a:off x="3074345" y="3401740"/>
              <a:ext cx="107406" cy="89505"/>
            </a:xfrm>
            <a:custGeom>
              <a:avLst/>
              <a:gdLst>
                <a:gd name="T0" fmla="*/ 0 w 28"/>
                <a:gd name="T1" fmla="*/ 11 h 23"/>
                <a:gd name="T2" fmla="*/ 28 w 28"/>
                <a:gd name="T3" fmla="*/ 16 h 23"/>
                <a:gd name="T4" fmla="*/ 0 w 28"/>
                <a:gd name="T5" fmla="*/ 11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8" h="23">
                  <a:moveTo>
                    <a:pt x="0" y="11"/>
                  </a:moveTo>
                  <a:cubicBezTo>
                    <a:pt x="10" y="23"/>
                    <a:pt x="28" y="16"/>
                    <a:pt x="28" y="16"/>
                  </a:cubicBezTo>
                  <a:cubicBezTo>
                    <a:pt x="28" y="16"/>
                    <a:pt x="15" y="0"/>
                    <a:pt x="0" y="11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4" name="Hình tự do 466"/>
            <p:cNvSpPr/>
            <p:nvPr/>
          </p:nvSpPr>
          <p:spPr bwMode="auto">
            <a:xfrm>
              <a:off x="4107725" y="4332596"/>
              <a:ext cx="84623" cy="81368"/>
            </a:xfrm>
            <a:custGeom>
              <a:avLst/>
              <a:gdLst>
                <a:gd name="T0" fmla="*/ 0 w 22"/>
                <a:gd name="T1" fmla="*/ 3 h 21"/>
                <a:gd name="T2" fmla="*/ 22 w 22"/>
                <a:gd name="T3" fmla="*/ 21 h 21"/>
                <a:gd name="T4" fmla="*/ 0 w 22"/>
                <a:gd name="T5" fmla="*/ 3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2" h="21">
                  <a:moveTo>
                    <a:pt x="0" y="3"/>
                  </a:moveTo>
                  <a:cubicBezTo>
                    <a:pt x="2" y="19"/>
                    <a:pt x="22" y="21"/>
                    <a:pt x="22" y="21"/>
                  </a:cubicBezTo>
                  <a:cubicBezTo>
                    <a:pt x="22" y="21"/>
                    <a:pt x="19" y="0"/>
                    <a:pt x="0" y="3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5" name="Hình tự do 467"/>
            <p:cNvSpPr/>
            <p:nvPr/>
          </p:nvSpPr>
          <p:spPr bwMode="auto">
            <a:xfrm>
              <a:off x="4177702" y="4225189"/>
              <a:ext cx="102524" cy="84623"/>
            </a:xfrm>
            <a:custGeom>
              <a:avLst/>
              <a:gdLst>
                <a:gd name="T0" fmla="*/ 0 w 27"/>
                <a:gd name="T1" fmla="*/ 9 h 22"/>
                <a:gd name="T2" fmla="*/ 27 w 27"/>
                <a:gd name="T3" fmla="*/ 16 h 22"/>
                <a:gd name="T4" fmla="*/ 0 w 27"/>
                <a:gd name="T5" fmla="*/ 9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7" h="22">
                  <a:moveTo>
                    <a:pt x="0" y="9"/>
                  </a:moveTo>
                  <a:cubicBezTo>
                    <a:pt x="9" y="22"/>
                    <a:pt x="27" y="16"/>
                    <a:pt x="27" y="16"/>
                  </a:cubicBezTo>
                  <a:cubicBezTo>
                    <a:pt x="27" y="16"/>
                    <a:pt x="16" y="0"/>
                    <a:pt x="0" y="9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6" name="Hình tự do 468"/>
            <p:cNvSpPr/>
            <p:nvPr/>
          </p:nvSpPr>
          <p:spPr bwMode="auto">
            <a:xfrm>
              <a:off x="3450267" y="3751625"/>
              <a:ext cx="76486" cy="81368"/>
            </a:xfrm>
            <a:custGeom>
              <a:avLst/>
              <a:gdLst>
                <a:gd name="T0" fmla="*/ 0 w 20"/>
                <a:gd name="T1" fmla="*/ 0 h 21"/>
                <a:gd name="T2" fmla="*/ 20 w 20"/>
                <a:gd name="T3" fmla="*/ 21 h 21"/>
                <a:gd name="T4" fmla="*/ 0 w 20"/>
                <a:gd name="T5" fmla="*/ 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" h="21">
                  <a:moveTo>
                    <a:pt x="0" y="0"/>
                  </a:moveTo>
                  <a:cubicBezTo>
                    <a:pt x="0" y="0"/>
                    <a:pt x="1" y="20"/>
                    <a:pt x="20" y="21"/>
                  </a:cubicBezTo>
                  <a:cubicBezTo>
                    <a:pt x="19" y="5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7" name="Hình tự do 469"/>
            <p:cNvSpPr/>
            <p:nvPr/>
          </p:nvSpPr>
          <p:spPr bwMode="auto">
            <a:xfrm>
              <a:off x="3731802" y="3706058"/>
              <a:ext cx="84623" cy="104152"/>
            </a:xfrm>
            <a:custGeom>
              <a:avLst/>
              <a:gdLst>
                <a:gd name="T0" fmla="*/ 5 w 22"/>
                <a:gd name="T1" fmla="*/ 0 h 27"/>
                <a:gd name="T2" fmla="*/ 17 w 22"/>
                <a:gd name="T3" fmla="*/ 27 h 27"/>
                <a:gd name="T4" fmla="*/ 5 w 22"/>
                <a:gd name="T5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2" h="27">
                  <a:moveTo>
                    <a:pt x="5" y="0"/>
                  </a:moveTo>
                  <a:cubicBezTo>
                    <a:pt x="5" y="0"/>
                    <a:pt x="0" y="20"/>
                    <a:pt x="17" y="27"/>
                  </a:cubicBezTo>
                  <a:cubicBezTo>
                    <a:pt x="22" y="11"/>
                    <a:pt x="5" y="0"/>
                    <a:pt x="5" y="0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8" name="Hình tự do 470"/>
            <p:cNvSpPr/>
            <p:nvPr/>
          </p:nvSpPr>
          <p:spPr bwMode="auto">
            <a:xfrm>
              <a:off x="3899421" y="3559595"/>
              <a:ext cx="89505" cy="109034"/>
            </a:xfrm>
            <a:custGeom>
              <a:avLst/>
              <a:gdLst>
                <a:gd name="T0" fmla="*/ 10 w 23"/>
                <a:gd name="T1" fmla="*/ 28 h 28"/>
                <a:gd name="T2" fmla="*/ 17 w 23"/>
                <a:gd name="T3" fmla="*/ 0 h 28"/>
                <a:gd name="T4" fmla="*/ 10 w 23"/>
                <a:gd name="T5" fmla="*/ 28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3" h="28">
                  <a:moveTo>
                    <a:pt x="10" y="28"/>
                  </a:moveTo>
                  <a:cubicBezTo>
                    <a:pt x="23" y="19"/>
                    <a:pt x="17" y="0"/>
                    <a:pt x="17" y="0"/>
                  </a:cubicBezTo>
                  <a:cubicBezTo>
                    <a:pt x="17" y="0"/>
                    <a:pt x="0" y="11"/>
                    <a:pt x="10" y="28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9" name="Hình tự do 471"/>
            <p:cNvSpPr/>
            <p:nvPr/>
          </p:nvSpPr>
          <p:spPr bwMode="auto">
            <a:xfrm>
              <a:off x="4215131" y="3971320"/>
              <a:ext cx="104152" cy="89505"/>
            </a:xfrm>
            <a:custGeom>
              <a:avLst/>
              <a:gdLst>
                <a:gd name="T0" fmla="*/ 0 w 27"/>
                <a:gd name="T1" fmla="*/ 17 h 23"/>
                <a:gd name="T2" fmla="*/ 27 w 27"/>
                <a:gd name="T3" fmla="*/ 8 h 23"/>
                <a:gd name="T4" fmla="*/ 0 w 27"/>
                <a:gd name="T5" fmla="*/ 17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7" h="23">
                  <a:moveTo>
                    <a:pt x="0" y="17"/>
                  </a:moveTo>
                  <a:cubicBezTo>
                    <a:pt x="15" y="23"/>
                    <a:pt x="27" y="8"/>
                    <a:pt x="27" y="8"/>
                  </a:cubicBezTo>
                  <a:cubicBezTo>
                    <a:pt x="27" y="8"/>
                    <a:pt x="9" y="0"/>
                    <a:pt x="0" y="17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20" name="Hình tự do 472"/>
            <p:cNvSpPr/>
            <p:nvPr/>
          </p:nvSpPr>
          <p:spPr bwMode="auto">
            <a:xfrm>
              <a:off x="4700087" y="4413964"/>
              <a:ext cx="91133" cy="107406"/>
            </a:xfrm>
            <a:custGeom>
              <a:avLst/>
              <a:gdLst>
                <a:gd name="T0" fmla="*/ 13 w 24"/>
                <a:gd name="T1" fmla="*/ 28 h 28"/>
                <a:gd name="T2" fmla="*/ 12 w 24"/>
                <a:gd name="T3" fmla="*/ 0 h 28"/>
                <a:gd name="T4" fmla="*/ 13 w 24"/>
                <a:gd name="T5" fmla="*/ 28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4" h="28">
                  <a:moveTo>
                    <a:pt x="13" y="28"/>
                  </a:moveTo>
                  <a:cubicBezTo>
                    <a:pt x="24" y="16"/>
                    <a:pt x="12" y="0"/>
                    <a:pt x="12" y="0"/>
                  </a:cubicBezTo>
                  <a:cubicBezTo>
                    <a:pt x="12" y="0"/>
                    <a:pt x="0" y="15"/>
                    <a:pt x="13" y="28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21" name="Hình tự do 473"/>
            <p:cNvSpPr/>
            <p:nvPr/>
          </p:nvSpPr>
          <p:spPr bwMode="auto">
            <a:xfrm>
              <a:off x="4573152" y="4425356"/>
              <a:ext cx="84623" cy="99270"/>
            </a:xfrm>
            <a:custGeom>
              <a:avLst/>
              <a:gdLst>
                <a:gd name="T0" fmla="*/ 5 w 22"/>
                <a:gd name="T1" fmla="*/ 0 h 26"/>
                <a:gd name="T2" fmla="*/ 18 w 22"/>
                <a:gd name="T3" fmla="*/ 26 h 26"/>
                <a:gd name="T4" fmla="*/ 5 w 22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2" h="26">
                  <a:moveTo>
                    <a:pt x="5" y="0"/>
                  </a:moveTo>
                  <a:cubicBezTo>
                    <a:pt x="5" y="0"/>
                    <a:pt x="0" y="20"/>
                    <a:pt x="18" y="26"/>
                  </a:cubicBezTo>
                  <a:cubicBezTo>
                    <a:pt x="22" y="11"/>
                    <a:pt x="5" y="0"/>
                    <a:pt x="5" y="0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22" name="Hình tự do 474"/>
            <p:cNvSpPr/>
            <p:nvPr/>
          </p:nvSpPr>
          <p:spPr bwMode="auto">
            <a:xfrm>
              <a:off x="5111812" y="4591347"/>
              <a:ext cx="76486" cy="84623"/>
            </a:xfrm>
            <a:custGeom>
              <a:avLst/>
              <a:gdLst>
                <a:gd name="T0" fmla="*/ 1 w 20"/>
                <a:gd name="T1" fmla="*/ 22 h 22"/>
                <a:gd name="T2" fmla="*/ 20 w 20"/>
                <a:gd name="T3" fmla="*/ 0 h 22"/>
                <a:gd name="T4" fmla="*/ 1 w 20"/>
                <a:gd name="T5" fmla="*/ 22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" h="22">
                  <a:moveTo>
                    <a:pt x="1" y="22"/>
                  </a:moveTo>
                  <a:cubicBezTo>
                    <a:pt x="17" y="20"/>
                    <a:pt x="20" y="0"/>
                    <a:pt x="20" y="0"/>
                  </a:cubicBezTo>
                  <a:cubicBezTo>
                    <a:pt x="20" y="0"/>
                    <a:pt x="0" y="3"/>
                    <a:pt x="1" y="22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23" name="Hình tự do 475"/>
            <p:cNvSpPr/>
            <p:nvPr/>
          </p:nvSpPr>
          <p:spPr bwMode="auto">
            <a:xfrm>
              <a:off x="5176907" y="4698754"/>
              <a:ext cx="99270" cy="79741"/>
            </a:xfrm>
            <a:custGeom>
              <a:avLst/>
              <a:gdLst>
                <a:gd name="T0" fmla="*/ 0 w 26"/>
                <a:gd name="T1" fmla="*/ 17 h 21"/>
                <a:gd name="T2" fmla="*/ 26 w 26"/>
                <a:gd name="T3" fmla="*/ 5 h 21"/>
                <a:gd name="T4" fmla="*/ 0 w 26"/>
                <a:gd name="T5" fmla="*/ 17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6" h="21">
                  <a:moveTo>
                    <a:pt x="0" y="17"/>
                  </a:moveTo>
                  <a:cubicBezTo>
                    <a:pt x="15" y="21"/>
                    <a:pt x="26" y="5"/>
                    <a:pt x="26" y="5"/>
                  </a:cubicBezTo>
                  <a:cubicBezTo>
                    <a:pt x="26" y="5"/>
                    <a:pt x="6" y="0"/>
                    <a:pt x="0" y="17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24" name="Hình tự do 476"/>
            <p:cNvSpPr/>
            <p:nvPr/>
          </p:nvSpPr>
          <p:spPr bwMode="auto">
            <a:xfrm>
              <a:off x="4353458" y="4591347"/>
              <a:ext cx="96015" cy="71604"/>
            </a:xfrm>
            <a:custGeom>
              <a:avLst/>
              <a:gdLst>
                <a:gd name="T0" fmla="*/ 0 w 25"/>
                <a:gd name="T1" fmla="*/ 0 h 19"/>
                <a:gd name="T2" fmla="*/ 25 w 25"/>
                <a:gd name="T3" fmla="*/ 16 h 19"/>
                <a:gd name="T4" fmla="*/ 0 w 25"/>
                <a:gd name="T5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5" h="19">
                  <a:moveTo>
                    <a:pt x="0" y="0"/>
                  </a:moveTo>
                  <a:cubicBezTo>
                    <a:pt x="0" y="0"/>
                    <a:pt x="7" y="19"/>
                    <a:pt x="25" y="16"/>
                  </a:cubicBezTo>
                  <a:cubicBezTo>
                    <a:pt x="21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25" name="Hình tự do 477"/>
            <p:cNvSpPr/>
            <p:nvPr/>
          </p:nvSpPr>
          <p:spPr bwMode="auto">
            <a:xfrm>
              <a:off x="3001113" y="3033955"/>
              <a:ext cx="87878" cy="73232"/>
            </a:xfrm>
            <a:custGeom>
              <a:avLst/>
              <a:gdLst>
                <a:gd name="T0" fmla="*/ 0 w 23"/>
                <a:gd name="T1" fmla="*/ 15 h 19"/>
                <a:gd name="T2" fmla="*/ 23 w 23"/>
                <a:gd name="T3" fmla="*/ 3 h 19"/>
                <a:gd name="T4" fmla="*/ 0 w 23"/>
                <a:gd name="T5" fmla="*/ 15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3" h="19">
                  <a:moveTo>
                    <a:pt x="0" y="15"/>
                  </a:moveTo>
                  <a:cubicBezTo>
                    <a:pt x="14" y="19"/>
                    <a:pt x="23" y="3"/>
                    <a:pt x="23" y="3"/>
                  </a:cubicBezTo>
                  <a:cubicBezTo>
                    <a:pt x="23" y="3"/>
                    <a:pt x="6" y="0"/>
                    <a:pt x="0" y="15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26" name="Hình tự do 478"/>
            <p:cNvSpPr/>
            <p:nvPr/>
          </p:nvSpPr>
          <p:spPr bwMode="auto">
            <a:xfrm>
              <a:off x="2800947" y="2924921"/>
              <a:ext cx="73232" cy="92760"/>
            </a:xfrm>
            <a:custGeom>
              <a:avLst/>
              <a:gdLst>
                <a:gd name="T0" fmla="*/ 6 w 19"/>
                <a:gd name="T1" fmla="*/ 24 h 24"/>
                <a:gd name="T2" fmla="*/ 15 w 19"/>
                <a:gd name="T3" fmla="*/ 0 h 24"/>
                <a:gd name="T4" fmla="*/ 6 w 19"/>
                <a:gd name="T5" fmla="*/ 24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9" h="24">
                  <a:moveTo>
                    <a:pt x="6" y="24"/>
                  </a:moveTo>
                  <a:cubicBezTo>
                    <a:pt x="19" y="18"/>
                    <a:pt x="15" y="0"/>
                    <a:pt x="15" y="0"/>
                  </a:cubicBezTo>
                  <a:cubicBezTo>
                    <a:pt x="15" y="0"/>
                    <a:pt x="0" y="8"/>
                    <a:pt x="6" y="24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27" name="Hình tự do 479"/>
            <p:cNvSpPr/>
            <p:nvPr/>
          </p:nvSpPr>
          <p:spPr bwMode="auto">
            <a:xfrm>
              <a:off x="94631" y="3009544"/>
              <a:ext cx="118798" cy="100897"/>
            </a:xfrm>
            <a:custGeom>
              <a:avLst/>
              <a:gdLst>
                <a:gd name="T0" fmla="*/ 0 w 31"/>
                <a:gd name="T1" fmla="*/ 19 h 26"/>
                <a:gd name="T2" fmla="*/ 31 w 31"/>
                <a:gd name="T3" fmla="*/ 3 h 26"/>
                <a:gd name="T4" fmla="*/ 0 w 31"/>
                <a:gd name="T5" fmla="*/ 19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1" h="26">
                  <a:moveTo>
                    <a:pt x="0" y="19"/>
                  </a:moveTo>
                  <a:cubicBezTo>
                    <a:pt x="21" y="26"/>
                    <a:pt x="31" y="3"/>
                    <a:pt x="31" y="3"/>
                  </a:cubicBezTo>
                  <a:cubicBezTo>
                    <a:pt x="31" y="3"/>
                    <a:pt x="7" y="0"/>
                    <a:pt x="0" y="19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28" name="Hình tự do 480"/>
            <p:cNvSpPr/>
            <p:nvPr/>
          </p:nvSpPr>
          <p:spPr bwMode="auto">
            <a:xfrm>
              <a:off x="3765977" y="3956673"/>
              <a:ext cx="460546" cy="476819"/>
            </a:xfrm>
            <a:custGeom>
              <a:avLst/>
              <a:gdLst>
                <a:gd name="T0" fmla="*/ 91 w 120"/>
                <a:gd name="T1" fmla="*/ 107 h 124"/>
                <a:gd name="T2" fmla="*/ 106 w 120"/>
                <a:gd name="T3" fmla="*/ 63 h 124"/>
                <a:gd name="T4" fmla="*/ 78 w 120"/>
                <a:gd name="T5" fmla="*/ 60 h 124"/>
                <a:gd name="T6" fmla="*/ 80 w 120"/>
                <a:gd name="T7" fmla="*/ 35 h 124"/>
                <a:gd name="T8" fmla="*/ 40 w 120"/>
                <a:gd name="T9" fmla="*/ 45 h 124"/>
                <a:gd name="T10" fmla="*/ 28 w 120"/>
                <a:gd name="T11" fmla="*/ 2 h 124"/>
                <a:gd name="T12" fmla="*/ 5 w 120"/>
                <a:gd name="T13" fmla="*/ 24 h 124"/>
                <a:gd name="T14" fmla="*/ 33 w 120"/>
                <a:gd name="T15" fmla="*/ 10 h 124"/>
                <a:gd name="T16" fmla="*/ 34 w 120"/>
                <a:gd name="T17" fmla="*/ 53 h 124"/>
                <a:gd name="T18" fmla="*/ 73 w 120"/>
                <a:gd name="T19" fmla="*/ 38 h 124"/>
                <a:gd name="T20" fmla="*/ 72 w 120"/>
                <a:gd name="T21" fmla="*/ 67 h 124"/>
                <a:gd name="T22" fmla="*/ 103 w 120"/>
                <a:gd name="T23" fmla="*/ 68 h 124"/>
                <a:gd name="T24" fmla="*/ 81 w 120"/>
                <a:gd name="T25" fmla="*/ 110 h 124"/>
                <a:gd name="T26" fmla="*/ 119 w 120"/>
                <a:gd name="T27" fmla="*/ 124 h 124"/>
                <a:gd name="T28" fmla="*/ 91 w 120"/>
                <a:gd name="T29" fmla="*/ 107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0" h="124">
                  <a:moveTo>
                    <a:pt x="91" y="107"/>
                  </a:moveTo>
                  <a:cubicBezTo>
                    <a:pt x="108" y="100"/>
                    <a:pt x="120" y="83"/>
                    <a:pt x="106" y="63"/>
                  </a:cubicBezTo>
                  <a:cubicBezTo>
                    <a:pt x="97" y="51"/>
                    <a:pt x="78" y="60"/>
                    <a:pt x="78" y="60"/>
                  </a:cubicBezTo>
                  <a:cubicBezTo>
                    <a:pt x="78" y="60"/>
                    <a:pt x="89" y="48"/>
                    <a:pt x="80" y="35"/>
                  </a:cubicBezTo>
                  <a:cubicBezTo>
                    <a:pt x="70" y="21"/>
                    <a:pt x="53" y="29"/>
                    <a:pt x="40" y="45"/>
                  </a:cubicBezTo>
                  <a:cubicBezTo>
                    <a:pt x="56" y="27"/>
                    <a:pt x="45" y="3"/>
                    <a:pt x="28" y="2"/>
                  </a:cubicBezTo>
                  <a:cubicBezTo>
                    <a:pt x="11" y="0"/>
                    <a:pt x="0" y="20"/>
                    <a:pt x="5" y="24"/>
                  </a:cubicBezTo>
                  <a:cubicBezTo>
                    <a:pt x="8" y="20"/>
                    <a:pt x="11" y="3"/>
                    <a:pt x="33" y="10"/>
                  </a:cubicBezTo>
                  <a:cubicBezTo>
                    <a:pt x="52" y="18"/>
                    <a:pt x="34" y="53"/>
                    <a:pt x="34" y="53"/>
                  </a:cubicBezTo>
                  <a:cubicBezTo>
                    <a:pt x="34" y="53"/>
                    <a:pt x="58" y="28"/>
                    <a:pt x="73" y="38"/>
                  </a:cubicBezTo>
                  <a:cubicBezTo>
                    <a:pt x="82" y="46"/>
                    <a:pt x="72" y="67"/>
                    <a:pt x="72" y="67"/>
                  </a:cubicBezTo>
                  <a:cubicBezTo>
                    <a:pt x="72" y="67"/>
                    <a:pt x="94" y="56"/>
                    <a:pt x="103" y="68"/>
                  </a:cubicBezTo>
                  <a:cubicBezTo>
                    <a:pt x="119" y="88"/>
                    <a:pt x="81" y="110"/>
                    <a:pt x="81" y="110"/>
                  </a:cubicBezTo>
                  <a:cubicBezTo>
                    <a:pt x="81" y="110"/>
                    <a:pt x="108" y="112"/>
                    <a:pt x="119" y="124"/>
                  </a:cubicBezTo>
                  <a:cubicBezTo>
                    <a:pt x="116" y="111"/>
                    <a:pt x="106" y="109"/>
                    <a:pt x="91" y="107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29" name="Hình tự do 481"/>
            <p:cNvSpPr/>
            <p:nvPr/>
          </p:nvSpPr>
          <p:spPr bwMode="auto">
            <a:xfrm>
              <a:off x="3381918" y="3474972"/>
              <a:ext cx="1021988" cy="831586"/>
            </a:xfrm>
            <a:custGeom>
              <a:avLst/>
              <a:gdLst>
                <a:gd name="T0" fmla="*/ 245 w 266"/>
                <a:gd name="T1" fmla="*/ 183 h 216"/>
                <a:gd name="T2" fmla="*/ 256 w 266"/>
                <a:gd name="T3" fmla="*/ 154 h 216"/>
                <a:gd name="T4" fmla="*/ 228 w 266"/>
                <a:gd name="T5" fmla="*/ 138 h 216"/>
                <a:gd name="T6" fmla="*/ 234 w 266"/>
                <a:gd name="T7" fmla="*/ 98 h 216"/>
                <a:gd name="T8" fmla="*/ 183 w 266"/>
                <a:gd name="T9" fmla="*/ 78 h 216"/>
                <a:gd name="T10" fmla="*/ 183 w 266"/>
                <a:gd name="T11" fmla="*/ 40 h 216"/>
                <a:gd name="T12" fmla="*/ 128 w 266"/>
                <a:gd name="T13" fmla="*/ 49 h 216"/>
                <a:gd name="T14" fmla="*/ 125 w 266"/>
                <a:gd name="T15" fmla="*/ 9 h 216"/>
                <a:gd name="T16" fmla="*/ 98 w 266"/>
                <a:gd name="T17" fmla="*/ 21 h 216"/>
                <a:gd name="T18" fmla="*/ 74 w 266"/>
                <a:gd name="T19" fmla="*/ 7 h 216"/>
                <a:gd name="T20" fmla="*/ 57 w 266"/>
                <a:gd name="T21" fmla="*/ 45 h 216"/>
                <a:gd name="T22" fmla="*/ 22 w 266"/>
                <a:gd name="T23" fmla="*/ 21 h 216"/>
                <a:gd name="T24" fmla="*/ 16 w 266"/>
                <a:gd name="T25" fmla="*/ 61 h 216"/>
                <a:gd name="T26" fmla="*/ 27 w 266"/>
                <a:gd name="T27" fmla="*/ 27 h 216"/>
                <a:gd name="T28" fmla="*/ 60 w 266"/>
                <a:gd name="T29" fmla="*/ 61 h 216"/>
                <a:gd name="T30" fmla="*/ 77 w 266"/>
                <a:gd name="T31" fmla="*/ 19 h 216"/>
                <a:gd name="T32" fmla="*/ 100 w 266"/>
                <a:gd name="T33" fmla="*/ 41 h 216"/>
                <a:gd name="T34" fmla="*/ 119 w 266"/>
                <a:gd name="T35" fmla="*/ 17 h 216"/>
                <a:gd name="T36" fmla="*/ 122 w 266"/>
                <a:gd name="T37" fmla="*/ 62 h 216"/>
                <a:gd name="T38" fmla="*/ 177 w 266"/>
                <a:gd name="T39" fmla="*/ 48 h 216"/>
                <a:gd name="T40" fmla="*/ 171 w 266"/>
                <a:gd name="T41" fmla="*/ 84 h 216"/>
                <a:gd name="T42" fmla="*/ 228 w 266"/>
                <a:gd name="T43" fmla="*/ 107 h 216"/>
                <a:gd name="T44" fmla="*/ 210 w 266"/>
                <a:gd name="T45" fmla="*/ 144 h 216"/>
                <a:gd name="T46" fmla="*/ 249 w 266"/>
                <a:gd name="T47" fmla="*/ 157 h 216"/>
                <a:gd name="T48" fmla="*/ 233 w 266"/>
                <a:gd name="T49" fmla="*/ 184 h 216"/>
                <a:gd name="T50" fmla="*/ 255 w 266"/>
                <a:gd name="T51" fmla="*/ 201 h 216"/>
                <a:gd name="T52" fmla="*/ 245 w 266"/>
                <a:gd name="T53" fmla="*/ 211 h 216"/>
                <a:gd name="T54" fmla="*/ 244 w 266"/>
                <a:gd name="T55" fmla="*/ 215 h 216"/>
                <a:gd name="T56" fmla="*/ 262 w 266"/>
                <a:gd name="T57" fmla="*/ 202 h 216"/>
                <a:gd name="T58" fmla="*/ 245 w 266"/>
                <a:gd name="T59" fmla="*/ 183 h 2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266" h="216">
                  <a:moveTo>
                    <a:pt x="245" y="183"/>
                  </a:moveTo>
                  <a:cubicBezTo>
                    <a:pt x="245" y="183"/>
                    <a:pt x="266" y="172"/>
                    <a:pt x="256" y="154"/>
                  </a:cubicBezTo>
                  <a:cubicBezTo>
                    <a:pt x="248" y="136"/>
                    <a:pt x="228" y="138"/>
                    <a:pt x="228" y="138"/>
                  </a:cubicBezTo>
                  <a:cubicBezTo>
                    <a:pt x="228" y="138"/>
                    <a:pt x="245" y="119"/>
                    <a:pt x="234" y="98"/>
                  </a:cubicBezTo>
                  <a:cubicBezTo>
                    <a:pt x="225" y="78"/>
                    <a:pt x="183" y="78"/>
                    <a:pt x="183" y="78"/>
                  </a:cubicBezTo>
                  <a:cubicBezTo>
                    <a:pt x="183" y="78"/>
                    <a:pt x="200" y="63"/>
                    <a:pt x="183" y="40"/>
                  </a:cubicBezTo>
                  <a:cubicBezTo>
                    <a:pt x="167" y="17"/>
                    <a:pt x="128" y="49"/>
                    <a:pt x="128" y="49"/>
                  </a:cubicBezTo>
                  <a:cubicBezTo>
                    <a:pt x="128" y="49"/>
                    <a:pt x="137" y="14"/>
                    <a:pt x="125" y="9"/>
                  </a:cubicBezTo>
                  <a:cubicBezTo>
                    <a:pt x="105" y="0"/>
                    <a:pt x="98" y="21"/>
                    <a:pt x="98" y="21"/>
                  </a:cubicBezTo>
                  <a:cubicBezTo>
                    <a:pt x="98" y="21"/>
                    <a:pt x="90" y="2"/>
                    <a:pt x="74" y="7"/>
                  </a:cubicBezTo>
                  <a:cubicBezTo>
                    <a:pt x="61" y="10"/>
                    <a:pt x="57" y="45"/>
                    <a:pt x="57" y="45"/>
                  </a:cubicBezTo>
                  <a:cubicBezTo>
                    <a:pt x="57" y="45"/>
                    <a:pt x="44" y="14"/>
                    <a:pt x="22" y="21"/>
                  </a:cubicBezTo>
                  <a:cubicBezTo>
                    <a:pt x="0" y="30"/>
                    <a:pt x="16" y="61"/>
                    <a:pt x="16" y="61"/>
                  </a:cubicBezTo>
                  <a:cubicBezTo>
                    <a:pt x="16" y="61"/>
                    <a:pt x="15" y="31"/>
                    <a:pt x="27" y="27"/>
                  </a:cubicBezTo>
                  <a:cubicBezTo>
                    <a:pt x="39" y="24"/>
                    <a:pt x="60" y="61"/>
                    <a:pt x="60" y="61"/>
                  </a:cubicBezTo>
                  <a:cubicBezTo>
                    <a:pt x="60" y="61"/>
                    <a:pt x="65" y="25"/>
                    <a:pt x="77" y="19"/>
                  </a:cubicBezTo>
                  <a:cubicBezTo>
                    <a:pt x="90" y="12"/>
                    <a:pt x="100" y="41"/>
                    <a:pt x="100" y="41"/>
                  </a:cubicBezTo>
                  <a:cubicBezTo>
                    <a:pt x="100" y="41"/>
                    <a:pt x="102" y="14"/>
                    <a:pt x="119" y="17"/>
                  </a:cubicBezTo>
                  <a:cubicBezTo>
                    <a:pt x="125" y="18"/>
                    <a:pt x="122" y="62"/>
                    <a:pt x="122" y="62"/>
                  </a:cubicBezTo>
                  <a:cubicBezTo>
                    <a:pt x="122" y="62"/>
                    <a:pt x="162" y="27"/>
                    <a:pt x="177" y="48"/>
                  </a:cubicBezTo>
                  <a:cubicBezTo>
                    <a:pt x="192" y="69"/>
                    <a:pt x="171" y="84"/>
                    <a:pt x="171" y="84"/>
                  </a:cubicBezTo>
                  <a:cubicBezTo>
                    <a:pt x="171" y="84"/>
                    <a:pt x="217" y="88"/>
                    <a:pt x="228" y="107"/>
                  </a:cubicBezTo>
                  <a:cubicBezTo>
                    <a:pt x="239" y="124"/>
                    <a:pt x="210" y="144"/>
                    <a:pt x="210" y="144"/>
                  </a:cubicBezTo>
                  <a:cubicBezTo>
                    <a:pt x="210" y="144"/>
                    <a:pt x="243" y="143"/>
                    <a:pt x="249" y="157"/>
                  </a:cubicBezTo>
                  <a:cubicBezTo>
                    <a:pt x="254" y="171"/>
                    <a:pt x="233" y="184"/>
                    <a:pt x="233" y="184"/>
                  </a:cubicBezTo>
                  <a:cubicBezTo>
                    <a:pt x="233" y="184"/>
                    <a:pt x="253" y="191"/>
                    <a:pt x="255" y="201"/>
                  </a:cubicBezTo>
                  <a:cubicBezTo>
                    <a:pt x="257" y="209"/>
                    <a:pt x="245" y="211"/>
                    <a:pt x="245" y="211"/>
                  </a:cubicBezTo>
                  <a:cubicBezTo>
                    <a:pt x="244" y="215"/>
                    <a:pt x="244" y="215"/>
                    <a:pt x="244" y="215"/>
                  </a:cubicBezTo>
                  <a:cubicBezTo>
                    <a:pt x="244" y="215"/>
                    <a:pt x="263" y="216"/>
                    <a:pt x="262" y="202"/>
                  </a:cubicBezTo>
                  <a:cubicBezTo>
                    <a:pt x="260" y="188"/>
                    <a:pt x="245" y="183"/>
                    <a:pt x="245" y="183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30" name="Hình tự do 482"/>
            <p:cNvSpPr/>
            <p:nvPr/>
          </p:nvSpPr>
          <p:spPr bwMode="auto">
            <a:xfrm>
              <a:off x="4924664" y="4363516"/>
              <a:ext cx="488211" cy="953638"/>
            </a:xfrm>
            <a:custGeom>
              <a:avLst/>
              <a:gdLst>
                <a:gd name="T0" fmla="*/ 101 w 127"/>
                <a:gd name="T1" fmla="*/ 124 h 248"/>
                <a:gd name="T2" fmla="*/ 121 w 127"/>
                <a:gd name="T3" fmla="*/ 101 h 248"/>
                <a:gd name="T4" fmla="*/ 80 w 127"/>
                <a:gd name="T5" fmla="*/ 78 h 248"/>
                <a:gd name="T6" fmla="*/ 100 w 127"/>
                <a:gd name="T7" fmla="*/ 52 h 248"/>
                <a:gd name="T8" fmla="*/ 74 w 127"/>
                <a:gd name="T9" fmla="*/ 46 h 248"/>
                <a:gd name="T10" fmla="*/ 67 w 127"/>
                <a:gd name="T11" fmla="*/ 25 h 248"/>
                <a:gd name="T12" fmla="*/ 36 w 127"/>
                <a:gd name="T13" fmla="*/ 39 h 248"/>
                <a:gd name="T14" fmla="*/ 25 w 127"/>
                <a:gd name="T15" fmla="*/ 6 h 248"/>
                <a:gd name="T16" fmla="*/ 0 w 127"/>
                <a:gd name="T17" fmla="*/ 26 h 248"/>
                <a:gd name="T18" fmla="*/ 25 w 127"/>
                <a:gd name="T19" fmla="*/ 12 h 248"/>
                <a:gd name="T20" fmla="*/ 28 w 127"/>
                <a:gd name="T21" fmla="*/ 50 h 248"/>
                <a:gd name="T22" fmla="*/ 63 w 127"/>
                <a:gd name="T23" fmla="*/ 33 h 248"/>
                <a:gd name="T24" fmla="*/ 66 w 127"/>
                <a:gd name="T25" fmla="*/ 58 h 248"/>
                <a:gd name="T26" fmla="*/ 91 w 127"/>
                <a:gd name="T27" fmla="*/ 54 h 248"/>
                <a:gd name="T28" fmla="*/ 69 w 127"/>
                <a:gd name="T29" fmla="*/ 82 h 248"/>
                <a:gd name="T30" fmla="*/ 111 w 127"/>
                <a:gd name="T31" fmla="*/ 103 h 248"/>
                <a:gd name="T32" fmla="*/ 89 w 127"/>
                <a:gd name="T33" fmla="*/ 122 h 248"/>
                <a:gd name="T34" fmla="*/ 114 w 127"/>
                <a:gd name="T35" fmla="*/ 165 h 248"/>
                <a:gd name="T36" fmla="*/ 81 w 127"/>
                <a:gd name="T37" fmla="*/ 177 h 248"/>
                <a:gd name="T38" fmla="*/ 100 w 127"/>
                <a:gd name="T39" fmla="*/ 206 h 248"/>
                <a:gd name="T40" fmla="*/ 75 w 127"/>
                <a:gd name="T41" fmla="*/ 213 h 248"/>
                <a:gd name="T42" fmla="*/ 80 w 127"/>
                <a:gd name="T43" fmla="*/ 235 h 248"/>
                <a:gd name="T44" fmla="*/ 68 w 127"/>
                <a:gd name="T45" fmla="*/ 235 h 248"/>
                <a:gd name="T46" fmla="*/ 65 w 127"/>
                <a:gd name="T47" fmla="*/ 237 h 248"/>
                <a:gd name="T48" fmla="*/ 84 w 127"/>
                <a:gd name="T49" fmla="*/ 239 h 248"/>
                <a:gd name="T50" fmla="*/ 83 w 127"/>
                <a:gd name="T51" fmla="*/ 219 h 248"/>
                <a:gd name="T52" fmla="*/ 106 w 127"/>
                <a:gd name="T53" fmla="*/ 208 h 248"/>
                <a:gd name="T54" fmla="*/ 96 w 127"/>
                <a:gd name="T55" fmla="*/ 183 h 248"/>
                <a:gd name="T56" fmla="*/ 123 w 127"/>
                <a:gd name="T57" fmla="*/ 164 h 248"/>
                <a:gd name="T58" fmla="*/ 101 w 127"/>
                <a:gd name="T59" fmla="*/ 124 h 2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27" h="248">
                  <a:moveTo>
                    <a:pt x="101" y="124"/>
                  </a:moveTo>
                  <a:cubicBezTo>
                    <a:pt x="101" y="124"/>
                    <a:pt x="120" y="124"/>
                    <a:pt x="121" y="101"/>
                  </a:cubicBezTo>
                  <a:cubicBezTo>
                    <a:pt x="122" y="79"/>
                    <a:pt x="80" y="78"/>
                    <a:pt x="80" y="78"/>
                  </a:cubicBezTo>
                  <a:cubicBezTo>
                    <a:pt x="80" y="78"/>
                    <a:pt x="105" y="63"/>
                    <a:pt x="100" y="52"/>
                  </a:cubicBezTo>
                  <a:cubicBezTo>
                    <a:pt x="92" y="37"/>
                    <a:pt x="74" y="46"/>
                    <a:pt x="74" y="46"/>
                  </a:cubicBezTo>
                  <a:cubicBezTo>
                    <a:pt x="74" y="46"/>
                    <a:pt x="80" y="30"/>
                    <a:pt x="67" y="25"/>
                  </a:cubicBezTo>
                  <a:cubicBezTo>
                    <a:pt x="57" y="21"/>
                    <a:pt x="36" y="39"/>
                    <a:pt x="36" y="39"/>
                  </a:cubicBezTo>
                  <a:cubicBezTo>
                    <a:pt x="36" y="39"/>
                    <a:pt x="44" y="13"/>
                    <a:pt x="25" y="6"/>
                  </a:cubicBezTo>
                  <a:cubicBezTo>
                    <a:pt x="7" y="0"/>
                    <a:pt x="0" y="26"/>
                    <a:pt x="0" y="26"/>
                  </a:cubicBezTo>
                  <a:cubicBezTo>
                    <a:pt x="0" y="26"/>
                    <a:pt x="15" y="8"/>
                    <a:pt x="25" y="12"/>
                  </a:cubicBezTo>
                  <a:cubicBezTo>
                    <a:pt x="35" y="17"/>
                    <a:pt x="28" y="50"/>
                    <a:pt x="28" y="50"/>
                  </a:cubicBezTo>
                  <a:cubicBezTo>
                    <a:pt x="28" y="50"/>
                    <a:pt x="51" y="31"/>
                    <a:pt x="63" y="33"/>
                  </a:cubicBezTo>
                  <a:cubicBezTo>
                    <a:pt x="75" y="35"/>
                    <a:pt x="66" y="58"/>
                    <a:pt x="66" y="58"/>
                  </a:cubicBezTo>
                  <a:cubicBezTo>
                    <a:pt x="66" y="58"/>
                    <a:pt x="81" y="44"/>
                    <a:pt x="91" y="54"/>
                  </a:cubicBezTo>
                  <a:cubicBezTo>
                    <a:pt x="95" y="58"/>
                    <a:pt x="69" y="82"/>
                    <a:pt x="69" y="82"/>
                  </a:cubicBezTo>
                  <a:cubicBezTo>
                    <a:pt x="69" y="82"/>
                    <a:pt x="114" y="83"/>
                    <a:pt x="111" y="103"/>
                  </a:cubicBezTo>
                  <a:cubicBezTo>
                    <a:pt x="110" y="123"/>
                    <a:pt x="89" y="122"/>
                    <a:pt x="89" y="122"/>
                  </a:cubicBezTo>
                  <a:cubicBezTo>
                    <a:pt x="89" y="122"/>
                    <a:pt x="116" y="147"/>
                    <a:pt x="114" y="165"/>
                  </a:cubicBezTo>
                  <a:cubicBezTo>
                    <a:pt x="111" y="182"/>
                    <a:pt x="81" y="177"/>
                    <a:pt x="81" y="177"/>
                  </a:cubicBezTo>
                  <a:cubicBezTo>
                    <a:pt x="81" y="177"/>
                    <a:pt x="103" y="194"/>
                    <a:pt x="100" y="206"/>
                  </a:cubicBezTo>
                  <a:cubicBezTo>
                    <a:pt x="96" y="217"/>
                    <a:pt x="75" y="213"/>
                    <a:pt x="75" y="213"/>
                  </a:cubicBezTo>
                  <a:cubicBezTo>
                    <a:pt x="75" y="213"/>
                    <a:pt x="83" y="228"/>
                    <a:pt x="80" y="235"/>
                  </a:cubicBezTo>
                  <a:cubicBezTo>
                    <a:pt x="77" y="240"/>
                    <a:pt x="68" y="235"/>
                    <a:pt x="68" y="235"/>
                  </a:cubicBezTo>
                  <a:cubicBezTo>
                    <a:pt x="65" y="237"/>
                    <a:pt x="65" y="237"/>
                    <a:pt x="65" y="237"/>
                  </a:cubicBezTo>
                  <a:cubicBezTo>
                    <a:pt x="65" y="237"/>
                    <a:pt x="77" y="248"/>
                    <a:pt x="84" y="239"/>
                  </a:cubicBezTo>
                  <a:cubicBezTo>
                    <a:pt x="91" y="230"/>
                    <a:pt x="83" y="219"/>
                    <a:pt x="83" y="219"/>
                  </a:cubicBezTo>
                  <a:cubicBezTo>
                    <a:pt x="83" y="219"/>
                    <a:pt x="103" y="223"/>
                    <a:pt x="106" y="208"/>
                  </a:cubicBezTo>
                  <a:cubicBezTo>
                    <a:pt x="110" y="193"/>
                    <a:pt x="96" y="183"/>
                    <a:pt x="96" y="183"/>
                  </a:cubicBezTo>
                  <a:cubicBezTo>
                    <a:pt x="96" y="183"/>
                    <a:pt x="118" y="181"/>
                    <a:pt x="123" y="164"/>
                  </a:cubicBezTo>
                  <a:cubicBezTo>
                    <a:pt x="127" y="146"/>
                    <a:pt x="101" y="124"/>
                    <a:pt x="101" y="124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31" name="Hình tự do 483"/>
            <p:cNvSpPr/>
            <p:nvPr/>
          </p:nvSpPr>
          <p:spPr bwMode="auto">
            <a:xfrm>
              <a:off x="2228113" y="2845180"/>
              <a:ext cx="1083828" cy="668849"/>
            </a:xfrm>
            <a:custGeom>
              <a:avLst/>
              <a:gdLst>
                <a:gd name="T0" fmla="*/ 243 w 282"/>
                <a:gd name="T1" fmla="*/ 127 h 174"/>
                <a:gd name="T2" fmla="*/ 269 w 282"/>
                <a:gd name="T3" fmla="*/ 87 h 174"/>
                <a:gd name="T4" fmla="*/ 245 w 282"/>
                <a:gd name="T5" fmla="*/ 75 h 174"/>
                <a:gd name="T6" fmla="*/ 245 w 282"/>
                <a:gd name="T7" fmla="*/ 42 h 174"/>
                <a:gd name="T8" fmla="*/ 207 w 282"/>
                <a:gd name="T9" fmla="*/ 67 h 174"/>
                <a:gd name="T10" fmla="*/ 191 w 282"/>
                <a:gd name="T11" fmla="*/ 12 h 174"/>
                <a:gd name="T12" fmla="*/ 158 w 282"/>
                <a:gd name="T13" fmla="*/ 37 h 174"/>
                <a:gd name="T14" fmla="*/ 116 w 282"/>
                <a:gd name="T15" fmla="*/ 6 h 174"/>
                <a:gd name="T16" fmla="*/ 84 w 282"/>
                <a:gd name="T17" fmla="*/ 40 h 174"/>
                <a:gd name="T18" fmla="*/ 58 w 282"/>
                <a:gd name="T19" fmla="*/ 24 h 174"/>
                <a:gd name="T20" fmla="*/ 38 w 282"/>
                <a:gd name="T21" fmla="*/ 54 h 174"/>
                <a:gd name="T22" fmla="*/ 14 w 282"/>
                <a:gd name="T23" fmla="*/ 52 h 174"/>
                <a:gd name="T24" fmla="*/ 10 w 282"/>
                <a:gd name="T25" fmla="*/ 78 h 174"/>
                <a:gd name="T26" fmla="*/ 14 w 282"/>
                <a:gd name="T27" fmla="*/ 74 h 174"/>
                <a:gd name="T28" fmla="*/ 18 w 282"/>
                <a:gd name="T29" fmla="*/ 58 h 174"/>
                <a:gd name="T30" fmla="*/ 43 w 282"/>
                <a:gd name="T31" fmla="*/ 65 h 174"/>
                <a:gd name="T32" fmla="*/ 58 w 282"/>
                <a:gd name="T33" fmla="*/ 34 h 174"/>
                <a:gd name="T34" fmla="*/ 88 w 282"/>
                <a:gd name="T35" fmla="*/ 60 h 174"/>
                <a:gd name="T36" fmla="*/ 113 w 282"/>
                <a:gd name="T37" fmla="*/ 17 h 174"/>
                <a:gd name="T38" fmla="*/ 157 w 282"/>
                <a:gd name="T39" fmla="*/ 52 h 174"/>
                <a:gd name="T40" fmla="*/ 186 w 282"/>
                <a:gd name="T41" fmla="*/ 23 h 174"/>
                <a:gd name="T42" fmla="*/ 199 w 282"/>
                <a:gd name="T43" fmla="*/ 82 h 174"/>
                <a:gd name="T44" fmla="*/ 240 w 282"/>
                <a:gd name="T45" fmla="*/ 53 h 174"/>
                <a:gd name="T46" fmla="*/ 228 w 282"/>
                <a:gd name="T47" fmla="*/ 87 h 174"/>
                <a:gd name="T48" fmla="*/ 257 w 282"/>
                <a:gd name="T49" fmla="*/ 92 h 174"/>
                <a:gd name="T50" fmla="*/ 227 w 282"/>
                <a:gd name="T51" fmla="*/ 136 h 174"/>
                <a:gd name="T52" fmla="*/ 272 w 282"/>
                <a:gd name="T53" fmla="*/ 142 h 174"/>
                <a:gd name="T54" fmla="*/ 248 w 282"/>
                <a:gd name="T55" fmla="*/ 174 h 174"/>
                <a:gd name="T56" fmla="*/ 279 w 282"/>
                <a:gd name="T57" fmla="*/ 142 h 174"/>
                <a:gd name="T58" fmla="*/ 243 w 282"/>
                <a:gd name="T59" fmla="*/ 127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282" h="174">
                  <a:moveTo>
                    <a:pt x="243" y="127"/>
                  </a:moveTo>
                  <a:cubicBezTo>
                    <a:pt x="243" y="127"/>
                    <a:pt x="272" y="99"/>
                    <a:pt x="269" y="87"/>
                  </a:cubicBezTo>
                  <a:cubicBezTo>
                    <a:pt x="266" y="69"/>
                    <a:pt x="245" y="75"/>
                    <a:pt x="245" y="75"/>
                  </a:cubicBezTo>
                  <a:cubicBezTo>
                    <a:pt x="245" y="75"/>
                    <a:pt x="260" y="54"/>
                    <a:pt x="245" y="42"/>
                  </a:cubicBezTo>
                  <a:cubicBezTo>
                    <a:pt x="234" y="35"/>
                    <a:pt x="207" y="67"/>
                    <a:pt x="207" y="67"/>
                  </a:cubicBezTo>
                  <a:cubicBezTo>
                    <a:pt x="207" y="67"/>
                    <a:pt x="219" y="12"/>
                    <a:pt x="191" y="12"/>
                  </a:cubicBezTo>
                  <a:cubicBezTo>
                    <a:pt x="164" y="13"/>
                    <a:pt x="158" y="37"/>
                    <a:pt x="158" y="37"/>
                  </a:cubicBezTo>
                  <a:cubicBezTo>
                    <a:pt x="158" y="37"/>
                    <a:pt x="139" y="0"/>
                    <a:pt x="116" y="6"/>
                  </a:cubicBezTo>
                  <a:cubicBezTo>
                    <a:pt x="94" y="12"/>
                    <a:pt x="84" y="40"/>
                    <a:pt x="84" y="40"/>
                  </a:cubicBezTo>
                  <a:cubicBezTo>
                    <a:pt x="84" y="40"/>
                    <a:pt x="77" y="20"/>
                    <a:pt x="58" y="24"/>
                  </a:cubicBezTo>
                  <a:cubicBezTo>
                    <a:pt x="38" y="28"/>
                    <a:pt x="38" y="54"/>
                    <a:pt x="38" y="54"/>
                  </a:cubicBezTo>
                  <a:cubicBezTo>
                    <a:pt x="38" y="54"/>
                    <a:pt x="26" y="44"/>
                    <a:pt x="14" y="52"/>
                  </a:cubicBezTo>
                  <a:cubicBezTo>
                    <a:pt x="0" y="61"/>
                    <a:pt x="10" y="78"/>
                    <a:pt x="10" y="78"/>
                  </a:cubicBezTo>
                  <a:cubicBezTo>
                    <a:pt x="14" y="74"/>
                    <a:pt x="14" y="74"/>
                    <a:pt x="14" y="74"/>
                  </a:cubicBezTo>
                  <a:cubicBezTo>
                    <a:pt x="14" y="74"/>
                    <a:pt x="9" y="62"/>
                    <a:pt x="18" y="58"/>
                  </a:cubicBezTo>
                  <a:cubicBezTo>
                    <a:pt x="27" y="53"/>
                    <a:pt x="43" y="65"/>
                    <a:pt x="43" y="65"/>
                  </a:cubicBezTo>
                  <a:cubicBezTo>
                    <a:pt x="43" y="65"/>
                    <a:pt x="44" y="39"/>
                    <a:pt x="58" y="34"/>
                  </a:cubicBezTo>
                  <a:cubicBezTo>
                    <a:pt x="74" y="29"/>
                    <a:pt x="88" y="60"/>
                    <a:pt x="88" y="60"/>
                  </a:cubicBezTo>
                  <a:cubicBezTo>
                    <a:pt x="88" y="60"/>
                    <a:pt x="91" y="19"/>
                    <a:pt x="113" y="17"/>
                  </a:cubicBezTo>
                  <a:cubicBezTo>
                    <a:pt x="133" y="16"/>
                    <a:pt x="157" y="52"/>
                    <a:pt x="157" y="52"/>
                  </a:cubicBezTo>
                  <a:cubicBezTo>
                    <a:pt x="157" y="52"/>
                    <a:pt x="161" y="24"/>
                    <a:pt x="186" y="23"/>
                  </a:cubicBezTo>
                  <a:cubicBezTo>
                    <a:pt x="210" y="22"/>
                    <a:pt x="199" y="82"/>
                    <a:pt x="199" y="82"/>
                  </a:cubicBezTo>
                  <a:cubicBezTo>
                    <a:pt x="199" y="82"/>
                    <a:pt x="235" y="48"/>
                    <a:pt x="240" y="53"/>
                  </a:cubicBezTo>
                  <a:cubicBezTo>
                    <a:pt x="250" y="67"/>
                    <a:pt x="228" y="87"/>
                    <a:pt x="228" y="87"/>
                  </a:cubicBezTo>
                  <a:cubicBezTo>
                    <a:pt x="228" y="87"/>
                    <a:pt x="257" y="76"/>
                    <a:pt x="257" y="92"/>
                  </a:cubicBezTo>
                  <a:cubicBezTo>
                    <a:pt x="256" y="108"/>
                    <a:pt x="227" y="136"/>
                    <a:pt x="227" y="136"/>
                  </a:cubicBezTo>
                  <a:cubicBezTo>
                    <a:pt x="227" y="136"/>
                    <a:pt x="269" y="130"/>
                    <a:pt x="272" y="142"/>
                  </a:cubicBezTo>
                  <a:cubicBezTo>
                    <a:pt x="274" y="156"/>
                    <a:pt x="248" y="174"/>
                    <a:pt x="248" y="174"/>
                  </a:cubicBezTo>
                  <a:cubicBezTo>
                    <a:pt x="248" y="174"/>
                    <a:pt x="282" y="167"/>
                    <a:pt x="279" y="142"/>
                  </a:cubicBezTo>
                  <a:cubicBezTo>
                    <a:pt x="276" y="118"/>
                    <a:pt x="243" y="127"/>
                    <a:pt x="243" y="127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32" name="Hình tự do 484"/>
            <p:cNvSpPr/>
            <p:nvPr/>
          </p:nvSpPr>
          <p:spPr bwMode="auto">
            <a:xfrm>
              <a:off x="2381086" y="3136479"/>
              <a:ext cx="615146" cy="304318"/>
            </a:xfrm>
            <a:custGeom>
              <a:avLst/>
              <a:gdLst>
                <a:gd name="T0" fmla="*/ 107 w 160"/>
                <a:gd name="T1" fmla="*/ 54 h 79"/>
                <a:gd name="T2" fmla="*/ 97 w 160"/>
                <a:gd name="T3" fmla="*/ 14 h 79"/>
                <a:gd name="T4" fmla="*/ 75 w 160"/>
                <a:gd name="T5" fmla="*/ 27 h 79"/>
                <a:gd name="T6" fmla="*/ 60 w 160"/>
                <a:gd name="T7" fmla="*/ 4 h 79"/>
                <a:gd name="T8" fmla="*/ 28 w 160"/>
                <a:gd name="T9" fmla="*/ 37 h 79"/>
                <a:gd name="T10" fmla="*/ 0 w 160"/>
                <a:gd name="T11" fmla="*/ 20 h 79"/>
                <a:gd name="T12" fmla="*/ 30 w 160"/>
                <a:gd name="T13" fmla="*/ 46 h 79"/>
                <a:gd name="T14" fmla="*/ 57 w 160"/>
                <a:gd name="T15" fmla="*/ 9 h 79"/>
                <a:gd name="T16" fmla="*/ 72 w 160"/>
                <a:gd name="T17" fmla="*/ 36 h 79"/>
                <a:gd name="T18" fmla="*/ 98 w 160"/>
                <a:gd name="T19" fmla="*/ 22 h 79"/>
                <a:gd name="T20" fmla="*/ 102 w 160"/>
                <a:gd name="T21" fmla="*/ 63 h 79"/>
                <a:gd name="T22" fmla="*/ 140 w 160"/>
                <a:gd name="T23" fmla="*/ 45 h 79"/>
                <a:gd name="T24" fmla="*/ 140 w 160"/>
                <a:gd name="T25" fmla="*/ 76 h 79"/>
                <a:gd name="T26" fmla="*/ 151 w 160"/>
                <a:gd name="T27" fmla="*/ 46 h 79"/>
                <a:gd name="T28" fmla="*/ 107 w 160"/>
                <a:gd name="T29" fmla="*/ 54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60" h="79">
                  <a:moveTo>
                    <a:pt x="107" y="54"/>
                  </a:moveTo>
                  <a:cubicBezTo>
                    <a:pt x="114" y="35"/>
                    <a:pt x="115" y="17"/>
                    <a:pt x="97" y="14"/>
                  </a:cubicBezTo>
                  <a:cubicBezTo>
                    <a:pt x="82" y="12"/>
                    <a:pt x="75" y="27"/>
                    <a:pt x="75" y="27"/>
                  </a:cubicBezTo>
                  <a:cubicBezTo>
                    <a:pt x="75" y="27"/>
                    <a:pt x="75" y="6"/>
                    <a:pt x="60" y="4"/>
                  </a:cubicBezTo>
                  <a:cubicBezTo>
                    <a:pt x="36" y="0"/>
                    <a:pt x="27" y="18"/>
                    <a:pt x="28" y="37"/>
                  </a:cubicBezTo>
                  <a:cubicBezTo>
                    <a:pt x="20" y="24"/>
                    <a:pt x="13" y="17"/>
                    <a:pt x="0" y="20"/>
                  </a:cubicBezTo>
                  <a:cubicBezTo>
                    <a:pt x="16" y="23"/>
                    <a:pt x="30" y="46"/>
                    <a:pt x="30" y="46"/>
                  </a:cubicBezTo>
                  <a:cubicBezTo>
                    <a:pt x="30" y="46"/>
                    <a:pt x="32" y="4"/>
                    <a:pt x="57" y="9"/>
                  </a:cubicBezTo>
                  <a:cubicBezTo>
                    <a:pt x="72" y="12"/>
                    <a:pt x="72" y="36"/>
                    <a:pt x="72" y="36"/>
                  </a:cubicBezTo>
                  <a:cubicBezTo>
                    <a:pt x="72" y="36"/>
                    <a:pt x="86" y="17"/>
                    <a:pt x="98" y="22"/>
                  </a:cubicBezTo>
                  <a:cubicBezTo>
                    <a:pt x="113" y="30"/>
                    <a:pt x="102" y="63"/>
                    <a:pt x="102" y="63"/>
                  </a:cubicBezTo>
                  <a:cubicBezTo>
                    <a:pt x="102" y="63"/>
                    <a:pt x="126" y="32"/>
                    <a:pt x="140" y="45"/>
                  </a:cubicBezTo>
                  <a:cubicBezTo>
                    <a:pt x="157" y="61"/>
                    <a:pt x="144" y="71"/>
                    <a:pt x="140" y="76"/>
                  </a:cubicBezTo>
                  <a:cubicBezTo>
                    <a:pt x="147" y="79"/>
                    <a:pt x="160" y="59"/>
                    <a:pt x="151" y="46"/>
                  </a:cubicBezTo>
                  <a:cubicBezTo>
                    <a:pt x="141" y="32"/>
                    <a:pt x="115" y="32"/>
                    <a:pt x="107" y="54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33" name="Hình tự do 485"/>
            <p:cNvSpPr/>
            <p:nvPr/>
          </p:nvSpPr>
          <p:spPr bwMode="auto">
            <a:xfrm>
              <a:off x="4545487" y="4575074"/>
              <a:ext cx="623283" cy="358021"/>
            </a:xfrm>
            <a:custGeom>
              <a:avLst/>
              <a:gdLst>
                <a:gd name="T0" fmla="*/ 149 w 162"/>
                <a:gd name="T1" fmla="*/ 75 h 93"/>
                <a:gd name="T2" fmla="*/ 153 w 162"/>
                <a:gd name="T3" fmla="*/ 58 h 93"/>
                <a:gd name="T4" fmla="*/ 136 w 162"/>
                <a:gd name="T5" fmla="*/ 55 h 93"/>
                <a:gd name="T6" fmla="*/ 137 w 162"/>
                <a:gd name="T7" fmla="*/ 33 h 93"/>
                <a:gd name="T8" fmla="*/ 107 w 162"/>
                <a:gd name="T9" fmla="*/ 30 h 93"/>
                <a:gd name="T10" fmla="*/ 103 w 162"/>
                <a:gd name="T11" fmla="*/ 10 h 93"/>
                <a:gd name="T12" fmla="*/ 73 w 162"/>
                <a:gd name="T13" fmla="*/ 24 h 93"/>
                <a:gd name="T14" fmla="*/ 68 w 162"/>
                <a:gd name="T15" fmla="*/ 4 h 93"/>
                <a:gd name="T16" fmla="*/ 55 w 162"/>
                <a:gd name="T17" fmla="*/ 15 h 93"/>
                <a:gd name="T18" fmla="*/ 40 w 162"/>
                <a:gd name="T19" fmla="*/ 11 h 93"/>
                <a:gd name="T20" fmla="*/ 33 w 162"/>
                <a:gd name="T21" fmla="*/ 35 h 93"/>
                <a:gd name="T22" fmla="*/ 12 w 162"/>
                <a:gd name="T23" fmla="*/ 28 h 93"/>
                <a:gd name="T24" fmla="*/ 11 w 162"/>
                <a:gd name="T25" fmla="*/ 49 h 93"/>
                <a:gd name="T26" fmla="*/ 15 w 162"/>
                <a:gd name="T27" fmla="*/ 31 h 93"/>
                <a:gd name="T28" fmla="*/ 36 w 162"/>
                <a:gd name="T29" fmla="*/ 42 h 93"/>
                <a:gd name="T30" fmla="*/ 42 w 162"/>
                <a:gd name="T31" fmla="*/ 17 h 93"/>
                <a:gd name="T32" fmla="*/ 57 w 162"/>
                <a:gd name="T33" fmla="*/ 24 h 93"/>
                <a:gd name="T34" fmla="*/ 66 w 162"/>
                <a:gd name="T35" fmla="*/ 9 h 93"/>
                <a:gd name="T36" fmla="*/ 71 w 162"/>
                <a:gd name="T37" fmla="*/ 33 h 93"/>
                <a:gd name="T38" fmla="*/ 100 w 162"/>
                <a:gd name="T39" fmla="*/ 16 h 93"/>
                <a:gd name="T40" fmla="*/ 100 w 162"/>
                <a:gd name="T41" fmla="*/ 36 h 93"/>
                <a:gd name="T42" fmla="*/ 134 w 162"/>
                <a:gd name="T43" fmla="*/ 38 h 93"/>
                <a:gd name="T44" fmla="*/ 126 w 162"/>
                <a:gd name="T45" fmla="*/ 61 h 93"/>
                <a:gd name="T46" fmla="*/ 149 w 162"/>
                <a:gd name="T47" fmla="*/ 61 h 93"/>
                <a:gd name="T48" fmla="*/ 143 w 162"/>
                <a:gd name="T49" fmla="*/ 77 h 93"/>
                <a:gd name="T50" fmla="*/ 157 w 162"/>
                <a:gd name="T51" fmla="*/ 84 h 93"/>
                <a:gd name="T52" fmla="*/ 151 w 162"/>
                <a:gd name="T53" fmla="*/ 91 h 93"/>
                <a:gd name="T54" fmla="*/ 150 w 162"/>
                <a:gd name="T55" fmla="*/ 93 h 93"/>
                <a:gd name="T56" fmla="*/ 160 w 162"/>
                <a:gd name="T57" fmla="*/ 83 h 93"/>
                <a:gd name="T58" fmla="*/ 149 w 162"/>
                <a:gd name="T59" fmla="*/ 75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62" h="93">
                  <a:moveTo>
                    <a:pt x="149" y="75"/>
                  </a:moveTo>
                  <a:cubicBezTo>
                    <a:pt x="149" y="75"/>
                    <a:pt x="161" y="66"/>
                    <a:pt x="153" y="58"/>
                  </a:cubicBezTo>
                  <a:cubicBezTo>
                    <a:pt x="147" y="50"/>
                    <a:pt x="136" y="55"/>
                    <a:pt x="136" y="55"/>
                  </a:cubicBezTo>
                  <a:cubicBezTo>
                    <a:pt x="136" y="55"/>
                    <a:pt x="144" y="42"/>
                    <a:pt x="137" y="33"/>
                  </a:cubicBezTo>
                  <a:cubicBezTo>
                    <a:pt x="130" y="23"/>
                    <a:pt x="107" y="30"/>
                    <a:pt x="107" y="30"/>
                  </a:cubicBezTo>
                  <a:cubicBezTo>
                    <a:pt x="107" y="30"/>
                    <a:pt x="115" y="19"/>
                    <a:pt x="103" y="10"/>
                  </a:cubicBezTo>
                  <a:cubicBezTo>
                    <a:pt x="92" y="0"/>
                    <a:pt x="73" y="24"/>
                    <a:pt x="73" y="24"/>
                  </a:cubicBezTo>
                  <a:cubicBezTo>
                    <a:pt x="73" y="24"/>
                    <a:pt x="76" y="5"/>
                    <a:pt x="68" y="4"/>
                  </a:cubicBezTo>
                  <a:cubicBezTo>
                    <a:pt x="57" y="2"/>
                    <a:pt x="55" y="15"/>
                    <a:pt x="55" y="15"/>
                  </a:cubicBezTo>
                  <a:cubicBezTo>
                    <a:pt x="55" y="15"/>
                    <a:pt x="48" y="7"/>
                    <a:pt x="40" y="11"/>
                  </a:cubicBezTo>
                  <a:cubicBezTo>
                    <a:pt x="33" y="15"/>
                    <a:pt x="33" y="35"/>
                    <a:pt x="33" y="35"/>
                  </a:cubicBezTo>
                  <a:cubicBezTo>
                    <a:pt x="33" y="35"/>
                    <a:pt x="23" y="20"/>
                    <a:pt x="12" y="28"/>
                  </a:cubicBezTo>
                  <a:cubicBezTo>
                    <a:pt x="0" y="36"/>
                    <a:pt x="11" y="49"/>
                    <a:pt x="11" y="49"/>
                  </a:cubicBezTo>
                  <a:cubicBezTo>
                    <a:pt x="11" y="49"/>
                    <a:pt x="8" y="35"/>
                    <a:pt x="15" y="31"/>
                  </a:cubicBezTo>
                  <a:cubicBezTo>
                    <a:pt x="21" y="26"/>
                    <a:pt x="36" y="42"/>
                    <a:pt x="36" y="42"/>
                  </a:cubicBezTo>
                  <a:cubicBezTo>
                    <a:pt x="36" y="42"/>
                    <a:pt x="36" y="23"/>
                    <a:pt x="42" y="17"/>
                  </a:cubicBezTo>
                  <a:cubicBezTo>
                    <a:pt x="48" y="11"/>
                    <a:pt x="57" y="24"/>
                    <a:pt x="57" y="24"/>
                  </a:cubicBezTo>
                  <a:cubicBezTo>
                    <a:pt x="57" y="24"/>
                    <a:pt x="56" y="11"/>
                    <a:pt x="66" y="9"/>
                  </a:cubicBezTo>
                  <a:cubicBezTo>
                    <a:pt x="69" y="9"/>
                    <a:pt x="71" y="33"/>
                    <a:pt x="71" y="33"/>
                  </a:cubicBezTo>
                  <a:cubicBezTo>
                    <a:pt x="71" y="33"/>
                    <a:pt x="91" y="8"/>
                    <a:pt x="100" y="16"/>
                  </a:cubicBezTo>
                  <a:cubicBezTo>
                    <a:pt x="111" y="24"/>
                    <a:pt x="100" y="36"/>
                    <a:pt x="100" y="36"/>
                  </a:cubicBezTo>
                  <a:cubicBezTo>
                    <a:pt x="100" y="36"/>
                    <a:pt x="126" y="31"/>
                    <a:pt x="134" y="38"/>
                  </a:cubicBezTo>
                  <a:cubicBezTo>
                    <a:pt x="142" y="45"/>
                    <a:pt x="126" y="61"/>
                    <a:pt x="126" y="61"/>
                  </a:cubicBezTo>
                  <a:cubicBezTo>
                    <a:pt x="126" y="61"/>
                    <a:pt x="145" y="55"/>
                    <a:pt x="149" y="61"/>
                  </a:cubicBezTo>
                  <a:cubicBezTo>
                    <a:pt x="153" y="68"/>
                    <a:pt x="143" y="77"/>
                    <a:pt x="143" y="77"/>
                  </a:cubicBezTo>
                  <a:cubicBezTo>
                    <a:pt x="143" y="77"/>
                    <a:pt x="154" y="78"/>
                    <a:pt x="157" y="84"/>
                  </a:cubicBezTo>
                  <a:cubicBezTo>
                    <a:pt x="158" y="87"/>
                    <a:pt x="151" y="91"/>
                    <a:pt x="151" y="91"/>
                  </a:cubicBezTo>
                  <a:cubicBezTo>
                    <a:pt x="150" y="93"/>
                    <a:pt x="150" y="93"/>
                    <a:pt x="150" y="93"/>
                  </a:cubicBezTo>
                  <a:cubicBezTo>
                    <a:pt x="150" y="93"/>
                    <a:pt x="162" y="90"/>
                    <a:pt x="160" y="83"/>
                  </a:cubicBezTo>
                  <a:cubicBezTo>
                    <a:pt x="158" y="75"/>
                    <a:pt x="149" y="75"/>
                    <a:pt x="149" y="75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34" name="Hình tự do 486"/>
            <p:cNvSpPr/>
            <p:nvPr/>
          </p:nvSpPr>
          <p:spPr bwMode="auto">
            <a:xfrm>
              <a:off x="3424230" y="3663747"/>
              <a:ext cx="621655" cy="354767"/>
            </a:xfrm>
            <a:custGeom>
              <a:avLst/>
              <a:gdLst>
                <a:gd name="T0" fmla="*/ 150 w 162"/>
                <a:gd name="T1" fmla="*/ 74 h 92"/>
                <a:gd name="T2" fmla="*/ 154 w 162"/>
                <a:gd name="T3" fmla="*/ 57 h 92"/>
                <a:gd name="T4" fmla="*/ 136 w 162"/>
                <a:gd name="T5" fmla="*/ 54 h 92"/>
                <a:gd name="T6" fmla="*/ 137 w 162"/>
                <a:gd name="T7" fmla="*/ 31 h 92"/>
                <a:gd name="T8" fmla="*/ 107 w 162"/>
                <a:gd name="T9" fmla="*/ 29 h 92"/>
                <a:gd name="T10" fmla="*/ 104 w 162"/>
                <a:gd name="T11" fmla="*/ 9 h 92"/>
                <a:gd name="T12" fmla="*/ 74 w 162"/>
                <a:gd name="T13" fmla="*/ 24 h 92"/>
                <a:gd name="T14" fmla="*/ 68 w 162"/>
                <a:gd name="T15" fmla="*/ 2 h 92"/>
                <a:gd name="T16" fmla="*/ 54 w 162"/>
                <a:gd name="T17" fmla="*/ 14 h 92"/>
                <a:gd name="T18" fmla="*/ 40 w 162"/>
                <a:gd name="T19" fmla="*/ 10 h 92"/>
                <a:gd name="T20" fmla="*/ 33 w 162"/>
                <a:gd name="T21" fmla="*/ 33 h 92"/>
                <a:gd name="T22" fmla="*/ 12 w 162"/>
                <a:gd name="T23" fmla="*/ 27 h 92"/>
                <a:gd name="T24" fmla="*/ 11 w 162"/>
                <a:gd name="T25" fmla="*/ 48 h 92"/>
                <a:gd name="T26" fmla="*/ 15 w 162"/>
                <a:gd name="T27" fmla="*/ 29 h 92"/>
                <a:gd name="T28" fmla="*/ 36 w 162"/>
                <a:gd name="T29" fmla="*/ 41 h 92"/>
                <a:gd name="T30" fmla="*/ 42 w 162"/>
                <a:gd name="T31" fmla="*/ 16 h 92"/>
                <a:gd name="T32" fmla="*/ 57 w 162"/>
                <a:gd name="T33" fmla="*/ 24 h 92"/>
                <a:gd name="T34" fmla="*/ 66 w 162"/>
                <a:gd name="T35" fmla="*/ 8 h 92"/>
                <a:gd name="T36" fmla="*/ 71 w 162"/>
                <a:gd name="T37" fmla="*/ 31 h 92"/>
                <a:gd name="T38" fmla="*/ 101 w 162"/>
                <a:gd name="T39" fmla="*/ 14 h 92"/>
                <a:gd name="T40" fmla="*/ 101 w 162"/>
                <a:gd name="T41" fmla="*/ 35 h 92"/>
                <a:gd name="T42" fmla="*/ 134 w 162"/>
                <a:gd name="T43" fmla="*/ 37 h 92"/>
                <a:gd name="T44" fmla="*/ 127 w 162"/>
                <a:gd name="T45" fmla="*/ 60 h 92"/>
                <a:gd name="T46" fmla="*/ 150 w 162"/>
                <a:gd name="T47" fmla="*/ 60 h 92"/>
                <a:gd name="T48" fmla="*/ 144 w 162"/>
                <a:gd name="T49" fmla="*/ 76 h 92"/>
                <a:gd name="T50" fmla="*/ 156 w 162"/>
                <a:gd name="T51" fmla="*/ 82 h 92"/>
                <a:gd name="T52" fmla="*/ 151 w 162"/>
                <a:gd name="T53" fmla="*/ 89 h 92"/>
                <a:gd name="T54" fmla="*/ 151 w 162"/>
                <a:gd name="T55" fmla="*/ 92 h 92"/>
                <a:gd name="T56" fmla="*/ 160 w 162"/>
                <a:gd name="T57" fmla="*/ 82 h 92"/>
                <a:gd name="T58" fmla="*/ 150 w 162"/>
                <a:gd name="T59" fmla="*/ 74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62" h="92">
                  <a:moveTo>
                    <a:pt x="150" y="74"/>
                  </a:moveTo>
                  <a:cubicBezTo>
                    <a:pt x="150" y="74"/>
                    <a:pt x="160" y="65"/>
                    <a:pt x="154" y="57"/>
                  </a:cubicBezTo>
                  <a:cubicBezTo>
                    <a:pt x="148" y="48"/>
                    <a:pt x="136" y="54"/>
                    <a:pt x="136" y="54"/>
                  </a:cubicBezTo>
                  <a:cubicBezTo>
                    <a:pt x="136" y="54"/>
                    <a:pt x="145" y="40"/>
                    <a:pt x="137" y="31"/>
                  </a:cubicBezTo>
                  <a:cubicBezTo>
                    <a:pt x="131" y="22"/>
                    <a:pt x="107" y="29"/>
                    <a:pt x="107" y="29"/>
                  </a:cubicBezTo>
                  <a:cubicBezTo>
                    <a:pt x="107" y="29"/>
                    <a:pt x="115" y="18"/>
                    <a:pt x="104" y="9"/>
                  </a:cubicBezTo>
                  <a:cubicBezTo>
                    <a:pt x="92" y="0"/>
                    <a:pt x="74" y="24"/>
                    <a:pt x="74" y="24"/>
                  </a:cubicBezTo>
                  <a:cubicBezTo>
                    <a:pt x="74" y="24"/>
                    <a:pt x="77" y="3"/>
                    <a:pt x="68" y="2"/>
                  </a:cubicBezTo>
                  <a:cubicBezTo>
                    <a:pt x="57" y="1"/>
                    <a:pt x="54" y="14"/>
                    <a:pt x="54" y="14"/>
                  </a:cubicBezTo>
                  <a:cubicBezTo>
                    <a:pt x="54" y="14"/>
                    <a:pt x="49" y="5"/>
                    <a:pt x="40" y="10"/>
                  </a:cubicBezTo>
                  <a:cubicBezTo>
                    <a:pt x="33" y="14"/>
                    <a:pt x="33" y="33"/>
                    <a:pt x="33" y="33"/>
                  </a:cubicBezTo>
                  <a:cubicBezTo>
                    <a:pt x="33" y="33"/>
                    <a:pt x="24" y="19"/>
                    <a:pt x="12" y="27"/>
                  </a:cubicBezTo>
                  <a:cubicBezTo>
                    <a:pt x="0" y="35"/>
                    <a:pt x="11" y="48"/>
                    <a:pt x="11" y="48"/>
                  </a:cubicBezTo>
                  <a:cubicBezTo>
                    <a:pt x="11" y="48"/>
                    <a:pt x="8" y="33"/>
                    <a:pt x="15" y="29"/>
                  </a:cubicBezTo>
                  <a:cubicBezTo>
                    <a:pt x="22" y="26"/>
                    <a:pt x="36" y="41"/>
                    <a:pt x="36" y="41"/>
                  </a:cubicBezTo>
                  <a:cubicBezTo>
                    <a:pt x="36" y="41"/>
                    <a:pt x="36" y="22"/>
                    <a:pt x="42" y="16"/>
                  </a:cubicBezTo>
                  <a:cubicBezTo>
                    <a:pt x="49" y="10"/>
                    <a:pt x="57" y="24"/>
                    <a:pt x="57" y="24"/>
                  </a:cubicBezTo>
                  <a:cubicBezTo>
                    <a:pt x="57" y="24"/>
                    <a:pt x="56" y="9"/>
                    <a:pt x="66" y="8"/>
                  </a:cubicBezTo>
                  <a:cubicBezTo>
                    <a:pt x="70" y="7"/>
                    <a:pt x="71" y="31"/>
                    <a:pt x="71" y="31"/>
                  </a:cubicBezTo>
                  <a:cubicBezTo>
                    <a:pt x="71" y="31"/>
                    <a:pt x="91" y="6"/>
                    <a:pt x="101" y="14"/>
                  </a:cubicBezTo>
                  <a:cubicBezTo>
                    <a:pt x="110" y="23"/>
                    <a:pt x="101" y="35"/>
                    <a:pt x="101" y="35"/>
                  </a:cubicBezTo>
                  <a:cubicBezTo>
                    <a:pt x="101" y="35"/>
                    <a:pt x="126" y="29"/>
                    <a:pt x="134" y="37"/>
                  </a:cubicBezTo>
                  <a:cubicBezTo>
                    <a:pt x="143" y="44"/>
                    <a:pt x="127" y="60"/>
                    <a:pt x="127" y="60"/>
                  </a:cubicBezTo>
                  <a:cubicBezTo>
                    <a:pt x="127" y="60"/>
                    <a:pt x="146" y="54"/>
                    <a:pt x="150" y="60"/>
                  </a:cubicBezTo>
                  <a:cubicBezTo>
                    <a:pt x="154" y="66"/>
                    <a:pt x="144" y="76"/>
                    <a:pt x="144" y="76"/>
                  </a:cubicBezTo>
                  <a:cubicBezTo>
                    <a:pt x="144" y="76"/>
                    <a:pt x="154" y="77"/>
                    <a:pt x="156" y="82"/>
                  </a:cubicBezTo>
                  <a:cubicBezTo>
                    <a:pt x="158" y="86"/>
                    <a:pt x="151" y="89"/>
                    <a:pt x="151" y="89"/>
                  </a:cubicBezTo>
                  <a:cubicBezTo>
                    <a:pt x="151" y="92"/>
                    <a:pt x="151" y="92"/>
                    <a:pt x="151" y="92"/>
                  </a:cubicBezTo>
                  <a:cubicBezTo>
                    <a:pt x="151" y="92"/>
                    <a:pt x="162" y="89"/>
                    <a:pt x="160" y="82"/>
                  </a:cubicBezTo>
                  <a:cubicBezTo>
                    <a:pt x="158" y="74"/>
                    <a:pt x="150" y="74"/>
                    <a:pt x="150" y="74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35" name="Hình tự do 487"/>
            <p:cNvSpPr/>
            <p:nvPr/>
          </p:nvSpPr>
          <p:spPr bwMode="auto">
            <a:xfrm>
              <a:off x="1201243" y="2687325"/>
              <a:ext cx="961775" cy="445899"/>
            </a:xfrm>
            <a:custGeom>
              <a:avLst/>
              <a:gdLst>
                <a:gd name="T0" fmla="*/ 213 w 250"/>
                <a:gd name="T1" fmla="*/ 82 h 116"/>
                <a:gd name="T2" fmla="*/ 232 w 250"/>
                <a:gd name="T3" fmla="*/ 49 h 116"/>
                <a:gd name="T4" fmla="*/ 210 w 250"/>
                <a:gd name="T5" fmla="*/ 44 h 116"/>
                <a:gd name="T6" fmla="*/ 205 w 250"/>
                <a:gd name="T7" fmla="*/ 20 h 116"/>
                <a:gd name="T8" fmla="*/ 176 w 250"/>
                <a:gd name="T9" fmla="*/ 41 h 116"/>
                <a:gd name="T10" fmla="*/ 158 w 250"/>
                <a:gd name="T11" fmla="*/ 3 h 116"/>
                <a:gd name="T12" fmla="*/ 131 w 250"/>
                <a:gd name="T13" fmla="*/ 24 h 116"/>
                <a:gd name="T14" fmla="*/ 93 w 250"/>
                <a:gd name="T15" fmla="*/ 7 h 116"/>
                <a:gd name="T16" fmla="*/ 70 w 250"/>
                <a:gd name="T17" fmla="*/ 34 h 116"/>
                <a:gd name="T18" fmla="*/ 45 w 250"/>
                <a:gd name="T19" fmla="*/ 25 h 116"/>
                <a:gd name="T20" fmla="*/ 31 w 250"/>
                <a:gd name="T21" fmla="*/ 50 h 116"/>
                <a:gd name="T22" fmla="*/ 11 w 250"/>
                <a:gd name="T23" fmla="*/ 50 h 116"/>
                <a:gd name="T24" fmla="*/ 10 w 250"/>
                <a:gd name="T25" fmla="*/ 69 h 116"/>
                <a:gd name="T26" fmla="*/ 13 w 250"/>
                <a:gd name="T27" fmla="*/ 66 h 116"/>
                <a:gd name="T28" fmla="*/ 14 w 250"/>
                <a:gd name="T29" fmla="*/ 55 h 116"/>
                <a:gd name="T30" fmla="*/ 36 w 250"/>
                <a:gd name="T31" fmla="*/ 57 h 116"/>
                <a:gd name="T32" fmla="*/ 47 w 250"/>
                <a:gd name="T33" fmla="*/ 33 h 116"/>
                <a:gd name="T34" fmla="*/ 73 w 250"/>
                <a:gd name="T35" fmla="*/ 48 h 116"/>
                <a:gd name="T36" fmla="*/ 91 w 250"/>
                <a:gd name="T37" fmla="*/ 15 h 116"/>
                <a:gd name="T38" fmla="*/ 133 w 250"/>
                <a:gd name="T39" fmla="*/ 36 h 116"/>
                <a:gd name="T40" fmla="*/ 154 w 250"/>
                <a:gd name="T41" fmla="*/ 12 h 116"/>
                <a:gd name="T42" fmla="*/ 171 w 250"/>
                <a:gd name="T43" fmla="*/ 52 h 116"/>
                <a:gd name="T44" fmla="*/ 203 w 250"/>
                <a:gd name="T45" fmla="*/ 28 h 116"/>
                <a:gd name="T46" fmla="*/ 196 w 250"/>
                <a:gd name="T47" fmla="*/ 53 h 116"/>
                <a:gd name="T48" fmla="*/ 221 w 250"/>
                <a:gd name="T49" fmla="*/ 55 h 116"/>
                <a:gd name="T50" fmla="*/ 201 w 250"/>
                <a:gd name="T51" fmla="*/ 90 h 116"/>
                <a:gd name="T52" fmla="*/ 239 w 250"/>
                <a:gd name="T53" fmla="*/ 90 h 116"/>
                <a:gd name="T54" fmla="*/ 222 w 250"/>
                <a:gd name="T55" fmla="*/ 116 h 116"/>
                <a:gd name="T56" fmla="*/ 245 w 250"/>
                <a:gd name="T57" fmla="*/ 89 h 116"/>
                <a:gd name="T58" fmla="*/ 213 w 250"/>
                <a:gd name="T59" fmla="*/ 82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250" h="116">
                  <a:moveTo>
                    <a:pt x="213" y="82"/>
                  </a:moveTo>
                  <a:cubicBezTo>
                    <a:pt x="213" y="82"/>
                    <a:pt x="235" y="59"/>
                    <a:pt x="232" y="49"/>
                  </a:cubicBezTo>
                  <a:cubicBezTo>
                    <a:pt x="226" y="37"/>
                    <a:pt x="210" y="44"/>
                    <a:pt x="210" y="44"/>
                  </a:cubicBezTo>
                  <a:cubicBezTo>
                    <a:pt x="210" y="44"/>
                    <a:pt x="221" y="26"/>
                    <a:pt x="205" y="20"/>
                  </a:cubicBezTo>
                  <a:cubicBezTo>
                    <a:pt x="196" y="15"/>
                    <a:pt x="176" y="41"/>
                    <a:pt x="176" y="41"/>
                  </a:cubicBezTo>
                  <a:cubicBezTo>
                    <a:pt x="176" y="41"/>
                    <a:pt x="180" y="0"/>
                    <a:pt x="158" y="3"/>
                  </a:cubicBezTo>
                  <a:cubicBezTo>
                    <a:pt x="134" y="7"/>
                    <a:pt x="131" y="24"/>
                    <a:pt x="131" y="24"/>
                  </a:cubicBezTo>
                  <a:cubicBezTo>
                    <a:pt x="131" y="24"/>
                    <a:pt x="112" y="0"/>
                    <a:pt x="93" y="7"/>
                  </a:cubicBezTo>
                  <a:cubicBezTo>
                    <a:pt x="74" y="13"/>
                    <a:pt x="70" y="34"/>
                    <a:pt x="70" y="34"/>
                  </a:cubicBezTo>
                  <a:cubicBezTo>
                    <a:pt x="70" y="34"/>
                    <a:pt x="62" y="20"/>
                    <a:pt x="45" y="25"/>
                  </a:cubicBezTo>
                  <a:cubicBezTo>
                    <a:pt x="28" y="31"/>
                    <a:pt x="31" y="50"/>
                    <a:pt x="31" y="50"/>
                  </a:cubicBezTo>
                  <a:cubicBezTo>
                    <a:pt x="31" y="50"/>
                    <a:pt x="20" y="43"/>
                    <a:pt x="11" y="50"/>
                  </a:cubicBezTo>
                  <a:cubicBezTo>
                    <a:pt x="0" y="58"/>
                    <a:pt x="10" y="69"/>
                    <a:pt x="10" y="69"/>
                  </a:cubicBezTo>
                  <a:cubicBezTo>
                    <a:pt x="13" y="66"/>
                    <a:pt x="13" y="66"/>
                    <a:pt x="13" y="66"/>
                  </a:cubicBezTo>
                  <a:cubicBezTo>
                    <a:pt x="13" y="66"/>
                    <a:pt x="7" y="58"/>
                    <a:pt x="14" y="55"/>
                  </a:cubicBezTo>
                  <a:cubicBezTo>
                    <a:pt x="22" y="50"/>
                    <a:pt x="36" y="57"/>
                    <a:pt x="36" y="57"/>
                  </a:cubicBezTo>
                  <a:cubicBezTo>
                    <a:pt x="36" y="57"/>
                    <a:pt x="35" y="37"/>
                    <a:pt x="47" y="33"/>
                  </a:cubicBezTo>
                  <a:cubicBezTo>
                    <a:pt x="60" y="27"/>
                    <a:pt x="73" y="48"/>
                    <a:pt x="73" y="48"/>
                  </a:cubicBezTo>
                  <a:cubicBezTo>
                    <a:pt x="73" y="48"/>
                    <a:pt x="73" y="19"/>
                    <a:pt x="91" y="15"/>
                  </a:cubicBezTo>
                  <a:cubicBezTo>
                    <a:pt x="109" y="12"/>
                    <a:pt x="133" y="36"/>
                    <a:pt x="133" y="36"/>
                  </a:cubicBezTo>
                  <a:cubicBezTo>
                    <a:pt x="133" y="36"/>
                    <a:pt x="134" y="15"/>
                    <a:pt x="154" y="12"/>
                  </a:cubicBezTo>
                  <a:cubicBezTo>
                    <a:pt x="175" y="9"/>
                    <a:pt x="171" y="52"/>
                    <a:pt x="171" y="52"/>
                  </a:cubicBezTo>
                  <a:cubicBezTo>
                    <a:pt x="171" y="52"/>
                    <a:pt x="199" y="25"/>
                    <a:pt x="203" y="28"/>
                  </a:cubicBezTo>
                  <a:cubicBezTo>
                    <a:pt x="213" y="37"/>
                    <a:pt x="196" y="53"/>
                    <a:pt x="196" y="53"/>
                  </a:cubicBezTo>
                  <a:cubicBezTo>
                    <a:pt x="196" y="53"/>
                    <a:pt x="221" y="43"/>
                    <a:pt x="221" y="55"/>
                  </a:cubicBezTo>
                  <a:cubicBezTo>
                    <a:pt x="222" y="66"/>
                    <a:pt x="201" y="90"/>
                    <a:pt x="201" y="90"/>
                  </a:cubicBezTo>
                  <a:cubicBezTo>
                    <a:pt x="201" y="90"/>
                    <a:pt x="236" y="81"/>
                    <a:pt x="239" y="90"/>
                  </a:cubicBezTo>
                  <a:cubicBezTo>
                    <a:pt x="243" y="99"/>
                    <a:pt x="222" y="116"/>
                    <a:pt x="222" y="116"/>
                  </a:cubicBezTo>
                  <a:cubicBezTo>
                    <a:pt x="222" y="116"/>
                    <a:pt x="250" y="107"/>
                    <a:pt x="245" y="89"/>
                  </a:cubicBezTo>
                  <a:cubicBezTo>
                    <a:pt x="240" y="71"/>
                    <a:pt x="213" y="82"/>
                    <a:pt x="213" y="82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36" name="Hình tự do 488"/>
            <p:cNvSpPr/>
            <p:nvPr/>
          </p:nvSpPr>
          <p:spPr bwMode="auto">
            <a:xfrm>
              <a:off x="1344451" y="2924921"/>
              <a:ext cx="537032" cy="174129"/>
            </a:xfrm>
            <a:custGeom>
              <a:avLst/>
              <a:gdLst>
                <a:gd name="T0" fmla="*/ 94 w 140"/>
                <a:gd name="T1" fmla="*/ 32 h 45"/>
                <a:gd name="T2" fmla="*/ 81 w 140"/>
                <a:gd name="T3" fmla="*/ 3 h 45"/>
                <a:gd name="T4" fmla="*/ 65 w 140"/>
                <a:gd name="T5" fmla="*/ 15 h 45"/>
                <a:gd name="T6" fmla="*/ 50 w 140"/>
                <a:gd name="T7" fmla="*/ 0 h 45"/>
                <a:gd name="T8" fmla="*/ 26 w 140"/>
                <a:gd name="T9" fmla="*/ 27 h 45"/>
                <a:gd name="T10" fmla="*/ 0 w 140"/>
                <a:gd name="T11" fmla="*/ 17 h 45"/>
                <a:gd name="T12" fmla="*/ 28 w 140"/>
                <a:gd name="T13" fmla="*/ 34 h 45"/>
                <a:gd name="T14" fmla="*/ 48 w 140"/>
                <a:gd name="T15" fmla="*/ 4 h 45"/>
                <a:gd name="T16" fmla="*/ 63 w 140"/>
                <a:gd name="T17" fmla="*/ 22 h 45"/>
                <a:gd name="T18" fmla="*/ 83 w 140"/>
                <a:gd name="T19" fmla="*/ 9 h 45"/>
                <a:gd name="T20" fmla="*/ 91 w 140"/>
                <a:gd name="T21" fmla="*/ 38 h 45"/>
                <a:gd name="T22" fmla="*/ 122 w 140"/>
                <a:gd name="T23" fmla="*/ 22 h 45"/>
                <a:gd name="T24" fmla="*/ 126 w 140"/>
                <a:gd name="T25" fmla="*/ 44 h 45"/>
                <a:gd name="T26" fmla="*/ 131 w 140"/>
                <a:gd name="T27" fmla="*/ 22 h 45"/>
                <a:gd name="T28" fmla="*/ 94 w 140"/>
                <a:gd name="T29" fmla="*/ 32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40" h="45">
                  <a:moveTo>
                    <a:pt x="94" y="32"/>
                  </a:moveTo>
                  <a:cubicBezTo>
                    <a:pt x="99" y="16"/>
                    <a:pt x="98" y="4"/>
                    <a:pt x="81" y="3"/>
                  </a:cubicBezTo>
                  <a:cubicBezTo>
                    <a:pt x="68" y="3"/>
                    <a:pt x="65" y="15"/>
                    <a:pt x="65" y="15"/>
                  </a:cubicBezTo>
                  <a:cubicBezTo>
                    <a:pt x="65" y="15"/>
                    <a:pt x="62" y="0"/>
                    <a:pt x="50" y="0"/>
                  </a:cubicBezTo>
                  <a:cubicBezTo>
                    <a:pt x="29" y="0"/>
                    <a:pt x="23" y="13"/>
                    <a:pt x="26" y="27"/>
                  </a:cubicBezTo>
                  <a:cubicBezTo>
                    <a:pt x="17" y="18"/>
                    <a:pt x="10" y="14"/>
                    <a:pt x="0" y="17"/>
                  </a:cubicBezTo>
                  <a:cubicBezTo>
                    <a:pt x="13" y="18"/>
                    <a:pt x="28" y="34"/>
                    <a:pt x="28" y="34"/>
                  </a:cubicBezTo>
                  <a:cubicBezTo>
                    <a:pt x="28" y="34"/>
                    <a:pt x="26" y="2"/>
                    <a:pt x="48" y="4"/>
                  </a:cubicBezTo>
                  <a:cubicBezTo>
                    <a:pt x="60" y="4"/>
                    <a:pt x="63" y="22"/>
                    <a:pt x="63" y="22"/>
                  </a:cubicBezTo>
                  <a:cubicBezTo>
                    <a:pt x="63" y="22"/>
                    <a:pt x="73" y="6"/>
                    <a:pt x="83" y="9"/>
                  </a:cubicBezTo>
                  <a:cubicBezTo>
                    <a:pt x="98" y="14"/>
                    <a:pt x="91" y="38"/>
                    <a:pt x="91" y="38"/>
                  </a:cubicBezTo>
                  <a:cubicBezTo>
                    <a:pt x="91" y="38"/>
                    <a:pt x="108" y="13"/>
                    <a:pt x="122" y="22"/>
                  </a:cubicBezTo>
                  <a:cubicBezTo>
                    <a:pt x="137" y="32"/>
                    <a:pt x="128" y="40"/>
                    <a:pt x="126" y="44"/>
                  </a:cubicBezTo>
                  <a:cubicBezTo>
                    <a:pt x="131" y="45"/>
                    <a:pt x="140" y="30"/>
                    <a:pt x="131" y="22"/>
                  </a:cubicBezTo>
                  <a:cubicBezTo>
                    <a:pt x="122" y="12"/>
                    <a:pt x="99" y="14"/>
                    <a:pt x="94" y="32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37" name="Hình tự do 489"/>
            <p:cNvSpPr/>
            <p:nvPr/>
          </p:nvSpPr>
          <p:spPr bwMode="auto">
            <a:xfrm>
              <a:off x="18145" y="2664542"/>
              <a:ext cx="1091965" cy="541914"/>
            </a:xfrm>
            <a:custGeom>
              <a:avLst/>
              <a:gdLst>
                <a:gd name="T0" fmla="*/ 272 w 284"/>
                <a:gd name="T1" fmla="*/ 62 h 141"/>
                <a:gd name="T2" fmla="*/ 248 w 284"/>
                <a:gd name="T3" fmla="*/ 61 h 141"/>
                <a:gd name="T4" fmla="*/ 233 w 284"/>
                <a:gd name="T5" fmla="*/ 31 h 141"/>
                <a:gd name="T6" fmla="*/ 204 w 284"/>
                <a:gd name="T7" fmla="*/ 41 h 141"/>
                <a:gd name="T8" fmla="*/ 178 w 284"/>
                <a:gd name="T9" fmla="*/ 7 h 141"/>
                <a:gd name="T10" fmla="*/ 135 w 284"/>
                <a:gd name="T11" fmla="*/ 30 h 141"/>
                <a:gd name="T12" fmla="*/ 105 w 284"/>
                <a:gd name="T13" fmla="*/ 3 h 141"/>
                <a:gd name="T14" fmla="*/ 83 w 284"/>
                <a:gd name="T15" fmla="*/ 50 h 141"/>
                <a:gd name="T16" fmla="*/ 50 w 284"/>
                <a:gd name="T17" fmla="*/ 24 h 141"/>
                <a:gd name="T18" fmla="*/ 46 w 284"/>
                <a:gd name="T19" fmla="*/ 53 h 141"/>
                <a:gd name="T20" fmla="*/ 22 w 284"/>
                <a:gd name="T21" fmla="*/ 61 h 141"/>
                <a:gd name="T22" fmla="*/ 43 w 284"/>
                <a:gd name="T23" fmla="*/ 100 h 141"/>
                <a:gd name="T24" fmla="*/ 5 w 284"/>
                <a:gd name="T25" fmla="*/ 108 h 141"/>
                <a:gd name="T26" fmla="*/ 32 w 284"/>
                <a:gd name="T27" fmla="*/ 141 h 141"/>
                <a:gd name="T28" fmla="*/ 13 w 284"/>
                <a:gd name="T29" fmla="*/ 109 h 141"/>
                <a:gd name="T30" fmla="*/ 56 w 284"/>
                <a:gd name="T31" fmla="*/ 108 h 141"/>
                <a:gd name="T32" fmla="*/ 32 w 284"/>
                <a:gd name="T33" fmla="*/ 67 h 141"/>
                <a:gd name="T34" fmla="*/ 62 w 284"/>
                <a:gd name="T35" fmla="*/ 66 h 141"/>
                <a:gd name="T36" fmla="*/ 53 w 284"/>
                <a:gd name="T37" fmla="*/ 34 h 141"/>
                <a:gd name="T38" fmla="*/ 90 w 284"/>
                <a:gd name="T39" fmla="*/ 64 h 141"/>
                <a:gd name="T40" fmla="*/ 108 w 284"/>
                <a:gd name="T41" fmla="*/ 15 h 141"/>
                <a:gd name="T42" fmla="*/ 134 w 284"/>
                <a:gd name="T43" fmla="*/ 44 h 141"/>
                <a:gd name="T44" fmla="*/ 180 w 284"/>
                <a:gd name="T45" fmla="*/ 18 h 141"/>
                <a:gd name="T46" fmla="*/ 200 w 284"/>
                <a:gd name="T47" fmla="*/ 58 h 141"/>
                <a:gd name="T48" fmla="*/ 231 w 284"/>
                <a:gd name="T49" fmla="*/ 40 h 141"/>
                <a:gd name="T50" fmla="*/ 243 w 284"/>
                <a:gd name="T51" fmla="*/ 69 h 141"/>
                <a:gd name="T52" fmla="*/ 268 w 284"/>
                <a:gd name="T53" fmla="*/ 66 h 141"/>
                <a:gd name="T54" fmla="*/ 270 w 284"/>
                <a:gd name="T55" fmla="*/ 80 h 141"/>
                <a:gd name="T56" fmla="*/ 272 w 284"/>
                <a:gd name="T57" fmla="*/ 84 h 141"/>
                <a:gd name="T58" fmla="*/ 272 w 284"/>
                <a:gd name="T59" fmla="*/ 62 h 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284" h="141">
                  <a:moveTo>
                    <a:pt x="272" y="62"/>
                  </a:moveTo>
                  <a:cubicBezTo>
                    <a:pt x="261" y="53"/>
                    <a:pt x="248" y="61"/>
                    <a:pt x="248" y="61"/>
                  </a:cubicBezTo>
                  <a:cubicBezTo>
                    <a:pt x="248" y="61"/>
                    <a:pt x="251" y="38"/>
                    <a:pt x="233" y="31"/>
                  </a:cubicBezTo>
                  <a:cubicBezTo>
                    <a:pt x="214" y="25"/>
                    <a:pt x="204" y="41"/>
                    <a:pt x="204" y="41"/>
                  </a:cubicBezTo>
                  <a:cubicBezTo>
                    <a:pt x="204" y="41"/>
                    <a:pt x="199" y="16"/>
                    <a:pt x="178" y="7"/>
                  </a:cubicBezTo>
                  <a:cubicBezTo>
                    <a:pt x="158" y="0"/>
                    <a:pt x="135" y="30"/>
                    <a:pt x="135" y="30"/>
                  </a:cubicBezTo>
                  <a:cubicBezTo>
                    <a:pt x="135" y="30"/>
                    <a:pt x="132" y="7"/>
                    <a:pt x="105" y="3"/>
                  </a:cubicBezTo>
                  <a:cubicBezTo>
                    <a:pt x="79" y="0"/>
                    <a:pt x="83" y="50"/>
                    <a:pt x="83" y="50"/>
                  </a:cubicBezTo>
                  <a:cubicBezTo>
                    <a:pt x="83" y="50"/>
                    <a:pt x="62" y="19"/>
                    <a:pt x="50" y="24"/>
                  </a:cubicBezTo>
                  <a:cubicBezTo>
                    <a:pt x="33" y="32"/>
                    <a:pt x="46" y="53"/>
                    <a:pt x="46" y="53"/>
                  </a:cubicBezTo>
                  <a:cubicBezTo>
                    <a:pt x="46" y="53"/>
                    <a:pt x="27" y="45"/>
                    <a:pt x="22" y="61"/>
                  </a:cubicBezTo>
                  <a:cubicBezTo>
                    <a:pt x="18" y="71"/>
                    <a:pt x="43" y="100"/>
                    <a:pt x="43" y="100"/>
                  </a:cubicBezTo>
                  <a:cubicBezTo>
                    <a:pt x="43" y="100"/>
                    <a:pt x="12" y="87"/>
                    <a:pt x="5" y="108"/>
                  </a:cubicBezTo>
                  <a:cubicBezTo>
                    <a:pt x="0" y="130"/>
                    <a:pt x="32" y="141"/>
                    <a:pt x="32" y="141"/>
                  </a:cubicBezTo>
                  <a:cubicBezTo>
                    <a:pt x="32" y="141"/>
                    <a:pt x="8" y="121"/>
                    <a:pt x="13" y="109"/>
                  </a:cubicBezTo>
                  <a:cubicBezTo>
                    <a:pt x="17" y="98"/>
                    <a:pt x="56" y="108"/>
                    <a:pt x="56" y="108"/>
                  </a:cubicBezTo>
                  <a:cubicBezTo>
                    <a:pt x="56" y="108"/>
                    <a:pt x="31" y="80"/>
                    <a:pt x="32" y="67"/>
                  </a:cubicBezTo>
                  <a:cubicBezTo>
                    <a:pt x="33" y="52"/>
                    <a:pt x="62" y="66"/>
                    <a:pt x="62" y="66"/>
                  </a:cubicBezTo>
                  <a:cubicBezTo>
                    <a:pt x="62" y="66"/>
                    <a:pt x="43" y="45"/>
                    <a:pt x="53" y="34"/>
                  </a:cubicBezTo>
                  <a:cubicBezTo>
                    <a:pt x="58" y="30"/>
                    <a:pt x="90" y="64"/>
                    <a:pt x="90" y="64"/>
                  </a:cubicBezTo>
                  <a:cubicBezTo>
                    <a:pt x="90" y="64"/>
                    <a:pt x="86" y="11"/>
                    <a:pt x="108" y="15"/>
                  </a:cubicBezTo>
                  <a:cubicBezTo>
                    <a:pt x="132" y="19"/>
                    <a:pt x="134" y="44"/>
                    <a:pt x="134" y="44"/>
                  </a:cubicBezTo>
                  <a:cubicBezTo>
                    <a:pt x="134" y="44"/>
                    <a:pt x="161" y="14"/>
                    <a:pt x="180" y="18"/>
                  </a:cubicBezTo>
                  <a:cubicBezTo>
                    <a:pt x="201" y="23"/>
                    <a:pt x="200" y="58"/>
                    <a:pt x="200" y="58"/>
                  </a:cubicBezTo>
                  <a:cubicBezTo>
                    <a:pt x="200" y="58"/>
                    <a:pt x="217" y="33"/>
                    <a:pt x="231" y="40"/>
                  </a:cubicBezTo>
                  <a:cubicBezTo>
                    <a:pt x="245" y="45"/>
                    <a:pt x="243" y="69"/>
                    <a:pt x="243" y="69"/>
                  </a:cubicBezTo>
                  <a:cubicBezTo>
                    <a:pt x="243" y="69"/>
                    <a:pt x="260" y="61"/>
                    <a:pt x="268" y="66"/>
                  </a:cubicBezTo>
                  <a:cubicBezTo>
                    <a:pt x="274" y="70"/>
                    <a:pt x="270" y="80"/>
                    <a:pt x="270" y="80"/>
                  </a:cubicBezTo>
                  <a:cubicBezTo>
                    <a:pt x="272" y="84"/>
                    <a:pt x="272" y="84"/>
                    <a:pt x="272" y="84"/>
                  </a:cubicBezTo>
                  <a:cubicBezTo>
                    <a:pt x="272" y="84"/>
                    <a:pt x="284" y="70"/>
                    <a:pt x="272" y="62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38" name="Hình tự do 490"/>
            <p:cNvSpPr/>
            <p:nvPr/>
          </p:nvSpPr>
          <p:spPr bwMode="auto">
            <a:xfrm>
              <a:off x="340364" y="2952586"/>
              <a:ext cx="603754" cy="219695"/>
            </a:xfrm>
            <a:custGeom>
              <a:avLst/>
              <a:gdLst>
                <a:gd name="T0" fmla="*/ 128 w 157"/>
                <a:gd name="T1" fmla="*/ 34 h 57"/>
                <a:gd name="T2" fmla="*/ 101 w 157"/>
                <a:gd name="T3" fmla="*/ 0 h 57"/>
                <a:gd name="T4" fmla="*/ 84 w 157"/>
                <a:gd name="T5" fmla="*/ 19 h 57"/>
                <a:gd name="T6" fmla="*/ 65 w 157"/>
                <a:gd name="T7" fmla="*/ 5 h 57"/>
                <a:gd name="T8" fmla="*/ 50 w 157"/>
                <a:gd name="T9" fmla="*/ 39 h 57"/>
                <a:gd name="T10" fmla="*/ 10 w 157"/>
                <a:gd name="T11" fmla="*/ 26 h 57"/>
                <a:gd name="T12" fmla="*/ 16 w 157"/>
                <a:gd name="T13" fmla="*/ 55 h 57"/>
                <a:gd name="T14" fmla="*/ 19 w 157"/>
                <a:gd name="T15" fmla="*/ 27 h 57"/>
                <a:gd name="T16" fmla="*/ 55 w 157"/>
                <a:gd name="T17" fmla="*/ 47 h 57"/>
                <a:gd name="T18" fmla="*/ 64 w 157"/>
                <a:gd name="T19" fmla="*/ 13 h 57"/>
                <a:gd name="T20" fmla="*/ 87 w 157"/>
                <a:gd name="T21" fmla="*/ 27 h 57"/>
                <a:gd name="T22" fmla="*/ 103 w 157"/>
                <a:gd name="T23" fmla="*/ 5 h 57"/>
                <a:gd name="T24" fmla="*/ 126 w 157"/>
                <a:gd name="T25" fmla="*/ 42 h 57"/>
                <a:gd name="T26" fmla="*/ 157 w 157"/>
                <a:gd name="T27" fmla="*/ 22 h 57"/>
                <a:gd name="T28" fmla="*/ 128 w 157"/>
                <a:gd name="T29" fmla="*/ 34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57" h="57">
                  <a:moveTo>
                    <a:pt x="128" y="34"/>
                  </a:moveTo>
                  <a:cubicBezTo>
                    <a:pt x="133" y="17"/>
                    <a:pt x="125" y="0"/>
                    <a:pt x="101" y="0"/>
                  </a:cubicBezTo>
                  <a:cubicBezTo>
                    <a:pt x="87" y="0"/>
                    <a:pt x="84" y="19"/>
                    <a:pt x="84" y="19"/>
                  </a:cubicBezTo>
                  <a:cubicBezTo>
                    <a:pt x="84" y="19"/>
                    <a:pt x="80" y="5"/>
                    <a:pt x="65" y="5"/>
                  </a:cubicBezTo>
                  <a:cubicBezTo>
                    <a:pt x="47" y="5"/>
                    <a:pt x="45" y="21"/>
                    <a:pt x="50" y="39"/>
                  </a:cubicBezTo>
                  <a:cubicBezTo>
                    <a:pt x="45" y="18"/>
                    <a:pt x="20" y="15"/>
                    <a:pt x="10" y="26"/>
                  </a:cubicBezTo>
                  <a:cubicBezTo>
                    <a:pt x="0" y="38"/>
                    <a:pt x="10" y="57"/>
                    <a:pt x="16" y="55"/>
                  </a:cubicBezTo>
                  <a:cubicBezTo>
                    <a:pt x="14" y="49"/>
                    <a:pt x="3" y="39"/>
                    <a:pt x="19" y="27"/>
                  </a:cubicBezTo>
                  <a:cubicBezTo>
                    <a:pt x="35" y="17"/>
                    <a:pt x="55" y="47"/>
                    <a:pt x="55" y="47"/>
                  </a:cubicBezTo>
                  <a:cubicBezTo>
                    <a:pt x="55" y="47"/>
                    <a:pt x="47" y="18"/>
                    <a:pt x="64" y="13"/>
                  </a:cubicBezTo>
                  <a:cubicBezTo>
                    <a:pt x="74" y="9"/>
                    <a:pt x="87" y="27"/>
                    <a:pt x="87" y="27"/>
                  </a:cubicBezTo>
                  <a:cubicBezTo>
                    <a:pt x="87" y="27"/>
                    <a:pt x="89" y="6"/>
                    <a:pt x="103" y="5"/>
                  </a:cubicBezTo>
                  <a:cubicBezTo>
                    <a:pt x="128" y="4"/>
                    <a:pt x="126" y="42"/>
                    <a:pt x="126" y="42"/>
                  </a:cubicBezTo>
                  <a:cubicBezTo>
                    <a:pt x="126" y="42"/>
                    <a:pt x="142" y="23"/>
                    <a:pt x="157" y="22"/>
                  </a:cubicBezTo>
                  <a:cubicBezTo>
                    <a:pt x="145" y="18"/>
                    <a:pt x="138" y="23"/>
                    <a:pt x="128" y="34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39" name="Hình tự do 485"/>
            <p:cNvSpPr/>
            <p:nvPr/>
          </p:nvSpPr>
          <p:spPr bwMode="auto">
            <a:xfrm rot="20750629">
              <a:off x="4401465" y="4322999"/>
              <a:ext cx="623283" cy="358021"/>
            </a:xfrm>
            <a:custGeom>
              <a:avLst/>
              <a:gdLst>
                <a:gd name="T0" fmla="*/ 149 w 162"/>
                <a:gd name="T1" fmla="*/ 75 h 93"/>
                <a:gd name="T2" fmla="*/ 153 w 162"/>
                <a:gd name="T3" fmla="*/ 58 h 93"/>
                <a:gd name="T4" fmla="*/ 136 w 162"/>
                <a:gd name="T5" fmla="*/ 55 h 93"/>
                <a:gd name="T6" fmla="*/ 137 w 162"/>
                <a:gd name="T7" fmla="*/ 33 h 93"/>
                <a:gd name="T8" fmla="*/ 107 w 162"/>
                <a:gd name="T9" fmla="*/ 30 h 93"/>
                <a:gd name="T10" fmla="*/ 103 w 162"/>
                <a:gd name="T11" fmla="*/ 10 h 93"/>
                <a:gd name="T12" fmla="*/ 73 w 162"/>
                <a:gd name="T13" fmla="*/ 24 h 93"/>
                <a:gd name="T14" fmla="*/ 68 w 162"/>
                <a:gd name="T15" fmla="*/ 4 h 93"/>
                <a:gd name="T16" fmla="*/ 55 w 162"/>
                <a:gd name="T17" fmla="*/ 15 h 93"/>
                <a:gd name="T18" fmla="*/ 40 w 162"/>
                <a:gd name="T19" fmla="*/ 11 h 93"/>
                <a:gd name="T20" fmla="*/ 33 w 162"/>
                <a:gd name="T21" fmla="*/ 35 h 93"/>
                <a:gd name="T22" fmla="*/ 12 w 162"/>
                <a:gd name="T23" fmla="*/ 28 h 93"/>
                <a:gd name="T24" fmla="*/ 11 w 162"/>
                <a:gd name="T25" fmla="*/ 49 h 93"/>
                <a:gd name="T26" fmla="*/ 15 w 162"/>
                <a:gd name="T27" fmla="*/ 31 h 93"/>
                <a:gd name="T28" fmla="*/ 36 w 162"/>
                <a:gd name="T29" fmla="*/ 42 h 93"/>
                <a:gd name="T30" fmla="*/ 42 w 162"/>
                <a:gd name="T31" fmla="*/ 17 h 93"/>
                <a:gd name="T32" fmla="*/ 57 w 162"/>
                <a:gd name="T33" fmla="*/ 24 h 93"/>
                <a:gd name="T34" fmla="*/ 66 w 162"/>
                <a:gd name="T35" fmla="*/ 9 h 93"/>
                <a:gd name="T36" fmla="*/ 71 w 162"/>
                <a:gd name="T37" fmla="*/ 33 h 93"/>
                <a:gd name="T38" fmla="*/ 100 w 162"/>
                <a:gd name="T39" fmla="*/ 16 h 93"/>
                <a:gd name="T40" fmla="*/ 100 w 162"/>
                <a:gd name="T41" fmla="*/ 36 h 93"/>
                <a:gd name="T42" fmla="*/ 134 w 162"/>
                <a:gd name="T43" fmla="*/ 38 h 93"/>
                <a:gd name="T44" fmla="*/ 126 w 162"/>
                <a:gd name="T45" fmla="*/ 61 h 93"/>
                <a:gd name="T46" fmla="*/ 149 w 162"/>
                <a:gd name="T47" fmla="*/ 61 h 93"/>
                <a:gd name="T48" fmla="*/ 143 w 162"/>
                <a:gd name="T49" fmla="*/ 77 h 93"/>
                <a:gd name="T50" fmla="*/ 157 w 162"/>
                <a:gd name="T51" fmla="*/ 84 h 93"/>
                <a:gd name="T52" fmla="*/ 151 w 162"/>
                <a:gd name="T53" fmla="*/ 91 h 93"/>
                <a:gd name="T54" fmla="*/ 150 w 162"/>
                <a:gd name="T55" fmla="*/ 93 h 93"/>
                <a:gd name="T56" fmla="*/ 160 w 162"/>
                <a:gd name="T57" fmla="*/ 83 h 93"/>
                <a:gd name="T58" fmla="*/ 149 w 162"/>
                <a:gd name="T59" fmla="*/ 75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62" h="93">
                  <a:moveTo>
                    <a:pt x="149" y="75"/>
                  </a:moveTo>
                  <a:cubicBezTo>
                    <a:pt x="149" y="75"/>
                    <a:pt x="161" y="66"/>
                    <a:pt x="153" y="58"/>
                  </a:cubicBezTo>
                  <a:cubicBezTo>
                    <a:pt x="147" y="50"/>
                    <a:pt x="136" y="55"/>
                    <a:pt x="136" y="55"/>
                  </a:cubicBezTo>
                  <a:cubicBezTo>
                    <a:pt x="136" y="55"/>
                    <a:pt x="144" y="42"/>
                    <a:pt x="137" y="33"/>
                  </a:cubicBezTo>
                  <a:cubicBezTo>
                    <a:pt x="130" y="23"/>
                    <a:pt x="107" y="30"/>
                    <a:pt x="107" y="30"/>
                  </a:cubicBezTo>
                  <a:cubicBezTo>
                    <a:pt x="107" y="30"/>
                    <a:pt x="115" y="19"/>
                    <a:pt x="103" y="10"/>
                  </a:cubicBezTo>
                  <a:cubicBezTo>
                    <a:pt x="92" y="0"/>
                    <a:pt x="73" y="24"/>
                    <a:pt x="73" y="24"/>
                  </a:cubicBezTo>
                  <a:cubicBezTo>
                    <a:pt x="73" y="24"/>
                    <a:pt x="76" y="5"/>
                    <a:pt x="68" y="4"/>
                  </a:cubicBezTo>
                  <a:cubicBezTo>
                    <a:pt x="57" y="2"/>
                    <a:pt x="55" y="15"/>
                    <a:pt x="55" y="15"/>
                  </a:cubicBezTo>
                  <a:cubicBezTo>
                    <a:pt x="55" y="15"/>
                    <a:pt x="48" y="7"/>
                    <a:pt x="40" y="11"/>
                  </a:cubicBezTo>
                  <a:cubicBezTo>
                    <a:pt x="33" y="15"/>
                    <a:pt x="33" y="35"/>
                    <a:pt x="33" y="35"/>
                  </a:cubicBezTo>
                  <a:cubicBezTo>
                    <a:pt x="33" y="35"/>
                    <a:pt x="23" y="20"/>
                    <a:pt x="12" y="28"/>
                  </a:cubicBezTo>
                  <a:cubicBezTo>
                    <a:pt x="0" y="36"/>
                    <a:pt x="11" y="49"/>
                    <a:pt x="11" y="49"/>
                  </a:cubicBezTo>
                  <a:cubicBezTo>
                    <a:pt x="11" y="49"/>
                    <a:pt x="8" y="35"/>
                    <a:pt x="15" y="31"/>
                  </a:cubicBezTo>
                  <a:cubicBezTo>
                    <a:pt x="21" y="26"/>
                    <a:pt x="36" y="42"/>
                    <a:pt x="36" y="42"/>
                  </a:cubicBezTo>
                  <a:cubicBezTo>
                    <a:pt x="36" y="42"/>
                    <a:pt x="36" y="23"/>
                    <a:pt x="42" y="17"/>
                  </a:cubicBezTo>
                  <a:cubicBezTo>
                    <a:pt x="48" y="11"/>
                    <a:pt x="57" y="24"/>
                    <a:pt x="57" y="24"/>
                  </a:cubicBezTo>
                  <a:cubicBezTo>
                    <a:pt x="57" y="24"/>
                    <a:pt x="56" y="11"/>
                    <a:pt x="66" y="9"/>
                  </a:cubicBezTo>
                  <a:cubicBezTo>
                    <a:pt x="69" y="9"/>
                    <a:pt x="71" y="33"/>
                    <a:pt x="71" y="33"/>
                  </a:cubicBezTo>
                  <a:cubicBezTo>
                    <a:pt x="71" y="33"/>
                    <a:pt x="91" y="8"/>
                    <a:pt x="100" y="16"/>
                  </a:cubicBezTo>
                  <a:cubicBezTo>
                    <a:pt x="111" y="24"/>
                    <a:pt x="100" y="36"/>
                    <a:pt x="100" y="36"/>
                  </a:cubicBezTo>
                  <a:cubicBezTo>
                    <a:pt x="100" y="36"/>
                    <a:pt x="126" y="31"/>
                    <a:pt x="134" y="38"/>
                  </a:cubicBezTo>
                  <a:cubicBezTo>
                    <a:pt x="142" y="45"/>
                    <a:pt x="126" y="61"/>
                    <a:pt x="126" y="61"/>
                  </a:cubicBezTo>
                  <a:cubicBezTo>
                    <a:pt x="126" y="61"/>
                    <a:pt x="145" y="55"/>
                    <a:pt x="149" y="61"/>
                  </a:cubicBezTo>
                  <a:cubicBezTo>
                    <a:pt x="153" y="68"/>
                    <a:pt x="143" y="77"/>
                    <a:pt x="143" y="77"/>
                  </a:cubicBezTo>
                  <a:cubicBezTo>
                    <a:pt x="143" y="77"/>
                    <a:pt x="154" y="78"/>
                    <a:pt x="157" y="84"/>
                  </a:cubicBezTo>
                  <a:cubicBezTo>
                    <a:pt x="158" y="87"/>
                    <a:pt x="151" y="91"/>
                    <a:pt x="151" y="91"/>
                  </a:cubicBezTo>
                  <a:cubicBezTo>
                    <a:pt x="150" y="93"/>
                    <a:pt x="150" y="93"/>
                    <a:pt x="150" y="93"/>
                  </a:cubicBezTo>
                  <a:cubicBezTo>
                    <a:pt x="150" y="93"/>
                    <a:pt x="162" y="90"/>
                    <a:pt x="160" y="83"/>
                  </a:cubicBezTo>
                  <a:cubicBezTo>
                    <a:pt x="158" y="75"/>
                    <a:pt x="149" y="75"/>
                    <a:pt x="149" y="75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</p:grpSp>
      <p:grpSp>
        <p:nvGrpSpPr>
          <p:cNvPr id="40" name="Nhóm 39"/>
          <p:cNvGrpSpPr/>
          <p:nvPr userDrawn="1"/>
        </p:nvGrpSpPr>
        <p:grpSpPr>
          <a:xfrm rot="18988672">
            <a:off x="68557" y="189622"/>
            <a:ext cx="517230" cy="587584"/>
            <a:chOff x="11036616" y="1071278"/>
            <a:chExt cx="1030189" cy="1170315"/>
          </a:xfrm>
        </p:grpSpPr>
        <p:sp>
          <p:nvSpPr>
            <p:cNvPr id="41" name="Hình tự do 28"/>
            <p:cNvSpPr/>
            <p:nvPr/>
          </p:nvSpPr>
          <p:spPr bwMode="auto">
            <a:xfrm rot="20399546">
              <a:off x="11036616" y="1071278"/>
              <a:ext cx="1030189" cy="1092089"/>
            </a:xfrm>
            <a:custGeom>
              <a:avLst/>
              <a:gdLst>
                <a:gd name="T0" fmla="*/ 215 w 493"/>
                <a:gd name="T1" fmla="*/ 466 h 523"/>
                <a:gd name="T2" fmla="*/ 30 w 493"/>
                <a:gd name="T3" fmla="*/ 330 h 523"/>
                <a:gd name="T4" fmla="*/ 114 w 493"/>
                <a:gd name="T5" fmla="*/ 369 h 523"/>
                <a:gd name="T6" fmla="*/ 58 w 493"/>
                <a:gd name="T7" fmla="*/ 111 h 523"/>
                <a:gd name="T8" fmla="*/ 179 w 493"/>
                <a:gd name="T9" fmla="*/ 237 h 523"/>
                <a:gd name="T10" fmla="*/ 334 w 493"/>
                <a:gd name="T11" fmla="*/ 0 h 523"/>
                <a:gd name="T12" fmla="*/ 322 w 493"/>
                <a:gd name="T13" fmla="*/ 267 h 523"/>
                <a:gd name="T14" fmla="*/ 493 w 493"/>
                <a:gd name="T15" fmla="*/ 187 h 523"/>
                <a:gd name="T16" fmla="*/ 399 w 493"/>
                <a:gd name="T17" fmla="*/ 370 h 523"/>
                <a:gd name="T18" fmla="*/ 466 w 493"/>
                <a:gd name="T19" fmla="*/ 355 h 523"/>
                <a:gd name="T20" fmla="*/ 215 w 493"/>
                <a:gd name="T21" fmla="*/ 466 h 5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93" h="523">
                  <a:moveTo>
                    <a:pt x="215" y="466"/>
                  </a:moveTo>
                  <a:cubicBezTo>
                    <a:pt x="215" y="466"/>
                    <a:pt x="56" y="467"/>
                    <a:pt x="30" y="330"/>
                  </a:cubicBezTo>
                  <a:cubicBezTo>
                    <a:pt x="55" y="357"/>
                    <a:pt x="114" y="369"/>
                    <a:pt x="114" y="369"/>
                  </a:cubicBezTo>
                  <a:cubicBezTo>
                    <a:pt x="114" y="369"/>
                    <a:pt x="0" y="235"/>
                    <a:pt x="58" y="111"/>
                  </a:cubicBezTo>
                  <a:cubicBezTo>
                    <a:pt x="87" y="164"/>
                    <a:pt x="179" y="237"/>
                    <a:pt x="179" y="237"/>
                  </a:cubicBezTo>
                  <a:cubicBezTo>
                    <a:pt x="179" y="237"/>
                    <a:pt x="179" y="100"/>
                    <a:pt x="334" y="0"/>
                  </a:cubicBezTo>
                  <a:cubicBezTo>
                    <a:pt x="330" y="72"/>
                    <a:pt x="322" y="267"/>
                    <a:pt x="322" y="267"/>
                  </a:cubicBezTo>
                  <a:cubicBezTo>
                    <a:pt x="493" y="187"/>
                    <a:pt x="493" y="187"/>
                    <a:pt x="493" y="187"/>
                  </a:cubicBezTo>
                  <a:cubicBezTo>
                    <a:pt x="493" y="187"/>
                    <a:pt x="464" y="333"/>
                    <a:pt x="399" y="370"/>
                  </a:cubicBezTo>
                  <a:cubicBezTo>
                    <a:pt x="426" y="380"/>
                    <a:pt x="466" y="355"/>
                    <a:pt x="466" y="355"/>
                  </a:cubicBezTo>
                  <a:cubicBezTo>
                    <a:pt x="466" y="355"/>
                    <a:pt x="407" y="523"/>
                    <a:pt x="215" y="466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42" name="Hình tự do 29"/>
            <p:cNvSpPr/>
            <p:nvPr/>
          </p:nvSpPr>
          <p:spPr bwMode="auto">
            <a:xfrm rot="20399546">
              <a:off x="11111902" y="1136486"/>
              <a:ext cx="872786" cy="886051"/>
            </a:xfrm>
            <a:custGeom>
              <a:avLst/>
              <a:gdLst>
                <a:gd name="T0" fmla="*/ 223 w 418"/>
                <a:gd name="T1" fmla="*/ 422 h 424"/>
                <a:gd name="T2" fmla="*/ 385 w 418"/>
                <a:gd name="T3" fmla="*/ 358 h 424"/>
                <a:gd name="T4" fmla="*/ 304 w 418"/>
                <a:gd name="T5" fmla="*/ 360 h 424"/>
                <a:gd name="T6" fmla="*/ 417 w 418"/>
                <a:gd name="T7" fmla="*/ 196 h 424"/>
                <a:gd name="T8" fmla="*/ 255 w 418"/>
                <a:gd name="T9" fmla="*/ 268 h 424"/>
                <a:gd name="T10" fmla="*/ 272 w 418"/>
                <a:gd name="T11" fmla="*/ 0 h 424"/>
                <a:gd name="T12" fmla="*/ 150 w 418"/>
                <a:gd name="T13" fmla="*/ 242 h 424"/>
                <a:gd name="T14" fmla="*/ 25 w 418"/>
                <a:gd name="T15" fmla="*/ 126 h 424"/>
                <a:gd name="T16" fmla="*/ 130 w 418"/>
                <a:gd name="T17" fmla="*/ 365 h 424"/>
                <a:gd name="T18" fmla="*/ 30 w 418"/>
                <a:gd name="T19" fmla="*/ 339 h 424"/>
                <a:gd name="T20" fmla="*/ 217 w 418"/>
                <a:gd name="T21" fmla="*/ 424 h 424"/>
                <a:gd name="T22" fmla="*/ 223 w 418"/>
                <a:gd name="T23" fmla="*/ 422 h 424"/>
                <a:gd name="T24" fmla="*/ 223 w 418"/>
                <a:gd name="T25" fmla="*/ 422 h 4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18" h="424">
                  <a:moveTo>
                    <a:pt x="223" y="422"/>
                  </a:moveTo>
                  <a:cubicBezTo>
                    <a:pt x="223" y="422"/>
                    <a:pt x="374" y="422"/>
                    <a:pt x="385" y="358"/>
                  </a:cubicBezTo>
                  <a:cubicBezTo>
                    <a:pt x="347" y="378"/>
                    <a:pt x="304" y="360"/>
                    <a:pt x="304" y="360"/>
                  </a:cubicBezTo>
                  <a:cubicBezTo>
                    <a:pt x="304" y="360"/>
                    <a:pt x="418" y="274"/>
                    <a:pt x="417" y="196"/>
                  </a:cubicBezTo>
                  <a:cubicBezTo>
                    <a:pt x="366" y="228"/>
                    <a:pt x="255" y="268"/>
                    <a:pt x="255" y="268"/>
                  </a:cubicBezTo>
                  <a:cubicBezTo>
                    <a:pt x="255" y="268"/>
                    <a:pt x="254" y="98"/>
                    <a:pt x="272" y="0"/>
                  </a:cubicBezTo>
                  <a:cubicBezTo>
                    <a:pt x="208" y="50"/>
                    <a:pt x="161" y="169"/>
                    <a:pt x="150" y="242"/>
                  </a:cubicBezTo>
                  <a:cubicBezTo>
                    <a:pt x="113" y="233"/>
                    <a:pt x="45" y="163"/>
                    <a:pt x="25" y="126"/>
                  </a:cubicBezTo>
                  <a:cubicBezTo>
                    <a:pt x="0" y="243"/>
                    <a:pt x="117" y="355"/>
                    <a:pt x="130" y="365"/>
                  </a:cubicBezTo>
                  <a:cubicBezTo>
                    <a:pt x="95" y="373"/>
                    <a:pt x="61" y="358"/>
                    <a:pt x="30" y="339"/>
                  </a:cubicBezTo>
                  <a:cubicBezTo>
                    <a:pt x="53" y="396"/>
                    <a:pt x="148" y="422"/>
                    <a:pt x="217" y="424"/>
                  </a:cubicBezTo>
                  <a:cubicBezTo>
                    <a:pt x="223" y="422"/>
                    <a:pt x="223" y="422"/>
                    <a:pt x="223" y="422"/>
                  </a:cubicBezTo>
                  <a:cubicBezTo>
                    <a:pt x="223" y="422"/>
                    <a:pt x="223" y="422"/>
                    <a:pt x="223" y="422"/>
                  </a:cubicBezTo>
                  <a:close/>
                </a:path>
              </a:pathLst>
            </a:custGeom>
            <a:solidFill>
              <a:srgbClr val="DD72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43" name="Hình tự do 30"/>
            <p:cNvSpPr/>
            <p:nvPr/>
          </p:nvSpPr>
          <p:spPr bwMode="auto">
            <a:xfrm rot="20399546">
              <a:off x="11487828" y="1372986"/>
              <a:ext cx="144138" cy="616345"/>
            </a:xfrm>
            <a:custGeom>
              <a:avLst/>
              <a:gdLst>
                <a:gd name="T0" fmla="*/ 53 w 69"/>
                <a:gd name="T1" fmla="*/ 295 h 295"/>
                <a:gd name="T2" fmla="*/ 69 w 69"/>
                <a:gd name="T3" fmla="*/ 0 h 295"/>
                <a:gd name="T4" fmla="*/ 53 w 69"/>
                <a:gd name="T5" fmla="*/ 295 h 2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9" h="295">
                  <a:moveTo>
                    <a:pt x="53" y="295"/>
                  </a:moveTo>
                  <a:cubicBezTo>
                    <a:pt x="53" y="295"/>
                    <a:pt x="12" y="195"/>
                    <a:pt x="69" y="0"/>
                  </a:cubicBezTo>
                  <a:cubicBezTo>
                    <a:pt x="52" y="26"/>
                    <a:pt x="0" y="217"/>
                    <a:pt x="53" y="295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44" name="Hình tự do 31"/>
            <p:cNvSpPr/>
            <p:nvPr/>
          </p:nvSpPr>
          <p:spPr bwMode="auto">
            <a:xfrm rot="20399546">
              <a:off x="11275423" y="1608421"/>
              <a:ext cx="279433" cy="298887"/>
            </a:xfrm>
            <a:custGeom>
              <a:avLst/>
              <a:gdLst>
                <a:gd name="T0" fmla="*/ 134 w 134"/>
                <a:gd name="T1" fmla="*/ 143 h 143"/>
                <a:gd name="T2" fmla="*/ 0 w 134"/>
                <a:gd name="T3" fmla="*/ 0 h 143"/>
                <a:gd name="T4" fmla="*/ 134 w 134"/>
                <a:gd name="T5" fmla="*/ 143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34" h="143">
                  <a:moveTo>
                    <a:pt x="134" y="143"/>
                  </a:moveTo>
                  <a:cubicBezTo>
                    <a:pt x="134" y="143"/>
                    <a:pt x="68" y="117"/>
                    <a:pt x="0" y="0"/>
                  </a:cubicBezTo>
                  <a:cubicBezTo>
                    <a:pt x="5" y="20"/>
                    <a:pt x="72" y="133"/>
                    <a:pt x="134" y="143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45" name="Hình tự do 32"/>
            <p:cNvSpPr/>
            <p:nvPr/>
          </p:nvSpPr>
          <p:spPr bwMode="auto">
            <a:xfrm rot="20399546">
              <a:off x="11408949" y="1946124"/>
              <a:ext cx="244062" cy="84007"/>
            </a:xfrm>
            <a:custGeom>
              <a:avLst/>
              <a:gdLst>
                <a:gd name="T0" fmla="*/ 117 w 117"/>
                <a:gd name="T1" fmla="*/ 22 h 40"/>
                <a:gd name="T2" fmla="*/ 0 w 117"/>
                <a:gd name="T3" fmla="*/ 0 h 40"/>
                <a:gd name="T4" fmla="*/ 117 w 117"/>
                <a:gd name="T5" fmla="*/ 22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7" h="40">
                  <a:moveTo>
                    <a:pt x="117" y="22"/>
                  </a:moveTo>
                  <a:cubicBezTo>
                    <a:pt x="117" y="22"/>
                    <a:pt x="75" y="34"/>
                    <a:pt x="0" y="0"/>
                  </a:cubicBezTo>
                  <a:cubicBezTo>
                    <a:pt x="9" y="8"/>
                    <a:pt x="82" y="40"/>
                    <a:pt x="117" y="22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46" name="Hình tự do 33"/>
            <p:cNvSpPr/>
            <p:nvPr/>
          </p:nvSpPr>
          <p:spPr bwMode="auto">
            <a:xfrm rot="20399546">
              <a:off x="11624124" y="1563797"/>
              <a:ext cx="342217" cy="229913"/>
            </a:xfrm>
            <a:custGeom>
              <a:avLst/>
              <a:gdLst>
                <a:gd name="T0" fmla="*/ 0 w 164"/>
                <a:gd name="T1" fmla="*/ 105 h 110"/>
                <a:gd name="T2" fmla="*/ 164 w 164"/>
                <a:gd name="T3" fmla="*/ 0 h 110"/>
                <a:gd name="T4" fmla="*/ 0 w 164"/>
                <a:gd name="T5" fmla="*/ 105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64" h="110">
                  <a:moveTo>
                    <a:pt x="0" y="105"/>
                  </a:moveTo>
                  <a:cubicBezTo>
                    <a:pt x="0" y="105"/>
                    <a:pt x="70" y="96"/>
                    <a:pt x="164" y="0"/>
                  </a:cubicBezTo>
                  <a:cubicBezTo>
                    <a:pt x="155" y="18"/>
                    <a:pt x="62" y="110"/>
                    <a:pt x="0" y="105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47" name="Hình tự do 34"/>
            <p:cNvSpPr/>
            <p:nvPr/>
          </p:nvSpPr>
          <p:spPr bwMode="auto">
            <a:xfrm rot="20399546">
              <a:off x="11677994" y="1824726"/>
              <a:ext cx="329837" cy="104345"/>
            </a:xfrm>
            <a:custGeom>
              <a:avLst/>
              <a:gdLst>
                <a:gd name="T0" fmla="*/ 0 w 158"/>
                <a:gd name="T1" fmla="*/ 26 h 50"/>
                <a:gd name="T2" fmla="*/ 158 w 158"/>
                <a:gd name="T3" fmla="*/ 0 h 50"/>
                <a:gd name="T4" fmla="*/ 0 w 158"/>
                <a:gd name="T5" fmla="*/ 26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8" h="50">
                  <a:moveTo>
                    <a:pt x="0" y="26"/>
                  </a:moveTo>
                  <a:cubicBezTo>
                    <a:pt x="0" y="26"/>
                    <a:pt x="55" y="43"/>
                    <a:pt x="158" y="0"/>
                  </a:cubicBezTo>
                  <a:cubicBezTo>
                    <a:pt x="144" y="11"/>
                    <a:pt x="45" y="50"/>
                    <a:pt x="0" y="26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48" name="Hình tự do 35"/>
            <p:cNvSpPr/>
            <p:nvPr/>
          </p:nvSpPr>
          <p:spPr bwMode="auto">
            <a:xfrm rot="20399546">
              <a:off x="11582576" y="2030249"/>
              <a:ext cx="165361" cy="211344"/>
            </a:xfrm>
            <a:custGeom>
              <a:avLst/>
              <a:gdLst>
                <a:gd name="T0" fmla="*/ 59 w 79"/>
                <a:gd name="T1" fmla="*/ 6 h 101"/>
                <a:gd name="T2" fmla="*/ 11 w 79"/>
                <a:gd name="T3" fmla="*/ 101 h 101"/>
                <a:gd name="T4" fmla="*/ 0 w 79"/>
                <a:gd name="T5" fmla="*/ 92 h 101"/>
                <a:gd name="T6" fmla="*/ 49 w 79"/>
                <a:gd name="T7" fmla="*/ 58 h 101"/>
                <a:gd name="T8" fmla="*/ 52 w 79"/>
                <a:gd name="T9" fmla="*/ 0 h 101"/>
                <a:gd name="T10" fmla="*/ 59 w 79"/>
                <a:gd name="T11" fmla="*/ 6 h 101"/>
                <a:gd name="T12" fmla="*/ 59 w 79"/>
                <a:gd name="T13" fmla="*/ 6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9" h="101">
                  <a:moveTo>
                    <a:pt x="59" y="6"/>
                  </a:moveTo>
                  <a:cubicBezTo>
                    <a:pt x="59" y="6"/>
                    <a:pt x="79" y="71"/>
                    <a:pt x="11" y="101"/>
                  </a:cubicBezTo>
                  <a:cubicBezTo>
                    <a:pt x="8" y="101"/>
                    <a:pt x="0" y="92"/>
                    <a:pt x="0" y="92"/>
                  </a:cubicBezTo>
                  <a:cubicBezTo>
                    <a:pt x="0" y="92"/>
                    <a:pt x="34" y="82"/>
                    <a:pt x="49" y="58"/>
                  </a:cubicBezTo>
                  <a:cubicBezTo>
                    <a:pt x="63" y="33"/>
                    <a:pt x="52" y="0"/>
                    <a:pt x="52" y="0"/>
                  </a:cubicBezTo>
                  <a:cubicBezTo>
                    <a:pt x="59" y="6"/>
                    <a:pt x="59" y="6"/>
                    <a:pt x="59" y="6"/>
                  </a:cubicBezTo>
                  <a:cubicBezTo>
                    <a:pt x="59" y="6"/>
                    <a:pt x="59" y="6"/>
                    <a:pt x="59" y="6"/>
                  </a:cubicBezTo>
                  <a:close/>
                </a:path>
              </a:pathLst>
            </a:custGeom>
            <a:solidFill>
              <a:srgbClr val="CB7B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</p:grpSp>
      <p:sp>
        <p:nvSpPr>
          <p:cNvPr id="49" name="Hình tự do 500"/>
          <p:cNvSpPr/>
          <p:nvPr userDrawn="1"/>
        </p:nvSpPr>
        <p:spPr bwMode="auto">
          <a:xfrm>
            <a:off x="3284322" y="4664178"/>
            <a:ext cx="8902911" cy="2193823"/>
          </a:xfrm>
          <a:custGeom>
            <a:avLst/>
            <a:gdLst/>
            <a:ahLst/>
            <a:cxnLst/>
            <a:rect l="l" t="t" r="r" b="b"/>
            <a:pathLst>
              <a:path w="8267700" h="2293105">
                <a:moveTo>
                  <a:pt x="4743185" y="368"/>
                </a:moveTo>
                <a:cubicBezTo>
                  <a:pt x="6928973" y="16536"/>
                  <a:pt x="8267663" y="560431"/>
                  <a:pt x="8267700" y="560446"/>
                </a:cubicBezTo>
                <a:cubicBezTo>
                  <a:pt x="8267700" y="560446"/>
                  <a:pt x="8267700" y="560446"/>
                  <a:pt x="8267700" y="2293105"/>
                </a:cubicBezTo>
                <a:lnTo>
                  <a:pt x="1166883" y="2293105"/>
                </a:lnTo>
                <a:cubicBezTo>
                  <a:pt x="996616" y="2071254"/>
                  <a:pt x="661109" y="1634102"/>
                  <a:pt x="0" y="772704"/>
                </a:cubicBezTo>
                <a:cubicBezTo>
                  <a:pt x="1815239" y="170954"/>
                  <a:pt x="3431694" y="-9332"/>
                  <a:pt x="4743185" y="368"/>
                </a:cubicBezTo>
                <a:close/>
              </a:path>
            </a:pathLst>
          </a:custGeom>
          <a:solidFill>
            <a:srgbClr val="AFAF5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grpSp>
        <p:nvGrpSpPr>
          <p:cNvPr id="50" name="Nhóm 49"/>
          <p:cNvGrpSpPr/>
          <p:nvPr userDrawn="1"/>
        </p:nvGrpSpPr>
        <p:grpSpPr>
          <a:xfrm>
            <a:off x="11434163" y="6542"/>
            <a:ext cx="679129" cy="712528"/>
            <a:chOff x="11231706" y="127529"/>
            <a:chExt cx="679129" cy="712528"/>
          </a:xfrm>
        </p:grpSpPr>
        <p:sp>
          <p:nvSpPr>
            <p:cNvPr id="51" name="Hình tự do 36"/>
            <p:cNvSpPr/>
            <p:nvPr/>
          </p:nvSpPr>
          <p:spPr bwMode="auto">
            <a:xfrm rot="20399546">
              <a:off x="11674805" y="635788"/>
              <a:ext cx="133527" cy="204269"/>
            </a:xfrm>
            <a:custGeom>
              <a:avLst/>
              <a:gdLst>
                <a:gd name="T0" fmla="*/ 33 w 64"/>
                <a:gd name="T1" fmla="*/ 4 h 98"/>
                <a:gd name="T2" fmla="*/ 12 w 64"/>
                <a:gd name="T3" fmla="*/ 97 h 98"/>
                <a:gd name="T4" fmla="*/ 0 w 64"/>
                <a:gd name="T5" fmla="*/ 92 h 98"/>
                <a:gd name="T6" fmla="*/ 35 w 64"/>
                <a:gd name="T7" fmla="*/ 51 h 98"/>
                <a:gd name="T8" fmla="*/ 24 w 64"/>
                <a:gd name="T9" fmla="*/ 0 h 98"/>
                <a:gd name="T10" fmla="*/ 33 w 64"/>
                <a:gd name="T11" fmla="*/ 4 h 98"/>
                <a:gd name="T12" fmla="*/ 33 w 64"/>
                <a:gd name="T13" fmla="*/ 4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4" h="98">
                  <a:moveTo>
                    <a:pt x="33" y="4"/>
                  </a:moveTo>
                  <a:cubicBezTo>
                    <a:pt x="33" y="4"/>
                    <a:pt x="64" y="56"/>
                    <a:pt x="12" y="97"/>
                  </a:cubicBezTo>
                  <a:cubicBezTo>
                    <a:pt x="9" y="98"/>
                    <a:pt x="0" y="92"/>
                    <a:pt x="0" y="92"/>
                  </a:cubicBezTo>
                  <a:cubicBezTo>
                    <a:pt x="0" y="92"/>
                    <a:pt x="28" y="76"/>
                    <a:pt x="35" y="51"/>
                  </a:cubicBezTo>
                  <a:cubicBezTo>
                    <a:pt x="42" y="28"/>
                    <a:pt x="24" y="0"/>
                    <a:pt x="24" y="0"/>
                  </a:cubicBezTo>
                  <a:cubicBezTo>
                    <a:pt x="33" y="4"/>
                    <a:pt x="33" y="4"/>
                    <a:pt x="33" y="4"/>
                  </a:cubicBezTo>
                  <a:cubicBezTo>
                    <a:pt x="33" y="4"/>
                    <a:pt x="33" y="4"/>
                    <a:pt x="33" y="4"/>
                  </a:cubicBezTo>
                  <a:close/>
                </a:path>
              </a:pathLst>
            </a:custGeom>
            <a:solidFill>
              <a:srgbClr val="CB7B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52" name="Hình tự do 37"/>
            <p:cNvSpPr/>
            <p:nvPr/>
          </p:nvSpPr>
          <p:spPr bwMode="auto">
            <a:xfrm rot="20399546">
              <a:off x="11231706" y="127529"/>
              <a:ext cx="679129" cy="644642"/>
            </a:xfrm>
            <a:custGeom>
              <a:avLst/>
              <a:gdLst>
                <a:gd name="T0" fmla="*/ 162 w 325"/>
                <a:gd name="T1" fmla="*/ 301 h 309"/>
                <a:gd name="T2" fmla="*/ 291 w 325"/>
                <a:gd name="T3" fmla="*/ 223 h 309"/>
                <a:gd name="T4" fmla="*/ 304 w 325"/>
                <a:gd name="T5" fmla="*/ 152 h 309"/>
                <a:gd name="T6" fmla="*/ 249 w 325"/>
                <a:gd name="T7" fmla="*/ 207 h 309"/>
                <a:gd name="T8" fmla="*/ 268 w 325"/>
                <a:gd name="T9" fmla="*/ 58 h 309"/>
                <a:gd name="T10" fmla="*/ 243 w 325"/>
                <a:gd name="T11" fmla="*/ 27 h 309"/>
                <a:gd name="T12" fmla="*/ 197 w 325"/>
                <a:gd name="T13" fmla="*/ 120 h 309"/>
                <a:gd name="T14" fmla="*/ 108 w 325"/>
                <a:gd name="T15" fmla="*/ 30 h 309"/>
                <a:gd name="T16" fmla="*/ 42 w 325"/>
                <a:gd name="T17" fmla="*/ 0 h 309"/>
                <a:gd name="T18" fmla="*/ 116 w 325"/>
                <a:gd name="T19" fmla="*/ 173 h 309"/>
                <a:gd name="T20" fmla="*/ 0 w 325"/>
                <a:gd name="T21" fmla="*/ 162 h 309"/>
                <a:gd name="T22" fmla="*/ 87 w 325"/>
                <a:gd name="T23" fmla="*/ 257 h 309"/>
                <a:gd name="T24" fmla="*/ 46 w 325"/>
                <a:gd name="T25" fmla="*/ 261 h 309"/>
                <a:gd name="T26" fmla="*/ 94 w 325"/>
                <a:gd name="T27" fmla="*/ 300 h 309"/>
                <a:gd name="T28" fmla="*/ 157 w 325"/>
                <a:gd name="T29" fmla="*/ 303 h 309"/>
                <a:gd name="T30" fmla="*/ 162 w 325"/>
                <a:gd name="T31" fmla="*/ 301 h 309"/>
                <a:gd name="T32" fmla="*/ 162 w 325"/>
                <a:gd name="T33" fmla="*/ 301 h 3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25" h="309">
                  <a:moveTo>
                    <a:pt x="162" y="301"/>
                  </a:moveTo>
                  <a:cubicBezTo>
                    <a:pt x="162" y="301"/>
                    <a:pt x="258" y="275"/>
                    <a:pt x="291" y="223"/>
                  </a:cubicBezTo>
                  <a:cubicBezTo>
                    <a:pt x="325" y="171"/>
                    <a:pt x="304" y="152"/>
                    <a:pt x="304" y="152"/>
                  </a:cubicBezTo>
                  <a:cubicBezTo>
                    <a:pt x="249" y="207"/>
                    <a:pt x="249" y="207"/>
                    <a:pt x="249" y="207"/>
                  </a:cubicBezTo>
                  <a:cubicBezTo>
                    <a:pt x="249" y="207"/>
                    <a:pt x="297" y="110"/>
                    <a:pt x="268" y="58"/>
                  </a:cubicBezTo>
                  <a:cubicBezTo>
                    <a:pt x="252" y="30"/>
                    <a:pt x="243" y="27"/>
                    <a:pt x="243" y="27"/>
                  </a:cubicBezTo>
                  <a:cubicBezTo>
                    <a:pt x="243" y="27"/>
                    <a:pt x="216" y="93"/>
                    <a:pt x="197" y="120"/>
                  </a:cubicBezTo>
                  <a:cubicBezTo>
                    <a:pt x="192" y="106"/>
                    <a:pt x="148" y="51"/>
                    <a:pt x="108" y="30"/>
                  </a:cubicBezTo>
                  <a:cubicBezTo>
                    <a:pt x="66" y="8"/>
                    <a:pt x="42" y="0"/>
                    <a:pt x="42" y="0"/>
                  </a:cubicBezTo>
                  <a:cubicBezTo>
                    <a:pt x="116" y="173"/>
                    <a:pt x="116" y="173"/>
                    <a:pt x="116" y="173"/>
                  </a:cubicBezTo>
                  <a:cubicBezTo>
                    <a:pt x="0" y="162"/>
                    <a:pt x="0" y="162"/>
                    <a:pt x="0" y="162"/>
                  </a:cubicBezTo>
                  <a:cubicBezTo>
                    <a:pt x="0" y="162"/>
                    <a:pt x="5" y="237"/>
                    <a:pt x="87" y="257"/>
                  </a:cubicBezTo>
                  <a:cubicBezTo>
                    <a:pt x="71" y="262"/>
                    <a:pt x="46" y="261"/>
                    <a:pt x="46" y="261"/>
                  </a:cubicBezTo>
                  <a:cubicBezTo>
                    <a:pt x="46" y="261"/>
                    <a:pt x="64" y="290"/>
                    <a:pt x="94" y="300"/>
                  </a:cubicBezTo>
                  <a:cubicBezTo>
                    <a:pt x="122" y="309"/>
                    <a:pt x="157" y="303"/>
                    <a:pt x="157" y="303"/>
                  </a:cubicBezTo>
                  <a:cubicBezTo>
                    <a:pt x="162" y="301"/>
                    <a:pt x="162" y="301"/>
                    <a:pt x="162" y="301"/>
                  </a:cubicBezTo>
                  <a:cubicBezTo>
                    <a:pt x="162" y="301"/>
                    <a:pt x="162" y="301"/>
                    <a:pt x="162" y="301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53" name="Hình tự do 38"/>
            <p:cNvSpPr/>
            <p:nvPr/>
          </p:nvSpPr>
          <p:spPr bwMode="auto">
            <a:xfrm rot="20399546">
              <a:off x="11276592" y="184419"/>
              <a:ext cx="573899" cy="599543"/>
            </a:xfrm>
            <a:custGeom>
              <a:avLst/>
              <a:gdLst>
                <a:gd name="T0" fmla="*/ 172 w 275"/>
                <a:gd name="T1" fmla="*/ 254 h 287"/>
                <a:gd name="T2" fmla="*/ 55 w 275"/>
                <a:gd name="T3" fmla="*/ 249 h 287"/>
                <a:gd name="T4" fmla="*/ 108 w 275"/>
                <a:gd name="T5" fmla="*/ 232 h 287"/>
                <a:gd name="T6" fmla="*/ 0 w 275"/>
                <a:gd name="T7" fmla="*/ 156 h 287"/>
                <a:gd name="T8" fmla="*/ 117 w 275"/>
                <a:gd name="T9" fmla="*/ 164 h 287"/>
                <a:gd name="T10" fmla="*/ 49 w 275"/>
                <a:gd name="T11" fmla="*/ 0 h 287"/>
                <a:gd name="T12" fmla="*/ 178 w 275"/>
                <a:gd name="T13" fmla="*/ 125 h 287"/>
                <a:gd name="T14" fmla="*/ 232 w 275"/>
                <a:gd name="T15" fmla="*/ 25 h 287"/>
                <a:gd name="T16" fmla="*/ 218 w 275"/>
                <a:gd name="T17" fmla="*/ 197 h 287"/>
                <a:gd name="T18" fmla="*/ 275 w 275"/>
                <a:gd name="T19" fmla="*/ 160 h 287"/>
                <a:gd name="T20" fmla="*/ 176 w 275"/>
                <a:gd name="T21" fmla="*/ 254 h 287"/>
                <a:gd name="T22" fmla="*/ 172 w 275"/>
                <a:gd name="T23" fmla="*/ 254 h 287"/>
                <a:gd name="T24" fmla="*/ 172 w 275"/>
                <a:gd name="T25" fmla="*/ 254 h 2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75" h="287">
                  <a:moveTo>
                    <a:pt x="172" y="254"/>
                  </a:moveTo>
                  <a:cubicBezTo>
                    <a:pt x="172" y="254"/>
                    <a:pt x="77" y="287"/>
                    <a:pt x="55" y="249"/>
                  </a:cubicBezTo>
                  <a:cubicBezTo>
                    <a:pt x="84" y="254"/>
                    <a:pt x="108" y="232"/>
                    <a:pt x="108" y="232"/>
                  </a:cubicBezTo>
                  <a:cubicBezTo>
                    <a:pt x="108" y="232"/>
                    <a:pt x="17" y="204"/>
                    <a:pt x="0" y="156"/>
                  </a:cubicBezTo>
                  <a:cubicBezTo>
                    <a:pt x="39" y="163"/>
                    <a:pt x="117" y="164"/>
                    <a:pt x="117" y="164"/>
                  </a:cubicBezTo>
                  <a:cubicBezTo>
                    <a:pt x="117" y="164"/>
                    <a:pt x="81" y="58"/>
                    <a:pt x="49" y="0"/>
                  </a:cubicBezTo>
                  <a:cubicBezTo>
                    <a:pt x="99" y="17"/>
                    <a:pt x="156" y="81"/>
                    <a:pt x="178" y="125"/>
                  </a:cubicBezTo>
                  <a:cubicBezTo>
                    <a:pt x="200" y="111"/>
                    <a:pt x="227" y="52"/>
                    <a:pt x="232" y="25"/>
                  </a:cubicBezTo>
                  <a:cubicBezTo>
                    <a:pt x="273" y="93"/>
                    <a:pt x="224" y="189"/>
                    <a:pt x="218" y="197"/>
                  </a:cubicBezTo>
                  <a:cubicBezTo>
                    <a:pt x="242" y="195"/>
                    <a:pt x="259" y="178"/>
                    <a:pt x="275" y="160"/>
                  </a:cubicBezTo>
                  <a:cubicBezTo>
                    <a:pt x="273" y="200"/>
                    <a:pt x="219" y="237"/>
                    <a:pt x="176" y="254"/>
                  </a:cubicBezTo>
                  <a:cubicBezTo>
                    <a:pt x="172" y="254"/>
                    <a:pt x="172" y="254"/>
                    <a:pt x="172" y="254"/>
                  </a:cubicBezTo>
                  <a:cubicBezTo>
                    <a:pt x="172" y="254"/>
                    <a:pt x="172" y="254"/>
                    <a:pt x="172" y="254"/>
                  </a:cubicBezTo>
                  <a:close/>
                </a:path>
              </a:pathLst>
            </a:custGeom>
            <a:solidFill>
              <a:srgbClr val="FBBD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54" name="Hình tự do 39"/>
            <p:cNvSpPr/>
            <p:nvPr/>
          </p:nvSpPr>
          <p:spPr bwMode="auto">
            <a:xfrm rot="20399546">
              <a:off x="11486218" y="306755"/>
              <a:ext cx="188352" cy="380241"/>
            </a:xfrm>
            <a:custGeom>
              <a:avLst/>
              <a:gdLst>
                <a:gd name="T0" fmla="*/ 75 w 90"/>
                <a:gd name="T1" fmla="*/ 182 h 182"/>
                <a:gd name="T2" fmla="*/ 0 w 90"/>
                <a:gd name="T3" fmla="*/ 0 h 182"/>
                <a:gd name="T4" fmla="*/ 75 w 90"/>
                <a:gd name="T5" fmla="*/ 182 h 1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90" h="182">
                  <a:moveTo>
                    <a:pt x="75" y="182"/>
                  </a:moveTo>
                  <a:cubicBezTo>
                    <a:pt x="75" y="182"/>
                    <a:pt x="79" y="111"/>
                    <a:pt x="0" y="0"/>
                  </a:cubicBezTo>
                  <a:cubicBezTo>
                    <a:pt x="16" y="12"/>
                    <a:pt x="90" y="121"/>
                    <a:pt x="75" y="182"/>
                  </a:cubicBezTo>
                  <a:close/>
                </a:path>
              </a:pathLst>
            </a:custGeom>
            <a:solidFill>
              <a:srgbClr val="B56A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55" name="Hình tự do 40"/>
            <p:cNvSpPr/>
            <p:nvPr/>
          </p:nvSpPr>
          <p:spPr bwMode="auto">
            <a:xfrm rot="20399546">
              <a:off x="11632851" y="298738"/>
              <a:ext cx="112304" cy="248483"/>
            </a:xfrm>
            <a:custGeom>
              <a:avLst/>
              <a:gdLst>
                <a:gd name="T0" fmla="*/ 0 w 54"/>
                <a:gd name="T1" fmla="*/ 119 h 119"/>
                <a:gd name="T2" fmla="*/ 52 w 54"/>
                <a:gd name="T3" fmla="*/ 0 h 119"/>
                <a:gd name="T4" fmla="*/ 0 w 54"/>
                <a:gd name="T5" fmla="*/ 119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4" h="119">
                  <a:moveTo>
                    <a:pt x="0" y="119"/>
                  </a:moveTo>
                  <a:cubicBezTo>
                    <a:pt x="0" y="119"/>
                    <a:pt x="36" y="88"/>
                    <a:pt x="52" y="0"/>
                  </a:cubicBezTo>
                  <a:cubicBezTo>
                    <a:pt x="54" y="14"/>
                    <a:pt x="36" y="99"/>
                    <a:pt x="0" y="119"/>
                  </a:cubicBezTo>
                  <a:close/>
                </a:path>
              </a:pathLst>
            </a:custGeom>
            <a:solidFill>
              <a:srgbClr val="B56A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56" name="Hình tự do 41"/>
            <p:cNvSpPr/>
            <p:nvPr/>
          </p:nvSpPr>
          <p:spPr bwMode="auto">
            <a:xfrm rot="20399546">
              <a:off x="11710444" y="508051"/>
              <a:ext cx="144138" cy="90197"/>
            </a:xfrm>
            <a:custGeom>
              <a:avLst/>
              <a:gdLst>
                <a:gd name="T0" fmla="*/ 0 w 69"/>
                <a:gd name="T1" fmla="*/ 40 h 43"/>
                <a:gd name="T2" fmla="*/ 69 w 69"/>
                <a:gd name="T3" fmla="*/ 0 h 43"/>
                <a:gd name="T4" fmla="*/ 0 w 69"/>
                <a:gd name="T5" fmla="*/ 40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9" h="43">
                  <a:moveTo>
                    <a:pt x="0" y="40"/>
                  </a:moveTo>
                  <a:cubicBezTo>
                    <a:pt x="0" y="40"/>
                    <a:pt x="29" y="38"/>
                    <a:pt x="69" y="0"/>
                  </a:cubicBezTo>
                  <a:cubicBezTo>
                    <a:pt x="65" y="7"/>
                    <a:pt x="25" y="43"/>
                    <a:pt x="0" y="40"/>
                  </a:cubicBezTo>
                  <a:close/>
                </a:path>
              </a:pathLst>
            </a:custGeom>
            <a:solidFill>
              <a:srgbClr val="B56A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57" name="Hình tự do 42"/>
            <p:cNvSpPr/>
            <p:nvPr/>
          </p:nvSpPr>
          <p:spPr bwMode="auto">
            <a:xfrm rot="20399546">
              <a:off x="11538078" y="665049"/>
              <a:ext cx="157402" cy="52173"/>
            </a:xfrm>
            <a:custGeom>
              <a:avLst/>
              <a:gdLst>
                <a:gd name="T0" fmla="*/ 75 w 75"/>
                <a:gd name="T1" fmla="*/ 0 h 25"/>
                <a:gd name="T2" fmla="*/ 0 w 75"/>
                <a:gd name="T3" fmla="*/ 23 h 25"/>
                <a:gd name="T4" fmla="*/ 75 w 75"/>
                <a:gd name="T5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5" h="25">
                  <a:moveTo>
                    <a:pt x="75" y="0"/>
                  </a:moveTo>
                  <a:cubicBezTo>
                    <a:pt x="75" y="0"/>
                    <a:pt x="54" y="20"/>
                    <a:pt x="0" y="23"/>
                  </a:cubicBezTo>
                  <a:cubicBezTo>
                    <a:pt x="7" y="25"/>
                    <a:pt x="60" y="21"/>
                    <a:pt x="75" y="0"/>
                  </a:cubicBezTo>
                  <a:close/>
                </a:path>
              </a:pathLst>
            </a:custGeom>
            <a:solidFill>
              <a:srgbClr val="B56A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58" name="Hình tự do 43"/>
            <p:cNvSpPr/>
            <p:nvPr/>
          </p:nvSpPr>
          <p:spPr bwMode="auto">
            <a:xfrm rot="20399546">
              <a:off x="11385593" y="578185"/>
              <a:ext cx="265285" cy="98155"/>
            </a:xfrm>
            <a:custGeom>
              <a:avLst/>
              <a:gdLst>
                <a:gd name="T0" fmla="*/ 127 w 127"/>
                <a:gd name="T1" fmla="*/ 30 h 47"/>
                <a:gd name="T2" fmla="*/ 0 w 127"/>
                <a:gd name="T3" fmla="*/ 0 h 47"/>
                <a:gd name="T4" fmla="*/ 127 w 127"/>
                <a:gd name="T5" fmla="*/ 30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7" h="47">
                  <a:moveTo>
                    <a:pt x="127" y="30"/>
                  </a:moveTo>
                  <a:cubicBezTo>
                    <a:pt x="127" y="30"/>
                    <a:pt x="80" y="39"/>
                    <a:pt x="0" y="0"/>
                  </a:cubicBezTo>
                  <a:cubicBezTo>
                    <a:pt x="9" y="10"/>
                    <a:pt x="88" y="47"/>
                    <a:pt x="127" y="30"/>
                  </a:cubicBezTo>
                  <a:close/>
                </a:path>
              </a:pathLst>
            </a:custGeom>
            <a:solidFill>
              <a:srgbClr val="B56A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</p:grpSp>
      <p:sp>
        <p:nvSpPr>
          <p:cNvPr id="59" name="Hình tự do 413"/>
          <p:cNvSpPr/>
          <p:nvPr userDrawn="1"/>
        </p:nvSpPr>
        <p:spPr bwMode="auto">
          <a:xfrm>
            <a:off x="-23365" y="3007512"/>
            <a:ext cx="12188952" cy="3850488"/>
          </a:xfrm>
          <a:custGeom>
            <a:avLst/>
            <a:gdLst>
              <a:gd name="connsiteX0" fmla="*/ 282858 w 12188952"/>
              <a:gd name="connsiteY0" fmla="*/ 953 h 3850488"/>
              <a:gd name="connsiteX1" fmla="*/ 2374306 w 12188952"/>
              <a:gd name="connsiteY1" fmla="*/ 434202 h 3850488"/>
              <a:gd name="connsiteX2" fmla="*/ 7427648 w 12188952"/>
              <a:gd name="connsiteY2" fmla="*/ 3008169 h 3850488"/>
              <a:gd name="connsiteX3" fmla="*/ 12188952 w 12188952"/>
              <a:gd name="connsiteY3" fmla="*/ 2149941 h 3850488"/>
              <a:gd name="connsiteX4" fmla="*/ 12188952 w 12188952"/>
              <a:gd name="connsiteY4" fmla="*/ 3850488 h 3850488"/>
              <a:gd name="connsiteX5" fmla="*/ 0 w 12188952"/>
              <a:gd name="connsiteY5" fmla="*/ 3850488 h 3850488"/>
              <a:gd name="connsiteX6" fmla="*/ 0 w 12188952"/>
              <a:gd name="connsiteY6" fmla="*/ 2369 h 3850488"/>
              <a:gd name="connsiteX7" fmla="*/ 282858 w 12188952"/>
              <a:gd name="connsiteY7" fmla="*/ 953 h 3850488"/>
              <a:gd name="connsiteX0-1" fmla="*/ 282858 w 12188952"/>
              <a:gd name="connsiteY0-2" fmla="*/ 953 h 3850488"/>
              <a:gd name="connsiteX1-3" fmla="*/ 2374306 w 12188952"/>
              <a:gd name="connsiteY1-4" fmla="*/ 434202 h 3850488"/>
              <a:gd name="connsiteX2-5" fmla="*/ 7427648 w 12188952"/>
              <a:gd name="connsiteY2-6" fmla="*/ 3008169 h 3850488"/>
              <a:gd name="connsiteX3-7" fmla="*/ 12188952 w 12188952"/>
              <a:gd name="connsiteY3-8" fmla="*/ 2149941 h 3850488"/>
              <a:gd name="connsiteX4-9" fmla="*/ 12188952 w 12188952"/>
              <a:gd name="connsiteY4-10" fmla="*/ 3850488 h 3850488"/>
              <a:gd name="connsiteX5-11" fmla="*/ 0 w 12188952"/>
              <a:gd name="connsiteY5-12" fmla="*/ 3850488 h 3850488"/>
              <a:gd name="connsiteX6-13" fmla="*/ 0 w 12188952"/>
              <a:gd name="connsiteY6-14" fmla="*/ 2369 h 3850488"/>
              <a:gd name="connsiteX7-15" fmla="*/ 282858 w 12188952"/>
              <a:gd name="connsiteY7-16" fmla="*/ 953 h 3850488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</a:cxnLst>
            <a:rect l="l" t="t" r="r" b="b"/>
            <a:pathLst>
              <a:path w="12188952" h="3850488">
                <a:moveTo>
                  <a:pt x="282858" y="953"/>
                </a:moveTo>
                <a:cubicBezTo>
                  <a:pt x="949832" y="12603"/>
                  <a:pt x="1183508" y="-67001"/>
                  <a:pt x="2374306" y="434202"/>
                </a:cubicBezTo>
                <a:cubicBezTo>
                  <a:pt x="3565104" y="935405"/>
                  <a:pt x="5388766" y="2877142"/>
                  <a:pt x="7427648" y="3008169"/>
                </a:cubicBezTo>
                <a:cubicBezTo>
                  <a:pt x="9179895" y="3120776"/>
                  <a:pt x="10439965" y="2790445"/>
                  <a:pt x="12188952" y="2149941"/>
                </a:cubicBezTo>
                <a:lnTo>
                  <a:pt x="12188952" y="3850488"/>
                </a:lnTo>
                <a:lnTo>
                  <a:pt x="0" y="3850488"/>
                </a:lnTo>
                <a:lnTo>
                  <a:pt x="0" y="2369"/>
                </a:lnTo>
                <a:cubicBezTo>
                  <a:pt x="93242" y="-167"/>
                  <a:pt x="187576" y="-711"/>
                  <a:pt x="282858" y="953"/>
                </a:cubicBezTo>
                <a:close/>
              </a:path>
            </a:pathLst>
          </a:custGeom>
          <a:solidFill>
            <a:srgbClr val="C7CC6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60" name="Hình tự do 414"/>
          <p:cNvSpPr/>
          <p:nvPr userDrawn="1"/>
        </p:nvSpPr>
        <p:spPr bwMode="auto">
          <a:xfrm>
            <a:off x="-23365" y="3324746"/>
            <a:ext cx="12188952" cy="3383191"/>
          </a:xfrm>
          <a:custGeom>
            <a:avLst/>
            <a:gdLst/>
            <a:ahLst/>
            <a:cxnLst/>
            <a:rect l="l" t="t" r="r" b="b"/>
            <a:pathLst>
              <a:path w="12226444" h="3383191">
                <a:moveTo>
                  <a:pt x="0" y="0"/>
                </a:moveTo>
                <a:cubicBezTo>
                  <a:pt x="4849618" y="341726"/>
                  <a:pt x="5060396" y="5340190"/>
                  <a:pt x="12226444" y="1871560"/>
                </a:cubicBezTo>
                <a:lnTo>
                  <a:pt x="12226444" y="2023822"/>
                </a:lnTo>
                <a:cubicBezTo>
                  <a:pt x="8197021" y="4374285"/>
                  <a:pt x="5724658" y="3266285"/>
                  <a:pt x="3368145" y="1776645"/>
                </a:cubicBezTo>
                <a:cubicBezTo>
                  <a:pt x="1574961" y="643106"/>
                  <a:pt x="605914" y="543871"/>
                  <a:pt x="0" y="477574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grpSp>
        <p:nvGrpSpPr>
          <p:cNvPr id="61" name="Nhóm 5"/>
          <p:cNvGrpSpPr>
            <a:grpSpLocks noChangeAspect="1"/>
          </p:cNvGrpSpPr>
          <p:nvPr userDrawn="1"/>
        </p:nvGrpSpPr>
        <p:grpSpPr bwMode="auto">
          <a:xfrm>
            <a:off x="-1519" y="854145"/>
            <a:ext cx="1881474" cy="2341763"/>
            <a:chOff x="3000" y="1116"/>
            <a:chExt cx="1680" cy="2091"/>
          </a:xfrm>
        </p:grpSpPr>
        <p:sp>
          <p:nvSpPr>
            <p:cNvPr id="62" name="Hình tự do 6"/>
            <p:cNvSpPr/>
            <p:nvPr/>
          </p:nvSpPr>
          <p:spPr bwMode="auto">
            <a:xfrm>
              <a:off x="3019" y="2576"/>
              <a:ext cx="85" cy="93"/>
            </a:xfrm>
            <a:custGeom>
              <a:avLst/>
              <a:gdLst>
                <a:gd name="T0" fmla="*/ 0 w 36"/>
                <a:gd name="T1" fmla="*/ 32 h 39"/>
                <a:gd name="T2" fmla="*/ 2 w 36"/>
                <a:gd name="T3" fmla="*/ 39 h 39"/>
                <a:gd name="T4" fmla="*/ 26 w 36"/>
                <a:gd name="T5" fmla="*/ 0 h 39"/>
                <a:gd name="T6" fmla="*/ 0 w 36"/>
                <a:gd name="T7" fmla="*/ 32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39">
                  <a:moveTo>
                    <a:pt x="0" y="32"/>
                  </a:moveTo>
                  <a:cubicBezTo>
                    <a:pt x="0" y="32"/>
                    <a:pt x="0" y="36"/>
                    <a:pt x="2" y="39"/>
                  </a:cubicBezTo>
                  <a:cubicBezTo>
                    <a:pt x="33" y="25"/>
                    <a:pt x="36" y="20"/>
                    <a:pt x="26" y="0"/>
                  </a:cubicBezTo>
                  <a:cubicBezTo>
                    <a:pt x="32" y="29"/>
                    <a:pt x="0" y="32"/>
                    <a:pt x="0" y="32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63" name="Hình tự do 7"/>
            <p:cNvSpPr/>
            <p:nvPr/>
          </p:nvSpPr>
          <p:spPr bwMode="auto">
            <a:xfrm>
              <a:off x="3057" y="2617"/>
              <a:ext cx="116" cy="73"/>
            </a:xfrm>
            <a:custGeom>
              <a:avLst/>
              <a:gdLst>
                <a:gd name="T0" fmla="*/ 37 w 49"/>
                <a:gd name="T1" fmla="*/ 17 h 31"/>
                <a:gd name="T2" fmla="*/ 13 w 49"/>
                <a:gd name="T3" fmla="*/ 23 h 31"/>
                <a:gd name="T4" fmla="*/ 5 w 49"/>
                <a:gd name="T5" fmla="*/ 13 h 31"/>
                <a:gd name="T6" fmla="*/ 0 w 49"/>
                <a:gd name="T7" fmla="*/ 20 h 31"/>
                <a:gd name="T8" fmla="*/ 14 w 49"/>
                <a:gd name="T9" fmla="*/ 31 h 31"/>
                <a:gd name="T10" fmla="*/ 43 w 49"/>
                <a:gd name="T11" fmla="*/ 20 h 31"/>
                <a:gd name="T12" fmla="*/ 49 w 49"/>
                <a:gd name="T13" fmla="*/ 0 h 31"/>
                <a:gd name="T14" fmla="*/ 37 w 49"/>
                <a:gd name="T15" fmla="*/ 17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9" h="31">
                  <a:moveTo>
                    <a:pt x="37" y="17"/>
                  </a:moveTo>
                  <a:cubicBezTo>
                    <a:pt x="34" y="18"/>
                    <a:pt x="21" y="23"/>
                    <a:pt x="13" y="23"/>
                  </a:cubicBezTo>
                  <a:cubicBezTo>
                    <a:pt x="6" y="22"/>
                    <a:pt x="5" y="13"/>
                    <a:pt x="5" y="13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0" y="20"/>
                    <a:pt x="5" y="31"/>
                    <a:pt x="14" y="31"/>
                  </a:cubicBezTo>
                  <a:cubicBezTo>
                    <a:pt x="24" y="31"/>
                    <a:pt x="37" y="27"/>
                    <a:pt x="43" y="20"/>
                  </a:cubicBezTo>
                  <a:cubicBezTo>
                    <a:pt x="49" y="14"/>
                    <a:pt x="49" y="0"/>
                    <a:pt x="49" y="0"/>
                  </a:cubicBezTo>
                  <a:cubicBezTo>
                    <a:pt x="49" y="0"/>
                    <a:pt x="39" y="16"/>
                    <a:pt x="37" y="17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64" name="Hình tự do 8"/>
            <p:cNvSpPr/>
            <p:nvPr/>
          </p:nvSpPr>
          <p:spPr bwMode="auto">
            <a:xfrm>
              <a:off x="3133" y="2676"/>
              <a:ext cx="71" cy="23"/>
            </a:xfrm>
            <a:custGeom>
              <a:avLst/>
              <a:gdLst>
                <a:gd name="T0" fmla="*/ 13 w 30"/>
                <a:gd name="T1" fmla="*/ 5 h 10"/>
                <a:gd name="T2" fmla="*/ 6 w 30"/>
                <a:gd name="T3" fmla="*/ 0 h 10"/>
                <a:gd name="T4" fmla="*/ 0 w 30"/>
                <a:gd name="T5" fmla="*/ 1 h 10"/>
                <a:gd name="T6" fmla="*/ 13 w 30"/>
                <a:gd name="T7" fmla="*/ 10 h 10"/>
                <a:gd name="T8" fmla="*/ 30 w 30"/>
                <a:gd name="T9" fmla="*/ 1 h 10"/>
                <a:gd name="T10" fmla="*/ 13 w 30"/>
                <a:gd name="T11" fmla="*/ 5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0" h="10">
                  <a:moveTo>
                    <a:pt x="13" y="5"/>
                  </a:moveTo>
                  <a:cubicBezTo>
                    <a:pt x="9" y="4"/>
                    <a:pt x="6" y="0"/>
                    <a:pt x="6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6" y="10"/>
                    <a:pt x="13" y="10"/>
                  </a:cubicBezTo>
                  <a:cubicBezTo>
                    <a:pt x="20" y="10"/>
                    <a:pt x="27" y="7"/>
                    <a:pt x="30" y="1"/>
                  </a:cubicBezTo>
                  <a:cubicBezTo>
                    <a:pt x="25" y="4"/>
                    <a:pt x="18" y="6"/>
                    <a:pt x="13" y="5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65" name="Hình tự do 9"/>
            <p:cNvSpPr/>
            <p:nvPr/>
          </p:nvSpPr>
          <p:spPr bwMode="auto">
            <a:xfrm>
              <a:off x="3003" y="2742"/>
              <a:ext cx="234" cy="198"/>
            </a:xfrm>
            <a:custGeom>
              <a:avLst/>
              <a:gdLst>
                <a:gd name="T0" fmla="*/ 11 w 99"/>
                <a:gd name="T1" fmla="*/ 9 h 84"/>
                <a:gd name="T2" fmla="*/ 19 w 99"/>
                <a:gd name="T3" fmla="*/ 30 h 84"/>
                <a:gd name="T4" fmla="*/ 51 w 99"/>
                <a:gd name="T5" fmla="*/ 29 h 84"/>
                <a:gd name="T6" fmla="*/ 54 w 99"/>
                <a:gd name="T7" fmla="*/ 54 h 84"/>
                <a:gd name="T8" fmla="*/ 75 w 99"/>
                <a:gd name="T9" fmla="*/ 51 h 84"/>
                <a:gd name="T10" fmla="*/ 76 w 99"/>
                <a:gd name="T11" fmla="*/ 69 h 84"/>
                <a:gd name="T12" fmla="*/ 90 w 99"/>
                <a:gd name="T13" fmla="*/ 73 h 84"/>
                <a:gd name="T14" fmla="*/ 88 w 99"/>
                <a:gd name="T15" fmla="*/ 82 h 84"/>
                <a:gd name="T16" fmla="*/ 89 w 99"/>
                <a:gd name="T17" fmla="*/ 84 h 84"/>
                <a:gd name="T18" fmla="*/ 93 w 99"/>
                <a:gd name="T19" fmla="*/ 72 h 84"/>
                <a:gd name="T20" fmla="*/ 80 w 99"/>
                <a:gd name="T21" fmla="*/ 66 h 84"/>
                <a:gd name="T22" fmla="*/ 78 w 99"/>
                <a:gd name="T23" fmla="*/ 48 h 84"/>
                <a:gd name="T24" fmla="*/ 60 w 99"/>
                <a:gd name="T25" fmla="*/ 45 h 84"/>
                <a:gd name="T26" fmla="*/ 52 w 99"/>
                <a:gd name="T27" fmla="*/ 23 h 84"/>
                <a:gd name="T28" fmla="*/ 22 w 99"/>
                <a:gd name="T29" fmla="*/ 24 h 84"/>
                <a:gd name="T30" fmla="*/ 12 w 99"/>
                <a:gd name="T31" fmla="*/ 3 h 84"/>
                <a:gd name="T32" fmla="*/ 0 w 99"/>
                <a:gd name="T33" fmla="*/ 4 h 84"/>
                <a:gd name="T34" fmla="*/ 0 w 99"/>
                <a:gd name="T35" fmla="*/ 11 h 84"/>
                <a:gd name="T36" fmla="*/ 11 w 99"/>
                <a:gd name="T37" fmla="*/ 9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99" h="84">
                  <a:moveTo>
                    <a:pt x="11" y="9"/>
                  </a:moveTo>
                  <a:cubicBezTo>
                    <a:pt x="24" y="16"/>
                    <a:pt x="19" y="30"/>
                    <a:pt x="19" y="30"/>
                  </a:cubicBezTo>
                  <a:cubicBezTo>
                    <a:pt x="19" y="30"/>
                    <a:pt x="40" y="22"/>
                    <a:pt x="51" y="29"/>
                  </a:cubicBezTo>
                  <a:cubicBezTo>
                    <a:pt x="61" y="35"/>
                    <a:pt x="54" y="54"/>
                    <a:pt x="54" y="54"/>
                  </a:cubicBezTo>
                  <a:cubicBezTo>
                    <a:pt x="54" y="54"/>
                    <a:pt x="68" y="44"/>
                    <a:pt x="75" y="51"/>
                  </a:cubicBezTo>
                  <a:cubicBezTo>
                    <a:pt x="81" y="58"/>
                    <a:pt x="76" y="69"/>
                    <a:pt x="76" y="69"/>
                  </a:cubicBezTo>
                  <a:cubicBezTo>
                    <a:pt x="76" y="69"/>
                    <a:pt x="86" y="69"/>
                    <a:pt x="90" y="73"/>
                  </a:cubicBezTo>
                  <a:cubicBezTo>
                    <a:pt x="93" y="78"/>
                    <a:pt x="88" y="82"/>
                    <a:pt x="88" y="82"/>
                  </a:cubicBezTo>
                  <a:cubicBezTo>
                    <a:pt x="89" y="84"/>
                    <a:pt x="89" y="84"/>
                    <a:pt x="89" y="84"/>
                  </a:cubicBezTo>
                  <a:cubicBezTo>
                    <a:pt x="89" y="84"/>
                    <a:pt x="99" y="80"/>
                    <a:pt x="93" y="72"/>
                  </a:cubicBezTo>
                  <a:cubicBezTo>
                    <a:pt x="88" y="65"/>
                    <a:pt x="80" y="66"/>
                    <a:pt x="80" y="66"/>
                  </a:cubicBezTo>
                  <a:cubicBezTo>
                    <a:pt x="80" y="66"/>
                    <a:pt x="87" y="55"/>
                    <a:pt x="78" y="48"/>
                  </a:cubicBezTo>
                  <a:cubicBezTo>
                    <a:pt x="68" y="40"/>
                    <a:pt x="60" y="45"/>
                    <a:pt x="60" y="45"/>
                  </a:cubicBezTo>
                  <a:cubicBezTo>
                    <a:pt x="60" y="45"/>
                    <a:pt x="62" y="32"/>
                    <a:pt x="52" y="23"/>
                  </a:cubicBezTo>
                  <a:cubicBezTo>
                    <a:pt x="41" y="13"/>
                    <a:pt x="22" y="24"/>
                    <a:pt x="22" y="24"/>
                  </a:cubicBezTo>
                  <a:cubicBezTo>
                    <a:pt x="22" y="24"/>
                    <a:pt x="26" y="11"/>
                    <a:pt x="12" y="3"/>
                  </a:cubicBezTo>
                  <a:cubicBezTo>
                    <a:pt x="7" y="0"/>
                    <a:pt x="4" y="1"/>
                    <a:pt x="0" y="4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4" y="8"/>
                    <a:pt x="7" y="7"/>
                    <a:pt x="11" y="9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66" name="Hình tự do 10"/>
            <p:cNvSpPr/>
            <p:nvPr/>
          </p:nvSpPr>
          <p:spPr bwMode="auto">
            <a:xfrm>
              <a:off x="4590" y="2068"/>
              <a:ext cx="90" cy="22"/>
            </a:xfrm>
            <a:custGeom>
              <a:avLst/>
              <a:gdLst>
                <a:gd name="T0" fmla="*/ 38 w 38"/>
                <a:gd name="T1" fmla="*/ 6 h 9"/>
                <a:gd name="T2" fmla="*/ 10 w 38"/>
                <a:gd name="T3" fmla="*/ 0 h 9"/>
                <a:gd name="T4" fmla="*/ 1 w 38"/>
                <a:gd name="T5" fmla="*/ 0 h 9"/>
                <a:gd name="T6" fmla="*/ 0 w 38"/>
                <a:gd name="T7" fmla="*/ 9 h 9"/>
                <a:gd name="T8" fmla="*/ 38 w 38"/>
                <a:gd name="T9" fmla="*/ 6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" h="9">
                  <a:moveTo>
                    <a:pt x="38" y="6"/>
                  </a:moveTo>
                  <a:cubicBezTo>
                    <a:pt x="38" y="6"/>
                    <a:pt x="23" y="0"/>
                    <a:pt x="10" y="0"/>
                  </a:cubicBezTo>
                  <a:cubicBezTo>
                    <a:pt x="9" y="0"/>
                    <a:pt x="6" y="0"/>
                    <a:pt x="1" y="0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20" y="7"/>
                    <a:pt x="38" y="6"/>
                    <a:pt x="38" y="6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67" name="Hình tự do 11"/>
            <p:cNvSpPr/>
            <p:nvPr/>
          </p:nvSpPr>
          <p:spPr bwMode="auto">
            <a:xfrm>
              <a:off x="3000" y="1631"/>
              <a:ext cx="1600" cy="1531"/>
            </a:xfrm>
            <a:custGeom>
              <a:avLst/>
              <a:gdLst>
                <a:gd name="T0" fmla="*/ 669 w 677"/>
                <a:gd name="T1" fmla="*/ 175 h 648"/>
                <a:gd name="T2" fmla="*/ 485 w 677"/>
                <a:gd name="T3" fmla="*/ 89 h 648"/>
                <a:gd name="T4" fmla="*/ 381 w 677"/>
                <a:gd name="T5" fmla="*/ 36 h 648"/>
                <a:gd name="T6" fmla="*/ 307 w 677"/>
                <a:gd name="T7" fmla="*/ 0 h 648"/>
                <a:gd name="T8" fmla="*/ 207 w 677"/>
                <a:gd name="T9" fmla="*/ 44 h 648"/>
                <a:gd name="T10" fmla="*/ 195 w 677"/>
                <a:gd name="T11" fmla="*/ 49 h 648"/>
                <a:gd name="T12" fmla="*/ 195 w 677"/>
                <a:gd name="T13" fmla="*/ 51 h 648"/>
                <a:gd name="T14" fmla="*/ 100 w 677"/>
                <a:gd name="T15" fmla="*/ 94 h 648"/>
                <a:gd name="T16" fmla="*/ 0 w 677"/>
                <a:gd name="T17" fmla="*/ 140 h 648"/>
                <a:gd name="T18" fmla="*/ 0 w 677"/>
                <a:gd name="T19" fmla="*/ 642 h 648"/>
                <a:gd name="T20" fmla="*/ 82 w 677"/>
                <a:gd name="T21" fmla="*/ 640 h 648"/>
                <a:gd name="T22" fmla="*/ 201 w 677"/>
                <a:gd name="T23" fmla="*/ 644 h 648"/>
                <a:gd name="T24" fmla="*/ 236 w 677"/>
                <a:gd name="T25" fmla="*/ 644 h 648"/>
                <a:gd name="T26" fmla="*/ 407 w 677"/>
                <a:gd name="T27" fmla="*/ 644 h 648"/>
                <a:gd name="T28" fmla="*/ 455 w 677"/>
                <a:gd name="T29" fmla="*/ 648 h 648"/>
                <a:gd name="T30" fmla="*/ 548 w 677"/>
                <a:gd name="T31" fmla="*/ 638 h 648"/>
                <a:gd name="T32" fmla="*/ 632 w 677"/>
                <a:gd name="T33" fmla="*/ 643 h 648"/>
                <a:gd name="T34" fmla="*/ 677 w 677"/>
                <a:gd name="T35" fmla="*/ 178 h 648"/>
                <a:gd name="T36" fmla="*/ 669 w 677"/>
                <a:gd name="T37" fmla="*/ 175 h 648"/>
                <a:gd name="T38" fmla="*/ 669 w 677"/>
                <a:gd name="T39" fmla="*/ 175 h 6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677" h="648">
                  <a:moveTo>
                    <a:pt x="669" y="175"/>
                  </a:moveTo>
                  <a:cubicBezTo>
                    <a:pt x="485" y="89"/>
                    <a:pt x="485" y="89"/>
                    <a:pt x="485" y="89"/>
                  </a:cubicBezTo>
                  <a:cubicBezTo>
                    <a:pt x="381" y="36"/>
                    <a:pt x="381" y="36"/>
                    <a:pt x="381" y="36"/>
                  </a:cubicBezTo>
                  <a:cubicBezTo>
                    <a:pt x="307" y="0"/>
                    <a:pt x="307" y="0"/>
                    <a:pt x="307" y="0"/>
                  </a:cubicBezTo>
                  <a:cubicBezTo>
                    <a:pt x="207" y="44"/>
                    <a:pt x="207" y="44"/>
                    <a:pt x="207" y="44"/>
                  </a:cubicBezTo>
                  <a:cubicBezTo>
                    <a:pt x="195" y="49"/>
                    <a:pt x="195" y="49"/>
                    <a:pt x="195" y="49"/>
                  </a:cubicBezTo>
                  <a:cubicBezTo>
                    <a:pt x="195" y="51"/>
                    <a:pt x="195" y="51"/>
                    <a:pt x="195" y="51"/>
                  </a:cubicBezTo>
                  <a:cubicBezTo>
                    <a:pt x="100" y="94"/>
                    <a:pt x="100" y="94"/>
                    <a:pt x="100" y="94"/>
                  </a:cubicBezTo>
                  <a:cubicBezTo>
                    <a:pt x="52" y="115"/>
                    <a:pt x="21" y="130"/>
                    <a:pt x="0" y="140"/>
                  </a:cubicBezTo>
                  <a:cubicBezTo>
                    <a:pt x="0" y="642"/>
                    <a:pt x="0" y="642"/>
                    <a:pt x="0" y="642"/>
                  </a:cubicBezTo>
                  <a:cubicBezTo>
                    <a:pt x="82" y="640"/>
                    <a:pt x="82" y="640"/>
                    <a:pt x="82" y="640"/>
                  </a:cubicBezTo>
                  <a:cubicBezTo>
                    <a:pt x="201" y="644"/>
                    <a:pt x="201" y="644"/>
                    <a:pt x="201" y="644"/>
                  </a:cubicBezTo>
                  <a:cubicBezTo>
                    <a:pt x="236" y="644"/>
                    <a:pt x="236" y="644"/>
                    <a:pt x="236" y="644"/>
                  </a:cubicBezTo>
                  <a:cubicBezTo>
                    <a:pt x="236" y="644"/>
                    <a:pt x="318" y="644"/>
                    <a:pt x="407" y="644"/>
                  </a:cubicBezTo>
                  <a:cubicBezTo>
                    <a:pt x="419" y="644"/>
                    <a:pt x="443" y="648"/>
                    <a:pt x="455" y="648"/>
                  </a:cubicBezTo>
                  <a:cubicBezTo>
                    <a:pt x="489" y="648"/>
                    <a:pt x="519" y="638"/>
                    <a:pt x="548" y="638"/>
                  </a:cubicBezTo>
                  <a:cubicBezTo>
                    <a:pt x="603" y="638"/>
                    <a:pt x="632" y="643"/>
                    <a:pt x="632" y="643"/>
                  </a:cubicBezTo>
                  <a:cubicBezTo>
                    <a:pt x="677" y="178"/>
                    <a:pt x="677" y="178"/>
                    <a:pt x="677" y="178"/>
                  </a:cubicBezTo>
                  <a:cubicBezTo>
                    <a:pt x="669" y="175"/>
                    <a:pt x="669" y="175"/>
                    <a:pt x="669" y="175"/>
                  </a:cubicBezTo>
                  <a:cubicBezTo>
                    <a:pt x="669" y="175"/>
                    <a:pt x="669" y="175"/>
                    <a:pt x="669" y="175"/>
                  </a:cubicBezTo>
                  <a:close/>
                </a:path>
              </a:pathLst>
            </a:custGeom>
            <a:solidFill>
              <a:srgbClr val="C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68" name="Hình tự do 12"/>
            <p:cNvSpPr/>
            <p:nvPr/>
          </p:nvSpPr>
          <p:spPr bwMode="auto">
            <a:xfrm>
              <a:off x="3433" y="1740"/>
              <a:ext cx="560" cy="17"/>
            </a:xfrm>
            <a:custGeom>
              <a:avLst/>
              <a:gdLst>
                <a:gd name="T0" fmla="*/ 237 w 237"/>
                <a:gd name="T1" fmla="*/ 7 h 7"/>
                <a:gd name="T2" fmla="*/ 229 w 237"/>
                <a:gd name="T3" fmla="*/ 3 h 7"/>
                <a:gd name="T4" fmla="*/ 129 w 237"/>
                <a:gd name="T5" fmla="*/ 1 h 7"/>
                <a:gd name="T6" fmla="*/ 13 w 237"/>
                <a:gd name="T7" fmla="*/ 0 h 7"/>
                <a:gd name="T8" fmla="*/ 12 w 237"/>
                <a:gd name="T9" fmla="*/ 0 h 7"/>
                <a:gd name="T10" fmla="*/ 12 w 237"/>
                <a:gd name="T11" fmla="*/ 2 h 7"/>
                <a:gd name="T12" fmla="*/ 0 w 237"/>
                <a:gd name="T13" fmla="*/ 6 h 7"/>
                <a:gd name="T14" fmla="*/ 26 w 237"/>
                <a:gd name="T15" fmla="*/ 6 h 7"/>
                <a:gd name="T16" fmla="*/ 237 w 237"/>
                <a:gd name="T17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37" h="7">
                  <a:moveTo>
                    <a:pt x="237" y="7"/>
                  </a:moveTo>
                  <a:cubicBezTo>
                    <a:pt x="229" y="3"/>
                    <a:pt x="229" y="3"/>
                    <a:pt x="229" y="3"/>
                  </a:cubicBezTo>
                  <a:cubicBezTo>
                    <a:pt x="193" y="3"/>
                    <a:pt x="153" y="2"/>
                    <a:pt x="129" y="1"/>
                  </a:cubicBezTo>
                  <a:cubicBezTo>
                    <a:pt x="110" y="0"/>
                    <a:pt x="61" y="0"/>
                    <a:pt x="13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12" y="2"/>
                    <a:pt x="12" y="2"/>
                    <a:pt x="12" y="2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12" y="6"/>
                    <a:pt x="19" y="6"/>
                    <a:pt x="26" y="6"/>
                  </a:cubicBezTo>
                  <a:cubicBezTo>
                    <a:pt x="55" y="6"/>
                    <a:pt x="191" y="6"/>
                    <a:pt x="237" y="7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69" name="Hình tự do 13"/>
            <p:cNvSpPr>
              <a:spLocks noEditPoints="1"/>
            </p:cNvSpPr>
            <p:nvPr/>
          </p:nvSpPr>
          <p:spPr bwMode="auto">
            <a:xfrm>
              <a:off x="3000" y="1757"/>
              <a:ext cx="1640" cy="1450"/>
            </a:xfrm>
            <a:custGeom>
              <a:avLst/>
              <a:gdLst>
                <a:gd name="T0" fmla="*/ 665 w 694"/>
                <a:gd name="T1" fmla="*/ 228 h 614"/>
                <a:gd name="T2" fmla="*/ 573 w 694"/>
                <a:gd name="T3" fmla="*/ 184 h 614"/>
                <a:gd name="T4" fmla="*/ 575 w 694"/>
                <a:gd name="T5" fmla="*/ 119 h 614"/>
                <a:gd name="T6" fmla="*/ 616 w 694"/>
                <a:gd name="T7" fmla="*/ 95 h 614"/>
                <a:gd name="T8" fmla="*/ 506 w 694"/>
                <a:gd name="T9" fmla="*/ 44 h 614"/>
                <a:gd name="T10" fmla="*/ 289 w 694"/>
                <a:gd name="T11" fmla="*/ 40 h 614"/>
                <a:gd name="T12" fmla="*/ 296 w 694"/>
                <a:gd name="T13" fmla="*/ 46 h 614"/>
                <a:gd name="T14" fmla="*/ 182 w 694"/>
                <a:gd name="T15" fmla="*/ 89 h 614"/>
                <a:gd name="T16" fmla="*/ 0 w 694"/>
                <a:gd name="T17" fmla="*/ 96 h 614"/>
                <a:gd name="T18" fmla="*/ 336 w 694"/>
                <a:gd name="T19" fmla="*/ 97 h 614"/>
                <a:gd name="T20" fmla="*/ 28 w 694"/>
                <a:gd name="T21" fmla="*/ 121 h 614"/>
                <a:gd name="T22" fmla="*/ 0 w 694"/>
                <a:gd name="T23" fmla="*/ 183 h 614"/>
                <a:gd name="T24" fmla="*/ 29 w 694"/>
                <a:gd name="T25" fmla="*/ 235 h 614"/>
                <a:gd name="T26" fmla="*/ 30 w 694"/>
                <a:gd name="T27" fmla="*/ 300 h 614"/>
                <a:gd name="T28" fmla="*/ 471 w 694"/>
                <a:gd name="T29" fmla="*/ 300 h 614"/>
                <a:gd name="T30" fmla="*/ 107 w 694"/>
                <a:gd name="T31" fmla="*/ 376 h 614"/>
                <a:gd name="T32" fmla="*/ 29 w 694"/>
                <a:gd name="T33" fmla="*/ 424 h 614"/>
                <a:gd name="T34" fmla="*/ 0 w 694"/>
                <a:gd name="T35" fmla="*/ 472 h 614"/>
                <a:gd name="T36" fmla="*/ 134 w 694"/>
                <a:gd name="T37" fmla="*/ 516 h 614"/>
                <a:gd name="T38" fmla="*/ 192 w 694"/>
                <a:gd name="T39" fmla="*/ 587 h 614"/>
                <a:gd name="T40" fmla="*/ 421 w 694"/>
                <a:gd name="T41" fmla="*/ 603 h 614"/>
                <a:gd name="T42" fmla="*/ 298 w 694"/>
                <a:gd name="T43" fmla="*/ 190 h 614"/>
                <a:gd name="T44" fmla="*/ 198 w 694"/>
                <a:gd name="T45" fmla="*/ 188 h 614"/>
                <a:gd name="T46" fmla="*/ 273 w 694"/>
                <a:gd name="T47" fmla="*/ 278 h 614"/>
                <a:gd name="T48" fmla="*/ 358 w 694"/>
                <a:gd name="T49" fmla="*/ 234 h 614"/>
                <a:gd name="T50" fmla="*/ 358 w 694"/>
                <a:gd name="T51" fmla="*/ 191 h 614"/>
                <a:gd name="T52" fmla="*/ 196 w 694"/>
                <a:gd name="T53" fmla="*/ 140 h 614"/>
                <a:gd name="T54" fmla="*/ 332 w 694"/>
                <a:gd name="T55" fmla="*/ 140 h 614"/>
                <a:gd name="T56" fmla="*/ 399 w 694"/>
                <a:gd name="T57" fmla="*/ 185 h 614"/>
                <a:gd name="T58" fmla="*/ 110 w 694"/>
                <a:gd name="T59" fmla="*/ 416 h 614"/>
                <a:gd name="T60" fmla="*/ 191 w 694"/>
                <a:gd name="T61" fmla="*/ 511 h 614"/>
                <a:gd name="T62" fmla="*/ 192 w 694"/>
                <a:gd name="T63" fmla="*/ 560 h 614"/>
                <a:gd name="T64" fmla="*/ 311 w 694"/>
                <a:gd name="T65" fmla="*/ 417 h 614"/>
                <a:gd name="T66" fmla="*/ 399 w 694"/>
                <a:gd name="T67" fmla="*/ 373 h 614"/>
                <a:gd name="T68" fmla="*/ 203 w 694"/>
                <a:gd name="T69" fmla="*/ 467 h 614"/>
                <a:gd name="T70" fmla="*/ 311 w 694"/>
                <a:gd name="T71" fmla="*/ 511 h 614"/>
                <a:gd name="T72" fmla="*/ 401 w 694"/>
                <a:gd name="T73" fmla="*/ 561 h 614"/>
                <a:gd name="T74" fmla="*/ 298 w 694"/>
                <a:gd name="T75" fmla="*/ 567 h 614"/>
                <a:gd name="T76" fmla="*/ 488 w 694"/>
                <a:gd name="T77" fmla="*/ 424 h 614"/>
                <a:gd name="T78" fmla="*/ 414 w 694"/>
                <a:gd name="T79" fmla="*/ 423 h 614"/>
                <a:gd name="T80" fmla="*/ 637 w 694"/>
                <a:gd name="T81" fmla="*/ 511 h 614"/>
                <a:gd name="T82" fmla="*/ 633 w 694"/>
                <a:gd name="T83" fmla="*/ 566 h 614"/>
                <a:gd name="T84" fmla="*/ 551 w 694"/>
                <a:gd name="T85" fmla="*/ 567 h 614"/>
                <a:gd name="T86" fmla="*/ 429 w 694"/>
                <a:gd name="T87" fmla="*/ 518 h 614"/>
                <a:gd name="T88" fmla="*/ 415 w 694"/>
                <a:gd name="T89" fmla="*/ 474 h 614"/>
                <a:gd name="T90" fmla="*/ 489 w 694"/>
                <a:gd name="T91" fmla="*/ 424 h 614"/>
                <a:gd name="T92" fmla="*/ 656 w 694"/>
                <a:gd name="T93" fmla="*/ 321 h 614"/>
                <a:gd name="T94" fmla="*/ 651 w 694"/>
                <a:gd name="T95" fmla="*/ 377 h 614"/>
                <a:gd name="T96" fmla="*/ 413 w 694"/>
                <a:gd name="T97" fmla="*/ 379 h 614"/>
                <a:gd name="T98" fmla="*/ 651 w 694"/>
                <a:gd name="T99" fmla="*/ 376 h 614"/>
                <a:gd name="T100" fmla="*/ 582 w 694"/>
                <a:gd name="T101" fmla="*/ 371 h 614"/>
                <a:gd name="T102" fmla="*/ 182 w 694"/>
                <a:gd name="T103" fmla="*/ 371 h 614"/>
                <a:gd name="T104" fmla="*/ 636 w 694"/>
                <a:gd name="T105" fmla="*/ 330 h 614"/>
                <a:gd name="T106" fmla="*/ 569 w 694"/>
                <a:gd name="T107" fmla="*/ 298 h 614"/>
                <a:gd name="T108" fmla="*/ 661 w 694"/>
                <a:gd name="T109" fmla="*/ 276 h 614"/>
                <a:gd name="T110" fmla="*/ 664 w 694"/>
                <a:gd name="T111" fmla="*/ 236 h 6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694" h="614">
                  <a:moveTo>
                    <a:pt x="669" y="180"/>
                  </a:moveTo>
                  <a:cubicBezTo>
                    <a:pt x="668" y="188"/>
                    <a:pt x="668" y="188"/>
                    <a:pt x="668" y="188"/>
                  </a:cubicBezTo>
                  <a:cubicBezTo>
                    <a:pt x="669" y="188"/>
                    <a:pt x="669" y="188"/>
                    <a:pt x="669" y="188"/>
                  </a:cubicBezTo>
                  <a:cubicBezTo>
                    <a:pt x="667" y="202"/>
                    <a:pt x="666" y="216"/>
                    <a:pt x="666" y="229"/>
                  </a:cubicBezTo>
                  <a:cubicBezTo>
                    <a:pt x="665" y="229"/>
                    <a:pt x="665" y="229"/>
                    <a:pt x="665" y="229"/>
                  </a:cubicBezTo>
                  <a:cubicBezTo>
                    <a:pt x="665" y="228"/>
                    <a:pt x="665" y="228"/>
                    <a:pt x="665" y="228"/>
                  </a:cubicBezTo>
                  <a:cubicBezTo>
                    <a:pt x="652" y="228"/>
                    <a:pt x="611" y="230"/>
                    <a:pt x="571" y="231"/>
                  </a:cubicBezTo>
                  <a:cubicBezTo>
                    <a:pt x="573" y="190"/>
                    <a:pt x="573" y="190"/>
                    <a:pt x="573" y="190"/>
                  </a:cubicBezTo>
                  <a:cubicBezTo>
                    <a:pt x="598" y="189"/>
                    <a:pt x="638" y="189"/>
                    <a:pt x="668" y="188"/>
                  </a:cubicBezTo>
                  <a:cubicBezTo>
                    <a:pt x="669" y="180"/>
                    <a:pt x="669" y="180"/>
                    <a:pt x="669" y="180"/>
                  </a:cubicBezTo>
                  <a:cubicBezTo>
                    <a:pt x="636" y="181"/>
                    <a:pt x="594" y="182"/>
                    <a:pt x="582" y="183"/>
                  </a:cubicBezTo>
                  <a:cubicBezTo>
                    <a:pt x="579" y="184"/>
                    <a:pt x="577" y="184"/>
                    <a:pt x="573" y="184"/>
                  </a:cubicBezTo>
                  <a:cubicBezTo>
                    <a:pt x="574" y="143"/>
                    <a:pt x="574" y="143"/>
                    <a:pt x="574" y="143"/>
                  </a:cubicBezTo>
                  <a:cubicBezTo>
                    <a:pt x="606" y="142"/>
                    <a:pt x="631" y="142"/>
                    <a:pt x="635" y="142"/>
                  </a:cubicBezTo>
                  <a:cubicBezTo>
                    <a:pt x="639" y="142"/>
                    <a:pt x="656" y="141"/>
                    <a:pt x="673" y="140"/>
                  </a:cubicBezTo>
                  <a:cubicBezTo>
                    <a:pt x="674" y="132"/>
                    <a:pt x="674" y="132"/>
                    <a:pt x="674" y="132"/>
                  </a:cubicBezTo>
                  <a:cubicBezTo>
                    <a:pt x="654" y="133"/>
                    <a:pt x="614" y="134"/>
                    <a:pt x="575" y="136"/>
                  </a:cubicBezTo>
                  <a:cubicBezTo>
                    <a:pt x="575" y="119"/>
                    <a:pt x="575" y="119"/>
                    <a:pt x="575" y="119"/>
                  </a:cubicBezTo>
                  <a:cubicBezTo>
                    <a:pt x="399" y="121"/>
                    <a:pt x="399" y="121"/>
                    <a:pt x="399" y="121"/>
                  </a:cubicBezTo>
                  <a:cubicBezTo>
                    <a:pt x="399" y="137"/>
                    <a:pt x="399" y="137"/>
                    <a:pt x="399" y="137"/>
                  </a:cubicBezTo>
                  <a:cubicBezTo>
                    <a:pt x="378" y="136"/>
                    <a:pt x="357" y="136"/>
                    <a:pt x="340" y="135"/>
                  </a:cubicBezTo>
                  <a:cubicBezTo>
                    <a:pt x="340" y="97"/>
                    <a:pt x="340" y="97"/>
                    <a:pt x="340" y="97"/>
                  </a:cubicBezTo>
                  <a:cubicBezTo>
                    <a:pt x="411" y="98"/>
                    <a:pt x="536" y="97"/>
                    <a:pt x="551" y="97"/>
                  </a:cubicBezTo>
                  <a:cubicBezTo>
                    <a:pt x="559" y="97"/>
                    <a:pt x="587" y="96"/>
                    <a:pt x="616" y="95"/>
                  </a:cubicBezTo>
                  <a:cubicBezTo>
                    <a:pt x="602" y="88"/>
                    <a:pt x="602" y="88"/>
                    <a:pt x="602" y="88"/>
                  </a:cubicBezTo>
                  <a:cubicBezTo>
                    <a:pt x="592" y="88"/>
                    <a:pt x="586" y="89"/>
                    <a:pt x="582" y="89"/>
                  </a:cubicBezTo>
                  <a:cubicBezTo>
                    <a:pt x="564" y="91"/>
                    <a:pt x="488" y="91"/>
                    <a:pt x="438" y="91"/>
                  </a:cubicBezTo>
                  <a:cubicBezTo>
                    <a:pt x="438" y="48"/>
                    <a:pt x="438" y="48"/>
                    <a:pt x="438" y="48"/>
                  </a:cubicBezTo>
                  <a:cubicBezTo>
                    <a:pt x="456" y="49"/>
                    <a:pt x="486" y="49"/>
                    <a:pt x="518" y="49"/>
                  </a:cubicBezTo>
                  <a:cubicBezTo>
                    <a:pt x="506" y="44"/>
                    <a:pt x="506" y="44"/>
                    <a:pt x="506" y="44"/>
                  </a:cubicBezTo>
                  <a:cubicBezTo>
                    <a:pt x="497" y="44"/>
                    <a:pt x="488" y="44"/>
                    <a:pt x="484" y="44"/>
                  </a:cubicBezTo>
                  <a:cubicBezTo>
                    <a:pt x="446" y="44"/>
                    <a:pt x="355" y="43"/>
                    <a:pt x="311" y="41"/>
                  </a:cubicBezTo>
                  <a:cubicBezTo>
                    <a:pt x="308" y="41"/>
                    <a:pt x="302" y="41"/>
                    <a:pt x="296" y="40"/>
                  </a:cubicBezTo>
                  <a:cubicBezTo>
                    <a:pt x="296" y="0"/>
                    <a:pt x="296" y="0"/>
                    <a:pt x="296" y="0"/>
                  </a:cubicBezTo>
                  <a:cubicBezTo>
                    <a:pt x="291" y="1"/>
                    <a:pt x="291" y="1"/>
                    <a:pt x="291" y="1"/>
                  </a:cubicBezTo>
                  <a:cubicBezTo>
                    <a:pt x="289" y="40"/>
                    <a:pt x="289" y="40"/>
                    <a:pt x="289" y="40"/>
                  </a:cubicBezTo>
                  <a:cubicBezTo>
                    <a:pt x="239" y="40"/>
                    <a:pt x="142" y="40"/>
                    <a:pt x="91" y="41"/>
                  </a:cubicBezTo>
                  <a:cubicBezTo>
                    <a:pt x="78" y="47"/>
                    <a:pt x="78" y="47"/>
                    <a:pt x="78" y="47"/>
                  </a:cubicBezTo>
                  <a:cubicBezTo>
                    <a:pt x="124" y="46"/>
                    <a:pt x="187" y="46"/>
                    <a:pt x="207" y="46"/>
                  </a:cubicBezTo>
                  <a:cubicBezTo>
                    <a:pt x="220" y="46"/>
                    <a:pt x="252" y="46"/>
                    <a:pt x="289" y="46"/>
                  </a:cubicBezTo>
                  <a:cubicBezTo>
                    <a:pt x="289" y="46"/>
                    <a:pt x="289" y="46"/>
                    <a:pt x="289" y="46"/>
                  </a:cubicBezTo>
                  <a:cubicBezTo>
                    <a:pt x="296" y="46"/>
                    <a:pt x="296" y="46"/>
                    <a:pt x="296" y="46"/>
                  </a:cubicBezTo>
                  <a:cubicBezTo>
                    <a:pt x="296" y="46"/>
                    <a:pt x="296" y="46"/>
                    <a:pt x="296" y="46"/>
                  </a:cubicBezTo>
                  <a:cubicBezTo>
                    <a:pt x="349" y="46"/>
                    <a:pt x="409" y="47"/>
                    <a:pt x="429" y="48"/>
                  </a:cubicBezTo>
                  <a:cubicBezTo>
                    <a:pt x="429" y="48"/>
                    <a:pt x="431" y="48"/>
                    <a:pt x="432" y="48"/>
                  </a:cubicBezTo>
                  <a:cubicBezTo>
                    <a:pt x="431" y="91"/>
                    <a:pt x="431" y="91"/>
                    <a:pt x="431" y="91"/>
                  </a:cubicBezTo>
                  <a:cubicBezTo>
                    <a:pt x="419" y="91"/>
                    <a:pt x="409" y="91"/>
                    <a:pt x="403" y="91"/>
                  </a:cubicBezTo>
                  <a:cubicBezTo>
                    <a:pt x="372" y="91"/>
                    <a:pt x="217" y="91"/>
                    <a:pt x="182" y="89"/>
                  </a:cubicBezTo>
                  <a:cubicBezTo>
                    <a:pt x="178" y="88"/>
                    <a:pt x="171" y="88"/>
                    <a:pt x="162" y="88"/>
                  </a:cubicBezTo>
                  <a:cubicBezTo>
                    <a:pt x="162" y="46"/>
                    <a:pt x="162" y="46"/>
                    <a:pt x="162" y="46"/>
                  </a:cubicBezTo>
                  <a:cubicBezTo>
                    <a:pt x="156" y="47"/>
                    <a:pt x="156" y="47"/>
                    <a:pt x="156" y="47"/>
                  </a:cubicBezTo>
                  <a:cubicBezTo>
                    <a:pt x="155" y="88"/>
                    <a:pt x="155" y="88"/>
                    <a:pt x="155" y="88"/>
                  </a:cubicBezTo>
                  <a:cubicBezTo>
                    <a:pt x="112" y="88"/>
                    <a:pt x="38" y="88"/>
                    <a:pt x="0" y="89"/>
                  </a:cubicBezTo>
                  <a:cubicBezTo>
                    <a:pt x="0" y="96"/>
                    <a:pt x="0" y="96"/>
                    <a:pt x="0" y="96"/>
                  </a:cubicBezTo>
                  <a:cubicBezTo>
                    <a:pt x="48" y="95"/>
                    <a:pt x="106" y="93"/>
                    <a:pt x="128" y="93"/>
                  </a:cubicBezTo>
                  <a:cubicBezTo>
                    <a:pt x="134" y="93"/>
                    <a:pt x="144" y="93"/>
                    <a:pt x="155" y="93"/>
                  </a:cubicBezTo>
                  <a:cubicBezTo>
                    <a:pt x="155" y="93"/>
                    <a:pt x="155" y="93"/>
                    <a:pt x="155" y="93"/>
                  </a:cubicBezTo>
                  <a:cubicBezTo>
                    <a:pt x="158" y="93"/>
                    <a:pt x="158" y="93"/>
                    <a:pt x="158" y="93"/>
                  </a:cubicBezTo>
                  <a:cubicBezTo>
                    <a:pt x="201" y="94"/>
                    <a:pt x="265" y="95"/>
                    <a:pt x="298" y="97"/>
                  </a:cubicBezTo>
                  <a:cubicBezTo>
                    <a:pt x="307" y="97"/>
                    <a:pt x="320" y="97"/>
                    <a:pt x="336" y="97"/>
                  </a:cubicBezTo>
                  <a:cubicBezTo>
                    <a:pt x="334" y="98"/>
                    <a:pt x="334" y="98"/>
                    <a:pt x="334" y="98"/>
                  </a:cubicBezTo>
                  <a:cubicBezTo>
                    <a:pt x="333" y="135"/>
                    <a:pt x="333" y="135"/>
                    <a:pt x="333" y="135"/>
                  </a:cubicBezTo>
                  <a:cubicBezTo>
                    <a:pt x="325" y="135"/>
                    <a:pt x="318" y="135"/>
                    <a:pt x="311" y="134"/>
                  </a:cubicBezTo>
                  <a:cubicBezTo>
                    <a:pt x="293" y="133"/>
                    <a:pt x="245" y="133"/>
                    <a:pt x="196" y="134"/>
                  </a:cubicBezTo>
                  <a:cubicBezTo>
                    <a:pt x="196" y="121"/>
                    <a:pt x="196" y="121"/>
                    <a:pt x="196" y="121"/>
                  </a:cubicBezTo>
                  <a:cubicBezTo>
                    <a:pt x="28" y="121"/>
                    <a:pt x="28" y="121"/>
                    <a:pt x="28" y="121"/>
                  </a:cubicBezTo>
                  <a:cubicBezTo>
                    <a:pt x="28" y="135"/>
                    <a:pt x="28" y="135"/>
                    <a:pt x="28" y="135"/>
                  </a:cubicBezTo>
                  <a:cubicBezTo>
                    <a:pt x="19" y="135"/>
                    <a:pt x="10" y="135"/>
                    <a:pt x="0" y="136"/>
                  </a:cubicBezTo>
                  <a:cubicBezTo>
                    <a:pt x="0" y="143"/>
                    <a:pt x="0" y="143"/>
                    <a:pt x="0" y="143"/>
                  </a:cubicBezTo>
                  <a:cubicBezTo>
                    <a:pt x="12" y="143"/>
                    <a:pt x="22" y="143"/>
                    <a:pt x="28" y="142"/>
                  </a:cubicBezTo>
                  <a:cubicBezTo>
                    <a:pt x="29" y="183"/>
                    <a:pt x="29" y="183"/>
                    <a:pt x="29" y="183"/>
                  </a:cubicBezTo>
                  <a:cubicBezTo>
                    <a:pt x="18" y="183"/>
                    <a:pt x="8" y="183"/>
                    <a:pt x="0" y="183"/>
                  </a:cubicBezTo>
                  <a:cubicBezTo>
                    <a:pt x="0" y="190"/>
                    <a:pt x="0" y="190"/>
                    <a:pt x="0" y="190"/>
                  </a:cubicBezTo>
                  <a:cubicBezTo>
                    <a:pt x="9" y="190"/>
                    <a:pt x="19" y="189"/>
                    <a:pt x="29" y="189"/>
                  </a:cubicBezTo>
                  <a:cubicBezTo>
                    <a:pt x="30" y="229"/>
                    <a:pt x="30" y="229"/>
                    <a:pt x="30" y="229"/>
                  </a:cubicBezTo>
                  <a:cubicBezTo>
                    <a:pt x="20" y="229"/>
                    <a:pt x="11" y="230"/>
                    <a:pt x="0" y="230"/>
                  </a:cubicBezTo>
                  <a:cubicBezTo>
                    <a:pt x="0" y="237"/>
                    <a:pt x="0" y="237"/>
                    <a:pt x="0" y="237"/>
                  </a:cubicBezTo>
                  <a:cubicBezTo>
                    <a:pt x="13" y="237"/>
                    <a:pt x="24" y="236"/>
                    <a:pt x="29" y="235"/>
                  </a:cubicBezTo>
                  <a:cubicBezTo>
                    <a:pt x="30" y="235"/>
                    <a:pt x="30" y="235"/>
                    <a:pt x="30" y="235"/>
                  </a:cubicBezTo>
                  <a:cubicBezTo>
                    <a:pt x="30" y="277"/>
                    <a:pt x="30" y="277"/>
                    <a:pt x="30" y="277"/>
                  </a:cubicBezTo>
                  <a:cubicBezTo>
                    <a:pt x="19" y="277"/>
                    <a:pt x="9" y="277"/>
                    <a:pt x="0" y="277"/>
                  </a:cubicBezTo>
                  <a:cubicBezTo>
                    <a:pt x="0" y="284"/>
                    <a:pt x="0" y="284"/>
                    <a:pt x="0" y="284"/>
                  </a:cubicBezTo>
                  <a:cubicBezTo>
                    <a:pt x="10" y="284"/>
                    <a:pt x="20" y="284"/>
                    <a:pt x="30" y="283"/>
                  </a:cubicBezTo>
                  <a:cubicBezTo>
                    <a:pt x="30" y="300"/>
                    <a:pt x="30" y="300"/>
                    <a:pt x="30" y="300"/>
                  </a:cubicBezTo>
                  <a:cubicBezTo>
                    <a:pt x="202" y="298"/>
                    <a:pt x="202" y="298"/>
                    <a:pt x="202" y="298"/>
                  </a:cubicBezTo>
                  <a:cubicBezTo>
                    <a:pt x="202" y="282"/>
                    <a:pt x="202" y="282"/>
                    <a:pt x="202" y="282"/>
                  </a:cubicBezTo>
                  <a:cubicBezTo>
                    <a:pt x="237" y="283"/>
                    <a:pt x="275" y="284"/>
                    <a:pt x="298" y="285"/>
                  </a:cubicBezTo>
                  <a:cubicBezTo>
                    <a:pt x="316" y="285"/>
                    <a:pt x="355" y="286"/>
                    <a:pt x="398" y="286"/>
                  </a:cubicBezTo>
                  <a:cubicBezTo>
                    <a:pt x="398" y="300"/>
                    <a:pt x="398" y="300"/>
                    <a:pt x="398" y="300"/>
                  </a:cubicBezTo>
                  <a:cubicBezTo>
                    <a:pt x="471" y="300"/>
                    <a:pt x="471" y="300"/>
                    <a:pt x="471" y="300"/>
                  </a:cubicBezTo>
                  <a:cubicBezTo>
                    <a:pt x="470" y="326"/>
                    <a:pt x="470" y="326"/>
                    <a:pt x="470" y="326"/>
                  </a:cubicBezTo>
                  <a:cubicBezTo>
                    <a:pt x="428" y="326"/>
                    <a:pt x="351" y="324"/>
                    <a:pt x="311" y="322"/>
                  </a:cubicBezTo>
                  <a:cubicBezTo>
                    <a:pt x="268" y="321"/>
                    <a:pt x="78" y="322"/>
                    <a:pt x="60" y="322"/>
                  </a:cubicBezTo>
                  <a:cubicBezTo>
                    <a:pt x="52" y="322"/>
                    <a:pt x="27" y="323"/>
                    <a:pt x="0" y="324"/>
                  </a:cubicBezTo>
                  <a:cubicBezTo>
                    <a:pt x="0" y="379"/>
                    <a:pt x="0" y="379"/>
                    <a:pt x="0" y="379"/>
                  </a:cubicBezTo>
                  <a:cubicBezTo>
                    <a:pt x="37" y="378"/>
                    <a:pt x="80" y="376"/>
                    <a:pt x="107" y="376"/>
                  </a:cubicBezTo>
                  <a:cubicBezTo>
                    <a:pt x="104" y="377"/>
                    <a:pt x="104" y="377"/>
                    <a:pt x="104" y="377"/>
                  </a:cubicBezTo>
                  <a:cubicBezTo>
                    <a:pt x="104" y="416"/>
                    <a:pt x="104" y="416"/>
                    <a:pt x="104" y="416"/>
                  </a:cubicBezTo>
                  <a:cubicBezTo>
                    <a:pt x="81" y="417"/>
                    <a:pt x="65" y="417"/>
                    <a:pt x="59" y="417"/>
                  </a:cubicBezTo>
                  <a:cubicBezTo>
                    <a:pt x="52" y="417"/>
                    <a:pt x="26" y="417"/>
                    <a:pt x="0" y="418"/>
                  </a:cubicBezTo>
                  <a:cubicBezTo>
                    <a:pt x="0" y="425"/>
                    <a:pt x="0" y="425"/>
                    <a:pt x="0" y="425"/>
                  </a:cubicBezTo>
                  <a:cubicBezTo>
                    <a:pt x="12" y="425"/>
                    <a:pt x="22" y="424"/>
                    <a:pt x="29" y="424"/>
                  </a:cubicBezTo>
                  <a:cubicBezTo>
                    <a:pt x="47" y="423"/>
                    <a:pt x="141" y="422"/>
                    <a:pt x="188" y="422"/>
                  </a:cubicBezTo>
                  <a:cubicBezTo>
                    <a:pt x="188" y="451"/>
                    <a:pt x="188" y="451"/>
                    <a:pt x="188" y="451"/>
                  </a:cubicBezTo>
                  <a:cubicBezTo>
                    <a:pt x="189" y="456"/>
                    <a:pt x="189" y="461"/>
                    <a:pt x="189" y="466"/>
                  </a:cubicBezTo>
                  <a:cubicBezTo>
                    <a:pt x="186" y="466"/>
                    <a:pt x="184" y="466"/>
                    <a:pt x="182" y="466"/>
                  </a:cubicBezTo>
                  <a:cubicBezTo>
                    <a:pt x="155" y="465"/>
                    <a:pt x="49" y="465"/>
                    <a:pt x="0" y="466"/>
                  </a:cubicBezTo>
                  <a:cubicBezTo>
                    <a:pt x="0" y="472"/>
                    <a:pt x="0" y="472"/>
                    <a:pt x="0" y="472"/>
                  </a:cubicBezTo>
                  <a:cubicBezTo>
                    <a:pt x="6" y="472"/>
                    <a:pt x="12" y="472"/>
                    <a:pt x="18" y="472"/>
                  </a:cubicBezTo>
                  <a:cubicBezTo>
                    <a:pt x="17" y="512"/>
                    <a:pt x="17" y="512"/>
                    <a:pt x="17" y="512"/>
                  </a:cubicBezTo>
                  <a:cubicBezTo>
                    <a:pt x="12" y="512"/>
                    <a:pt x="6" y="513"/>
                    <a:pt x="0" y="513"/>
                  </a:cubicBezTo>
                  <a:cubicBezTo>
                    <a:pt x="0" y="520"/>
                    <a:pt x="0" y="520"/>
                    <a:pt x="0" y="520"/>
                  </a:cubicBezTo>
                  <a:cubicBezTo>
                    <a:pt x="11" y="519"/>
                    <a:pt x="22" y="519"/>
                    <a:pt x="30" y="518"/>
                  </a:cubicBezTo>
                  <a:cubicBezTo>
                    <a:pt x="42" y="517"/>
                    <a:pt x="90" y="516"/>
                    <a:pt x="134" y="516"/>
                  </a:cubicBezTo>
                  <a:cubicBezTo>
                    <a:pt x="133" y="558"/>
                    <a:pt x="133" y="558"/>
                    <a:pt x="133" y="558"/>
                  </a:cubicBezTo>
                  <a:cubicBezTo>
                    <a:pt x="90" y="558"/>
                    <a:pt x="32" y="559"/>
                    <a:pt x="0" y="559"/>
                  </a:cubicBezTo>
                  <a:cubicBezTo>
                    <a:pt x="0" y="568"/>
                    <a:pt x="0" y="568"/>
                    <a:pt x="0" y="568"/>
                  </a:cubicBezTo>
                  <a:cubicBezTo>
                    <a:pt x="43" y="566"/>
                    <a:pt x="104" y="563"/>
                    <a:pt x="127" y="563"/>
                  </a:cubicBezTo>
                  <a:cubicBezTo>
                    <a:pt x="142" y="563"/>
                    <a:pt x="166" y="564"/>
                    <a:pt x="192" y="564"/>
                  </a:cubicBezTo>
                  <a:cubicBezTo>
                    <a:pt x="192" y="582"/>
                    <a:pt x="192" y="585"/>
                    <a:pt x="192" y="587"/>
                  </a:cubicBezTo>
                  <a:cubicBezTo>
                    <a:pt x="81" y="584"/>
                    <a:pt x="81" y="584"/>
                    <a:pt x="81" y="584"/>
                  </a:cubicBezTo>
                  <a:cubicBezTo>
                    <a:pt x="44" y="585"/>
                    <a:pt x="18" y="585"/>
                    <a:pt x="0" y="586"/>
                  </a:cubicBezTo>
                  <a:cubicBezTo>
                    <a:pt x="0" y="597"/>
                    <a:pt x="0" y="597"/>
                    <a:pt x="0" y="597"/>
                  </a:cubicBezTo>
                  <a:cubicBezTo>
                    <a:pt x="29" y="597"/>
                    <a:pt x="59" y="596"/>
                    <a:pt x="66" y="596"/>
                  </a:cubicBezTo>
                  <a:cubicBezTo>
                    <a:pt x="81" y="596"/>
                    <a:pt x="201" y="599"/>
                    <a:pt x="230" y="601"/>
                  </a:cubicBezTo>
                  <a:cubicBezTo>
                    <a:pt x="259" y="603"/>
                    <a:pt x="403" y="603"/>
                    <a:pt x="421" y="603"/>
                  </a:cubicBezTo>
                  <a:cubicBezTo>
                    <a:pt x="440" y="603"/>
                    <a:pt x="505" y="607"/>
                    <a:pt x="511" y="607"/>
                  </a:cubicBezTo>
                  <a:cubicBezTo>
                    <a:pt x="517" y="607"/>
                    <a:pt x="642" y="614"/>
                    <a:pt x="642" y="614"/>
                  </a:cubicBezTo>
                  <a:cubicBezTo>
                    <a:pt x="659" y="398"/>
                    <a:pt x="659" y="398"/>
                    <a:pt x="659" y="398"/>
                  </a:cubicBezTo>
                  <a:cubicBezTo>
                    <a:pt x="680" y="248"/>
                    <a:pt x="694" y="180"/>
                    <a:pt x="669" y="180"/>
                  </a:cubicBezTo>
                  <a:close/>
                  <a:moveTo>
                    <a:pt x="198" y="188"/>
                  </a:moveTo>
                  <a:cubicBezTo>
                    <a:pt x="235" y="189"/>
                    <a:pt x="274" y="189"/>
                    <a:pt x="298" y="190"/>
                  </a:cubicBezTo>
                  <a:cubicBezTo>
                    <a:pt x="310" y="191"/>
                    <a:pt x="329" y="191"/>
                    <a:pt x="354" y="191"/>
                  </a:cubicBezTo>
                  <a:cubicBezTo>
                    <a:pt x="352" y="230"/>
                    <a:pt x="352" y="230"/>
                    <a:pt x="352" y="230"/>
                  </a:cubicBezTo>
                  <a:cubicBezTo>
                    <a:pt x="337" y="230"/>
                    <a:pt x="323" y="229"/>
                    <a:pt x="311" y="229"/>
                  </a:cubicBezTo>
                  <a:cubicBezTo>
                    <a:pt x="293" y="228"/>
                    <a:pt x="247" y="228"/>
                    <a:pt x="200" y="228"/>
                  </a:cubicBezTo>
                  <a:cubicBezTo>
                    <a:pt x="198" y="188"/>
                    <a:pt x="198" y="188"/>
                    <a:pt x="198" y="188"/>
                  </a:cubicBezTo>
                  <a:cubicBezTo>
                    <a:pt x="198" y="188"/>
                    <a:pt x="198" y="188"/>
                    <a:pt x="198" y="188"/>
                  </a:cubicBezTo>
                  <a:close/>
                  <a:moveTo>
                    <a:pt x="398" y="279"/>
                  </a:moveTo>
                  <a:cubicBezTo>
                    <a:pt x="364" y="279"/>
                    <a:pt x="252" y="279"/>
                    <a:pt x="201" y="278"/>
                  </a:cubicBezTo>
                  <a:cubicBezTo>
                    <a:pt x="200" y="233"/>
                    <a:pt x="200" y="233"/>
                    <a:pt x="200" y="233"/>
                  </a:cubicBezTo>
                  <a:cubicBezTo>
                    <a:pt x="203" y="233"/>
                    <a:pt x="206" y="233"/>
                    <a:pt x="207" y="233"/>
                  </a:cubicBezTo>
                  <a:cubicBezTo>
                    <a:pt x="219" y="233"/>
                    <a:pt x="244" y="233"/>
                    <a:pt x="274" y="234"/>
                  </a:cubicBezTo>
                  <a:cubicBezTo>
                    <a:pt x="273" y="278"/>
                    <a:pt x="273" y="278"/>
                    <a:pt x="273" y="278"/>
                  </a:cubicBezTo>
                  <a:cubicBezTo>
                    <a:pt x="280" y="278"/>
                    <a:pt x="280" y="278"/>
                    <a:pt x="280" y="278"/>
                  </a:cubicBezTo>
                  <a:cubicBezTo>
                    <a:pt x="280" y="234"/>
                    <a:pt x="280" y="234"/>
                    <a:pt x="280" y="234"/>
                  </a:cubicBezTo>
                  <a:cubicBezTo>
                    <a:pt x="302" y="234"/>
                    <a:pt x="328" y="234"/>
                    <a:pt x="352" y="234"/>
                  </a:cubicBezTo>
                  <a:cubicBezTo>
                    <a:pt x="352" y="235"/>
                    <a:pt x="352" y="235"/>
                    <a:pt x="352" y="235"/>
                  </a:cubicBezTo>
                  <a:cubicBezTo>
                    <a:pt x="358" y="235"/>
                    <a:pt x="358" y="235"/>
                    <a:pt x="358" y="235"/>
                  </a:cubicBezTo>
                  <a:cubicBezTo>
                    <a:pt x="358" y="234"/>
                    <a:pt x="358" y="234"/>
                    <a:pt x="358" y="234"/>
                  </a:cubicBezTo>
                  <a:cubicBezTo>
                    <a:pt x="373" y="234"/>
                    <a:pt x="386" y="234"/>
                    <a:pt x="399" y="234"/>
                  </a:cubicBezTo>
                  <a:cubicBezTo>
                    <a:pt x="398" y="279"/>
                    <a:pt x="398" y="279"/>
                    <a:pt x="398" y="279"/>
                  </a:cubicBezTo>
                  <a:cubicBezTo>
                    <a:pt x="398" y="279"/>
                    <a:pt x="398" y="279"/>
                    <a:pt x="398" y="279"/>
                  </a:cubicBezTo>
                  <a:close/>
                  <a:moveTo>
                    <a:pt x="399" y="231"/>
                  </a:moveTo>
                  <a:cubicBezTo>
                    <a:pt x="385" y="231"/>
                    <a:pt x="371" y="231"/>
                    <a:pt x="358" y="230"/>
                  </a:cubicBezTo>
                  <a:cubicBezTo>
                    <a:pt x="358" y="191"/>
                    <a:pt x="358" y="191"/>
                    <a:pt x="358" y="191"/>
                  </a:cubicBezTo>
                  <a:cubicBezTo>
                    <a:pt x="371" y="191"/>
                    <a:pt x="385" y="191"/>
                    <a:pt x="399" y="191"/>
                  </a:cubicBezTo>
                  <a:cubicBezTo>
                    <a:pt x="399" y="231"/>
                    <a:pt x="399" y="231"/>
                    <a:pt x="399" y="231"/>
                  </a:cubicBezTo>
                  <a:cubicBezTo>
                    <a:pt x="399" y="231"/>
                    <a:pt x="399" y="231"/>
                    <a:pt x="399" y="231"/>
                  </a:cubicBezTo>
                  <a:close/>
                  <a:moveTo>
                    <a:pt x="399" y="185"/>
                  </a:moveTo>
                  <a:cubicBezTo>
                    <a:pt x="364" y="185"/>
                    <a:pt x="248" y="185"/>
                    <a:pt x="198" y="184"/>
                  </a:cubicBezTo>
                  <a:cubicBezTo>
                    <a:pt x="196" y="140"/>
                    <a:pt x="196" y="140"/>
                    <a:pt x="196" y="140"/>
                  </a:cubicBezTo>
                  <a:cubicBezTo>
                    <a:pt x="201" y="140"/>
                    <a:pt x="205" y="140"/>
                    <a:pt x="207" y="140"/>
                  </a:cubicBezTo>
                  <a:cubicBezTo>
                    <a:pt x="215" y="140"/>
                    <a:pt x="230" y="140"/>
                    <a:pt x="249" y="140"/>
                  </a:cubicBezTo>
                  <a:cubicBezTo>
                    <a:pt x="248" y="183"/>
                    <a:pt x="248" y="183"/>
                    <a:pt x="248" y="183"/>
                  </a:cubicBezTo>
                  <a:cubicBezTo>
                    <a:pt x="255" y="183"/>
                    <a:pt x="255" y="183"/>
                    <a:pt x="255" y="183"/>
                  </a:cubicBezTo>
                  <a:cubicBezTo>
                    <a:pt x="255" y="140"/>
                    <a:pt x="255" y="140"/>
                    <a:pt x="255" y="140"/>
                  </a:cubicBezTo>
                  <a:cubicBezTo>
                    <a:pt x="278" y="140"/>
                    <a:pt x="306" y="140"/>
                    <a:pt x="332" y="140"/>
                  </a:cubicBezTo>
                  <a:cubicBezTo>
                    <a:pt x="332" y="141"/>
                    <a:pt x="332" y="141"/>
                    <a:pt x="332" y="141"/>
                  </a:cubicBezTo>
                  <a:cubicBezTo>
                    <a:pt x="340" y="141"/>
                    <a:pt x="340" y="141"/>
                    <a:pt x="340" y="141"/>
                  </a:cubicBezTo>
                  <a:cubicBezTo>
                    <a:pt x="340" y="140"/>
                    <a:pt x="340" y="140"/>
                    <a:pt x="340" y="140"/>
                  </a:cubicBezTo>
                  <a:cubicBezTo>
                    <a:pt x="361" y="140"/>
                    <a:pt x="382" y="141"/>
                    <a:pt x="399" y="141"/>
                  </a:cubicBezTo>
                  <a:cubicBezTo>
                    <a:pt x="399" y="185"/>
                    <a:pt x="399" y="185"/>
                    <a:pt x="399" y="185"/>
                  </a:cubicBezTo>
                  <a:cubicBezTo>
                    <a:pt x="399" y="185"/>
                    <a:pt x="399" y="185"/>
                    <a:pt x="399" y="185"/>
                  </a:cubicBezTo>
                  <a:close/>
                  <a:moveTo>
                    <a:pt x="110" y="416"/>
                  </a:moveTo>
                  <a:cubicBezTo>
                    <a:pt x="110" y="376"/>
                    <a:pt x="110" y="376"/>
                    <a:pt x="110" y="376"/>
                  </a:cubicBezTo>
                  <a:cubicBezTo>
                    <a:pt x="117" y="376"/>
                    <a:pt x="123" y="376"/>
                    <a:pt x="127" y="376"/>
                  </a:cubicBezTo>
                  <a:cubicBezTo>
                    <a:pt x="141" y="376"/>
                    <a:pt x="163" y="376"/>
                    <a:pt x="186" y="376"/>
                  </a:cubicBezTo>
                  <a:cubicBezTo>
                    <a:pt x="187" y="393"/>
                    <a:pt x="187" y="406"/>
                    <a:pt x="188" y="416"/>
                  </a:cubicBezTo>
                  <a:cubicBezTo>
                    <a:pt x="160" y="416"/>
                    <a:pt x="133" y="416"/>
                    <a:pt x="110" y="416"/>
                  </a:cubicBezTo>
                  <a:close/>
                  <a:moveTo>
                    <a:pt x="60" y="511"/>
                  </a:moveTo>
                  <a:cubicBezTo>
                    <a:pt x="54" y="511"/>
                    <a:pt x="40" y="511"/>
                    <a:pt x="24" y="512"/>
                  </a:cubicBezTo>
                  <a:cubicBezTo>
                    <a:pt x="24" y="472"/>
                    <a:pt x="24" y="472"/>
                    <a:pt x="24" y="472"/>
                  </a:cubicBezTo>
                  <a:cubicBezTo>
                    <a:pt x="64" y="470"/>
                    <a:pt x="109" y="469"/>
                    <a:pt x="127" y="469"/>
                  </a:cubicBezTo>
                  <a:cubicBezTo>
                    <a:pt x="142" y="469"/>
                    <a:pt x="164" y="469"/>
                    <a:pt x="189" y="470"/>
                  </a:cubicBezTo>
                  <a:cubicBezTo>
                    <a:pt x="190" y="485"/>
                    <a:pt x="190" y="498"/>
                    <a:pt x="191" y="511"/>
                  </a:cubicBezTo>
                  <a:cubicBezTo>
                    <a:pt x="131" y="511"/>
                    <a:pt x="70" y="511"/>
                    <a:pt x="60" y="511"/>
                  </a:cubicBezTo>
                  <a:close/>
                  <a:moveTo>
                    <a:pt x="182" y="560"/>
                  </a:moveTo>
                  <a:cubicBezTo>
                    <a:pt x="174" y="559"/>
                    <a:pt x="159" y="559"/>
                    <a:pt x="140" y="559"/>
                  </a:cubicBezTo>
                  <a:cubicBezTo>
                    <a:pt x="140" y="516"/>
                    <a:pt x="140" y="516"/>
                    <a:pt x="140" y="516"/>
                  </a:cubicBezTo>
                  <a:cubicBezTo>
                    <a:pt x="159" y="516"/>
                    <a:pt x="177" y="516"/>
                    <a:pt x="191" y="516"/>
                  </a:cubicBezTo>
                  <a:cubicBezTo>
                    <a:pt x="192" y="536"/>
                    <a:pt x="192" y="550"/>
                    <a:pt x="192" y="560"/>
                  </a:cubicBezTo>
                  <a:cubicBezTo>
                    <a:pt x="188" y="560"/>
                    <a:pt x="185" y="560"/>
                    <a:pt x="182" y="560"/>
                  </a:cubicBezTo>
                  <a:close/>
                  <a:moveTo>
                    <a:pt x="201" y="376"/>
                  </a:moveTo>
                  <a:cubicBezTo>
                    <a:pt x="237" y="377"/>
                    <a:pt x="275" y="378"/>
                    <a:pt x="298" y="379"/>
                  </a:cubicBezTo>
                  <a:cubicBezTo>
                    <a:pt x="316" y="379"/>
                    <a:pt x="356" y="379"/>
                    <a:pt x="399" y="379"/>
                  </a:cubicBezTo>
                  <a:cubicBezTo>
                    <a:pt x="399" y="394"/>
                    <a:pt x="399" y="407"/>
                    <a:pt x="399" y="419"/>
                  </a:cubicBezTo>
                  <a:cubicBezTo>
                    <a:pt x="367" y="419"/>
                    <a:pt x="333" y="418"/>
                    <a:pt x="311" y="417"/>
                  </a:cubicBezTo>
                  <a:cubicBezTo>
                    <a:pt x="293" y="416"/>
                    <a:pt x="249" y="416"/>
                    <a:pt x="202" y="416"/>
                  </a:cubicBezTo>
                  <a:cubicBezTo>
                    <a:pt x="202" y="398"/>
                    <a:pt x="201" y="386"/>
                    <a:pt x="201" y="376"/>
                  </a:cubicBezTo>
                  <a:close/>
                  <a:moveTo>
                    <a:pt x="201" y="372"/>
                  </a:moveTo>
                  <a:cubicBezTo>
                    <a:pt x="201" y="349"/>
                    <a:pt x="201" y="349"/>
                    <a:pt x="201" y="349"/>
                  </a:cubicBezTo>
                  <a:cubicBezTo>
                    <a:pt x="399" y="353"/>
                    <a:pt x="399" y="353"/>
                    <a:pt x="399" y="353"/>
                  </a:cubicBezTo>
                  <a:cubicBezTo>
                    <a:pt x="399" y="361"/>
                    <a:pt x="399" y="366"/>
                    <a:pt x="399" y="373"/>
                  </a:cubicBezTo>
                  <a:cubicBezTo>
                    <a:pt x="367" y="373"/>
                    <a:pt x="252" y="373"/>
                    <a:pt x="201" y="372"/>
                  </a:cubicBezTo>
                  <a:close/>
                  <a:moveTo>
                    <a:pt x="202" y="422"/>
                  </a:moveTo>
                  <a:cubicBezTo>
                    <a:pt x="204" y="422"/>
                    <a:pt x="207" y="422"/>
                    <a:pt x="207" y="422"/>
                  </a:cubicBezTo>
                  <a:cubicBezTo>
                    <a:pt x="234" y="422"/>
                    <a:pt x="342" y="422"/>
                    <a:pt x="400" y="423"/>
                  </a:cubicBezTo>
                  <a:cubicBezTo>
                    <a:pt x="400" y="439"/>
                    <a:pt x="400" y="454"/>
                    <a:pt x="400" y="467"/>
                  </a:cubicBezTo>
                  <a:cubicBezTo>
                    <a:pt x="370" y="467"/>
                    <a:pt x="256" y="467"/>
                    <a:pt x="203" y="467"/>
                  </a:cubicBezTo>
                  <a:cubicBezTo>
                    <a:pt x="203" y="449"/>
                    <a:pt x="202" y="435"/>
                    <a:pt x="202" y="422"/>
                  </a:cubicBezTo>
                  <a:close/>
                  <a:moveTo>
                    <a:pt x="203" y="470"/>
                  </a:moveTo>
                  <a:cubicBezTo>
                    <a:pt x="237" y="471"/>
                    <a:pt x="275" y="472"/>
                    <a:pt x="298" y="473"/>
                  </a:cubicBezTo>
                  <a:cubicBezTo>
                    <a:pt x="316" y="474"/>
                    <a:pt x="356" y="474"/>
                    <a:pt x="400" y="474"/>
                  </a:cubicBezTo>
                  <a:cubicBezTo>
                    <a:pt x="400" y="489"/>
                    <a:pt x="400" y="502"/>
                    <a:pt x="400" y="513"/>
                  </a:cubicBezTo>
                  <a:cubicBezTo>
                    <a:pt x="368" y="513"/>
                    <a:pt x="334" y="512"/>
                    <a:pt x="311" y="511"/>
                  </a:cubicBezTo>
                  <a:cubicBezTo>
                    <a:pt x="294" y="511"/>
                    <a:pt x="250" y="510"/>
                    <a:pt x="204" y="511"/>
                  </a:cubicBezTo>
                  <a:cubicBezTo>
                    <a:pt x="204" y="496"/>
                    <a:pt x="203" y="482"/>
                    <a:pt x="203" y="470"/>
                  </a:cubicBezTo>
                  <a:close/>
                  <a:moveTo>
                    <a:pt x="204" y="516"/>
                  </a:moveTo>
                  <a:cubicBezTo>
                    <a:pt x="206" y="516"/>
                    <a:pt x="207" y="516"/>
                    <a:pt x="207" y="516"/>
                  </a:cubicBezTo>
                  <a:cubicBezTo>
                    <a:pt x="234" y="516"/>
                    <a:pt x="343" y="516"/>
                    <a:pt x="401" y="517"/>
                  </a:cubicBezTo>
                  <a:cubicBezTo>
                    <a:pt x="401" y="537"/>
                    <a:pt x="401" y="552"/>
                    <a:pt x="401" y="561"/>
                  </a:cubicBezTo>
                  <a:cubicBezTo>
                    <a:pt x="372" y="561"/>
                    <a:pt x="259" y="561"/>
                    <a:pt x="205" y="560"/>
                  </a:cubicBezTo>
                  <a:cubicBezTo>
                    <a:pt x="205" y="544"/>
                    <a:pt x="204" y="530"/>
                    <a:pt x="204" y="516"/>
                  </a:cubicBezTo>
                  <a:close/>
                  <a:moveTo>
                    <a:pt x="235" y="587"/>
                  </a:moveTo>
                  <a:cubicBezTo>
                    <a:pt x="219" y="587"/>
                    <a:pt x="210" y="587"/>
                    <a:pt x="205" y="587"/>
                  </a:cubicBezTo>
                  <a:cubicBezTo>
                    <a:pt x="205" y="579"/>
                    <a:pt x="205" y="571"/>
                    <a:pt x="205" y="564"/>
                  </a:cubicBezTo>
                  <a:cubicBezTo>
                    <a:pt x="239" y="565"/>
                    <a:pt x="276" y="566"/>
                    <a:pt x="298" y="567"/>
                  </a:cubicBezTo>
                  <a:cubicBezTo>
                    <a:pt x="316" y="568"/>
                    <a:pt x="357" y="568"/>
                    <a:pt x="401" y="568"/>
                  </a:cubicBezTo>
                  <a:cubicBezTo>
                    <a:pt x="401" y="583"/>
                    <a:pt x="401" y="586"/>
                    <a:pt x="401" y="587"/>
                  </a:cubicBezTo>
                  <a:cubicBezTo>
                    <a:pt x="313" y="587"/>
                    <a:pt x="235" y="587"/>
                    <a:pt x="235" y="587"/>
                  </a:cubicBezTo>
                  <a:close/>
                  <a:moveTo>
                    <a:pt x="414" y="423"/>
                  </a:moveTo>
                  <a:cubicBezTo>
                    <a:pt x="420" y="423"/>
                    <a:pt x="425" y="424"/>
                    <a:pt x="429" y="424"/>
                  </a:cubicBezTo>
                  <a:cubicBezTo>
                    <a:pt x="439" y="424"/>
                    <a:pt x="461" y="424"/>
                    <a:pt x="488" y="424"/>
                  </a:cubicBezTo>
                  <a:cubicBezTo>
                    <a:pt x="485" y="425"/>
                    <a:pt x="485" y="425"/>
                    <a:pt x="485" y="425"/>
                  </a:cubicBezTo>
                  <a:cubicBezTo>
                    <a:pt x="484" y="467"/>
                    <a:pt x="484" y="467"/>
                    <a:pt x="484" y="467"/>
                  </a:cubicBezTo>
                  <a:cubicBezTo>
                    <a:pt x="458" y="467"/>
                    <a:pt x="432" y="467"/>
                    <a:pt x="415" y="467"/>
                  </a:cubicBezTo>
                  <a:cubicBezTo>
                    <a:pt x="415" y="437"/>
                    <a:pt x="415" y="437"/>
                    <a:pt x="415" y="437"/>
                  </a:cubicBezTo>
                  <a:cubicBezTo>
                    <a:pt x="414" y="423"/>
                    <a:pt x="414" y="423"/>
                    <a:pt x="414" y="423"/>
                  </a:cubicBezTo>
                  <a:cubicBezTo>
                    <a:pt x="414" y="423"/>
                    <a:pt x="414" y="423"/>
                    <a:pt x="414" y="423"/>
                  </a:cubicBezTo>
                  <a:close/>
                  <a:moveTo>
                    <a:pt x="643" y="462"/>
                  </a:moveTo>
                  <a:cubicBezTo>
                    <a:pt x="643" y="462"/>
                    <a:pt x="643" y="462"/>
                    <a:pt x="643" y="462"/>
                  </a:cubicBezTo>
                  <a:cubicBezTo>
                    <a:pt x="642" y="470"/>
                    <a:pt x="642" y="470"/>
                    <a:pt x="642" y="470"/>
                  </a:cubicBezTo>
                  <a:cubicBezTo>
                    <a:pt x="642" y="470"/>
                    <a:pt x="642" y="470"/>
                    <a:pt x="642" y="470"/>
                  </a:cubicBezTo>
                  <a:cubicBezTo>
                    <a:pt x="641" y="485"/>
                    <a:pt x="639" y="499"/>
                    <a:pt x="638" y="511"/>
                  </a:cubicBezTo>
                  <a:cubicBezTo>
                    <a:pt x="638" y="511"/>
                    <a:pt x="638" y="511"/>
                    <a:pt x="637" y="511"/>
                  </a:cubicBezTo>
                  <a:cubicBezTo>
                    <a:pt x="637" y="518"/>
                    <a:pt x="637" y="518"/>
                    <a:pt x="637" y="518"/>
                  </a:cubicBezTo>
                  <a:cubicBezTo>
                    <a:pt x="637" y="518"/>
                    <a:pt x="637" y="518"/>
                    <a:pt x="637" y="518"/>
                  </a:cubicBezTo>
                  <a:cubicBezTo>
                    <a:pt x="636" y="536"/>
                    <a:pt x="635" y="549"/>
                    <a:pt x="634" y="558"/>
                  </a:cubicBezTo>
                  <a:cubicBezTo>
                    <a:pt x="634" y="558"/>
                    <a:pt x="634" y="558"/>
                    <a:pt x="634" y="558"/>
                  </a:cubicBezTo>
                  <a:cubicBezTo>
                    <a:pt x="633" y="566"/>
                    <a:pt x="633" y="566"/>
                    <a:pt x="633" y="566"/>
                  </a:cubicBezTo>
                  <a:cubicBezTo>
                    <a:pt x="633" y="566"/>
                    <a:pt x="633" y="566"/>
                    <a:pt x="633" y="566"/>
                  </a:cubicBezTo>
                  <a:cubicBezTo>
                    <a:pt x="631" y="587"/>
                    <a:pt x="631" y="587"/>
                    <a:pt x="631" y="587"/>
                  </a:cubicBezTo>
                  <a:cubicBezTo>
                    <a:pt x="631" y="587"/>
                    <a:pt x="602" y="583"/>
                    <a:pt x="547" y="583"/>
                  </a:cubicBezTo>
                  <a:cubicBezTo>
                    <a:pt x="518" y="583"/>
                    <a:pt x="488" y="591"/>
                    <a:pt x="453" y="591"/>
                  </a:cubicBezTo>
                  <a:cubicBezTo>
                    <a:pt x="444" y="591"/>
                    <a:pt x="428" y="589"/>
                    <a:pt x="415" y="587"/>
                  </a:cubicBezTo>
                  <a:cubicBezTo>
                    <a:pt x="415" y="581"/>
                    <a:pt x="415" y="574"/>
                    <a:pt x="415" y="568"/>
                  </a:cubicBezTo>
                  <a:cubicBezTo>
                    <a:pt x="477" y="568"/>
                    <a:pt x="541" y="567"/>
                    <a:pt x="551" y="567"/>
                  </a:cubicBezTo>
                  <a:cubicBezTo>
                    <a:pt x="567" y="567"/>
                    <a:pt x="620" y="566"/>
                    <a:pt x="633" y="565"/>
                  </a:cubicBezTo>
                  <a:cubicBezTo>
                    <a:pt x="633" y="558"/>
                    <a:pt x="633" y="558"/>
                    <a:pt x="633" y="558"/>
                  </a:cubicBezTo>
                  <a:cubicBezTo>
                    <a:pt x="622" y="558"/>
                    <a:pt x="598" y="558"/>
                    <a:pt x="582" y="560"/>
                  </a:cubicBezTo>
                  <a:cubicBezTo>
                    <a:pt x="562" y="561"/>
                    <a:pt x="459" y="561"/>
                    <a:pt x="415" y="561"/>
                  </a:cubicBezTo>
                  <a:cubicBezTo>
                    <a:pt x="415" y="544"/>
                    <a:pt x="415" y="530"/>
                    <a:pt x="415" y="518"/>
                  </a:cubicBezTo>
                  <a:cubicBezTo>
                    <a:pt x="421" y="518"/>
                    <a:pt x="426" y="518"/>
                    <a:pt x="429" y="518"/>
                  </a:cubicBezTo>
                  <a:cubicBezTo>
                    <a:pt x="463" y="520"/>
                    <a:pt x="623" y="518"/>
                    <a:pt x="635" y="518"/>
                  </a:cubicBezTo>
                  <a:cubicBezTo>
                    <a:pt x="636" y="518"/>
                    <a:pt x="636" y="518"/>
                    <a:pt x="637" y="518"/>
                  </a:cubicBezTo>
                  <a:cubicBezTo>
                    <a:pt x="637" y="511"/>
                    <a:pt x="637" y="511"/>
                    <a:pt x="637" y="511"/>
                  </a:cubicBezTo>
                  <a:cubicBezTo>
                    <a:pt x="606" y="511"/>
                    <a:pt x="515" y="514"/>
                    <a:pt x="484" y="514"/>
                  </a:cubicBezTo>
                  <a:cubicBezTo>
                    <a:pt x="468" y="514"/>
                    <a:pt x="443" y="514"/>
                    <a:pt x="415" y="513"/>
                  </a:cubicBezTo>
                  <a:cubicBezTo>
                    <a:pt x="415" y="497"/>
                    <a:pt x="415" y="484"/>
                    <a:pt x="415" y="474"/>
                  </a:cubicBezTo>
                  <a:cubicBezTo>
                    <a:pt x="477" y="473"/>
                    <a:pt x="541" y="473"/>
                    <a:pt x="551" y="473"/>
                  </a:cubicBezTo>
                  <a:cubicBezTo>
                    <a:pt x="565" y="473"/>
                    <a:pt x="622" y="471"/>
                    <a:pt x="642" y="470"/>
                  </a:cubicBezTo>
                  <a:cubicBezTo>
                    <a:pt x="643" y="462"/>
                    <a:pt x="643" y="462"/>
                    <a:pt x="643" y="462"/>
                  </a:cubicBezTo>
                  <a:cubicBezTo>
                    <a:pt x="630" y="463"/>
                    <a:pt x="599" y="464"/>
                    <a:pt x="582" y="466"/>
                  </a:cubicBezTo>
                  <a:cubicBezTo>
                    <a:pt x="570" y="467"/>
                    <a:pt x="530" y="467"/>
                    <a:pt x="489" y="467"/>
                  </a:cubicBezTo>
                  <a:cubicBezTo>
                    <a:pt x="489" y="424"/>
                    <a:pt x="489" y="424"/>
                    <a:pt x="489" y="424"/>
                  </a:cubicBezTo>
                  <a:cubicBezTo>
                    <a:pt x="549" y="424"/>
                    <a:pt x="627" y="423"/>
                    <a:pt x="635" y="423"/>
                  </a:cubicBezTo>
                  <a:cubicBezTo>
                    <a:pt x="639" y="423"/>
                    <a:pt x="644" y="423"/>
                    <a:pt x="647" y="422"/>
                  </a:cubicBezTo>
                  <a:cubicBezTo>
                    <a:pt x="647" y="423"/>
                    <a:pt x="647" y="423"/>
                    <a:pt x="647" y="423"/>
                  </a:cubicBezTo>
                  <a:cubicBezTo>
                    <a:pt x="647" y="423"/>
                    <a:pt x="647" y="423"/>
                    <a:pt x="647" y="423"/>
                  </a:cubicBezTo>
                  <a:cubicBezTo>
                    <a:pt x="646" y="437"/>
                    <a:pt x="644" y="450"/>
                    <a:pt x="643" y="462"/>
                  </a:cubicBezTo>
                  <a:close/>
                  <a:moveTo>
                    <a:pt x="656" y="321"/>
                  </a:moveTo>
                  <a:cubicBezTo>
                    <a:pt x="656" y="321"/>
                    <a:pt x="656" y="321"/>
                    <a:pt x="656" y="321"/>
                  </a:cubicBezTo>
                  <a:cubicBezTo>
                    <a:pt x="656" y="325"/>
                    <a:pt x="656" y="327"/>
                    <a:pt x="656" y="328"/>
                  </a:cubicBezTo>
                  <a:cubicBezTo>
                    <a:pt x="654" y="343"/>
                    <a:pt x="653" y="356"/>
                    <a:pt x="651" y="369"/>
                  </a:cubicBezTo>
                  <a:cubicBezTo>
                    <a:pt x="651" y="369"/>
                    <a:pt x="651" y="369"/>
                    <a:pt x="651" y="369"/>
                  </a:cubicBezTo>
                  <a:cubicBezTo>
                    <a:pt x="651" y="377"/>
                    <a:pt x="651" y="377"/>
                    <a:pt x="651" y="377"/>
                  </a:cubicBezTo>
                  <a:cubicBezTo>
                    <a:pt x="651" y="377"/>
                    <a:pt x="651" y="377"/>
                    <a:pt x="651" y="377"/>
                  </a:cubicBezTo>
                  <a:cubicBezTo>
                    <a:pt x="650" y="391"/>
                    <a:pt x="649" y="405"/>
                    <a:pt x="648" y="417"/>
                  </a:cubicBezTo>
                  <a:cubicBezTo>
                    <a:pt x="647" y="417"/>
                    <a:pt x="647" y="417"/>
                    <a:pt x="647" y="417"/>
                  </a:cubicBezTo>
                  <a:cubicBezTo>
                    <a:pt x="647" y="417"/>
                    <a:pt x="647" y="417"/>
                    <a:pt x="647" y="417"/>
                  </a:cubicBezTo>
                  <a:cubicBezTo>
                    <a:pt x="626" y="417"/>
                    <a:pt x="518" y="420"/>
                    <a:pt x="484" y="420"/>
                  </a:cubicBezTo>
                  <a:cubicBezTo>
                    <a:pt x="468" y="420"/>
                    <a:pt x="443" y="420"/>
                    <a:pt x="414" y="420"/>
                  </a:cubicBezTo>
                  <a:cubicBezTo>
                    <a:pt x="413" y="379"/>
                    <a:pt x="413" y="379"/>
                    <a:pt x="413" y="379"/>
                  </a:cubicBezTo>
                  <a:cubicBezTo>
                    <a:pt x="475" y="379"/>
                    <a:pt x="540" y="379"/>
                    <a:pt x="551" y="379"/>
                  </a:cubicBezTo>
                  <a:cubicBezTo>
                    <a:pt x="562" y="379"/>
                    <a:pt x="599" y="378"/>
                    <a:pt x="625" y="377"/>
                  </a:cubicBezTo>
                  <a:cubicBezTo>
                    <a:pt x="625" y="378"/>
                    <a:pt x="625" y="378"/>
                    <a:pt x="625" y="378"/>
                  </a:cubicBezTo>
                  <a:cubicBezTo>
                    <a:pt x="633" y="378"/>
                    <a:pt x="633" y="378"/>
                    <a:pt x="633" y="378"/>
                  </a:cubicBezTo>
                  <a:cubicBezTo>
                    <a:pt x="633" y="377"/>
                    <a:pt x="633" y="377"/>
                    <a:pt x="633" y="377"/>
                  </a:cubicBezTo>
                  <a:cubicBezTo>
                    <a:pt x="640" y="376"/>
                    <a:pt x="647" y="376"/>
                    <a:pt x="651" y="376"/>
                  </a:cubicBezTo>
                  <a:cubicBezTo>
                    <a:pt x="651" y="369"/>
                    <a:pt x="651" y="369"/>
                    <a:pt x="651" y="369"/>
                  </a:cubicBezTo>
                  <a:cubicBezTo>
                    <a:pt x="649" y="369"/>
                    <a:pt x="641" y="369"/>
                    <a:pt x="633" y="369"/>
                  </a:cubicBezTo>
                  <a:cubicBezTo>
                    <a:pt x="633" y="331"/>
                    <a:pt x="633" y="331"/>
                    <a:pt x="633" y="331"/>
                  </a:cubicBezTo>
                  <a:cubicBezTo>
                    <a:pt x="627" y="333"/>
                    <a:pt x="627" y="333"/>
                    <a:pt x="627" y="333"/>
                  </a:cubicBezTo>
                  <a:cubicBezTo>
                    <a:pt x="626" y="370"/>
                    <a:pt x="626" y="370"/>
                    <a:pt x="626" y="370"/>
                  </a:cubicBezTo>
                  <a:cubicBezTo>
                    <a:pt x="610" y="370"/>
                    <a:pt x="592" y="370"/>
                    <a:pt x="582" y="371"/>
                  </a:cubicBezTo>
                  <a:cubicBezTo>
                    <a:pt x="562" y="373"/>
                    <a:pt x="454" y="373"/>
                    <a:pt x="413" y="373"/>
                  </a:cubicBezTo>
                  <a:cubicBezTo>
                    <a:pt x="411" y="343"/>
                    <a:pt x="411" y="343"/>
                    <a:pt x="411" y="343"/>
                  </a:cubicBezTo>
                  <a:cubicBezTo>
                    <a:pt x="319" y="338"/>
                    <a:pt x="319" y="338"/>
                    <a:pt x="319" y="338"/>
                  </a:cubicBezTo>
                  <a:cubicBezTo>
                    <a:pt x="185" y="335"/>
                    <a:pt x="185" y="335"/>
                    <a:pt x="185" y="335"/>
                  </a:cubicBezTo>
                  <a:cubicBezTo>
                    <a:pt x="186" y="349"/>
                    <a:pt x="186" y="361"/>
                    <a:pt x="186" y="372"/>
                  </a:cubicBezTo>
                  <a:cubicBezTo>
                    <a:pt x="185" y="371"/>
                    <a:pt x="183" y="371"/>
                    <a:pt x="182" y="371"/>
                  </a:cubicBezTo>
                  <a:cubicBezTo>
                    <a:pt x="155" y="370"/>
                    <a:pt x="49" y="371"/>
                    <a:pt x="0" y="371"/>
                  </a:cubicBezTo>
                  <a:cubicBezTo>
                    <a:pt x="0" y="332"/>
                    <a:pt x="0" y="332"/>
                    <a:pt x="0" y="332"/>
                  </a:cubicBezTo>
                  <a:cubicBezTo>
                    <a:pt x="13" y="331"/>
                    <a:pt x="23" y="331"/>
                    <a:pt x="30" y="330"/>
                  </a:cubicBezTo>
                  <a:cubicBezTo>
                    <a:pt x="51" y="328"/>
                    <a:pt x="178" y="328"/>
                    <a:pt x="208" y="328"/>
                  </a:cubicBezTo>
                  <a:cubicBezTo>
                    <a:pt x="239" y="328"/>
                    <a:pt x="394" y="328"/>
                    <a:pt x="429" y="330"/>
                  </a:cubicBezTo>
                  <a:cubicBezTo>
                    <a:pt x="463" y="332"/>
                    <a:pt x="624" y="330"/>
                    <a:pt x="636" y="330"/>
                  </a:cubicBezTo>
                  <a:cubicBezTo>
                    <a:pt x="643" y="330"/>
                    <a:pt x="651" y="329"/>
                    <a:pt x="655" y="329"/>
                  </a:cubicBezTo>
                  <a:cubicBezTo>
                    <a:pt x="656" y="321"/>
                    <a:pt x="656" y="321"/>
                    <a:pt x="656" y="321"/>
                  </a:cubicBezTo>
                  <a:cubicBezTo>
                    <a:pt x="635" y="321"/>
                    <a:pt x="518" y="326"/>
                    <a:pt x="484" y="326"/>
                  </a:cubicBezTo>
                  <a:cubicBezTo>
                    <a:pt x="482" y="326"/>
                    <a:pt x="479" y="326"/>
                    <a:pt x="476" y="326"/>
                  </a:cubicBezTo>
                  <a:cubicBezTo>
                    <a:pt x="476" y="300"/>
                    <a:pt x="476" y="300"/>
                    <a:pt x="476" y="300"/>
                  </a:cubicBezTo>
                  <a:cubicBezTo>
                    <a:pt x="569" y="298"/>
                    <a:pt x="569" y="298"/>
                    <a:pt x="569" y="298"/>
                  </a:cubicBezTo>
                  <a:cubicBezTo>
                    <a:pt x="570" y="285"/>
                    <a:pt x="570" y="285"/>
                    <a:pt x="570" y="285"/>
                  </a:cubicBezTo>
                  <a:cubicBezTo>
                    <a:pt x="598" y="284"/>
                    <a:pt x="647" y="283"/>
                    <a:pt x="660" y="283"/>
                  </a:cubicBezTo>
                  <a:cubicBezTo>
                    <a:pt x="660" y="283"/>
                    <a:pt x="660" y="283"/>
                    <a:pt x="660" y="283"/>
                  </a:cubicBezTo>
                  <a:cubicBezTo>
                    <a:pt x="660" y="283"/>
                    <a:pt x="660" y="283"/>
                    <a:pt x="660" y="283"/>
                  </a:cubicBezTo>
                  <a:cubicBezTo>
                    <a:pt x="659" y="296"/>
                    <a:pt x="658" y="309"/>
                    <a:pt x="656" y="321"/>
                  </a:cubicBezTo>
                  <a:close/>
                  <a:moveTo>
                    <a:pt x="661" y="276"/>
                  </a:moveTo>
                  <a:cubicBezTo>
                    <a:pt x="661" y="276"/>
                    <a:pt x="661" y="276"/>
                    <a:pt x="661" y="276"/>
                  </a:cubicBezTo>
                  <a:cubicBezTo>
                    <a:pt x="649" y="276"/>
                    <a:pt x="601" y="276"/>
                    <a:pt x="582" y="277"/>
                  </a:cubicBezTo>
                  <a:cubicBezTo>
                    <a:pt x="579" y="277"/>
                    <a:pt x="575" y="278"/>
                    <a:pt x="570" y="278"/>
                  </a:cubicBezTo>
                  <a:cubicBezTo>
                    <a:pt x="571" y="236"/>
                    <a:pt x="571" y="236"/>
                    <a:pt x="571" y="236"/>
                  </a:cubicBezTo>
                  <a:cubicBezTo>
                    <a:pt x="604" y="236"/>
                    <a:pt x="631" y="235"/>
                    <a:pt x="635" y="235"/>
                  </a:cubicBezTo>
                  <a:cubicBezTo>
                    <a:pt x="644" y="235"/>
                    <a:pt x="659" y="236"/>
                    <a:pt x="664" y="236"/>
                  </a:cubicBezTo>
                  <a:cubicBezTo>
                    <a:pt x="664" y="236"/>
                    <a:pt x="664" y="236"/>
                    <a:pt x="664" y="236"/>
                  </a:cubicBezTo>
                  <a:cubicBezTo>
                    <a:pt x="665" y="236"/>
                    <a:pt x="665" y="236"/>
                    <a:pt x="665" y="236"/>
                  </a:cubicBezTo>
                  <a:cubicBezTo>
                    <a:pt x="664" y="249"/>
                    <a:pt x="662" y="262"/>
                    <a:pt x="661" y="276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70" name="Hình tự do 14"/>
            <p:cNvSpPr/>
            <p:nvPr/>
          </p:nvSpPr>
          <p:spPr bwMode="auto">
            <a:xfrm>
              <a:off x="3669" y="1251"/>
              <a:ext cx="59" cy="57"/>
            </a:xfrm>
            <a:custGeom>
              <a:avLst/>
              <a:gdLst>
                <a:gd name="T0" fmla="*/ 20 w 25"/>
                <a:gd name="T1" fmla="*/ 16 h 24"/>
                <a:gd name="T2" fmla="*/ 15 w 25"/>
                <a:gd name="T3" fmla="*/ 0 h 24"/>
                <a:gd name="T4" fmla="*/ 0 w 25"/>
                <a:gd name="T5" fmla="*/ 9 h 24"/>
                <a:gd name="T6" fmla="*/ 6 w 25"/>
                <a:gd name="T7" fmla="*/ 24 h 24"/>
                <a:gd name="T8" fmla="*/ 20 w 25"/>
                <a:gd name="T9" fmla="*/ 16 h 24"/>
                <a:gd name="T10" fmla="*/ 20 w 25"/>
                <a:gd name="T11" fmla="*/ 16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5" h="24">
                  <a:moveTo>
                    <a:pt x="20" y="16"/>
                  </a:moveTo>
                  <a:cubicBezTo>
                    <a:pt x="20" y="16"/>
                    <a:pt x="25" y="0"/>
                    <a:pt x="15" y="0"/>
                  </a:cubicBezTo>
                  <a:cubicBezTo>
                    <a:pt x="6" y="0"/>
                    <a:pt x="0" y="5"/>
                    <a:pt x="0" y="9"/>
                  </a:cubicBezTo>
                  <a:cubicBezTo>
                    <a:pt x="0" y="14"/>
                    <a:pt x="6" y="24"/>
                    <a:pt x="6" y="24"/>
                  </a:cubicBezTo>
                  <a:cubicBezTo>
                    <a:pt x="20" y="16"/>
                    <a:pt x="20" y="16"/>
                    <a:pt x="20" y="16"/>
                  </a:cubicBezTo>
                  <a:cubicBezTo>
                    <a:pt x="20" y="16"/>
                    <a:pt x="20" y="16"/>
                    <a:pt x="20" y="16"/>
                  </a:cubicBezTo>
                  <a:close/>
                </a:path>
              </a:pathLst>
            </a:custGeom>
            <a:solidFill>
              <a:srgbClr val="E2A3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71" name="Hình tự do 15"/>
            <p:cNvSpPr/>
            <p:nvPr/>
          </p:nvSpPr>
          <p:spPr bwMode="auto">
            <a:xfrm>
              <a:off x="3605" y="1256"/>
              <a:ext cx="274" cy="302"/>
            </a:xfrm>
            <a:custGeom>
              <a:avLst/>
              <a:gdLst>
                <a:gd name="T0" fmla="*/ 86 w 116"/>
                <a:gd name="T1" fmla="*/ 36 h 128"/>
                <a:gd name="T2" fmla="*/ 35 w 116"/>
                <a:gd name="T3" fmla="*/ 11 h 128"/>
                <a:gd name="T4" fmla="*/ 7 w 116"/>
                <a:gd name="T5" fmla="*/ 59 h 128"/>
                <a:gd name="T6" fmla="*/ 31 w 116"/>
                <a:gd name="T7" fmla="*/ 93 h 128"/>
                <a:gd name="T8" fmla="*/ 10 w 116"/>
                <a:gd name="T9" fmla="*/ 120 h 128"/>
                <a:gd name="T10" fmla="*/ 116 w 116"/>
                <a:gd name="T11" fmla="*/ 84 h 128"/>
                <a:gd name="T12" fmla="*/ 86 w 116"/>
                <a:gd name="T13" fmla="*/ 76 h 128"/>
                <a:gd name="T14" fmla="*/ 86 w 116"/>
                <a:gd name="T15" fmla="*/ 36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16" h="128">
                  <a:moveTo>
                    <a:pt x="86" y="36"/>
                  </a:moveTo>
                  <a:cubicBezTo>
                    <a:pt x="84" y="22"/>
                    <a:pt x="76" y="0"/>
                    <a:pt x="35" y="11"/>
                  </a:cubicBezTo>
                  <a:cubicBezTo>
                    <a:pt x="0" y="20"/>
                    <a:pt x="2" y="44"/>
                    <a:pt x="7" y="59"/>
                  </a:cubicBezTo>
                  <a:cubicBezTo>
                    <a:pt x="13" y="78"/>
                    <a:pt x="35" y="80"/>
                    <a:pt x="31" y="93"/>
                  </a:cubicBezTo>
                  <a:cubicBezTo>
                    <a:pt x="30" y="101"/>
                    <a:pt x="9" y="113"/>
                    <a:pt x="10" y="120"/>
                  </a:cubicBezTo>
                  <a:cubicBezTo>
                    <a:pt x="52" y="128"/>
                    <a:pt x="97" y="118"/>
                    <a:pt x="116" y="84"/>
                  </a:cubicBezTo>
                  <a:cubicBezTo>
                    <a:pt x="101" y="83"/>
                    <a:pt x="91" y="81"/>
                    <a:pt x="86" y="76"/>
                  </a:cubicBezTo>
                  <a:cubicBezTo>
                    <a:pt x="78" y="71"/>
                    <a:pt x="90" y="56"/>
                    <a:pt x="86" y="36"/>
                  </a:cubicBezTo>
                  <a:close/>
                </a:path>
              </a:pathLst>
            </a:custGeom>
            <a:solidFill>
              <a:srgbClr val="F9D4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72" name="Hình tự do 16"/>
            <p:cNvSpPr/>
            <p:nvPr/>
          </p:nvSpPr>
          <p:spPr bwMode="auto">
            <a:xfrm>
              <a:off x="3631" y="1454"/>
              <a:ext cx="248" cy="109"/>
            </a:xfrm>
            <a:custGeom>
              <a:avLst/>
              <a:gdLst>
                <a:gd name="T0" fmla="*/ 105 w 105"/>
                <a:gd name="T1" fmla="*/ 0 h 46"/>
                <a:gd name="T2" fmla="*/ 49 w 105"/>
                <a:gd name="T3" fmla="*/ 11 h 46"/>
                <a:gd name="T4" fmla="*/ 0 w 105"/>
                <a:gd name="T5" fmla="*/ 33 h 46"/>
                <a:gd name="T6" fmla="*/ 56 w 105"/>
                <a:gd name="T7" fmla="*/ 36 h 46"/>
                <a:gd name="T8" fmla="*/ 105 w 105"/>
                <a:gd name="T9" fmla="*/ 0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5" h="46">
                  <a:moveTo>
                    <a:pt x="105" y="0"/>
                  </a:moveTo>
                  <a:cubicBezTo>
                    <a:pt x="105" y="0"/>
                    <a:pt x="72" y="5"/>
                    <a:pt x="49" y="11"/>
                  </a:cubicBezTo>
                  <a:cubicBezTo>
                    <a:pt x="41" y="15"/>
                    <a:pt x="0" y="33"/>
                    <a:pt x="0" y="33"/>
                  </a:cubicBezTo>
                  <a:cubicBezTo>
                    <a:pt x="0" y="33"/>
                    <a:pt x="16" y="46"/>
                    <a:pt x="56" y="36"/>
                  </a:cubicBezTo>
                  <a:cubicBezTo>
                    <a:pt x="96" y="25"/>
                    <a:pt x="104" y="4"/>
                    <a:pt x="105" y="0"/>
                  </a:cubicBezTo>
                  <a:close/>
                </a:path>
              </a:pathLst>
            </a:custGeom>
            <a:solidFill>
              <a:srgbClr val="E2A3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73" name="Hình tự do 17"/>
            <p:cNvSpPr/>
            <p:nvPr/>
          </p:nvSpPr>
          <p:spPr bwMode="auto">
            <a:xfrm>
              <a:off x="3733" y="1483"/>
              <a:ext cx="68" cy="37"/>
            </a:xfrm>
            <a:custGeom>
              <a:avLst/>
              <a:gdLst>
                <a:gd name="T0" fmla="*/ 0 w 29"/>
                <a:gd name="T1" fmla="*/ 9 h 16"/>
                <a:gd name="T2" fmla="*/ 27 w 29"/>
                <a:gd name="T3" fmla="*/ 1 h 16"/>
                <a:gd name="T4" fmla="*/ 17 w 29"/>
                <a:gd name="T5" fmla="*/ 16 h 16"/>
                <a:gd name="T6" fmla="*/ 0 w 29"/>
                <a:gd name="T7" fmla="*/ 9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9" h="16">
                  <a:moveTo>
                    <a:pt x="0" y="9"/>
                  </a:moveTo>
                  <a:cubicBezTo>
                    <a:pt x="0" y="9"/>
                    <a:pt x="19" y="0"/>
                    <a:pt x="27" y="1"/>
                  </a:cubicBezTo>
                  <a:cubicBezTo>
                    <a:pt x="29" y="7"/>
                    <a:pt x="26" y="15"/>
                    <a:pt x="17" y="16"/>
                  </a:cubicBezTo>
                  <a:cubicBezTo>
                    <a:pt x="7" y="16"/>
                    <a:pt x="1" y="14"/>
                    <a:pt x="0" y="9"/>
                  </a:cubicBezTo>
                  <a:close/>
                </a:path>
              </a:pathLst>
            </a:custGeom>
            <a:solidFill>
              <a:srgbClr val="F2C3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74" name="Hình tự do 18"/>
            <p:cNvSpPr/>
            <p:nvPr/>
          </p:nvSpPr>
          <p:spPr bwMode="auto">
            <a:xfrm>
              <a:off x="3414" y="1116"/>
              <a:ext cx="605" cy="584"/>
            </a:xfrm>
            <a:custGeom>
              <a:avLst/>
              <a:gdLst>
                <a:gd name="T0" fmla="*/ 42 w 605"/>
                <a:gd name="T1" fmla="*/ 582 h 584"/>
                <a:gd name="T2" fmla="*/ 66 w 605"/>
                <a:gd name="T3" fmla="*/ 570 h 584"/>
                <a:gd name="T4" fmla="*/ 57 w 605"/>
                <a:gd name="T5" fmla="*/ 485 h 584"/>
                <a:gd name="T6" fmla="*/ 31 w 605"/>
                <a:gd name="T7" fmla="*/ 227 h 584"/>
                <a:gd name="T8" fmla="*/ 298 w 605"/>
                <a:gd name="T9" fmla="*/ 38 h 584"/>
                <a:gd name="T10" fmla="*/ 565 w 605"/>
                <a:gd name="T11" fmla="*/ 215 h 584"/>
                <a:gd name="T12" fmla="*/ 550 w 605"/>
                <a:gd name="T13" fmla="*/ 492 h 584"/>
                <a:gd name="T14" fmla="*/ 546 w 605"/>
                <a:gd name="T15" fmla="*/ 570 h 584"/>
                <a:gd name="T16" fmla="*/ 579 w 605"/>
                <a:gd name="T17" fmla="*/ 584 h 584"/>
                <a:gd name="T18" fmla="*/ 586 w 605"/>
                <a:gd name="T19" fmla="*/ 511 h 584"/>
                <a:gd name="T20" fmla="*/ 605 w 605"/>
                <a:gd name="T21" fmla="*/ 196 h 584"/>
                <a:gd name="T22" fmla="*/ 295 w 605"/>
                <a:gd name="T23" fmla="*/ 0 h 584"/>
                <a:gd name="T24" fmla="*/ 0 w 605"/>
                <a:gd name="T25" fmla="*/ 218 h 584"/>
                <a:gd name="T26" fmla="*/ 33 w 605"/>
                <a:gd name="T27" fmla="*/ 496 h 584"/>
                <a:gd name="T28" fmla="*/ 42 w 605"/>
                <a:gd name="T29" fmla="*/ 582 h 584"/>
                <a:gd name="T30" fmla="*/ 42 w 605"/>
                <a:gd name="T31" fmla="*/ 582 h 584"/>
                <a:gd name="T32" fmla="*/ 42 w 605"/>
                <a:gd name="T33" fmla="*/ 582 h 5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605" h="584">
                  <a:moveTo>
                    <a:pt x="42" y="582"/>
                  </a:moveTo>
                  <a:lnTo>
                    <a:pt x="66" y="570"/>
                  </a:lnTo>
                  <a:lnTo>
                    <a:pt x="57" y="485"/>
                  </a:lnTo>
                  <a:lnTo>
                    <a:pt x="31" y="227"/>
                  </a:lnTo>
                  <a:lnTo>
                    <a:pt x="298" y="38"/>
                  </a:lnTo>
                  <a:lnTo>
                    <a:pt x="565" y="215"/>
                  </a:lnTo>
                  <a:lnTo>
                    <a:pt x="550" y="492"/>
                  </a:lnTo>
                  <a:lnTo>
                    <a:pt x="546" y="570"/>
                  </a:lnTo>
                  <a:lnTo>
                    <a:pt x="579" y="584"/>
                  </a:lnTo>
                  <a:lnTo>
                    <a:pt x="586" y="511"/>
                  </a:lnTo>
                  <a:lnTo>
                    <a:pt x="605" y="196"/>
                  </a:lnTo>
                  <a:lnTo>
                    <a:pt x="295" y="0"/>
                  </a:lnTo>
                  <a:lnTo>
                    <a:pt x="0" y="218"/>
                  </a:lnTo>
                  <a:lnTo>
                    <a:pt x="33" y="496"/>
                  </a:lnTo>
                  <a:lnTo>
                    <a:pt x="42" y="582"/>
                  </a:lnTo>
                  <a:lnTo>
                    <a:pt x="42" y="582"/>
                  </a:lnTo>
                  <a:lnTo>
                    <a:pt x="42" y="582"/>
                  </a:lnTo>
                  <a:close/>
                </a:path>
              </a:pathLst>
            </a:custGeom>
            <a:solidFill>
              <a:schemeClr val="accent2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75" name="Hình tự do 19"/>
            <p:cNvSpPr/>
            <p:nvPr/>
          </p:nvSpPr>
          <p:spPr bwMode="auto">
            <a:xfrm>
              <a:off x="3461" y="2565"/>
              <a:ext cx="503" cy="578"/>
            </a:xfrm>
            <a:custGeom>
              <a:avLst/>
              <a:gdLst>
                <a:gd name="T0" fmla="*/ 0 w 213"/>
                <a:gd name="T1" fmla="*/ 0 h 245"/>
                <a:gd name="T2" fmla="*/ 6 w 213"/>
                <a:gd name="T3" fmla="*/ 245 h 245"/>
                <a:gd name="T4" fmla="*/ 40 w 213"/>
                <a:gd name="T5" fmla="*/ 245 h 245"/>
                <a:gd name="T6" fmla="*/ 210 w 213"/>
                <a:gd name="T7" fmla="*/ 245 h 245"/>
                <a:gd name="T8" fmla="*/ 213 w 213"/>
                <a:gd name="T9" fmla="*/ 245 h 245"/>
                <a:gd name="T10" fmla="*/ 208 w 213"/>
                <a:gd name="T11" fmla="*/ 7 h 245"/>
                <a:gd name="T12" fmla="*/ 0 w 213"/>
                <a:gd name="T13" fmla="*/ 0 h 245"/>
                <a:gd name="T14" fmla="*/ 0 w 213"/>
                <a:gd name="T15" fmla="*/ 0 h 2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13" h="245">
                  <a:moveTo>
                    <a:pt x="0" y="0"/>
                  </a:moveTo>
                  <a:cubicBezTo>
                    <a:pt x="6" y="245"/>
                    <a:pt x="6" y="245"/>
                    <a:pt x="6" y="245"/>
                  </a:cubicBezTo>
                  <a:cubicBezTo>
                    <a:pt x="40" y="245"/>
                    <a:pt x="40" y="245"/>
                    <a:pt x="40" y="245"/>
                  </a:cubicBezTo>
                  <a:cubicBezTo>
                    <a:pt x="40" y="245"/>
                    <a:pt x="121" y="245"/>
                    <a:pt x="210" y="245"/>
                  </a:cubicBezTo>
                  <a:cubicBezTo>
                    <a:pt x="212" y="245"/>
                    <a:pt x="213" y="245"/>
                    <a:pt x="213" y="245"/>
                  </a:cubicBezTo>
                  <a:cubicBezTo>
                    <a:pt x="208" y="7"/>
                    <a:pt x="208" y="7"/>
                    <a:pt x="208" y="7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chemeClr val="accent5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76" name="Hình tự do 20"/>
            <p:cNvSpPr/>
            <p:nvPr/>
          </p:nvSpPr>
          <p:spPr bwMode="auto">
            <a:xfrm>
              <a:off x="3695" y="2567"/>
              <a:ext cx="33" cy="576"/>
            </a:xfrm>
            <a:custGeom>
              <a:avLst/>
              <a:gdLst>
                <a:gd name="T0" fmla="*/ 0 w 14"/>
                <a:gd name="T1" fmla="*/ 0 h 244"/>
                <a:gd name="T2" fmla="*/ 6 w 14"/>
                <a:gd name="T3" fmla="*/ 244 h 244"/>
                <a:gd name="T4" fmla="*/ 14 w 14"/>
                <a:gd name="T5" fmla="*/ 244 h 244"/>
                <a:gd name="T6" fmla="*/ 11 w 14"/>
                <a:gd name="T7" fmla="*/ 1 h 244"/>
                <a:gd name="T8" fmla="*/ 0 w 14"/>
                <a:gd name="T9" fmla="*/ 0 h 2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" h="244">
                  <a:moveTo>
                    <a:pt x="0" y="0"/>
                  </a:moveTo>
                  <a:cubicBezTo>
                    <a:pt x="6" y="244"/>
                    <a:pt x="6" y="244"/>
                    <a:pt x="6" y="244"/>
                  </a:cubicBezTo>
                  <a:cubicBezTo>
                    <a:pt x="8" y="244"/>
                    <a:pt x="11" y="244"/>
                    <a:pt x="14" y="244"/>
                  </a:cubicBezTo>
                  <a:cubicBezTo>
                    <a:pt x="11" y="1"/>
                    <a:pt x="11" y="1"/>
                    <a:pt x="11" y="1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5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77" name="Hình tự do 21"/>
            <p:cNvSpPr/>
            <p:nvPr/>
          </p:nvSpPr>
          <p:spPr bwMode="auto">
            <a:xfrm>
              <a:off x="3095" y="2076"/>
              <a:ext cx="357" cy="356"/>
            </a:xfrm>
            <a:custGeom>
              <a:avLst/>
              <a:gdLst>
                <a:gd name="T0" fmla="*/ 0 w 357"/>
                <a:gd name="T1" fmla="*/ 0 h 356"/>
                <a:gd name="T2" fmla="*/ 21 w 357"/>
                <a:gd name="T3" fmla="*/ 356 h 356"/>
                <a:gd name="T4" fmla="*/ 357 w 357"/>
                <a:gd name="T5" fmla="*/ 356 h 356"/>
                <a:gd name="T6" fmla="*/ 343 w 357"/>
                <a:gd name="T7" fmla="*/ 11 h 356"/>
                <a:gd name="T8" fmla="*/ 0 w 357"/>
                <a:gd name="T9" fmla="*/ 0 h 356"/>
                <a:gd name="T10" fmla="*/ 0 w 357"/>
                <a:gd name="T11" fmla="*/ 0 h 356"/>
                <a:gd name="T12" fmla="*/ 0 w 357"/>
                <a:gd name="T13" fmla="*/ 0 h 356"/>
                <a:gd name="T14" fmla="*/ 0 w 357"/>
                <a:gd name="T15" fmla="*/ 0 h 356"/>
                <a:gd name="T16" fmla="*/ 0 w 357"/>
                <a:gd name="T17" fmla="*/ 0 h 3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57" h="356">
                  <a:moveTo>
                    <a:pt x="0" y="0"/>
                  </a:moveTo>
                  <a:lnTo>
                    <a:pt x="21" y="356"/>
                  </a:lnTo>
                  <a:lnTo>
                    <a:pt x="357" y="356"/>
                  </a:lnTo>
                  <a:lnTo>
                    <a:pt x="343" y="11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A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78" name="Hình tự do 22"/>
            <p:cNvSpPr/>
            <p:nvPr/>
          </p:nvSpPr>
          <p:spPr bwMode="auto">
            <a:xfrm>
              <a:off x="3969" y="2076"/>
              <a:ext cx="355" cy="356"/>
            </a:xfrm>
            <a:custGeom>
              <a:avLst/>
              <a:gdLst>
                <a:gd name="T0" fmla="*/ 0 w 355"/>
                <a:gd name="T1" fmla="*/ 0 h 356"/>
                <a:gd name="T2" fmla="*/ 12 w 355"/>
                <a:gd name="T3" fmla="*/ 356 h 356"/>
                <a:gd name="T4" fmla="*/ 355 w 355"/>
                <a:gd name="T5" fmla="*/ 356 h 356"/>
                <a:gd name="T6" fmla="*/ 347 w 355"/>
                <a:gd name="T7" fmla="*/ 0 h 356"/>
                <a:gd name="T8" fmla="*/ 0 w 355"/>
                <a:gd name="T9" fmla="*/ 0 h 356"/>
                <a:gd name="T10" fmla="*/ 0 w 355"/>
                <a:gd name="T11" fmla="*/ 0 h 356"/>
                <a:gd name="T12" fmla="*/ 0 w 355"/>
                <a:gd name="T13" fmla="*/ 0 h 356"/>
                <a:gd name="T14" fmla="*/ 0 w 355"/>
                <a:gd name="T15" fmla="*/ 0 h 356"/>
                <a:gd name="T16" fmla="*/ 0 w 355"/>
                <a:gd name="T17" fmla="*/ 0 h 3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55" h="356">
                  <a:moveTo>
                    <a:pt x="0" y="0"/>
                  </a:moveTo>
                  <a:lnTo>
                    <a:pt x="12" y="356"/>
                  </a:lnTo>
                  <a:lnTo>
                    <a:pt x="355" y="356"/>
                  </a:lnTo>
                  <a:lnTo>
                    <a:pt x="347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A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79" name="Hình tự do 23"/>
            <p:cNvSpPr>
              <a:spLocks noEditPoints="1"/>
            </p:cNvSpPr>
            <p:nvPr/>
          </p:nvSpPr>
          <p:spPr bwMode="auto">
            <a:xfrm>
              <a:off x="3000" y="1608"/>
              <a:ext cx="1635" cy="479"/>
            </a:xfrm>
            <a:custGeom>
              <a:avLst/>
              <a:gdLst>
                <a:gd name="T0" fmla="*/ 310 w 692"/>
                <a:gd name="T1" fmla="*/ 0 h 203"/>
                <a:gd name="T2" fmla="*/ 310 w 692"/>
                <a:gd name="T3" fmla="*/ 0 h 203"/>
                <a:gd name="T4" fmla="*/ 310 w 692"/>
                <a:gd name="T5" fmla="*/ 0 h 203"/>
                <a:gd name="T6" fmla="*/ 310 w 692"/>
                <a:gd name="T7" fmla="*/ 0 h 203"/>
                <a:gd name="T8" fmla="*/ 310 w 692"/>
                <a:gd name="T9" fmla="*/ 0 h 203"/>
                <a:gd name="T10" fmla="*/ 251 w 692"/>
                <a:gd name="T11" fmla="*/ 25 h 203"/>
                <a:gd name="T12" fmla="*/ 15 w 692"/>
                <a:gd name="T13" fmla="*/ 131 h 203"/>
                <a:gd name="T14" fmla="*/ 0 w 692"/>
                <a:gd name="T15" fmla="*/ 138 h 203"/>
                <a:gd name="T16" fmla="*/ 0 w 692"/>
                <a:gd name="T17" fmla="*/ 157 h 203"/>
                <a:gd name="T18" fmla="*/ 115 w 692"/>
                <a:gd name="T19" fmla="*/ 105 h 203"/>
                <a:gd name="T20" fmla="*/ 308 w 692"/>
                <a:gd name="T21" fmla="*/ 16 h 203"/>
                <a:gd name="T22" fmla="*/ 309 w 692"/>
                <a:gd name="T23" fmla="*/ 9 h 203"/>
                <a:gd name="T24" fmla="*/ 309 w 692"/>
                <a:gd name="T25" fmla="*/ 7 h 203"/>
                <a:gd name="T26" fmla="*/ 309 w 692"/>
                <a:gd name="T27" fmla="*/ 9 h 203"/>
                <a:gd name="T28" fmla="*/ 309 w 692"/>
                <a:gd name="T29" fmla="*/ 9 h 203"/>
                <a:gd name="T30" fmla="*/ 308 w 692"/>
                <a:gd name="T31" fmla="*/ 16 h 203"/>
                <a:gd name="T32" fmla="*/ 321 w 692"/>
                <a:gd name="T33" fmla="*/ 21 h 203"/>
                <a:gd name="T34" fmla="*/ 538 w 692"/>
                <a:gd name="T35" fmla="*/ 131 h 203"/>
                <a:gd name="T36" fmla="*/ 674 w 692"/>
                <a:gd name="T37" fmla="*/ 194 h 203"/>
                <a:gd name="T38" fmla="*/ 674 w 692"/>
                <a:gd name="T39" fmla="*/ 194 h 203"/>
                <a:gd name="T40" fmla="*/ 692 w 692"/>
                <a:gd name="T41" fmla="*/ 203 h 203"/>
                <a:gd name="T42" fmla="*/ 692 w 692"/>
                <a:gd name="T43" fmla="*/ 184 h 203"/>
                <a:gd name="T44" fmla="*/ 310 w 692"/>
                <a:gd name="T45" fmla="*/ 0 h 203"/>
                <a:gd name="T46" fmla="*/ 193 w 692"/>
                <a:gd name="T47" fmla="*/ 56 h 203"/>
                <a:gd name="T48" fmla="*/ 193 w 692"/>
                <a:gd name="T49" fmla="*/ 57 h 203"/>
                <a:gd name="T50" fmla="*/ 193 w 692"/>
                <a:gd name="T51" fmla="*/ 57 h 203"/>
                <a:gd name="T52" fmla="*/ 193 w 692"/>
                <a:gd name="T53" fmla="*/ 56 h 203"/>
                <a:gd name="T54" fmla="*/ 198 w 692"/>
                <a:gd name="T55" fmla="*/ 54 h 203"/>
                <a:gd name="T56" fmla="*/ 193 w 692"/>
                <a:gd name="T57" fmla="*/ 56 h 2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692" h="203">
                  <a:moveTo>
                    <a:pt x="310" y="0"/>
                  </a:moveTo>
                  <a:cubicBezTo>
                    <a:pt x="310" y="0"/>
                    <a:pt x="310" y="0"/>
                    <a:pt x="310" y="0"/>
                  </a:cubicBezTo>
                  <a:cubicBezTo>
                    <a:pt x="310" y="0"/>
                    <a:pt x="310" y="0"/>
                    <a:pt x="310" y="0"/>
                  </a:cubicBezTo>
                  <a:cubicBezTo>
                    <a:pt x="310" y="0"/>
                    <a:pt x="310" y="0"/>
                    <a:pt x="310" y="0"/>
                  </a:cubicBezTo>
                  <a:cubicBezTo>
                    <a:pt x="310" y="0"/>
                    <a:pt x="310" y="0"/>
                    <a:pt x="310" y="0"/>
                  </a:cubicBezTo>
                  <a:cubicBezTo>
                    <a:pt x="251" y="25"/>
                    <a:pt x="251" y="25"/>
                    <a:pt x="251" y="25"/>
                  </a:cubicBezTo>
                  <a:cubicBezTo>
                    <a:pt x="15" y="131"/>
                    <a:pt x="15" y="131"/>
                    <a:pt x="15" y="131"/>
                  </a:cubicBezTo>
                  <a:cubicBezTo>
                    <a:pt x="0" y="138"/>
                    <a:pt x="0" y="138"/>
                    <a:pt x="0" y="138"/>
                  </a:cubicBezTo>
                  <a:cubicBezTo>
                    <a:pt x="0" y="157"/>
                    <a:pt x="0" y="157"/>
                    <a:pt x="0" y="157"/>
                  </a:cubicBezTo>
                  <a:cubicBezTo>
                    <a:pt x="48" y="134"/>
                    <a:pt x="98" y="111"/>
                    <a:pt x="115" y="105"/>
                  </a:cubicBezTo>
                  <a:cubicBezTo>
                    <a:pt x="153" y="92"/>
                    <a:pt x="308" y="16"/>
                    <a:pt x="308" y="16"/>
                  </a:cubicBezTo>
                  <a:cubicBezTo>
                    <a:pt x="309" y="11"/>
                    <a:pt x="309" y="9"/>
                    <a:pt x="309" y="9"/>
                  </a:cubicBezTo>
                  <a:cubicBezTo>
                    <a:pt x="309" y="7"/>
                    <a:pt x="309" y="7"/>
                    <a:pt x="309" y="7"/>
                  </a:cubicBezTo>
                  <a:cubicBezTo>
                    <a:pt x="309" y="8"/>
                    <a:pt x="309" y="9"/>
                    <a:pt x="309" y="9"/>
                  </a:cubicBezTo>
                  <a:cubicBezTo>
                    <a:pt x="309" y="9"/>
                    <a:pt x="309" y="9"/>
                    <a:pt x="309" y="9"/>
                  </a:cubicBezTo>
                  <a:cubicBezTo>
                    <a:pt x="308" y="16"/>
                    <a:pt x="308" y="16"/>
                    <a:pt x="308" y="16"/>
                  </a:cubicBezTo>
                  <a:cubicBezTo>
                    <a:pt x="321" y="21"/>
                    <a:pt x="321" y="21"/>
                    <a:pt x="321" y="21"/>
                  </a:cubicBezTo>
                  <a:cubicBezTo>
                    <a:pt x="538" y="131"/>
                    <a:pt x="538" y="131"/>
                    <a:pt x="538" y="131"/>
                  </a:cubicBezTo>
                  <a:cubicBezTo>
                    <a:pt x="674" y="194"/>
                    <a:pt x="674" y="194"/>
                    <a:pt x="674" y="194"/>
                  </a:cubicBezTo>
                  <a:cubicBezTo>
                    <a:pt x="674" y="194"/>
                    <a:pt x="674" y="194"/>
                    <a:pt x="674" y="194"/>
                  </a:cubicBezTo>
                  <a:cubicBezTo>
                    <a:pt x="692" y="203"/>
                    <a:pt x="692" y="203"/>
                    <a:pt x="692" y="203"/>
                  </a:cubicBezTo>
                  <a:cubicBezTo>
                    <a:pt x="692" y="203"/>
                    <a:pt x="692" y="195"/>
                    <a:pt x="692" y="184"/>
                  </a:cubicBezTo>
                  <a:cubicBezTo>
                    <a:pt x="688" y="182"/>
                    <a:pt x="316" y="2"/>
                    <a:pt x="310" y="0"/>
                  </a:cubicBezTo>
                  <a:close/>
                  <a:moveTo>
                    <a:pt x="193" y="56"/>
                  </a:moveTo>
                  <a:cubicBezTo>
                    <a:pt x="193" y="57"/>
                    <a:pt x="193" y="57"/>
                    <a:pt x="193" y="57"/>
                  </a:cubicBezTo>
                  <a:cubicBezTo>
                    <a:pt x="193" y="57"/>
                    <a:pt x="193" y="57"/>
                    <a:pt x="193" y="57"/>
                  </a:cubicBezTo>
                  <a:cubicBezTo>
                    <a:pt x="193" y="56"/>
                    <a:pt x="193" y="56"/>
                    <a:pt x="193" y="56"/>
                  </a:cubicBezTo>
                  <a:cubicBezTo>
                    <a:pt x="198" y="54"/>
                    <a:pt x="198" y="54"/>
                    <a:pt x="198" y="54"/>
                  </a:cubicBezTo>
                  <a:cubicBezTo>
                    <a:pt x="193" y="56"/>
                    <a:pt x="193" y="56"/>
                    <a:pt x="193" y="56"/>
                  </a:cubicBezTo>
                  <a:close/>
                </a:path>
              </a:pathLst>
            </a:custGeom>
            <a:solidFill>
              <a:schemeClr val="accent2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80" name="Hình tự do 24"/>
            <p:cNvSpPr/>
            <p:nvPr/>
          </p:nvSpPr>
          <p:spPr bwMode="auto">
            <a:xfrm>
              <a:off x="3473" y="3143"/>
              <a:ext cx="491" cy="12"/>
            </a:xfrm>
            <a:custGeom>
              <a:avLst/>
              <a:gdLst>
                <a:gd name="T0" fmla="*/ 34 w 208"/>
                <a:gd name="T1" fmla="*/ 0 h 5"/>
                <a:gd name="T2" fmla="*/ 0 w 208"/>
                <a:gd name="T3" fmla="*/ 0 h 5"/>
                <a:gd name="T4" fmla="*/ 0 w 208"/>
                <a:gd name="T5" fmla="*/ 5 h 5"/>
                <a:gd name="T6" fmla="*/ 36 w 208"/>
                <a:gd name="T7" fmla="*/ 5 h 5"/>
                <a:gd name="T8" fmla="*/ 208 w 208"/>
                <a:gd name="T9" fmla="*/ 4 h 5"/>
                <a:gd name="T10" fmla="*/ 208 w 208"/>
                <a:gd name="T11" fmla="*/ 0 h 5"/>
                <a:gd name="T12" fmla="*/ 205 w 208"/>
                <a:gd name="T13" fmla="*/ 0 h 5"/>
                <a:gd name="T14" fmla="*/ 34 w 208"/>
                <a:gd name="T15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08" h="5">
                  <a:moveTo>
                    <a:pt x="34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36" y="5"/>
                    <a:pt x="36" y="5"/>
                    <a:pt x="36" y="5"/>
                  </a:cubicBezTo>
                  <a:cubicBezTo>
                    <a:pt x="208" y="4"/>
                    <a:pt x="208" y="4"/>
                    <a:pt x="208" y="4"/>
                  </a:cubicBezTo>
                  <a:cubicBezTo>
                    <a:pt x="208" y="0"/>
                    <a:pt x="208" y="0"/>
                    <a:pt x="208" y="0"/>
                  </a:cubicBezTo>
                  <a:cubicBezTo>
                    <a:pt x="207" y="0"/>
                    <a:pt x="207" y="0"/>
                    <a:pt x="205" y="0"/>
                  </a:cubicBezTo>
                  <a:cubicBezTo>
                    <a:pt x="115" y="0"/>
                    <a:pt x="34" y="0"/>
                    <a:pt x="34" y="0"/>
                  </a:cubicBezTo>
                  <a:close/>
                </a:path>
              </a:pathLst>
            </a:custGeom>
            <a:solidFill>
              <a:srgbClr val="42A9D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</p:grpSp>
      <p:grpSp>
        <p:nvGrpSpPr>
          <p:cNvPr id="81" name="Nhóm 33"/>
          <p:cNvGrpSpPr>
            <a:grpSpLocks noChangeAspect="1"/>
          </p:cNvGrpSpPr>
          <p:nvPr userDrawn="1"/>
        </p:nvGrpSpPr>
        <p:grpSpPr bwMode="auto">
          <a:xfrm>
            <a:off x="1714988" y="4544219"/>
            <a:ext cx="1873268" cy="2324202"/>
            <a:chOff x="3359" y="1523"/>
            <a:chExt cx="943" cy="1170"/>
          </a:xfrm>
        </p:grpSpPr>
        <p:sp>
          <p:nvSpPr>
            <p:cNvPr id="82" name="Hình tự do 34"/>
            <p:cNvSpPr/>
            <p:nvPr/>
          </p:nvSpPr>
          <p:spPr bwMode="auto">
            <a:xfrm>
              <a:off x="3359" y="1523"/>
              <a:ext cx="943" cy="922"/>
            </a:xfrm>
            <a:custGeom>
              <a:avLst/>
              <a:gdLst>
                <a:gd name="T0" fmla="*/ 213 w 399"/>
                <a:gd name="T1" fmla="*/ 385 h 390"/>
                <a:gd name="T2" fmla="*/ 369 w 399"/>
                <a:gd name="T3" fmla="*/ 198 h 390"/>
                <a:gd name="T4" fmla="*/ 63 w 399"/>
                <a:gd name="T5" fmla="*/ 117 h 390"/>
                <a:gd name="T6" fmla="*/ 213 w 399"/>
                <a:gd name="T7" fmla="*/ 385 h 3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99" h="390">
                  <a:moveTo>
                    <a:pt x="213" y="385"/>
                  </a:moveTo>
                  <a:cubicBezTo>
                    <a:pt x="276" y="390"/>
                    <a:pt x="399" y="354"/>
                    <a:pt x="369" y="198"/>
                  </a:cubicBezTo>
                  <a:cubicBezTo>
                    <a:pt x="328" y="0"/>
                    <a:pt x="101" y="49"/>
                    <a:pt x="63" y="117"/>
                  </a:cubicBezTo>
                  <a:cubicBezTo>
                    <a:pt x="0" y="229"/>
                    <a:pt x="19" y="370"/>
                    <a:pt x="213" y="385"/>
                  </a:cubicBezTo>
                  <a:close/>
                </a:path>
              </a:pathLst>
            </a:custGeom>
            <a:solidFill>
              <a:srgbClr val="CA7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83" name="Hình tự do 35"/>
            <p:cNvSpPr/>
            <p:nvPr/>
          </p:nvSpPr>
          <p:spPr bwMode="auto">
            <a:xfrm>
              <a:off x="3565" y="1904"/>
              <a:ext cx="562" cy="789"/>
            </a:xfrm>
            <a:custGeom>
              <a:avLst/>
              <a:gdLst>
                <a:gd name="T0" fmla="*/ 137 w 238"/>
                <a:gd name="T1" fmla="*/ 137 h 334"/>
                <a:gd name="T2" fmla="*/ 238 w 238"/>
                <a:gd name="T3" fmla="*/ 121 h 334"/>
                <a:gd name="T4" fmla="*/ 135 w 238"/>
                <a:gd name="T5" fmla="*/ 114 h 334"/>
                <a:gd name="T6" fmla="*/ 238 w 238"/>
                <a:gd name="T7" fmla="*/ 54 h 334"/>
                <a:gd name="T8" fmla="*/ 131 w 238"/>
                <a:gd name="T9" fmla="*/ 84 h 334"/>
                <a:gd name="T10" fmla="*/ 131 w 238"/>
                <a:gd name="T11" fmla="*/ 84 h 334"/>
                <a:gd name="T12" fmla="*/ 178 w 238"/>
                <a:gd name="T13" fmla="*/ 6 h 334"/>
                <a:gd name="T14" fmla="*/ 126 w 238"/>
                <a:gd name="T15" fmla="*/ 62 h 334"/>
                <a:gd name="T16" fmla="*/ 92 w 238"/>
                <a:gd name="T17" fmla="*/ 0 h 334"/>
                <a:gd name="T18" fmla="*/ 118 w 238"/>
                <a:gd name="T19" fmla="*/ 85 h 334"/>
                <a:gd name="T20" fmla="*/ 119 w 238"/>
                <a:gd name="T21" fmla="*/ 89 h 334"/>
                <a:gd name="T22" fmla="*/ 22 w 238"/>
                <a:gd name="T23" fmla="*/ 28 h 334"/>
                <a:gd name="T24" fmla="*/ 109 w 238"/>
                <a:gd name="T25" fmla="*/ 117 h 334"/>
                <a:gd name="T26" fmla="*/ 0 w 238"/>
                <a:gd name="T27" fmla="*/ 101 h 334"/>
                <a:gd name="T28" fmla="*/ 111 w 238"/>
                <a:gd name="T29" fmla="*/ 141 h 334"/>
                <a:gd name="T30" fmla="*/ 107 w 238"/>
                <a:gd name="T31" fmla="*/ 334 h 334"/>
                <a:gd name="T32" fmla="*/ 131 w 238"/>
                <a:gd name="T33" fmla="*/ 334 h 334"/>
                <a:gd name="T34" fmla="*/ 137 w 238"/>
                <a:gd name="T35" fmla="*/ 137 h 3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38" h="334">
                  <a:moveTo>
                    <a:pt x="137" y="137"/>
                  </a:moveTo>
                  <a:cubicBezTo>
                    <a:pt x="137" y="137"/>
                    <a:pt x="167" y="117"/>
                    <a:pt x="238" y="121"/>
                  </a:cubicBezTo>
                  <a:cubicBezTo>
                    <a:pt x="208" y="86"/>
                    <a:pt x="145" y="110"/>
                    <a:pt x="135" y="114"/>
                  </a:cubicBezTo>
                  <a:cubicBezTo>
                    <a:pt x="141" y="84"/>
                    <a:pt x="195" y="41"/>
                    <a:pt x="238" y="54"/>
                  </a:cubicBezTo>
                  <a:cubicBezTo>
                    <a:pt x="197" y="18"/>
                    <a:pt x="151" y="59"/>
                    <a:pt x="131" y="84"/>
                  </a:cubicBezTo>
                  <a:cubicBezTo>
                    <a:pt x="131" y="84"/>
                    <a:pt x="131" y="84"/>
                    <a:pt x="131" y="84"/>
                  </a:cubicBezTo>
                  <a:cubicBezTo>
                    <a:pt x="131" y="59"/>
                    <a:pt x="161" y="22"/>
                    <a:pt x="178" y="6"/>
                  </a:cubicBezTo>
                  <a:cubicBezTo>
                    <a:pt x="147" y="5"/>
                    <a:pt x="126" y="62"/>
                    <a:pt x="126" y="62"/>
                  </a:cubicBezTo>
                  <a:cubicBezTo>
                    <a:pt x="126" y="62"/>
                    <a:pt x="111" y="4"/>
                    <a:pt x="92" y="0"/>
                  </a:cubicBezTo>
                  <a:cubicBezTo>
                    <a:pt x="118" y="45"/>
                    <a:pt x="118" y="85"/>
                    <a:pt x="118" y="85"/>
                  </a:cubicBezTo>
                  <a:cubicBezTo>
                    <a:pt x="119" y="89"/>
                    <a:pt x="119" y="89"/>
                    <a:pt x="119" y="89"/>
                  </a:cubicBezTo>
                  <a:cubicBezTo>
                    <a:pt x="98" y="53"/>
                    <a:pt x="65" y="16"/>
                    <a:pt x="22" y="28"/>
                  </a:cubicBezTo>
                  <a:cubicBezTo>
                    <a:pt x="76" y="43"/>
                    <a:pt x="109" y="102"/>
                    <a:pt x="109" y="117"/>
                  </a:cubicBezTo>
                  <a:cubicBezTo>
                    <a:pt x="88" y="100"/>
                    <a:pt x="33" y="75"/>
                    <a:pt x="0" y="101"/>
                  </a:cubicBezTo>
                  <a:cubicBezTo>
                    <a:pt x="53" y="101"/>
                    <a:pt x="99" y="122"/>
                    <a:pt x="111" y="141"/>
                  </a:cubicBezTo>
                  <a:cubicBezTo>
                    <a:pt x="112" y="159"/>
                    <a:pt x="109" y="280"/>
                    <a:pt x="107" y="334"/>
                  </a:cubicBezTo>
                  <a:cubicBezTo>
                    <a:pt x="131" y="334"/>
                    <a:pt x="131" y="334"/>
                    <a:pt x="131" y="334"/>
                  </a:cubicBezTo>
                  <a:cubicBezTo>
                    <a:pt x="137" y="137"/>
                    <a:pt x="137" y="137"/>
                    <a:pt x="137" y="137"/>
                  </a:cubicBezTo>
                  <a:close/>
                </a:path>
              </a:pathLst>
            </a:custGeom>
            <a:solidFill>
              <a:srgbClr val="8449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84" name="Hình tự do 36"/>
            <p:cNvSpPr/>
            <p:nvPr/>
          </p:nvSpPr>
          <p:spPr bwMode="auto">
            <a:xfrm>
              <a:off x="3553" y="1620"/>
              <a:ext cx="596" cy="192"/>
            </a:xfrm>
            <a:custGeom>
              <a:avLst/>
              <a:gdLst>
                <a:gd name="T0" fmla="*/ 147 w 252"/>
                <a:gd name="T1" fmla="*/ 17 h 81"/>
                <a:gd name="T2" fmla="*/ 169 w 252"/>
                <a:gd name="T3" fmla="*/ 75 h 81"/>
                <a:gd name="T4" fmla="*/ 217 w 252"/>
                <a:gd name="T5" fmla="*/ 34 h 81"/>
                <a:gd name="T6" fmla="*/ 230 w 252"/>
                <a:gd name="T7" fmla="*/ 79 h 81"/>
                <a:gd name="T8" fmla="*/ 233 w 252"/>
                <a:gd name="T9" fmla="*/ 31 h 81"/>
                <a:gd name="T10" fmla="*/ 172 w 252"/>
                <a:gd name="T11" fmla="*/ 60 h 81"/>
                <a:gd name="T12" fmla="*/ 141 w 252"/>
                <a:gd name="T13" fmla="*/ 4 h 81"/>
                <a:gd name="T14" fmla="*/ 115 w 252"/>
                <a:gd name="T15" fmla="*/ 32 h 81"/>
                <a:gd name="T16" fmla="*/ 85 w 252"/>
                <a:gd name="T17" fmla="*/ 2 h 81"/>
                <a:gd name="T18" fmla="*/ 49 w 252"/>
                <a:gd name="T19" fmla="*/ 64 h 81"/>
                <a:gd name="T20" fmla="*/ 0 w 252"/>
                <a:gd name="T21" fmla="*/ 50 h 81"/>
                <a:gd name="T22" fmla="*/ 56 w 252"/>
                <a:gd name="T23" fmla="*/ 77 h 81"/>
                <a:gd name="T24" fmla="*/ 82 w 252"/>
                <a:gd name="T25" fmla="*/ 11 h 81"/>
                <a:gd name="T26" fmla="*/ 114 w 252"/>
                <a:gd name="T27" fmla="*/ 46 h 81"/>
                <a:gd name="T28" fmla="*/ 147 w 252"/>
                <a:gd name="T29" fmla="*/ 17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52" h="81">
                  <a:moveTo>
                    <a:pt x="147" y="17"/>
                  </a:moveTo>
                  <a:cubicBezTo>
                    <a:pt x="172" y="23"/>
                    <a:pt x="169" y="75"/>
                    <a:pt x="169" y="75"/>
                  </a:cubicBezTo>
                  <a:cubicBezTo>
                    <a:pt x="169" y="75"/>
                    <a:pt x="192" y="20"/>
                    <a:pt x="217" y="34"/>
                  </a:cubicBezTo>
                  <a:cubicBezTo>
                    <a:pt x="248" y="51"/>
                    <a:pt x="232" y="71"/>
                    <a:pt x="230" y="79"/>
                  </a:cubicBezTo>
                  <a:cubicBezTo>
                    <a:pt x="240" y="81"/>
                    <a:pt x="252" y="48"/>
                    <a:pt x="233" y="31"/>
                  </a:cubicBezTo>
                  <a:cubicBezTo>
                    <a:pt x="215" y="13"/>
                    <a:pt x="175" y="24"/>
                    <a:pt x="172" y="60"/>
                  </a:cubicBezTo>
                  <a:cubicBezTo>
                    <a:pt x="176" y="28"/>
                    <a:pt x="170" y="2"/>
                    <a:pt x="141" y="4"/>
                  </a:cubicBezTo>
                  <a:cubicBezTo>
                    <a:pt x="120" y="7"/>
                    <a:pt x="115" y="32"/>
                    <a:pt x="115" y="32"/>
                  </a:cubicBezTo>
                  <a:cubicBezTo>
                    <a:pt x="115" y="32"/>
                    <a:pt x="107" y="0"/>
                    <a:pt x="85" y="2"/>
                  </a:cubicBezTo>
                  <a:cubicBezTo>
                    <a:pt x="48" y="7"/>
                    <a:pt x="40" y="37"/>
                    <a:pt x="49" y="64"/>
                  </a:cubicBezTo>
                  <a:cubicBezTo>
                    <a:pt x="33" y="49"/>
                    <a:pt x="20" y="40"/>
                    <a:pt x="0" y="50"/>
                  </a:cubicBezTo>
                  <a:cubicBezTo>
                    <a:pt x="26" y="49"/>
                    <a:pt x="56" y="77"/>
                    <a:pt x="56" y="77"/>
                  </a:cubicBezTo>
                  <a:cubicBezTo>
                    <a:pt x="56" y="77"/>
                    <a:pt x="44" y="13"/>
                    <a:pt x="82" y="11"/>
                  </a:cubicBezTo>
                  <a:cubicBezTo>
                    <a:pt x="104" y="10"/>
                    <a:pt x="114" y="46"/>
                    <a:pt x="114" y="46"/>
                  </a:cubicBezTo>
                  <a:cubicBezTo>
                    <a:pt x="114" y="46"/>
                    <a:pt x="128" y="12"/>
                    <a:pt x="147" y="17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85" name="Hình tự do 37"/>
            <p:cNvSpPr/>
            <p:nvPr/>
          </p:nvSpPr>
          <p:spPr bwMode="auto">
            <a:xfrm>
              <a:off x="3407" y="1788"/>
              <a:ext cx="305" cy="661"/>
            </a:xfrm>
            <a:custGeom>
              <a:avLst/>
              <a:gdLst>
                <a:gd name="T0" fmla="*/ 92 w 129"/>
                <a:gd name="T1" fmla="*/ 257 h 280"/>
                <a:gd name="T2" fmla="*/ 89 w 129"/>
                <a:gd name="T3" fmla="*/ 220 h 280"/>
                <a:gd name="T4" fmla="*/ 50 w 129"/>
                <a:gd name="T5" fmla="*/ 234 h 280"/>
                <a:gd name="T6" fmla="*/ 64 w 129"/>
                <a:gd name="T7" fmla="*/ 186 h 280"/>
                <a:gd name="T8" fmla="*/ 30 w 129"/>
                <a:gd name="T9" fmla="*/ 184 h 280"/>
                <a:gd name="T10" fmla="*/ 45 w 129"/>
                <a:gd name="T11" fmla="*/ 146 h 280"/>
                <a:gd name="T12" fmla="*/ 11 w 129"/>
                <a:gd name="T13" fmla="*/ 133 h 280"/>
                <a:gd name="T14" fmla="*/ 48 w 129"/>
                <a:gd name="T15" fmla="*/ 104 h 280"/>
                <a:gd name="T16" fmla="*/ 16 w 129"/>
                <a:gd name="T17" fmla="*/ 82 h 280"/>
                <a:gd name="T18" fmla="*/ 45 w 129"/>
                <a:gd name="T19" fmla="*/ 64 h 280"/>
                <a:gd name="T20" fmla="*/ 28 w 129"/>
                <a:gd name="T21" fmla="*/ 35 h 280"/>
                <a:gd name="T22" fmla="*/ 47 w 129"/>
                <a:gd name="T23" fmla="*/ 15 h 280"/>
                <a:gd name="T24" fmla="*/ 72 w 129"/>
                <a:gd name="T25" fmla="*/ 8 h 280"/>
                <a:gd name="T26" fmla="*/ 23 w 129"/>
                <a:gd name="T27" fmla="*/ 25 h 280"/>
                <a:gd name="T28" fmla="*/ 35 w 129"/>
                <a:gd name="T29" fmla="*/ 62 h 280"/>
                <a:gd name="T30" fmla="*/ 8 w 129"/>
                <a:gd name="T31" fmla="*/ 84 h 280"/>
                <a:gd name="T32" fmla="*/ 34 w 129"/>
                <a:gd name="T33" fmla="*/ 106 h 280"/>
                <a:gd name="T34" fmla="*/ 1 w 129"/>
                <a:gd name="T35" fmla="*/ 140 h 280"/>
                <a:gd name="T36" fmla="*/ 34 w 129"/>
                <a:gd name="T37" fmla="*/ 154 h 280"/>
                <a:gd name="T38" fmla="*/ 22 w 129"/>
                <a:gd name="T39" fmla="*/ 187 h 280"/>
                <a:gd name="T40" fmla="*/ 53 w 129"/>
                <a:gd name="T41" fmla="*/ 190 h 280"/>
                <a:gd name="T42" fmla="*/ 41 w 129"/>
                <a:gd name="T43" fmla="*/ 237 h 280"/>
                <a:gd name="T44" fmla="*/ 80 w 129"/>
                <a:gd name="T45" fmla="*/ 231 h 280"/>
                <a:gd name="T46" fmla="*/ 100 w 129"/>
                <a:gd name="T47" fmla="*/ 273 h 280"/>
                <a:gd name="T48" fmla="*/ 129 w 129"/>
                <a:gd name="T49" fmla="*/ 249 h 280"/>
                <a:gd name="T50" fmla="*/ 92 w 129"/>
                <a:gd name="T51" fmla="*/ 257 h 2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29" h="280">
                  <a:moveTo>
                    <a:pt x="92" y="257"/>
                  </a:moveTo>
                  <a:cubicBezTo>
                    <a:pt x="84" y="249"/>
                    <a:pt x="89" y="220"/>
                    <a:pt x="89" y="220"/>
                  </a:cubicBezTo>
                  <a:cubicBezTo>
                    <a:pt x="89" y="220"/>
                    <a:pt x="58" y="239"/>
                    <a:pt x="50" y="234"/>
                  </a:cubicBezTo>
                  <a:cubicBezTo>
                    <a:pt x="29" y="220"/>
                    <a:pt x="64" y="186"/>
                    <a:pt x="64" y="186"/>
                  </a:cubicBezTo>
                  <a:cubicBezTo>
                    <a:pt x="64" y="186"/>
                    <a:pt x="35" y="192"/>
                    <a:pt x="30" y="184"/>
                  </a:cubicBezTo>
                  <a:cubicBezTo>
                    <a:pt x="24" y="174"/>
                    <a:pt x="45" y="146"/>
                    <a:pt x="45" y="146"/>
                  </a:cubicBezTo>
                  <a:cubicBezTo>
                    <a:pt x="45" y="146"/>
                    <a:pt x="10" y="158"/>
                    <a:pt x="11" y="133"/>
                  </a:cubicBezTo>
                  <a:cubicBezTo>
                    <a:pt x="11" y="109"/>
                    <a:pt x="48" y="104"/>
                    <a:pt x="48" y="104"/>
                  </a:cubicBezTo>
                  <a:cubicBezTo>
                    <a:pt x="48" y="104"/>
                    <a:pt x="14" y="91"/>
                    <a:pt x="16" y="82"/>
                  </a:cubicBezTo>
                  <a:cubicBezTo>
                    <a:pt x="18" y="67"/>
                    <a:pt x="29" y="66"/>
                    <a:pt x="45" y="64"/>
                  </a:cubicBezTo>
                  <a:cubicBezTo>
                    <a:pt x="41" y="62"/>
                    <a:pt x="28" y="41"/>
                    <a:pt x="28" y="35"/>
                  </a:cubicBezTo>
                  <a:cubicBezTo>
                    <a:pt x="28" y="28"/>
                    <a:pt x="36" y="17"/>
                    <a:pt x="47" y="15"/>
                  </a:cubicBezTo>
                  <a:cubicBezTo>
                    <a:pt x="52" y="13"/>
                    <a:pt x="61" y="11"/>
                    <a:pt x="72" y="8"/>
                  </a:cubicBezTo>
                  <a:cubicBezTo>
                    <a:pt x="54" y="0"/>
                    <a:pt x="30" y="8"/>
                    <a:pt x="23" y="25"/>
                  </a:cubicBezTo>
                  <a:cubicBezTo>
                    <a:pt x="12" y="46"/>
                    <a:pt x="35" y="62"/>
                    <a:pt x="35" y="62"/>
                  </a:cubicBezTo>
                  <a:cubicBezTo>
                    <a:pt x="35" y="62"/>
                    <a:pt x="11" y="53"/>
                    <a:pt x="8" y="84"/>
                  </a:cubicBezTo>
                  <a:cubicBezTo>
                    <a:pt x="6" y="98"/>
                    <a:pt x="16" y="99"/>
                    <a:pt x="34" y="106"/>
                  </a:cubicBezTo>
                  <a:cubicBezTo>
                    <a:pt x="16" y="103"/>
                    <a:pt x="0" y="117"/>
                    <a:pt x="1" y="140"/>
                  </a:cubicBezTo>
                  <a:cubicBezTo>
                    <a:pt x="3" y="163"/>
                    <a:pt x="34" y="154"/>
                    <a:pt x="34" y="154"/>
                  </a:cubicBezTo>
                  <a:cubicBezTo>
                    <a:pt x="34" y="154"/>
                    <a:pt x="14" y="171"/>
                    <a:pt x="22" y="187"/>
                  </a:cubicBezTo>
                  <a:cubicBezTo>
                    <a:pt x="29" y="202"/>
                    <a:pt x="53" y="190"/>
                    <a:pt x="53" y="190"/>
                  </a:cubicBezTo>
                  <a:cubicBezTo>
                    <a:pt x="53" y="190"/>
                    <a:pt x="17" y="222"/>
                    <a:pt x="41" y="237"/>
                  </a:cubicBezTo>
                  <a:cubicBezTo>
                    <a:pt x="62" y="251"/>
                    <a:pt x="69" y="242"/>
                    <a:pt x="80" y="231"/>
                  </a:cubicBezTo>
                  <a:cubicBezTo>
                    <a:pt x="75" y="244"/>
                    <a:pt x="79" y="269"/>
                    <a:pt x="100" y="273"/>
                  </a:cubicBezTo>
                  <a:cubicBezTo>
                    <a:pt x="127" y="280"/>
                    <a:pt x="129" y="249"/>
                    <a:pt x="129" y="249"/>
                  </a:cubicBezTo>
                  <a:cubicBezTo>
                    <a:pt x="129" y="249"/>
                    <a:pt x="111" y="277"/>
                    <a:pt x="92" y="257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86" name="Hình tự do 38"/>
            <p:cNvSpPr/>
            <p:nvPr/>
          </p:nvSpPr>
          <p:spPr bwMode="auto">
            <a:xfrm>
              <a:off x="3884" y="1779"/>
              <a:ext cx="392" cy="666"/>
            </a:xfrm>
            <a:custGeom>
              <a:avLst/>
              <a:gdLst>
                <a:gd name="T0" fmla="*/ 163 w 166"/>
                <a:gd name="T1" fmla="*/ 112 h 282"/>
                <a:gd name="T2" fmla="*/ 138 w 166"/>
                <a:gd name="T3" fmla="*/ 83 h 282"/>
                <a:gd name="T4" fmla="*/ 155 w 166"/>
                <a:gd name="T5" fmla="*/ 56 h 282"/>
                <a:gd name="T6" fmla="*/ 131 w 166"/>
                <a:gd name="T7" fmla="*/ 37 h 282"/>
                <a:gd name="T8" fmla="*/ 136 w 166"/>
                <a:gd name="T9" fmla="*/ 13 h 282"/>
                <a:gd name="T10" fmla="*/ 114 w 166"/>
                <a:gd name="T11" fmla="*/ 11 h 282"/>
                <a:gd name="T12" fmla="*/ 117 w 166"/>
                <a:gd name="T13" fmla="*/ 14 h 282"/>
                <a:gd name="T14" fmla="*/ 131 w 166"/>
                <a:gd name="T15" fmla="*/ 17 h 282"/>
                <a:gd name="T16" fmla="*/ 122 w 166"/>
                <a:gd name="T17" fmla="*/ 42 h 282"/>
                <a:gd name="T18" fmla="*/ 146 w 166"/>
                <a:gd name="T19" fmla="*/ 57 h 282"/>
                <a:gd name="T20" fmla="*/ 121 w 166"/>
                <a:gd name="T21" fmla="*/ 86 h 282"/>
                <a:gd name="T22" fmla="*/ 154 w 166"/>
                <a:gd name="T23" fmla="*/ 109 h 282"/>
                <a:gd name="T24" fmla="*/ 117 w 166"/>
                <a:gd name="T25" fmla="*/ 154 h 282"/>
                <a:gd name="T26" fmla="*/ 139 w 166"/>
                <a:gd name="T27" fmla="*/ 182 h 282"/>
                <a:gd name="T28" fmla="*/ 88 w 166"/>
                <a:gd name="T29" fmla="*/ 196 h 282"/>
                <a:gd name="T30" fmla="*/ 105 w 166"/>
                <a:gd name="T31" fmla="*/ 236 h 282"/>
                <a:gd name="T32" fmla="*/ 79 w 166"/>
                <a:gd name="T33" fmla="*/ 225 h 282"/>
                <a:gd name="T34" fmla="*/ 70 w 166"/>
                <a:gd name="T35" fmla="*/ 254 h 282"/>
                <a:gd name="T36" fmla="*/ 36 w 166"/>
                <a:gd name="T37" fmla="*/ 228 h 282"/>
                <a:gd name="T38" fmla="*/ 25 w 166"/>
                <a:gd name="T39" fmla="*/ 271 h 282"/>
                <a:gd name="T40" fmla="*/ 0 w 166"/>
                <a:gd name="T41" fmla="*/ 249 h 282"/>
                <a:gd name="T42" fmla="*/ 24 w 166"/>
                <a:gd name="T43" fmla="*/ 278 h 282"/>
                <a:gd name="T44" fmla="*/ 42 w 166"/>
                <a:gd name="T45" fmla="*/ 241 h 282"/>
                <a:gd name="T46" fmla="*/ 74 w 166"/>
                <a:gd name="T47" fmla="*/ 265 h 282"/>
                <a:gd name="T48" fmla="*/ 87 w 166"/>
                <a:gd name="T49" fmla="*/ 241 h 282"/>
                <a:gd name="T50" fmla="*/ 115 w 166"/>
                <a:gd name="T51" fmla="*/ 240 h 282"/>
                <a:gd name="T52" fmla="*/ 99 w 166"/>
                <a:gd name="T53" fmla="*/ 204 h 282"/>
                <a:gd name="T54" fmla="*/ 149 w 166"/>
                <a:gd name="T55" fmla="*/ 186 h 282"/>
                <a:gd name="T56" fmla="*/ 131 w 166"/>
                <a:gd name="T57" fmla="*/ 154 h 282"/>
                <a:gd name="T58" fmla="*/ 163 w 166"/>
                <a:gd name="T59" fmla="*/ 112 h 2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66" h="282">
                  <a:moveTo>
                    <a:pt x="163" y="112"/>
                  </a:moveTo>
                  <a:cubicBezTo>
                    <a:pt x="161" y="90"/>
                    <a:pt x="138" y="83"/>
                    <a:pt x="138" y="83"/>
                  </a:cubicBezTo>
                  <a:cubicBezTo>
                    <a:pt x="138" y="83"/>
                    <a:pt x="156" y="75"/>
                    <a:pt x="155" y="56"/>
                  </a:cubicBezTo>
                  <a:cubicBezTo>
                    <a:pt x="154" y="35"/>
                    <a:pt x="131" y="37"/>
                    <a:pt x="131" y="37"/>
                  </a:cubicBezTo>
                  <a:cubicBezTo>
                    <a:pt x="131" y="37"/>
                    <a:pt x="141" y="25"/>
                    <a:pt x="136" y="13"/>
                  </a:cubicBezTo>
                  <a:cubicBezTo>
                    <a:pt x="131" y="0"/>
                    <a:pt x="114" y="11"/>
                    <a:pt x="114" y="11"/>
                  </a:cubicBezTo>
                  <a:cubicBezTo>
                    <a:pt x="117" y="14"/>
                    <a:pt x="117" y="14"/>
                    <a:pt x="117" y="14"/>
                  </a:cubicBezTo>
                  <a:cubicBezTo>
                    <a:pt x="117" y="14"/>
                    <a:pt x="129" y="10"/>
                    <a:pt x="131" y="17"/>
                  </a:cubicBezTo>
                  <a:cubicBezTo>
                    <a:pt x="133" y="26"/>
                    <a:pt x="122" y="42"/>
                    <a:pt x="122" y="42"/>
                  </a:cubicBezTo>
                  <a:cubicBezTo>
                    <a:pt x="122" y="42"/>
                    <a:pt x="145" y="42"/>
                    <a:pt x="146" y="57"/>
                  </a:cubicBezTo>
                  <a:cubicBezTo>
                    <a:pt x="149" y="71"/>
                    <a:pt x="121" y="86"/>
                    <a:pt x="121" y="86"/>
                  </a:cubicBezTo>
                  <a:cubicBezTo>
                    <a:pt x="121" y="86"/>
                    <a:pt x="155" y="88"/>
                    <a:pt x="154" y="109"/>
                  </a:cubicBezTo>
                  <a:cubicBezTo>
                    <a:pt x="153" y="129"/>
                    <a:pt x="117" y="154"/>
                    <a:pt x="117" y="154"/>
                  </a:cubicBezTo>
                  <a:cubicBezTo>
                    <a:pt x="117" y="154"/>
                    <a:pt x="141" y="158"/>
                    <a:pt x="139" y="182"/>
                  </a:cubicBezTo>
                  <a:cubicBezTo>
                    <a:pt x="137" y="205"/>
                    <a:pt x="88" y="196"/>
                    <a:pt x="88" y="196"/>
                  </a:cubicBezTo>
                  <a:cubicBezTo>
                    <a:pt x="88" y="196"/>
                    <a:pt x="111" y="231"/>
                    <a:pt x="105" y="236"/>
                  </a:cubicBezTo>
                  <a:cubicBezTo>
                    <a:pt x="93" y="246"/>
                    <a:pt x="79" y="225"/>
                    <a:pt x="79" y="225"/>
                  </a:cubicBezTo>
                  <a:cubicBezTo>
                    <a:pt x="79" y="225"/>
                    <a:pt x="84" y="254"/>
                    <a:pt x="70" y="254"/>
                  </a:cubicBezTo>
                  <a:cubicBezTo>
                    <a:pt x="57" y="254"/>
                    <a:pt x="36" y="228"/>
                    <a:pt x="36" y="228"/>
                  </a:cubicBezTo>
                  <a:cubicBezTo>
                    <a:pt x="36" y="228"/>
                    <a:pt x="36" y="267"/>
                    <a:pt x="25" y="271"/>
                  </a:cubicBezTo>
                  <a:cubicBezTo>
                    <a:pt x="13" y="274"/>
                    <a:pt x="0" y="249"/>
                    <a:pt x="0" y="249"/>
                  </a:cubicBezTo>
                  <a:cubicBezTo>
                    <a:pt x="0" y="249"/>
                    <a:pt x="2" y="282"/>
                    <a:pt x="24" y="278"/>
                  </a:cubicBezTo>
                  <a:cubicBezTo>
                    <a:pt x="45" y="274"/>
                    <a:pt x="42" y="241"/>
                    <a:pt x="42" y="241"/>
                  </a:cubicBezTo>
                  <a:cubicBezTo>
                    <a:pt x="42" y="241"/>
                    <a:pt x="62" y="269"/>
                    <a:pt x="74" y="265"/>
                  </a:cubicBezTo>
                  <a:cubicBezTo>
                    <a:pt x="88" y="262"/>
                    <a:pt x="87" y="241"/>
                    <a:pt x="87" y="241"/>
                  </a:cubicBezTo>
                  <a:cubicBezTo>
                    <a:pt x="87" y="241"/>
                    <a:pt x="103" y="256"/>
                    <a:pt x="115" y="240"/>
                  </a:cubicBezTo>
                  <a:cubicBezTo>
                    <a:pt x="122" y="229"/>
                    <a:pt x="99" y="204"/>
                    <a:pt x="99" y="204"/>
                  </a:cubicBezTo>
                  <a:cubicBezTo>
                    <a:pt x="99" y="204"/>
                    <a:pt x="145" y="212"/>
                    <a:pt x="149" y="186"/>
                  </a:cubicBezTo>
                  <a:cubicBezTo>
                    <a:pt x="151" y="158"/>
                    <a:pt x="131" y="154"/>
                    <a:pt x="131" y="154"/>
                  </a:cubicBezTo>
                  <a:cubicBezTo>
                    <a:pt x="131" y="154"/>
                    <a:pt x="166" y="134"/>
                    <a:pt x="163" y="112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</p:grpSp>
      <p:grpSp>
        <p:nvGrpSpPr>
          <p:cNvPr id="87" name="Nhóm 43"/>
          <p:cNvGrpSpPr>
            <a:grpSpLocks noChangeAspect="1"/>
          </p:cNvGrpSpPr>
          <p:nvPr userDrawn="1"/>
        </p:nvGrpSpPr>
        <p:grpSpPr bwMode="auto">
          <a:xfrm>
            <a:off x="1168399" y="5011046"/>
            <a:ext cx="1497013" cy="1857375"/>
            <a:chOff x="3367" y="1523"/>
            <a:chExt cx="943" cy="1170"/>
          </a:xfrm>
        </p:grpSpPr>
        <p:sp>
          <p:nvSpPr>
            <p:cNvPr id="88" name="Hình tự do 44"/>
            <p:cNvSpPr/>
            <p:nvPr/>
          </p:nvSpPr>
          <p:spPr bwMode="auto">
            <a:xfrm>
              <a:off x="3757" y="2208"/>
              <a:ext cx="236" cy="88"/>
            </a:xfrm>
            <a:custGeom>
              <a:avLst/>
              <a:gdLst>
                <a:gd name="T0" fmla="*/ 0 w 100"/>
                <a:gd name="T1" fmla="*/ 12 h 37"/>
                <a:gd name="T2" fmla="*/ 98 w 100"/>
                <a:gd name="T3" fmla="*/ 37 h 37"/>
                <a:gd name="T4" fmla="*/ 100 w 100"/>
                <a:gd name="T5" fmla="*/ 25 h 37"/>
                <a:gd name="T6" fmla="*/ 4 w 100"/>
                <a:gd name="T7" fmla="*/ 0 h 37"/>
                <a:gd name="T8" fmla="*/ 0 w 100"/>
                <a:gd name="T9" fmla="*/ 12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0" h="37">
                  <a:moveTo>
                    <a:pt x="0" y="12"/>
                  </a:moveTo>
                  <a:cubicBezTo>
                    <a:pt x="31" y="22"/>
                    <a:pt x="64" y="30"/>
                    <a:pt x="98" y="37"/>
                  </a:cubicBezTo>
                  <a:cubicBezTo>
                    <a:pt x="100" y="25"/>
                    <a:pt x="100" y="25"/>
                    <a:pt x="100" y="25"/>
                  </a:cubicBezTo>
                  <a:cubicBezTo>
                    <a:pt x="67" y="18"/>
                    <a:pt x="34" y="9"/>
                    <a:pt x="4" y="0"/>
                  </a:cubicBezTo>
                  <a:cubicBezTo>
                    <a:pt x="4" y="0"/>
                    <a:pt x="4" y="0"/>
                    <a:pt x="0" y="12"/>
                  </a:cubicBezTo>
                  <a:close/>
                </a:path>
              </a:pathLst>
            </a:custGeom>
            <a:solidFill>
              <a:srgbClr val="F9D43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89" name="Hình tự do 45"/>
            <p:cNvSpPr/>
            <p:nvPr/>
          </p:nvSpPr>
          <p:spPr bwMode="auto">
            <a:xfrm>
              <a:off x="3367" y="1523"/>
              <a:ext cx="943" cy="922"/>
            </a:xfrm>
            <a:custGeom>
              <a:avLst/>
              <a:gdLst>
                <a:gd name="T0" fmla="*/ 212 w 399"/>
                <a:gd name="T1" fmla="*/ 385 h 390"/>
                <a:gd name="T2" fmla="*/ 368 w 399"/>
                <a:gd name="T3" fmla="*/ 198 h 390"/>
                <a:gd name="T4" fmla="*/ 62 w 399"/>
                <a:gd name="T5" fmla="*/ 117 h 390"/>
                <a:gd name="T6" fmla="*/ 212 w 399"/>
                <a:gd name="T7" fmla="*/ 385 h 3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99" h="390">
                  <a:moveTo>
                    <a:pt x="212" y="385"/>
                  </a:moveTo>
                  <a:cubicBezTo>
                    <a:pt x="275" y="390"/>
                    <a:pt x="399" y="354"/>
                    <a:pt x="368" y="198"/>
                  </a:cubicBezTo>
                  <a:cubicBezTo>
                    <a:pt x="328" y="0"/>
                    <a:pt x="100" y="49"/>
                    <a:pt x="62" y="117"/>
                  </a:cubicBezTo>
                  <a:cubicBezTo>
                    <a:pt x="0" y="229"/>
                    <a:pt x="18" y="370"/>
                    <a:pt x="212" y="385"/>
                  </a:cubicBezTo>
                  <a:close/>
                </a:path>
              </a:pathLst>
            </a:custGeom>
            <a:solidFill>
              <a:srgbClr val="FEBE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90" name="Hình tự do 46"/>
            <p:cNvSpPr/>
            <p:nvPr/>
          </p:nvSpPr>
          <p:spPr bwMode="auto">
            <a:xfrm>
              <a:off x="3571" y="1904"/>
              <a:ext cx="564" cy="789"/>
            </a:xfrm>
            <a:custGeom>
              <a:avLst/>
              <a:gdLst>
                <a:gd name="T0" fmla="*/ 136 w 239"/>
                <a:gd name="T1" fmla="*/ 137 h 334"/>
                <a:gd name="T2" fmla="*/ 238 w 239"/>
                <a:gd name="T3" fmla="*/ 121 h 334"/>
                <a:gd name="T4" fmla="*/ 136 w 239"/>
                <a:gd name="T5" fmla="*/ 114 h 334"/>
                <a:gd name="T6" fmla="*/ 239 w 239"/>
                <a:gd name="T7" fmla="*/ 54 h 334"/>
                <a:gd name="T8" fmla="*/ 133 w 239"/>
                <a:gd name="T9" fmla="*/ 84 h 334"/>
                <a:gd name="T10" fmla="*/ 133 w 239"/>
                <a:gd name="T11" fmla="*/ 84 h 334"/>
                <a:gd name="T12" fmla="*/ 178 w 239"/>
                <a:gd name="T13" fmla="*/ 6 h 334"/>
                <a:gd name="T14" fmla="*/ 127 w 239"/>
                <a:gd name="T15" fmla="*/ 62 h 334"/>
                <a:gd name="T16" fmla="*/ 92 w 239"/>
                <a:gd name="T17" fmla="*/ 0 h 334"/>
                <a:gd name="T18" fmla="*/ 119 w 239"/>
                <a:gd name="T19" fmla="*/ 85 h 334"/>
                <a:gd name="T20" fmla="*/ 119 w 239"/>
                <a:gd name="T21" fmla="*/ 89 h 334"/>
                <a:gd name="T22" fmla="*/ 21 w 239"/>
                <a:gd name="T23" fmla="*/ 28 h 334"/>
                <a:gd name="T24" fmla="*/ 108 w 239"/>
                <a:gd name="T25" fmla="*/ 117 h 334"/>
                <a:gd name="T26" fmla="*/ 0 w 239"/>
                <a:gd name="T27" fmla="*/ 101 h 334"/>
                <a:gd name="T28" fmla="*/ 110 w 239"/>
                <a:gd name="T29" fmla="*/ 141 h 334"/>
                <a:gd name="T30" fmla="*/ 106 w 239"/>
                <a:gd name="T31" fmla="*/ 334 h 334"/>
                <a:gd name="T32" fmla="*/ 130 w 239"/>
                <a:gd name="T33" fmla="*/ 334 h 334"/>
                <a:gd name="T34" fmla="*/ 136 w 239"/>
                <a:gd name="T35" fmla="*/ 137 h 3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39" h="334">
                  <a:moveTo>
                    <a:pt x="136" y="137"/>
                  </a:moveTo>
                  <a:cubicBezTo>
                    <a:pt x="136" y="137"/>
                    <a:pt x="165" y="117"/>
                    <a:pt x="238" y="121"/>
                  </a:cubicBezTo>
                  <a:cubicBezTo>
                    <a:pt x="208" y="86"/>
                    <a:pt x="144" y="110"/>
                    <a:pt x="136" y="114"/>
                  </a:cubicBezTo>
                  <a:cubicBezTo>
                    <a:pt x="141" y="84"/>
                    <a:pt x="196" y="41"/>
                    <a:pt x="239" y="54"/>
                  </a:cubicBezTo>
                  <a:cubicBezTo>
                    <a:pt x="198" y="18"/>
                    <a:pt x="150" y="59"/>
                    <a:pt x="133" y="84"/>
                  </a:cubicBezTo>
                  <a:cubicBezTo>
                    <a:pt x="133" y="84"/>
                    <a:pt x="133" y="84"/>
                    <a:pt x="133" y="84"/>
                  </a:cubicBezTo>
                  <a:cubicBezTo>
                    <a:pt x="133" y="59"/>
                    <a:pt x="162" y="22"/>
                    <a:pt x="178" y="6"/>
                  </a:cubicBezTo>
                  <a:cubicBezTo>
                    <a:pt x="148" y="5"/>
                    <a:pt x="127" y="62"/>
                    <a:pt x="127" y="62"/>
                  </a:cubicBezTo>
                  <a:cubicBezTo>
                    <a:pt x="127" y="62"/>
                    <a:pt x="110" y="4"/>
                    <a:pt x="92" y="0"/>
                  </a:cubicBezTo>
                  <a:cubicBezTo>
                    <a:pt x="118" y="45"/>
                    <a:pt x="119" y="85"/>
                    <a:pt x="119" y="85"/>
                  </a:cubicBezTo>
                  <a:cubicBezTo>
                    <a:pt x="119" y="89"/>
                    <a:pt x="119" y="89"/>
                    <a:pt x="119" y="89"/>
                  </a:cubicBezTo>
                  <a:cubicBezTo>
                    <a:pt x="97" y="53"/>
                    <a:pt x="65" y="16"/>
                    <a:pt x="21" y="28"/>
                  </a:cubicBezTo>
                  <a:cubicBezTo>
                    <a:pt x="75" y="43"/>
                    <a:pt x="108" y="102"/>
                    <a:pt x="108" y="117"/>
                  </a:cubicBezTo>
                  <a:cubicBezTo>
                    <a:pt x="87" y="100"/>
                    <a:pt x="33" y="75"/>
                    <a:pt x="0" y="101"/>
                  </a:cubicBezTo>
                  <a:cubicBezTo>
                    <a:pt x="52" y="101"/>
                    <a:pt x="98" y="122"/>
                    <a:pt x="110" y="141"/>
                  </a:cubicBezTo>
                  <a:cubicBezTo>
                    <a:pt x="112" y="159"/>
                    <a:pt x="107" y="280"/>
                    <a:pt x="106" y="334"/>
                  </a:cubicBezTo>
                  <a:cubicBezTo>
                    <a:pt x="130" y="334"/>
                    <a:pt x="130" y="334"/>
                    <a:pt x="130" y="334"/>
                  </a:cubicBezTo>
                  <a:cubicBezTo>
                    <a:pt x="136" y="137"/>
                    <a:pt x="136" y="137"/>
                    <a:pt x="136" y="137"/>
                  </a:cubicBezTo>
                  <a:close/>
                </a:path>
              </a:pathLst>
            </a:custGeom>
            <a:solidFill>
              <a:srgbClr val="8449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91" name="Hình tự do 47"/>
            <p:cNvSpPr/>
            <p:nvPr/>
          </p:nvSpPr>
          <p:spPr bwMode="auto">
            <a:xfrm>
              <a:off x="3528" y="1620"/>
              <a:ext cx="593" cy="192"/>
            </a:xfrm>
            <a:custGeom>
              <a:avLst/>
              <a:gdLst>
                <a:gd name="T0" fmla="*/ 196 w 251"/>
                <a:gd name="T1" fmla="*/ 77 h 81"/>
                <a:gd name="T2" fmla="*/ 251 w 251"/>
                <a:gd name="T3" fmla="*/ 50 h 81"/>
                <a:gd name="T4" fmla="*/ 203 w 251"/>
                <a:gd name="T5" fmla="*/ 64 h 81"/>
                <a:gd name="T6" fmla="*/ 168 w 251"/>
                <a:gd name="T7" fmla="*/ 2 h 81"/>
                <a:gd name="T8" fmla="*/ 136 w 251"/>
                <a:gd name="T9" fmla="*/ 32 h 81"/>
                <a:gd name="T10" fmla="*/ 111 w 251"/>
                <a:gd name="T11" fmla="*/ 4 h 81"/>
                <a:gd name="T12" fmla="*/ 79 w 251"/>
                <a:gd name="T13" fmla="*/ 60 h 81"/>
                <a:gd name="T14" fmla="*/ 19 w 251"/>
                <a:gd name="T15" fmla="*/ 31 h 81"/>
                <a:gd name="T16" fmla="*/ 22 w 251"/>
                <a:gd name="T17" fmla="*/ 79 h 81"/>
                <a:gd name="T18" fmla="*/ 34 w 251"/>
                <a:gd name="T19" fmla="*/ 34 h 81"/>
                <a:gd name="T20" fmla="*/ 83 w 251"/>
                <a:gd name="T21" fmla="*/ 75 h 81"/>
                <a:gd name="T22" fmla="*/ 106 w 251"/>
                <a:gd name="T23" fmla="*/ 17 h 81"/>
                <a:gd name="T24" fmla="*/ 138 w 251"/>
                <a:gd name="T25" fmla="*/ 46 h 81"/>
                <a:gd name="T26" fmla="*/ 171 w 251"/>
                <a:gd name="T27" fmla="*/ 11 h 81"/>
                <a:gd name="T28" fmla="*/ 196 w 251"/>
                <a:gd name="T29" fmla="*/ 77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51" h="81">
                  <a:moveTo>
                    <a:pt x="196" y="77"/>
                  </a:moveTo>
                  <a:cubicBezTo>
                    <a:pt x="196" y="77"/>
                    <a:pt x="226" y="49"/>
                    <a:pt x="251" y="50"/>
                  </a:cubicBezTo>
                  <a:cubicBezTo>
                    <a:pt x="232" y="40"/>
                    <a:pt x="220" y="49"/>
                    <a:pt x="203" y="64"/>
                  </a:cubicBezTo>
                  <a:cubicBezTo>
                    <a:pt x="213" y="37"/>
                    <a:pt x="205" y="7"/>
                    <a:pt x="168" y="2"/>
                  </a:cubicBezTo>
                  <a:cubicBezTo>
                    <a:pt x="145" y="0"/>
                    <a:pt x="136" y="32"/>
                    <a:pt x="136" y="32"/>
                  </a:cubicBezTo>
                  <a:cubicBezTo>
                    <a:pt x="136" y="32"/>
                    <a:pt x="133" y="7"/>
                    <a:pt x="111" y="4"/>
                  </a:cubicBezTo>
                  <a:cubicBezTo>
                    <a:pt x="83" y="2"/>
                    <a:pt x="76" y="28"/>
                    <a:pt x="79" y="60"/>
                  </a:cubicBezTo>
                  <a:cubicBezTo>
                    <a:pt x="77" y="24"/>
                    <a:pt x="38" y="13"/>
                    <a:pt x="19" y="31"/>
                  </a:cubicBezTo>
                  <a:cubicBezTo>
                    <a:pt x="0" y="48"/>
                    <a:pt x="12" y="81"/>
                    <a:pt x="22" y="79"/>
                  </a:cubicBezTo>
                  <a:cubicBezTo>
                    <a:pt x="19" y="71"/>
                    <a:pt x="5" y="51"/>
                    <a:pt x="34" y="34"/>
                  </a:cubicBezTo>
                  <a:cubicBezTo>
                    <a:pt x="61" y="20"/>
                    <a:pt x="83" y="75"/>
                    <a:pt x="83" y="75"/>
                  </a:cubicBezTo>
                  <a:cubicBezTo>
                    <a:pt x="83" y="75"/>
                    <a:pt x="79" y="23"/>
                    <a:pt x="106" y="17"/>
                  </a:cubicBezTo>
                  <a:cubicBezTo>
                    <a:pt x="125" y="12"/>
                    <a:pt x="138" y="46"/>
                    <a:pt x="138" y="46"/>
                  </a:cubicBezTo>
                  <a:cubicBezTo>
                    <a:pt x="138" y="46"/>
                    <a:pt x="148" y="10"/>
                    <a:pt x="171" y="11"/>
                  </a:cubicBezTo>
                  <a:cubicBezTo>
                    <a:pt x="209" y="13"/>
                    <a:pt x="196" y="77"/>
                    <a:pt x="196" y="77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92" name="Hình tự do 48"/>
            <p:cNvSpPr/>
            <p:nvPr/>
          </p:nvSpPr>
          <p:spPr bwMode="auto">
            <a:xfrm>
              <a:off x="3965" y="1788"/>
              <a:ext cx="307" cy="661"/>
            </a:xfrm>
            <a:custGeom>
              <a:avLst/>
              <a:gdLst>
                <a:gd name="T0" fmla="*/ 95 w 130"/>
                <a:gd name="T1" fmla="*/ 106 h 280"/>
                <a:gd name="T2" fmla="*/ 122 w 130"/>
                <a:gd name="T3" fmla="*/ 84 h 280"/>
                <a:gd name="T4" fmla="*/ 94 w 130"/>
                <a:gd name="T5" fmla="*/ 62 h 280"/>
                <a:gd name="T6" fmla="*/ 107 w 130"/>
                <a:gd name="T7" fmla="*/ 25 h 280"/>
                <a:gd name="T8" fmla="*/ 56 w 130"/>
                <a:gd name="T9" fmla="*/ 8 h 280"/>
                <a:gd name="T10" fmla="*/ 81 w 130"/>
                <a:gd name="T11" fmla="*/ 15 h 280"/>
                <a:gd name="T12" fmla="*/ 101 w 130"/>
                <a:gd name="T13" fmla="*/ 35 h 280"/>
                <a:gd name="T14" fmla="*/ 83 w 130"/>
                <a:gd name="T15" fmla="*/ 64 h 280"/>
                <a:gd name="T16" fmla="*/ 113 w 130"/>
                <a:gd name="T17" fmla="*/ 82 h 280"/>
                <a:gd name="T18" fmla="*/ 80 w 130"/>
                <a:gd name="T19" fmla="*/ 104 h 280"/>
                <a:gd name="T20" fmla="*/ 119 w 130"/>
                <a:gd name="T21" fmla="*/ 133 h 280"/>
                <a:gd name="T22" fmla="*/ 84 w 130"/>
                <a:gd name="T23" fmla="*/ 146 h 280"/>
                <a:gd name="T24" fmla="*/ 99 w 130"/>
                <a:gd name="T25" fmla="*/ 184 h 280"/>
                <a:gd name="T26" fmla="*/ 65 w 130"/>
                <a:gd name="T27" fmla="*/ 186 h 280"/>
                <a:gd name="T28" fmla="*/ 79 w 130"/>
                <a:gd name="T29" fmla="*/ 234 h 280"/>
                <a:gd name="T30" fmla="*/ 41 w 130"/>
                <a:gd name="T31" fmla="*/ 220 h 280"/>
                <a:gd name="T32" fmla="*/ 37 w 130"/>
                <a:gd name="T33" fmla="*/ 257 h 280"/>
                <a:gd name="T34" fmla="*/ 0 w 130"/>
                <a:gd name="T35" fmla="*/ 249 h 280"/>
                <a:gd name="T36" fmla="*/ 29 w 130"/>
                <a:gd name="T37" fmla="*/ 273 h 280"/>
                <a:gd name="T38" fmla="*/ 49 w 130"/>
                <a:gd name="T39" fmla="*/ 231 h 280"/>
                <a:gd name="T40" fmla="*/ 89 w 130"/>
                <a:gd name="T41" fmla="*/ 237 h 280"/>
                <a:gd name="T42" fmla="*/ 76 w 130"/>
                <a:gd name="T43" fmla="*/ 190 h 280"/>
                <a:gd name="T44" fmla="*/ 107 w 130"/>
                <a:gd name="T45" fmla="*/ 187 h 280"/>
                <a:gd name="T46" fmla="*/ 95 w 130"/>
                <a:gd name="T47" fmla="*/ 154 h 280"/>
                <a:gd name="T48" fmla="*/ 128 w 130"/>
                <a:gd name="T49" fmla="*/ 140 h 280"/>
                <a:gd name="T50" fmla="*/ 95 w 130"/>
                <a:gd name="T51" fmla="*/ 106 h 2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30" h="280">
                  <a:moveTo>
                    <a:pt x="95" y="106"/>
                  </a:moveTo>
                  <a:cubicBezTo>
                    <a:pt x="113" y="99"/>
                    <a:pt x="124" y="98"/>
                    <a:pt x="122" y="84"/>
                  </a:cubicBezTo>
                  <a:cubicBezTo>
                    <a:pt x="119" y="53"/>
                    <a:pt x="94" y="62"/>
                    <a:pt x="94" y="62"/>
                  </a:cubicBezTo>
                  <a:cubicBezTo>
                    <a:pt x="94" y="62"/>
                    <a:pt x="116" y="46"/>
                    <a:pt x="107" y="25"/>
                  </a:cubicBezTo>
                  <a:cubicBezTo>
                    <a:pt x="98" y="8"/>
                    <a:pt x="75" y="0"/>
                    <a:pt x="56" y="8"/>
                  </a:cubicBezTo>
                  <a:cubicBezTo>
                    <a:pt x="68" y="11"/>
                    <a:pt x="78" y="13"/>
                    <a:pt x="81" y="15"/>
                  </a:cubicBezTo>
                  <a:cubicBezTo>
                    <a:pt x="92" y="17"/>
                    <a:pt x="101" y="28"/>
                    <a:pt x="101" y="35"/>
                  </a:cubicBezTo>
                  <a:cubicBezTo>
                    <a:pt x="101" y="41"/>
                    <a:pt x="89" y="62"/>
                    <a:pt x="83" y="64"/>
                  </a:cubicBezTo>
                  <a:cubicBezTo>
                    <a:pt x="100" y="66"/>
                    <a:pt x="112" y="67"/>
                    <a:pt x="113" y="82"/>
                  </a:cubicBezTo>
                  <a:cubicBezTo>
                    <a:pt x="115" y="91"/>
                    <a:pt x="80" y="104"/>
                    <a:pt x="80" y="104"/>
                  </a:cubicBezTo>
                  <a:cubicBezTo>
                    <a:pt x="80" y="104"/>
                    <a:pt x="117" y="109"/>
                    <a:pt x="119" y="133"/>
                  </a:cubicBezTo>
                  <a:cubicBezTo>
                    <a:pt x="120" y="158"/>
                    <a:pt x="84" y="146"/>
                    <a:pt x="84" y="146"/>
                  </a:cubicBezTo>
                  <a:cubicBezTo>
                    <a:pt x="84" y="146"/>
                    <a:pt x="105" y="174"/>
                    <a:pt x="99" y="184"/>
                  </a:cubicBezTo>
                  <a:cubicBezTo>
                    <a:pt x="94" y="192"/>
                    <a:pt x="65" y="186"/>
                    <a:pt x="65" y="186"/>
                  </a:cubicBezTo>
                  <a:cubicBezTo>
                    <a:pt x="65" y="186"/>
                    <a:pt x="100" y="220"/>
                    <a:pt x="79" y="234"/>
                  </a:cubicBezTo>
                  <a:cubicBezTo>
                    <a:pt x="71" y="239"/>
                    <a:pt x="41" y="220"/>
                    <a:pt x="41" y="220"/>
                  </a:cubicBezTo>
                  <a:cubicBezTo>
                    <a:pt x="41" y="220"/>
                    <a:pt x="45" y="249"/>
                    <a:pt x="37" y="257"/>
                  </a:cubicBezTo>
                  <a:cubicBezTo>
                    <a:pt x="18" y="277"/>
                    <a:pt x="0" y="249"/>
                    <a:pt x="0" y="249"/>
                  </a:cubicBezTo>
                  <a:cubicBezTo>
                    <a:pt x="0" y="249"/>
                    <a:pt x="1" y="280"/>
                    <a:pt x="29" y="273"/>
                  </a:cubicBezTo>
                  <a:cubicBezTo>
                    <a:pt x="51" y="269"/>
                    <a:pt x="55" y="244"/>
                    <a:pt x="49" y="231"/>
                  </a:cubicBezTo>
                  <a:cubicBezTo>
                    <a:pt x="59" y="242"/>
                    <a:pt x="67" y="251"/>
                    <a:pt x="89" y="237"/>
                  </a:cubicBezTo>
                  <a:cubicBezTo>
                    <a:pt x="113" y="222"/>
                    <a:pt x="76" y="190"/>
                    <a:pt x="76" y="190"/>
                  </a:cubicBezTo>
                  <a:cubicBezTo>
                    <a:pt x="76" y="190"/>
                    <a:pt x="100" y="202"/>
                    <a:pt x="107" y="187"/>
                  </a:cubicBezTo>
                  <a:cubicBezTo>
                    <a:pt x="115" y="171"/>
                    <a:pt x="95" y="154"/>
                    <a:pt x="95" y="154"/>
                  </a:cubicBezTo>
                  <a:cubicBezTo>
                    <a:pt x="95" y="154"/>
                    <a:pt x="125" y="163"/>
                    <a:pt x="128" y="140"/>
                  </a:cubicBezTo>
                  <a:cubicBezTo>
                    <a:pt x="130" y="117"/>
                    <a:pt x="113" y="103"/>
                    <a:pt x="95" y="106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93" name="Hình tự do 49"/>
            <p:cNvSpPr/>
            <p:nvPr/>
          </p:nvSpPr>
          <p:spPr bwMode="auto">
            <a:xfrm>
              <a:off x="3403" y="1779"/>
              <a:ext cx="389" cy="666"/>
            </a:xfrm>
            <a:custGeom>
              <a:avLst/>
              <a:gdLst>
                <a:gd name="T0" fmla="*/ 141 w 165"/>
                <a:gd name="T1" fmla="*/ 271 h 282"/>
                <a:gd name="T2" fmla="*/ 130 w 165"/>
                <a:gd name="T3" fmla="*/ 228 h 282"/>
                <a:gd name="T4" fmla="*/ 96 w 165"/>
                <a:gd name="T5" fmla="*/ 254 h 282"/>
                <a:gd name="T6" fmla="*/ 87 w 165"/>
                <a:gd name="T7" fmla="*/ 225 h 282"/>
                <a:gd name="T8" fmla="*/ 60 w 165"/>
                <a:gd name="T9" fmla="*/ 236 h 282"/>
                <a:gd name="T10" fmla="*/ 79 w 165"/>
                <a:gd name="T11" fmla="*/ 196 h 282"/>
                <a:gd name="T12" fmla="*/ 27 w 165"/>
                <a:gd name="T13" fmla="*/ 182 h 282"/>
                <a:gd name="T14" fmla="*/ 49 w 165"/>
                <a:gd name="T15" fmla="*/ 154 h 282"/>
                <a:gd name="T16" fmla="*/ 12 w 165"/>
                <a:gd name="T17" fmla="*/ 109 h 282"/>
                <a:gd name="T18" fmla="*/ 45 w 165"/>
                <a:gd name="T19" fmla="*/ 86 h 282"/>
                <a:gd name="T20" fmla="*/ 19 w 165"/>
                <a:gd name="T21" fmla="*/ 57 h 282"/>
                <a:gd name="T22" fmla="*/ 44 w 165"/>
                <a:gd name="T23" fmla="*/ 42 h 282"/>
                <a:gd name="T24" fmla="*/ 35 w 165"/>
                <a:gd name="T25" fmla="*/ 17 h 282"/>
                <a:gd name="T26" fmla="*/ 49 w 165"/>
                <a:gd name="T27" fmla="*/ 14 h 282"/>
                <a:gd name="T28" fmla="*/ 51 w 165"/>
                <a:gd name="T29" fmla="*/ 11 h 282"/>
                <a:gd name="T30" fmla="*/ 29 w 165"/>
                <a:gd name="T31" fmla="*/ 13 h 282"/>
                <a:gd name="T32" fmla="*/ 35 w 165"/>
                <a:gd name="T33" fmla="*/ 37 h 282"/>
                <a:gd name="T34" fmla="*/ 11 w 165"/>
                <a:gd name="T35" fmla="*/ 56 h 282"/>
                <a:gd name="T36" fmla="*/ 27 w 165"/>
                <a:gd name="T37" fmla="*/ 83 h 282"/>
                <a:gd name="T38" fmla="*/ 3 w 165"/>
                <a:gd name="T39" fmla="*/ 112 h 282"/>
                <a:gd name="T40" fmla="*/ 35 w 165"/>
                <a:gd name="T41" fmla="*/ 154 h 282"/>
                <a:gd name="T42" fmla="*/ 17 w 165"/>
                <a:gd name="T43" fmla="*/ 186 h 282"/>
                <a:gd name="T44" fmla="*/ 67 w 165"/>
                <a:gd name="T45" fmla="*/ 204 h 282"/>
                <a:gd name="T46" fmla="*/ 50 w 165"/>
                <a:gd name="T47" fmla="*/ 240 h 282"/>
                <a:gd name="T48" fmla="*/ 79 w 165"/>
                <a:gd name="T49" fmla="*/ 241 h 282"/>
                <a:gd name="T50" fmla="*/ 92 w 165"/>
                <a:gd name="T51" fmla="*/ 265 h 282"/>
                <a:gd name="T52" fmla="*/ 124 w 165"/>
                <a:gd name="T53" fmla="*/ 241 h 282"/>
                <a:gd name="T54" fmla="*/ 142 w 165"/>
                <a:gd name="T55" fmla="*/ 278 h 282"/>
                <a:gd name="T56" fmla="*/ 165 w 165"/>
                <a:gd name="T57" fmla="*/ 249 h 282"/>
                <a:gd name="T58" fmla="*/ 141 w 165"/>
                <a:gd name="T59" fmla="*/ 271 h 2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65" h="282">
                  <a:moveTo>
                    <a:pt x="141" y="271"/>
                  </a:moveTo>
                  <a:cubicBezTo>
                    <a:pt x="130" y="267"/>
                    <a:pt x="130" y="228"/>
                    <a:pt x="130" y="228"/>
                  </a:cubicBezTo>
                  <a:cubicBezTo>
                    <a:pt x="130" y="228"/>
                    <a:pt x="108" y="254"/>
                    <a:pt x="96" y="254"/>
                  </a:cubicBezTo>
                  <a:cubicBezTo>
                    <a:pt x="82" y="254"/>
                    <a:pt x="87" y="225"/>
                    <a:pt x="87" y="225"/>
                  </a:cubicBezTo>
                  <a:cubicBezTo>
                    <a:pt x="87" y="225"/>
                    <a:pt x="72" y="246"/>
                    <a:pt x="60" y="236"/>
                  </a:cubicBezTo>
                  <a:cubicBezTo>
                    <a:pt x="54" y="231"/>
                    <a:pt x="79" y="196"/>
                    <a:pt x="79" y="196"/>
                  </a:cubicBezTo>
                  <a:cubicBezTo>
                    <a:pt x="79" y="196"/>
                    <a:pt x="28" y="205"/>
                    <a:pt x="27" y="182"/>
                  </a:cubicBezTo>
                  <a:cubicBezTo>
                    <a:pt x="25" y="158"/>
                    <a:pt x="49" y="154"/>
                    <a:pt x="49" y="154"/>
                  </a:cubicBezTo>
                  <a:cubicBezTo>
                    <a:pt x="49" y="154"/>
                    <a:pt x="13" y="129"/>
                    <a:pt x="12" y="109"/>
                  </a:cubicBezTo>
                  <a:cubicBezTo>
                    <a:pt x="11" y="88"/>
                    <a:pt x="45" y="86"/>
                    <a:pt x="45" y="86"/>
                  </a:cubicBezTo>
                  <a:cubicBezTo>
                    <a:pt x="45" y="86"/>
                    <a:pt x="17" y="71"/>
                    <a:pt x="19" y="57"/>
                  </a:cubicBezTo>
                  <a:cubicBezTo>
                    <a:pt x="21" y="42"/>
                    <a:pt x="44" y="42"/>
                    <a:pt x="44" y="42"/>
                  </a:cubicBezTo>
                  <a:cubicBezTo>
                    <a:pt x="44" y="42"/>
                    <a:pt x="32" y="26"/>
                    <a:pt x="35" y="17"/>
                  </a:cubicBezTo>
                  <a:cubicBezTo>
                    <a:pt x="37" y="10"/>
                    <a:pt x="49" y="14"/>
                    <a:pt x="49" y="14"/>
                  </a:cubicBezTo>
                  <a:cubicBezTo>
                    <a:pt x="51" y="11"/>
                    <a:pt x="51" y="11"/>
                    <a:pt x="51" y="11"/>
                  </a:cubicBezTo>
                  <a:cubicBezTo>
                    <a:pt x="51" y="11"/>
                    <a:pt x="35" y="0"/>
                    <a:pt x="29" y="13"/>
                  </a:cubicBezTo>
                  <a:cubicBezTo>
                    <a:pt x="25" y="25"/>
                    <a:pt x="35" y="37"/>
                    <a:pt x="35" y="37"/>
                  </a:cubicBezTo>
                  <a:cubicBezTo>
                    <a:pt x="35" y="37"/>
                    <a:pt x="12" y="35"/>
                    <a:pt x="11" y="56"/>
                  </a:cubicBezTo>
                  <a:cubicBezTo>
                    <a:pt x="10" y="75"/>
                    <a:pt x="27" y="83"/>
                    <a:pt x="27" y="83"/>
                  </a:cubicBezTo>
                  <a:cubicBezTo>
                    <a:pt x="27" y="83"/>
                    <a:pt x="4" y="90"/>
                    <a:pt x="3" y="112"/>
                  </a:cubicBezTo>
                  <a:cubicBezTo>
                    <a:pt x="0" y="134"/>
                    <a:pt x="35" y="154"/>
                    <a:pt x="35" y="154"/>
                  </a:cubicBezTo>
                  <a:cubicBezTo>
                    <a:pt x="35" y="154"/>
                    <a:pt x="15" y="158"/>
                    <a:pt x="17" y="186"/>
                  </a:cubicBezTo>
                  <a:cubicBezTo>
                    <a:pt x="20" y="212"/>
                    <a:pt x="67" y="204"/>
                    <a:pt x="67" y="204"/>
                  </a:cubicBezTo>
                  <a:cubicBezTo>
                    <a:pt x="67" y="204"/>
                    <a:pt x="43" y="229"/>
                    <a:pt x="50" y="240"/>
                  </a:cubicBezTo>
                  <a:cubicBezTo>
                    <a:pt x="62" y="256"/>
                    <a:pt x="79" y="241"/>
                    <a:pt x="79" y="241"/>
                  </a:cubicBezTo>
                  <a:cubicBezTo>
                    <a:pt x="79" y="241"/>
                    <a:pt x="76" y="262"/>
                    <a:pt x="92" y="265"/>
                  </a:cubicBezTo>
                  <a:cubicBezTo>
                    <a:pt x="104" y="269"/>
                    <a:pt x="124" y="241"/>
                    <a:pt x="124" y="241"/>
                  </a:cubicBezTo>
                  <a:cubicBezTo>
                    <a:pt x="124" y="241"/>
                    <a:pt x="120" y="274"/>
                    <a:pt x="142" y="278"/>
                  </a:cubicBezTo>
                  <a:cubicBezTo>
                    <a:pt x="164" y="282"/>
                    <a:pt x="165" y="249"/>
                    <a:pt x="165" y="249"/>
                  </a:cubicBezTo>
                  <a:cubicBezTo>
                    <a:pt x="165" y="249"/>
                    <a:pt x="153" y="274"/>
                    <a:pt x="141" y="271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</p:grpSp>
      <p:grpSp>
        <p:nvGrpSpPr>
          <p:cNvPr id="94" name="Nhóm 93"/>
          <p:cNvGrpSpPr/>
          <p:nvPr userDrawn="1"/>
        </p:nvGrpSpPr>
        <p:grpSpPr>
          <a:xfrm>
            <a:off x="-21971" y="4350236"/>
            <a:ext cx="1696783" cy="2518186"/>
            <a:chOff x="-3496" y="4350236"/>
            <a:chExt cx="1696783" cy="2518186"/>
          </a:xfrm>
        </p:grpSpPr>
        <p:sp>
          <p:nvSpPr>
            <p:cNvPr id="95" name="Hình tự do 34"/>
            <p:cNvSpPr/>
            <p:nvPr/>
          </p:nvSpPr>
          <p:spPr bwMode="auto">
            <a:xfrm>
              <a:off x="-1588" y="4440962"/>
              <a:ext cx="1615212" cy="1820141"/>
            </a:xfrm>
            <a:custGeom>
              <a:avLst/>
              <a:gdLst/>
              <a:ahLst/>
              <a:cxnLst/>
              <a:rect l="l" t="t" r="r" b="b"/>
              <a:pathLst>
                <a:path w="1615212" h="1820141">
                  <a:moveTo>
                    <a:pt x="734626" y="2038"/>
                  </a:moveTo>
                  <a:cubicBezTo>
                    <a:pt x="1104168" y="24231"/>
                    <a:pt x="1475791" y="230903"/>
                    <a:pt x="1589496" y="780177"/>
                  </a:cubicBezTo>
                  <a:cubicBezTo>
                    <a:pt x="1755894" y="1645701"/>
                    <a:pt x="1073662" y="1845437"/>
                    <a:pt x="724226" y="1817696"/>
                  </a:cubicBezTo>
                  <a:cubicBezTo>
                    <a:pt x="398251" y="1792485"/>
                    <a:pt x="161356" y="1703117"/>
                    <a:pt x="0" y="1572499"/>
                  </a:cubicBezTo>
                  <a:lnTo>
                    <a:pt x="0" y="211270"/>
                  </a:lnTo>
                  <a:cubicBezTo>
                    <a:pt x="161774" y="78872"/>
                    <a:pt x="447573" y="-15201"/>
                    <a:pt x="734626" y="2038"/>
                  </a:cubicBezTo>
                  <a:close/>
                </a:path>
              </a:pathLst>
            </a:custGeom>
            <a:solidFill>
              <a:srgbClr val="EB7F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96" name="Hình tự do 35"/>
            <p:cNvSpPr/>
            <p:nvPr/>
          </p:nvSpPr>
          <p:spPr bwMode="auto">
            <a:xfrm>
              <a:off x="24666" y="5016746"/>
              <a:ext cx="1318938" cy="1851676"/>
            </a:xfrm>
            <a:custGeom>
              <a:avLst/>
              <a:gdLst>
                <a:gd name="T0" fmla="*/ 137 w 238"/>
                <a:gd name="T1" fmla="*/ 137 h 334"/>
                <a:gd name="T2" fmla="*/ 238 w 238"/>
                <a:gd name="T3" fmla="*/ 121 h 334"/>
                <a:gd name="T4" fmla="*/ 135 w 238"/>
                <a:gd name="T5" fmla="*/ 114 h 334"/>
                <a:gd name="T6" fmla="*/ 238 w 238"/>
                <a:gd name="T7" fmla="*/ 54 h 334"/>
                <a:gd name="T8" fmla="*/ 131 w 238"/>
                <a:gd name="T9" fmla="*/ 84 h 334"/>
                <a:gd name="T10" fmla="*/ 131 w 238"/>
                <a:gd name="T11" fmla="*/ 84 h 334"/>
                <a:gd name="T12" fmla="*/ 178 w 238"/>
                <a:gd name="T13" fmla="*/ 6 h 334"/>
                <a:gd name="T14" fmla="*/ 126 w 238"/>
                <a:gd name="T15" fmla="*/ 62 h 334"/>
                <a:gd name="T16" fmla="*/ 92 w 238"/>
                <a:gd name="T17" fmla="*/ 0 h 334"/>
                <a:gd name="T18" fmla="*/ 118 w 238"/>
                <a:gd name="T19" fmla="*/ 85 h 334"/>
                <a:gd name="T20" fmla="*/ 119 w 238"/>
                <a:gd name="T21" fmla="*/ 89 h 334"/>
                <a:gd name="T22" fmla="*/ 22 w 238"/>
                <a:gd name="T23" fmla="*/ 28 h 334"/>
                <a:gd name="T24" fmla="*/ 109 w 238"/>
                <a:gd name="T25" fmla="*/ 117 h 334"/>
                <a:gd name="T26" fmla="*/ 0 w 238"/>
                <a:gd name="T27" fmla="*/ 101 h 334"/>
                <a:gd name="T28" fmla="*/ 111 w 238"/>
                <a:gd name="T29" fmla="*/ 141 h 334"/>
                <a:gd name="T30" fmla="*/ 107 w 238"/>
                <a:gd name="T31" fmla="*/ 334 h 334"/>
                <a:gd name="T32" fmla="*/ 131 w 238"/>
                <a:gd name="T33" fmla="*/ 334 h 334"/>
                <a:gd name="T34" fmla="*/ 137 w 238"/>
                <a:gd name="T35" fmla="*/ 137 h 3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38" h="334">
                  <a:moveTo>
                    <a:pt x="137" y="137"/>
                  </a:moveTo>
                  <a:cubicBezTo>
                    <a:pt x="137" y="137"/>
                    <a:pt x="167" y="117"/>
                    <a:pt x="238" y="121"/>
                  </a:cubicBezTo>
                  <a:cubicBezTo>
                    <a:pt x="208" y="86"/>
                    <a:pt x="145" y="110"/>
                    <a:pt x="135" y="114"/>
                  </a:cubicBezTo>
                  <a:cubicBezTo>
                    <a:pt x="141" y="84"/>
                    <a:pt x="195" y="41"/>
                    <a:pt x="238" y="54"/>
                  </a:cubicBezTo>
                  <a:cubicBezTo>
                    <a:pt x="197" y="18"/>
                    <a:pt x="151" y="59"/>
                    <a:pt x="131" y="84"/>
                  </a:cubicBezTo>
                  <a:cubicBezTo>
                    <a:pt x="131" y="84"/>
                    <a:pt x="131" y="84"/>
                    <a:pt x="131" y="84"/>
                  </a:cubicBezTo>
                  <a:cubicBezTo>
                    <a:pt x="131" y="59"/>
                    <a:pt x="161" y="22"/>
                    <a:pt x="178" y="6"/>
                  </a:cubicBezTo>
                  <a:cubicBezTo>
                    <a:pt x="147" y="5"/>
                    <a:pt x="126" y="62"/>
                    <a:pt x="126" y="62"/>
                  </a:cubicBezTo>
                  <a:cubicBezTo>
                    <a:pt x="126" y="62"/>
                    <a:pt x="111" y="4"/>
                    <a:pt x="92" y="0"/>
                  </a:cubicBezTo>
                  <a:cubicBezTo>
                    <a:pt x="118" y="45"/>
                    <a:pt x="118" y="85"/>
                    <a:pt x="118" y="85"/>
                  </a:cubicBezTo>
                  <a:cubicBezTo>
                    <a:pt x="119" y="89"/>
                    <a:pt x="119" y="89"/>
                    <a:pt x="119" y="89"/>
                  </a:cubicBezTo>
                  <a:cubicBezTo>
                    <a:pt x="98" y="53"/>
                    <a:pt x="65" y="16"/>
                    <a:pt x="22" y="28"/>
                  </a:cubicBezTo>
                  <a:cubicBezTo>
                    <a:pt x="76" y="43"/>
                    <a:pt x="109" y="102"/>
                    <a:pt x="109" y="117"/>
                  </a:cubicBezTo>
                  <a:cubicBezTo>
                    <a:pt x="88" y="100"/>
                    <a:pt x="33" y="75"/>
                    <a:pt x="0" y="101"/>
                  </a:cubicBezTo>
                  <a:cubicBezTo>
                    <a:pt x="53" y="101"/>
                    <a:pt x="99" y="122"/>
                    <a:pt x="111" y="141"/>
                  </a:cubicBezTo>
                  <a:cubicBezTo>
                    <a:pt x="112" y="159"/>
                    <a:pt x="109" y="280"/>
                    <a:pt x="107" y="334"/>
                  </a:cubicBezTo>
                  <a:cubicBezTo>
                    <a:pt x="131" y="334"/>
                    <a:pt x="131" y="334"/>
                    <a:pt x="131" y="334"/>
                  </a:cubicBezTo>
                  <a:cubicBezTo>
                    <a:pt x="137" y="137"/>
                    <a:pt x="137" y="137"/>
                    <a:pt x="137" y="137"/>
                  </a:cubicBezTo>
                  <a:close/>
                </a:path>
              </a:pathLst>
            </a:custGeom>
            <a:solidFill>
              <a:srgbClr val="8449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97" name="Hình tự do 36"/>
            <p:cNvSpPr/>
            <p:nvPr/>
          </p:nvSpPr>
          <p:spPr bwMode="auto">
            <a:xfrm>
              <a:off x="-3496" y="4350236"/>
              <a:ext cx="1398732" cy="450598"/>
            </a:xfrm>
            <a:custGeom>
              <a:avLst/>
              <a:gdLst>
                <a:gd name="T0" fmla="*/ 147 w 252"/>
                <a:gd name="T1" fmla="*/ 17 h 81"/>
                <a:gd name="T2" fmla="*/ 169 w 252"/>
                <a:gd name="T3" fmla="*/ 75 h 81"/>
                <a:gd name="T4" fmla="*/ 217 w 252"/>
                <a:gd name="T5" fmla="*/ 34 h 81"/>
                <a:gd name="T6" fmla="*/ 230 w 252"/>
                <a:gd name="T7" fmla="*/ 79 h 81"/>
                <a:gd name="T8" fmla="*/ 233 w 252"/>
                <a:gd name="T9" fmla="*/ 31 h 81"/>
                <a:gd name="T10" fmla="*/ 172 w 252"/>
                <a:gd name="T11" fmla="*/ 60 h 81"/>
                <a:gd name="T12" fmla="*/ 141 w 252"/>
                <a:gd name="T13" fmla="*/ 4 h 81"/>
                <a:gd name="T14" fmla="*/ 115 w 252"/>
                <a:gd name="T15" fmla="*/ 32 h 81"/>
                <a:gd name="T16" fmla="*/ 85 w 252"/>
                <a:gd name="T17" fmla="*/ 2 h 81"/>
                <a:gd name="T18" fmla="*/ 49 w 252"/>
                <a:gd name="T19" fmla="*/ 64 h 81"/>
                <a:gd name="T20" fmla="*/ 0 w 252"/>
                <a:gd name="T21" fmla="*/ 50 h 81"/>
                <a:gd name="T22" fmla="*/ 56 w 252"/>
                <a:gd name="T23" fmla="*/ 77 h 81"/>
                <a:gd name="T24" fmla="*/ 82 w 252"/>
                <a:gd name="T25" fmla="*/ 11 h 81"/>
                <a:gd name="T26" fmla="*/ 114 w 252"/>
                <a:gd name="T27" fmla="*/ 46 h 81"/>
                <a:gd name="T28" fmla="*/ 147 w 252"/>
                <a:gd name="T29" fmla="*/ 17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52" h="81">
                  <a:moveTo>
                    <a:pt x="147" y="17"/>
                  </a:moveTo>
                  <a:cubicBezTo>
                    <a:pt x="172" y="23"/>
                    <a:pt x="169" y="75"/>
                    <a:pt x="169" y="75"/>
                  </a:cubicBezTo>
                  <a:cubicBezTo>
                    <a:pt x="169" y="75"/>
                    <a:pt x="192" y="20"/>
                    <a:pt x="217" y="34"/>
                  </a:cubicBezTo>
                  <a:cubicBezTo>
                    <a:pt x="248" y="51"/>
                    <a:pt x="232" y="71"/>
                    <a:pt x="230" y="79"/>
                  </a:cubicBezTo>
                  <a:cubicBezTo>
                    <a:pt x="240" y="81"/>
                    <a:pt x="252" y="48"/>
                    <a:pt x="233" y="31"/>
                  </a:cubicBezTo>
                  <a:cubicBezTo>
                    <a:pt x="215" y="13"/>
                    <a:pt x="175" y="24"/>
                    <a:pt x="172" y="60"/>
                  </a:cubicBezTo>
                  <a:cubicBezTo>
                    <a:pt x="176" y="28"/>
                    <a:pt x="170" y="2"/>
                    <a:pt x="141" y="4"/>
                  </a:cubicBezTo>
                  <a:cubicBezTo>
                    <a:pt x="120" y="7"/>
                    <a:pt x="115" y="32"/>
                    <a:pt x="115" y="32"/>
                  </a:cubicBezTo>
                  <a:cubicBezTo>
                    <a:pt x="115" y="32"/>
                    <a:pt x="107" y="0"/>
                    <a:pt x="85" y="2"/>
                  </a:cubicBezTo>
                  <a:cubicBezTo>
                    <a:pt x="48" y="7"/>
                    <a:pt x="40" y="37"/>
                    <a:pt x="49" y="64"/>
                  </a:cubicBezTo>
                  <a:cubicBezTo>
                    <a:pt x="33" y="49"/>
                    <a:pt x="20" y="40"/>
                    <a:pt x="0" y="50"/>
                  </a:cubicBezTo>
                  <a:cubicBezTo>
                    <a:pt x="26" y="49"/>
                    <a:pt x="56" y="77"/>
                    <a:pt x="56" y="77"/>
                  </a:cubicBezTo>
                  <a:cubicBezTo>
                    <a:pt x="56" y="77"/>
                    <a:pt x="44" y="13"/>
                    <a:pt x="82" y="11"/>
                  </a:cubicBezTo>
                  <a:cubicBezTo>
                    <a:pt x="104" y="10"/>
                    <a:pt x="114" y="46"/>
                    <a:pt x="114" y="46"/>
                  </a:cubicBezTo>
                  <a:cubicBezTo>
                    <a:pt x="114" y="46"/>
                    <a:pt x="128" y="12"/>
                    <a:pt x="147" y="17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98" name="Hình tự do 38"/>
            <p:cNvSpPr/>
            <p:nvPr/>
          </p:nvSpPr>
          <p:spPr bwMode="auto">
            <a:xfrm>
              <a:off x="773316" y="4723387"/>
              <a:ext cx="919971" cy="1563012"/>
            </a:xfrm>
            <a:custGeom>
              <a:avLst/>
              <a:gdLst>
                <a:gd name="T0" fmla="*/ 163 w 166"/>
                <a:gd name="T1" fmla="*/ 112 h 282"/>
                <a:gd name="T2" fmla="*/ 138 w 166"/>
                <a:gd name="T3" fmla="*/ 83 h 282"/>
                <a:gd name="T4" fmla="*/ 155 w 166"/>
                <a:gd name="T5" fmla="*/ 56 h 282"/>
                <a:gd name="T6" fmla="*/ 131 w 166"/>
                <a:gd name="T7" fmla="*/ 37 h 282"/>
                <a:gd name="T8" fmla="*/ 136 w 166"/>
                <a:gd name="T9" fmla="*/ 13 h 282"/>
                <a:gd name="T10" fmla="*/ 114 w 166"/>
                <a:gd name="T11" fmla="*/ 11 h 282"/>
                <a:gd name="T12" fmla="*/ 117 w 166"/>
                <a:gd name="T13" fmla="*/ 14 h 282"/>
                <a:gd name="T14" fmla="*/ 131 w 166"/>
                <a:gd name="T15" fmla="*/ 17 h 282"/>
                <a:gd name="T16" fmla="*/ 122 w 166"/>
                <a:gd name="T17" fmla="*/ 42 h 282"/>
                <a:gd name="T18" fmla="*/ 146 w 166"/>
                <a:gd name="T19" fmla="*/ 57 h 282"/>
                <a:gd name="T20" fmla="*/ 121 w 166"/>
                <a:gd name="T21" fmla="*/ 86 h 282"/>
                <a:gd name="T22" fmla="*/ 154 w 166"/>
                <a:gd name="T23" fmla="*/ 109 h 282"/>
                <a:gd name="T24" fmla="*/ 117 w 166"/>
                <a:gd name="T25" fmla="*/ 154 h 282"/>
                <a:gd name="T26" fmla="*/ 139 w 166"/>
                <a:gd name="T27" fmla="*/ 182 h 282"/>
                <a:gd name="T28" fmla="*/ 88 w 166"/>
                <a:gd name="T29" fmla="*/ 196 h 282"/>
                <a:gd name="T30" fmla="*/ 105 w 166"/>
                <a:gd name="T31" fmla="*/ 236 h 282"/>
                <a:gd name="T32" fmla="*/ 79 w 166"/>
                <a:gd name="T33" fmla="*/ 225 h 282"/>
                <a:gd name="T34" fmla="*/ 70 w 166"/>
                <a:gd name="T35" fmla="*/ 254 h 282"/>
                <a:gd name="T36" fmla="*/ 36 w 166"/>
                <a:gd name="T37" fmla="*/ 228 h 282"/>
                <a:gd name="T38" fmla="*/ 25 w 166"/>
                <a:gd name="T39" fmla="*/ 271 h 282"/>
                <a:gd name="T40" fmla="*/ 0 w 166"/>
                <a:gd name="T41" fmla="*/ 249 h 282"/>
                <a:gd name="T42" fmla="*/ 24 w 166"/>
                <a:gd name="T43" fmla="*/ 278 h 282"/>
                <a:gd name="T44" fmla="*/ 42 w 166"/>
                <a:gd name="T45" fmla="*/ 241 h 282"/>
                <a:gd name="T46" fmla="*/ 74 w 166"/>
                <a:gd name="T47" fmla="*/ 265 h 282"/>
                <a:gd name="T48" fmla="*/ 87 w 166"/>
                <a:gd name="T49" fmla="*/ 241 h 282"/>
                <a:gd name="T50" fmla="*/ 115 w 166"/>
                <a:gd name="T51" fmla="*/ 240 h 282"/>
                <a:gd name="T52" fmla="*/ 99 w 166"/>
                <a:gd name="T53" fmla="*/ 204 h 282"/>
                <a:gd name="T54" fmla="*/ 149 w 166"/>
                <a:gd name="T55" fmla="*/ 186 h 282"/>
                <a:gd name="T56" fmla="*/ 131 w 166"/>
                <a:gd name="T57" fmla="*/ 154 h 282"/>
                <a:gd name="T58" fmla="*/ 163 w 166"/>
                <a:gd name="T59" fmla="*/ 112 h 2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66" h="282">
                  <a:moveTo>
                    <a:pt x="163" y="112"/>
                  </a:moveTo>
                  <a:cubicBezTo>
                    <a:pt x="161" y="90"/>
                    <a:pt x="138" y="83"/>
                    <a:pt x="138" y="83"/>
                  </a:cubicBezTo>
                  <a:cubicBezTo>
                    <a:pt x="138" y="83"/>
                    <a:pt x="156" y="75"/>
                    <a:pt x="155" y="56"/>
                  </a:cubicBezTo>
                  <a:cubicBezTo>
                    <a:pt x="154" y="35"/>
                    <a:pt x="131" y="37"/>
                    <a:pt x="131" y="37"/>
                  </a:cubicBezTo>
                  <a:cubicBezTo>
                    <a:pt x="131" y="37"/>
                    <a:pt x="141" y="25"/>
                    <a:pt x="136" y="13"/>
                  </a:cubicBezTo>
                  <a:cubicBezTo>
                    <a:pt x="131" y="0"/>
                    <a:pt x="114" y="11"/>
                    <a:pt x="114" y="11"/>
                  </a:cubicBezTo>
                  <a:cubicBezTo>
                    <a:pt x="117" y="14"/>
                    <a:pt x="117" y="14"/>
                    <a:pt x="117" y="14"/>
                  </a:cubicBezTo>
                  <a:cubicBezTo>
                    <a:pt x="117" y="14"/>
                    <a:pt x="129" y="10"/>
                    <a:pt x="131" y="17"/>
                  </a:cubicBezTo>
                  <a:cubicBezTo>
                    <a:pt x="133" y="26"/>
                    <a:pt x="122" y="42"/>
                    <a:pt x="122" y="42"/>
                  </a:cubicBezTo>
                  <a:cubicBezTo>
                    <a:pt x="122" y="42"/>
                    <a:pt x="145" y="42"/>
                    <a:pt x="146" y="57"/>
                  </a:cubicBezTo>
                  <a:cubicBezTo>
                    <a:pt x="149" y="71"/>
                    <a:pt x="121" y="86"/>
                    <a:pt x="121" y="86"/>
                  </a:cubicBezTo>
                  <a:cubicBezTo>
                    <a:pt x="121" y="86"/>
                    <a:pt x="155" y="88"/>
                    <a:pt x="154" y="109"/>
                  </a:cubicBezTo>
                  <a:cubicBezTo>
                    <a:pt x="153" y="129"/>
                    <a:pt x="117" y="154"/>
                    <a:pt x="117" y="154"/>
                  </a:cubicBezTo>
                  <a:cubicBezTo>
                    <a:pt x="117" y="154"/>
                    <a:pt x="141" y="158"/>
                    <a:pt x="139" y="182"/>
                  </a:cubicBezTo>
                  <a:cubicBezTo>
                    <a:pt x="137" y="205"/>
                    <a:pt x="88" y="196"/>
                    <a:pt x="88" y="196"/>
                  </a:cubicBezTo>
                  <a:cubicBezTo>
                    <a:pt x="88" y="196"/>
                    <a:pt x="111" y="231"/>
                    <a:pt x="105" y="236"/>
                  </a:cubicBezTo>
                  <a:cubicBezTo>
                    <a:pt x="93" y="246"/>
                    <a:pt x="79" y="225"/>
                    <a:pt x="79" y="225"/>
                  </a:cubicBezTo>
                  <a:cubicBezTo>
                    <a:pt x="79" y="225"/>
                    <a:pt x="84" y="254"/>
                    <a:pt x="70" y="254"/>
                  </a:cubicBezTo>
                  <a:cubicBezTo>
                    <a:pt x="57" y="254"/>
                    <a:pt x="36" y="228"/>
                    <a:pt x="36" y="228"/>
                  </a:cubicBezTo>
                  <a:cubicBezTo>
                    <a:pt x="36" y="228"/>
                    <a:pt x="36" y="267"/>
                    <a:pt x="25" y="271"/>
                  </a:cubicBezTo>
                  <a:cubicBezTo>
                    <a:pt x="13" y="274"/>
                    <a:pt x="0" y="249"/>
                    <a:pt x="0" y="249"/>
                  </a:cubicBezTo>
                  <a:cubicBezTo>
                    <a:pt x="0" y="249"/>
                    <a:pt x="2" y="282"/>
                    <a:pt x="24" y="278"/>
                  </a:cubicBezTo>
                  <a:cubicBezTo>
                    <a:pt x="45" y="274"/>
                    <a:pt x="42" y="241"/>
                    <a:pt x="42" y="241"/>
                  </a:cubicBezTo>
                  <a:cubicBezTo>
                    <a:pt x="42" y="241"/>
                    <a:pt x="62" y="269"/>
                    <a:pt x="74" y="265"/>
                  </a:cubicBezTo>
                  <a:cubicBezTo>
                    <a:pt x="88" y="262"/>
                    <a:pt x="87" y="241"/>
                    <a:pt x="87" y="241"/>
                  </a:cubicBezTo>
                  <a:cubicBezTo>
                    <a:pt x="87" y="241"/>
                    <a:pt x="103" y="256"/>
                    <a:pt x="115" y="240"/>
                  </a:cubicBezTo>
                  <a:cubicBezTo>
                    <a:pt x="122" y="229"/>
                    <a:pt x="99" y="204"/>
                    <a:pt x="99" y="204"/>
                  </a:cubicBezTo>
                  <a:cubicBezTo>
                    <a:pt x="99" y="204"/>
                    <a:pt x="145" y="212"/>
                    <a:pt x="149" y="186"/>
                  </a:cubicBezTo>
                  <a:cubicBezTo>
                    <a:pt x="151" y="158"/>
                    <a:pt x="131" y="154"/>
                    <a:pt x="131" y="154"/>
                  </a:cubicBezTo>
                  <a:cubicBezTo>
                    <a:pt x="131" y="154"/>
                    <a:pt x="166" y="134"/>
                    <a:pt x="163" y="112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</p:grpSp>
      <p:grpSp>
        <p:nvGrpSpPr>
          <p:cNvPr id="99" name="Nhóm 43"/>
          <p:cNvGrpSpPr>
            <a:grpSpLocks noChangeAspect="1"/>
          </p:cNvGrpSpPr>
          <p:nvPr userDrawn="1"/>
        </p:nvGrpSpPr>
        <p:grpSpPr bwMode="auto">
          <a:xfrm>
            <a:off x="2911336" y="4572470"/>
            <a:ext cx="1850498" cy="2295951"/>
            <a:chOff x="3367" y="1523"/>
            <a:chExt cx="943" cy="1170"/>
          </a:xfrm>
        </p:grpSpPr>
        <p:sp>
          <p:nvSpPr>
            <p:cNvPr id="100" name="Hình tự do 44"/>
            <p:cNvSpPr/>
            <p:nvPr/>
          </p:nvSpPr>
          <p:spPr bwMode="auto">
            <a:xfrm>
              <a:off x="3757" y="2208"/>
              <a:ext cx="236" cy="88"/>
            </a:xfrm>
            <a:custGeom>
              <a:avLst/>
              <a:gdLst>
                <a:gd name="T0" fmla="*/ 0 w 100"/>
                <a:gd name="T1" fmla="*/ 12 h 37"/>
                <a:gd name="T2" fmla="*/ 98 w 100"/>
                <a:gd name="T3" fmla="*/ 37 h 37"/>
                <a:gd name="T4" fmla="*/ 100 w 100"/>
                <a:gd name="T5" fmla="*/ 25 h 37"/>
                <a:gd name="T6" fmla="*/ 4 w 100"/>
                <a:gd name="T7" fmla="*/ 0 h 37"/>
                <a:gd name="T8" fmla="*/ 0 w 100"/>
                <a:gd name="T9" fmla="*/ 12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0" h="37">
                  <a:moveTo>
                    <a:pt x="0" y="12"/>
                  </a:moveTo>
                  <a:cubicBezTo>
                    <a:pt x="31" y="22"/>
                    <a:pt x="64" y="30"/>
                    <a:pt x="98" y="37"/>
                  </a:cubicBezTo>
                  <a:cubicBezTo>
                    <a:pt x="100" y="25"/>
                    <a:pt x="100" y="25"/>
                    <a:pt x="100" y="25"/>
                  </a:cubicBezTo>
                  <a:cubicBezTo>
                    <a:pt x="67" y="18"/>
                    <a:pt x="34" y="9"/>
                    <a:pt x="4" y="0"/>
                  </a:cubicBezTo>
                  <a:cubicBezTo>
                    <a:pt x="4" y="0"/>
                    <a:pt x="4" y="0"/>
                    <a:pt x="0" y="12"/>
                  </a:cubicBezTo>
                  <a:close/>
                </a:path>
              </a:pathLst>
            </a:custGeom>
            <a:solidFill>
              <a:srgbClr val="F9D43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01" name="Hình tự do 45"/>
            <p:cNvSpPr/>
            <p:nvPr/>
          </p:nvSpPr>
          <p:spPr bwMode="auto">
            <a:xfrm>
              <a:off x="3367" y="1523"/>
              <a:ext cx="943" cy="922"/>
            </a:xfrm>
            <a:custGeom>
              <a:avLst/>
              <a:gdLst>
                <a:gd name="T0" fmla="*/ 212 w 399"/>
                <a:gd name="T1" fmla="*/ 385 h 390"/>
                <a:gd name="T2" fmla="*/ 368 w 399"/>
                <a:gd name="T3" fmla="*/ 198 h 390"/>
                <a:gd name="T4" fmla="*/ 62 w 399"/>
                <a:gd name="T5" fmla="*/ 117 h 390"/>
                <a:gd name="T6" fmla="*/ 212 w 399"/>
                <a:gd name="T7" fmla="*/ 385 h 3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99" h="390">
                  <a:moveTo>
                    <a:pt x="212" y="385"/>
                  </a:moveTo>
                  <a:cubicBezTo>
                    <a:pt x="275" y="390"/>
                    <a:pt x="399" y="354"/>
                    <a:pt x="368" y="198"/>
                  </a:cubicBezTo>
                  <a:cubicBezTo>
                    <a:pt x="328" y="0"/>
                    <a:pt x="100" y="49"/>
                    <a:pt x="62" y="117"/>
                  </a:cubicBezTo>
                  <a:cubicBezTo>
                    <a:pt x="0" y="229"/>
                    <a:pt x="18" y="370"/>
                    <a:pt x="212" y="385"/>
                  </a:cubicBezTo>
                  <a:close/>
                </a:path>
              </a:pathLst>
            </a:custGeom>
            <a:solidFill>
              <a:srgbClr val="F7D3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02" name="Hình tự do 46"/>
            <p:cNvSpPr/>
            <p:nvPr/>
          </p:nvSpPr>
          <p:spPr bwMode="auto">
            <a:xfrm>
              <a:off x="3571" y="1904"/>
              <a:ext cx="564" cy="789"/>
            </a:xfrm>
            <a:custGeom>
              <a:avLst/>
              <a:gdLst>
                <a:gd name="T0" fmla="*/ 136 w 239"/>
                <a:gd name="T1" fmla="*/ 137 h 334"/>
                <a:gd name="T2" fmla="*/ 238 w 239"/>
                <a:gd name="T3" fmla="*/ 121 h 334"/>
                <a:gd name="T4" fmla="*/ 136 w 239"/>
                <a:gd name="T5" fmla="*/ 114 h 334"/>
                <a:gd name="T6" fmla="*/ 239 w 239"/>
                <a:gd name="T7" fmla="*/ 54 h 334"/>
                <a:gd name="T8" fmla="*/ 133 w 239"/>
                <a:gd name="T9" fmla="*/ 84 h 334"/>
                <a:gd name="T10" fmla="*/ 133 w 239"/>
                <a:gd name="T11" fmla="*/ 84 h 334"/>
                <a:gd name="T12" fmla="*/ 178 w 239"/>
                <a:gd name="T13" fmla="*/ 6 h 334"/>
                <a:gd name="T14" fmla="*/ 127 w 239"/>
                <a:gd name="T15" fmla="*/ 62 h 334"/>
                <a:gd name="T16" fmla="*/ 92 w 239"/>
                <a:gd name="T17" fmla="*/ 0 h 334"/>
                <a:gd name="T18" fmla="*/ 119 w 239"/>
                <a:gd name="T19" fmla="*/ 85 h 334"/>
                <a:gd name="T20" fmla="*/ 119 w 239"/>
                <a:gd name="T21" fmla="*/ 89 h 334"/>
                <a:gd name="T22" fmla="*/ 21 w 239"/>
                <a:gd name="T23" fmla="*/ 28 h 334"/>
                <a:gd name="T24" fmla="*/ 108 w 239"/>
                <a:gd name="T25" fmla="*/ 117 h 334"/>
                <a:gd name="T26" fmla="*/ 0 w 239"/>
                <a:gd name="T27" fmla="*/ 101 h 334"/>
                <a:gd name="T28" fmla="*/ 110 w 239"/>
                <a:gd name="T29" fmla="*/ 141 h 334"/>
                <a:gd name="T30" fmla="*/ 106 w 239"/>
                <a:gd name="T31" fmla="*/ 334 h 334"/>
                <a:gd name="T32" fmla="*/ 130 w 239"/>
                <a:gd name="T33" fmla="*/ 334 h 334"/>
                <a:gd name="T34" fmla="*/ 136 w 239"/>
                <a:gd name="T35" fmla="*/ 137 h 3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39" h="334">
                  <a:moveTo>
                    <a:pt x="136" y="137"/>
                  </a:moveTo>
                  <a:cubicBezTo>
                    <a:pt x="136" y="137"/>
                    <a:pt x="165" y="117"/>
                    <a:pt x="238" y="121"/>
                  </a:cubicBezTo>
                  <a:cubicBezTo>
                    <a:pt x="208" y="86"/>
                    <a:pt x="144" y="110"/>
                    <a:pt x="136" y="114"/>
                  </a:cubicBezTo>
                  <a:cubicBezTo>
                    <a:pt x="141" y="84"/>
                    <a:pt x="196" y="41"/>
                    <a:pt x="239" y="54"/>
                  </a:cubicBezTo>
                  <a:cubicBezTo>
                    <a:pt x="198" y="18"/>
                    <a:pt x="150" y="59"/>
                    <a:pt x="133" y="84"/>
                  </a:cubicBezTo>
                  <a:cubicBezTo>
                    <a:pt x="133" y="84"/>
                    <a:pt x="133" y="84"/>
                    <a:pt x="133" y="84"/>
                  </a:cubicBezTo>
                  <a:cubicBezTo>
                    <a:pt x="133" y="59"/>
                    <a:pt x="162" y="22"/>
                    <a:pt x="178" y="6"/>
                  </a:cubicBezTo>
                  <a:cubicBezTo>
                    <a:pt x="148" y="5"/>
                    <a:pt x="127" y="62"/>
                    <a:pt x="127" y="62"/>
                  </a:cubicBezTo>
                  <a:cubicBezTo>
                    <a:pt x="127" y="62"/>
                    <a:pt x="110" y="4"/>
                    <a:pt x="92" y="0"/>
                  </a:cubicBezTo>
                  <a:cubicBezTo>
                    <a:pt x="118" y="45"/>
                    <a:pt x="119" y="85"/>
                    <a:pt x="119" y="85"/>
                  </a:cubicBezTo>
                  <a:cubicBezTo>
                    <a:pt x="119" y="89"/>
                    <a:pt x="119" y="89"/>
                    <a:pt x="119" y="89"/>
                  </a:cubicBezTo>
                  <a:cubicBezTo>
                    <a:pt x="97" y="53"/>
                    <a:pt x="65" y="16"/>
                    <a:pt x="21" y="28"/>
                  </a:cubicBezTo>
                  <a:cubicBezTo>
                    <a:pt x="75" y="43"/>
                    <a:pt x="108" y="102"/>
                    <a:pt x="108" y="117"/>
                  </a:cubicBezTo>
                  <a:cubicBezTo>
                    <a:pt x="87" y="100"/>
                    <a:pt x="33" y="75"/>
                    <a:pt x="0" y="101"/>
                  </a:cubicBezTo>
                  <a:cubicBezTo>
                    <a:pt x="52" y="101"/>
                    <a:pt x="98" y="122"/>
                    <a:pt x="110" y="141"/>
                  </a:cubicBezTo>
                  <a:cubicBezTo>
                    <a:pt x="112" y="159"/>
                    <a:pt x="107" y="280"/>
                    <a:pt x="106" y="334"/>
                  </a:cubicBezTo>
                  <a:cubicBezTo>
                    <a:pt x="130" y="334"/>
                    <a:pt x="130" y="334"/>
                    <a:pt x="130" y="334"/>
                  </a:cubicBezTo>
                  <a:cubicBezTo>
                    <a:pt x="136" y="137"/>
                    <a:pt x="136" y="137"/>
                    <a:pt x="136" y="137"/>
                  </a:cubicBezTo>
                  <a:close/>
                </a:path>
              </a:pathLst>
            </a:custGeom>
            <a:solidFill>
              <a:srgbClr val="8449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03" name="Hình tự do 47"/>
            <p:cNvSpPr/>
            <p:nvPr/>
          </p:nvSpPr>
          <p:spPr bwMode="auto">
            <a:xfrm>
              <a:off x="3528" y="1620"/>
              <a:ext cx="593" cy="192"/>
            </a:xfrm>
            <a:custGeom>
              <a:avLst/>
              <a:gdLst>
                <a:gd name="T0" fmla="*/ 196 w 251"/>
                <a:gd name="T1" fmla="*/ 77 h 81"/>
                <a:gd name="T2" fmla="*/ 251 w 251"/>
                <a:gd name="T3" fmla="*/ 50 h 81"/>
                <a:gd name="T4" fmla="*/ 203 w 251"/>
                <a:gd name="T5" fmla="*/ 64 h 81"/>
                <a:gd name="T6" fmla="*/ 168 w 251"/>
                <a:gd name="T7" fmla="*/ 2 h 81"/>
                <a:gd name="T8" fmla="*/ 136 w 251"/>
                <a:gd name="T9" fmla="*/ 32 h 81"/>
                <a:gd name="T10" fmla="*/ 111 w 251"/>
                <a:gd name="T11" fmla="*/ 4 h 81"/>
                <a:gd name="T12" fmla="*/ 79 w 251"/>
                <a:gd name="T13" fmla="*/ 60 h 81"/>
                <a:gd name="T14" fmla="*/ 19 w 251"/>
                <a:gd name="T15" fmla="*/ 31 h 81"/>
                <a:gd name="T16" fmla="*/ 22 w 251"/>
                <a:gd name="T17" fmla="*/ 79 h 81"/>
                <a:gd name="T18" fmla="*/ 34 w 251"/>
                <a:gd name="T19" fmla="*/ 34 h 81"/>
                <a:gd name="T20" fmla="*/ 83 w 251"/>
                <a:gd name="T21" fmla="*/ 75 h 81"/>
                <a:gd name="T22" fmla="*/ 106 w 251"/>
                <a:gd name="T23" fmla="*/ 17 h 81"/>
                <a:gd name="T24" fmla="*/ 138 w 251"/>
                <a:gd name="T25" fmla="*/ 46 h 81"/>
                <a:gd name="T26" fmla="*/ 171 w 251"/>
                <a:gd name="T27" fmla="*/ 11 h 81"/>
                <a:gd name="T28" fmla="*/ 196 w 251"/>
                <a:gd name="T29" fmla="*/ 77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51" h="81">
                  <a:moveTo>
                    <a:pt x="196" y="77"/>
                  </a:moveTo>
                  <a:cubicBezTo>
                    <a:pt x="196" y="77"/>
                    <a:pt x="226" y="49"/>
                    <a:pt x="251" y="50"/>
                  </a:cubicBezTo>
                  <a:cubicBezTo>
                    <a:pt x="232" y="40"/>
                    <a:pt x="220" y="49"/>
                    <a:pt x="203" y="64"/>
                  </a:cubicBezTo>
                  <a:cubicBezTo>
                    <a:pt x="213" y="37"/>
                    <a:pt x="205" y="7"/>
                    <a:pt x="168" y="2"/>
                  </a:cubicBezTo>
                  <a:cubicBezTo>
                    <a:pt x="145" y="0"/>
                    <a:pt x="136" y="32"/>
                    <a:pt x="136" y="32"/>
                  </a:cubicBezTo>
                  <a:cubicBezTo>
                    <a:pt x="136" y="32"/>
                    <a:pt x="133" y="7"/>
                    <a:pt x="111" y="4"/>
                  </a:cubicBezTo>
                  <a:cubicBezTo>
                    <a:pt x="83" y="2"/>
                    <a:pt x="76" y="28"/>
                    <a:pt x="79" y="60"/>
                  </a:cubicBezTo>
                  <a:cubicBezTo>
                    <a:pt x="77" y="24"/>
                    <a:pt x="38" y="13"/>
                    <a:pt x="19" y="31"/>
                  </a:cubicBezTo>
                  <a:cubicBezTo>
                    <a:pt x="0" y="48"/>
                    <a:pt x="12" y="81"/>
                    <a:pt x="22" y="79"/>
                  </a:cubicBezTo>
                  <a:cubicBezTo>
                    <a:pt x="19" y="71"/>
                    <a:pt x="5" y="51"/>
                    <a:pt x="34" y="34"/>
                  </a:cubicBezTo>
                  <a:cubicBezTo>
                    <a:pt x="61" y="20"/>
                    <a:pt x="83" y="75"/>
                    <a:pt x="83" y="75"/>
                  </a:cubicBezTo>
                  <a:cubicBezTo>
                    <a:pt x="83" y="75"/>
                    <a:pt x="79" y="23"/>
                    <a:pt x="106" y="17"/>
                  </a:cubicBezTo>
                  <a:cubicBezTo>
                    <a:pt x="125" y="12"/>
                    <a:pt x="138" y="46"/>
                    <a:pt x="138" y="46"/>
                  </a:cubicBezTo>
                  <a:cubicBezTo>
                    <a:pt x="138" y="46"/>
                    <a:pt x="148" y="10"/>
                    <a:pt x="171" y="11"/>
                  </a:cubicBezTo>
                  <a:cubicBezTo>
                    <a:pt x="209" y="13"/>
                    <a:pt x="196" y="77"/>
                    <a:pt x="196" y="77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04" name="Hình tự do 48"/>
            <p:cNvSpPr/>
            <p:nvPr/>
          </p:nvSpPr>
          <p:spPr bwMode="auto">
            <a:xfrm>
              <a:off x="3965" y="1788"/>
              <a:ext cx="307" cy="661"/>
            </a:xfrm>
            <a:custGeom>
              <a:avLst/>
              <a:gdLst>
                <a:gd name="T0" fmla="*/ 95 w 130"/>
                <a:gd name="T1" fmla="*/ 106 h 280"/>
                <a:gd name="T2" fmla="*/ 122 w 130"/>
                <a:gd name="T3" fmla="*/ 84 h 280"/>
                <a:gd name="T4" fmla="*/ 94 w 130"/>
                <a:gd name="T5" fmla="*/ 62 h 280"/>
                <a:gd name="T6" fmla="*/ 107 w 130"/>
                <a:gd name="T7" fmla="*/ 25 h 280"/>
                <a:gd name="T8" fmla="*/ 56 w 130"/>
                <a:gd name="T9" fmla="*/ 8 h 280"/>
                <a:gd name="T10" fmla="*/ 81 w 130"/>
                <a:gd name="T11" fmla="*/ 15 h 280"/>
                <a:gd name="T12" fmla="*/ 101 w 130"/>
                <a:gd name="T13" fmla="*/ 35 h 280"/>
                <a:gd name="T14" fmla="*/ 83 w 130"/>
                <a:gd name="T15" fmla="*/ 64 h 280"/>
                <a:gd name="T16" fmla="*/ 113 w 130"/>
                <a:gd name="T17" fmla="*/ 82 h 280"/>
                <a:gd name="T18" fmla="*/ 80 w 130"/>
                <a:gd name="T19" fmla="*/ 104 h 280"/>
                <a:gd name="T20" fmla="*/ 119 w 130"/>
                <a:gd name="T21" fmla="*/ 133 h 280"/>
                <a:gd name="T22" fmla="*/ 84 w 130"/>
                <a:gd name="T23" fmla="*/ 146 h 280"/>
                <a:gd name="T24" fmla="*/ 99 w 130"/>
                <a:gd name="T25" fmla="*/ 184 h 280"/>
                <a:gd name="T26" fmla="*/ 65 w 130"/>
                <a:gd name="T27" fmla="*/ 186 h 280"/>
                <a:gd name="T28" fmla="*/ 79 w 130"/>
                <a:gd name="T29" fmla="*/ 234 h 280"/>
                <a:gd name="T30" fmla="*/ 41 w 130"/>
                <a:gd name="T31" fmla="*/ 220 h 280"/>
                <a:gd name="T32" fmla="*/ 37 w 130"/>
                <a:gd name="T33" fmla="*/ 257 h 280"/>
                <a:gd name="T34" fmla="*/ 0 w 130"/>
                <a:gd name="T35" fmla="*/ 249 h 280"/>
                <a:gd name="T36" fmla="*/ 29 w 130"/>
                <a:gd name="T37" fmla="*/ 273 h 280"/>
                <a:gd name="T38" fmla="*/ 49 w 130"/>
                <a:gd name="T39" fmla="*/ 231 h 280"/>
                <a:gd name="T40" fmla="*/ 89 w 130"/>
                <a:gd name="T41" fmla="*/ 237 h 280"/>
                <a:gd name="T42" fmla="*/ 76 w 130"/>
                <a:gd name="T43" fmla="*/ 190 h 280"/>
                <a:gd name="T44" fmla="*/ 107 w 130"/>
                <a:gd name="T45" fmla="*/ 187 h 280"/>
                <a:gd name="T46" fmla="*/ 95 w 130"/>
                <a:gd name="T47" fmla="*/ 154 h 280"/>
                <a:gd name="T48" fmla="*/ 128 w 130"/>
                <a:gd name="T49" fmla="*/ 140 h 280"/>
                <a:gd name="T50" fmla="*/ 95 w 130"/>
                <a:gd name="T51" fmla="*/ 106 h 2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30" h="280">
                  <a:moveTo>
                    <a:pt x="95" y="106"/>
                  </a:moveTo>
                  <a:cubicBezTo>
                    <a:pt x="113" y="99"/>
                    <a:pt x="124" y="98"/>
                    <a:pt x="122" y="84"/>
                  </a:cubicBezTo>
                  <a:cubicBezTo>
                    <a:pt x="119" y="53"/>
                    <a:pt x="94" y="62"/>
                    <a:pt x="94" y="62"/>
                  </a:cubicBezTo>
                  <a:cubicBezTo>
                    <a:pt x="94" y="62"/>
                    <a:pt x="116" y="46"/>
                    <a:pt x="107" y="25"/>
                  </a:cubicBezTo>
                  <a:cubicBezTo>
                    <a:pt x="98" y="8"/>
                    <a:pt x="75" y="0"/>
                    <a:pt x="56" y="8"/>
                  </a:cubicBezTo>
                  <a:cubicBezTo>
                    <a:pt x="68" y="11"/>
                    <a:pt x="78" y="13"/>
                    <a:pt x="81" y="15"/>
                  </a:cubicBezTo>
                  <a:cubicBezTo>
                    <a:pt x="92" y="17"/>
                    <a:pt x="101" y="28"/>
                    <a:pt x="101" y="35"/>
                  </a:cubicBezTo>
                  <a:cubicBezTo>
                    <a:pt x="101" y="41"/>
                    <a:pt x="89" y="62"/>
                    <a:pt x="83" y="64"/>
                  </a:cubicBezTo>
                  <a:cubicBezTo>
                    <a:pt x="100" y="66"/>
                    <a:pt x="112" y="67"/>
                    <a:pt x="113" y="82"/>
                  </a:cubicBezTo>
                  <a:cubicBezTo>
                    <a:pt x="115" y="91"/>
                    <a:pt x="80" y="104"/>
                    <a:pt x="80" y="104"/>
                  </a:cubicBezTo>
                  <a:cubicBezTo>
                    <a:pt x="80" y="104"/>
                    <a:pt x="117" y="109"/>
                    <a:pt x="119" y="133"/>
                  </a:cubicBezTo>
                  <a:cubicBezTo>
                    <a:pt x="120" y="158"/>
                    <a:pt x="84" y="146"/>
                    <a:pt x="84" y="146"/>
                  </a:cubicBezTo>
                  <a:cubicBezTo>
                    <a:pt x="84" y="146"/>
                    <a:pt x="105" y="174"/>
                    <a:pt x="99" y="184"/>
                  </a:cubicBezTo>
                  <a:cubicBezTo>
                    <a:pt x="94" y="192"/>
                    <a:pt x="65" y="186"/>
                    <a:pt x="65" y="186"/>
                  </a:cubicBezTo>
                  <a:cubicBezTo>
                    <a:pt x="65" y="186"/>
                    <a:pt x="100" y="220"/>
                    <a:pt x="79" y="234"/>
                  </a:cubicBezTo>
                  <a:cubicBezTo>
                    <a:pt x="71" y="239"/>
                    <a:pt x="41" y="220"/>
                    <a:pt x="41" y="220"/>
                  </a:cubicBezTo>
                  <a:cubicBezTo>
                    <a:pt x="41" y="220"/>
                    <a:pt x="45" y="249"/>
                    <a:pt x="37" y="257"/>
                  </a:cubicBezTo>
                  <a:cubicBezTo>
                    <a:pt x="18" y="277"/>
                    <a:pt x="0" y="249"/>
                    <a:pt x="0" y="249"/>
                  </a:cubicBezTo>
                  <a:cubicBezTo>
                    <a:pt x="0" y="249"/>
                    <a:pt x="1" y="280"/>
                    <a:pt x="29" y="273"/>
                  </a:cubicBezTo>
                  <a:cubicBezTo>
                    <a:pt x="51" y="269"/>
                    <a:pt x="55" y="244"/>
                    <a:pt x="49" y="231"/>
                  </a:cubicBezTo>
                  <a:cubicBezTo>
                    <a:pt x="59" y="242"/>
                    <a:pt x="67" y="251"/>
                    <a:pt x="89" y="237"/>
                  </a:cubicBezTo>
                  <a:cubicBezTo>
                    <a:pt x="113" y="222"/>
                    <a:pt x="76" y="190"/>
                    <a:pt x="76" y="190"/>
                  </a:cubicBezTo>
                  <a:cubicBezTo>
                    <a:pt x="76" y="190"/>
                    <a:pt x="100" y="202"/>
                    <a:pt x="107" y="187"/>
                  </a:cubicBezTo>
                  <a:cubicBezTo>
                    <a:pt x="115" y="171"/>
                    <a:pt x="95" y="154"/>
                    <a:pt x="95" y="154"/>
                  </a:cubicBezTo>
                  <a:cubicBezTo>
                    <a:pt x="95" y="154"/>
                    <a:pt x="125" y="163"/>
                    <a:pt x="128" y="140"/>
                  </a:cubicBezTo>
                  <a:cubicBezTo>
                    <a:pt x="130" y="117"/>
                    <a:pt x="113" y="103"/>
                    <a:pt x="95" y="106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05" name="Hình tự do 49"/>
            <p:cNvSpPr/>
            <p:nvPr/>
          </p:nvSpPr>
          <p:spPr bwMode="auto">
            <a:xfrm>
              <a:off x="3403" y="1779"/>
              <a:ext cx="389" cy="666"/>
            </a:xfrm>
            <a:custGeom>
              <a:avLst/>
              <a:gdLst>
                <a:gd name="T0" fmla="*/ 141 w 165"/>
                <a:gd name="T1" fmla="*/ 271 h 282"/>
                <a:gd name="T2" fmla="*/ 130 w 165"/>
                <a:gd name="T3" fmla="*/ 228 h 282"/>
                <a:gd name="T4" fmla="*/ 96 w 165"/>
                <a:gd name="T5" fmla="*/ 254 h 282"/>
                <a:gd name="T6" fmla="*/ 87 w 165"/>
                <a:gd name="T7" fmla="*/ 225 h 282"/>
                <a:gd name="T8" fmla="*/ 60 w 165"/>
                <a:gd name="T9" fmla="*/ 236 h 282"/>
                <a:gd name="T10" fmla="*/ 79 w 165"/>
                <a:gd name="T11" fmla="*/ 196 h 282"/>
                <a:gd name="T12" fmla="*/ 27 w 165"/>
                <a:gd name="T13" fmla="*/ 182 h 282"/>
                <a:gd name="T14" fmla="*/ 49 w 165"/>
                <a:gd name="T15" fmla="*/ 154 h 282"/>
                <a:gd name="T16" fmla="*/ 12 w 165"/>
                <a:gd name="T17" fmla="*/ 109 h 282"/>
                <a:gd name="T18" fmla="*/ 45 w 165"/>
                <a:gd name="T19" fmla="*/ 86 h 282"/>
                <a:gd name="T20" fmla="*/ 19 w 165"/>
                <a:gd name="T21" fmla="*/ 57 h 282"/>
                <a:gd name="T22" fmla="*/ 44 w 165"/>
                <a:gd name="T23" fmla="*/ 42 h 282"/>
                <a:gd name="T24" fmla="*/ 35 w 165"/>
                <a:gd name="T25" fmla="*/ 17 h 282"/>
                <a:gd name="T26" fmla="*/ 49 w 165"/>
                <a:gd name="T27" fmla="*/ 14 h 282"/>
                <a:gd name="T28" fmla="*/ 51 w 165"/>
                <a:gd name="T29" fmla="*/ 11 h 282"/>
                <a:gd name="T30" fmla="*/ 29 w 165"/>
                <a:gd name="T31" fmla="*/ 13 h 282"/>
                <a:gd name="T32" fmla="*/ 35 w 165"/>
                <a:gd name="T33" fmla="*/ 37 h 282"/>
                <a:gd name="T34" fmla="*/ 11 w 165"/>
                <a:gd name="T35" fmla="*/ 56 h 282"/>
                <a:gd name="T36" fmla="*/ 27 w 165"/>
                <a:gd name="T37" fmla="*/ 83 h 282"/>
                <a:gd name="T38" fmla="*/ 3 w 165"/>
                <a:gd name="T39" fmla="*/ 112 h 282"/>
                <a:gd name="T40" fmla="*/ 35 w 165"/>
                <a:gd name="T41" fmla="*/ 154 h 282"/>
                <a:gd name="T42" fmla="*/ 17 w 165"/>
                <a:gd name="T43" fmla="*/ 186 h 282"/>
                <a:gd name="T44" fmla="*/ 67 w 165"/>
                <a:gd name="T45" fmla="*/ 204 h 282"/>
                <a:gd name="T46" fmla="*/ 50 w 165"/>
                <a:gd name="T47" fmla="*/ 240 h 282"/>
                <a:gd name="T48" fmla="*/ 79 w 165"/>
                <a:gd name="T49" fmla="*/ 241 h 282"/>
                <a:gd name="T50" fmla="*/ 92 w 165"/>
                <a:gd name="T51" fmla="*/ 265 h 282"/>
                <a:gd name="T52" fmla="*/ 124 w 165"/>
                <a:gd name="T53" fmla="*/ 241 h 282"/>
                <a:gd name="T54" fmla="*/ 142 w 165"/>
                <a:gd name="T55" fmla="*/ 278 h 282"/>
                <a:gd name="T56" fmla="*/ 165 w 165"/>
                <a:gd name="T57" fmla="*/ 249 h 282"/>
                <a:gd name="T58" fmla="*/ 141 w 165"/>
                <a:gd name="T59" fmla="*/ 271 h 2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65" h="282">
                  <a:moveTo>
                    <a:pt x="141" y="271"/>
                  </a:moveTo>
                  <a:cubicBezTo>
                    <a:pt x="130" y="267"/>
                    <a:pt x="130" y="228"/>
                    <a:pt x="130" y="228"/>
                  </a:cubicBezTo>
                  <a:cubicBezTo>
                    <a:pt x="130" y="228"/>
                    <a:pt x="108" y="254"/>
                    <a:pt x="96" y="254"/>
                  </a:cubicBezTo>
                  <a:cubicBezTo>
                    <a:pt x="82" y="254"/>
                    <a:pt x="87" y="225"/>
                    <a:pt x="87" y="225"/>
                  </a:cubicBezTo>
                  <a:cubicBezTo>
                    <a:pt x="87" y="225"/>
                    <a:pt x="72" y="246"/>
                    <a:pt x="60" y="236"/>
                  </a:cubicBezTo>
                  <a:cubicBezTo>
                    <a:pt x="54" y="231"/>
                    <a:pt x="79" y="196"/>
                    <a:pt x="79" y="196"/>
                  </a:cubicBezTo>
                  <a:cubicBezTo>
                    <a:pt x="79" y="196"/>
                    <a:pt x="28" y="205"/>
                    <a:pt x="27" y="182"/>
                  </a:cubicBezTo>
                  <a:cubicBezTo>
                    <a:pt x="25" y="158"/>
                    <a:pt x="49" y="154"/>
                    <a:pt x="49" y="154"/>
                  </a:cubicBezTo>
                  <a:cubicBezTo>
                    <a:pt x="49" y="154"/>
                    <a:pt x="13" y="129"/>
                    <a:pt x="12" y="109"/>
                  </a:cubicBezTo>
                  <a:cubicBezTo>
                    <a:pt x="11" y="88"/>
                    <a:pt x="45" y="86"/>
                    <a:pt x="45" y="86"/>
                  </a:cubicBezTo>
                  <a:cubicBezTo>
                    <a:pt x="45" y="86"/>
                    <a:pt x="17" y="71"/>
                    <a:pt x="19" y="57"/>
                  </a:cubicBezTo>
                  <a:cubicBezTo>
                    <a:pt x="21" y="42"/>
                    <a:pt x="44" y="42"/>
                    <a:pt x="44" y="42"/>
                  </a:cubicBezTo>
                  <a:cubicBezTo>
                    <a:pt x="44" y="42"/>
                    <a:pt x="32" y="26"/>
                    <a:pt x="35" y="17"/>
                  </a:cubicBezTo>
                  <a:cubicBezTo>
                    <a:pt x="37" y="10"/>
                    <a:pt x="49" y="14"/>
                    <a:pt x="49" y="14"/>
                  </a:cubicBezTo>
                  <a:cubicBezTo>
                    <a:pt x="51" y="11"/>
                    <a:pt x="51" y="11"/>
                    <a:pt x="51" y="11"/>
                  </a:cubicBezTo>
                  <a:cubicBezTo>
                    <a:pt x="51" y="11"/>
                    <a:pt x="35" y="0"/>
                    <a:pt x="29" y="13"/>
                  </a:cubicBezTo>
                  <a:cubicBezTo>
                    <a:pt x="25" y="25"/>
                    <a:pt x="35" y="37"/>
                    <a:pt x="35" y="37"/>
                  </a:cubicBezTo>
                  <a:cubicBezTo>
                    <a:pt x="35" y="37"/>
                    <a:pt x="12" y="35"/>
                    <a:pt x="11" y="56"/>
                  </a:cubicBezTo>
                  <a:cubicBezTo>
                    <a:pt x="10" y="75"/>
                    <a:pt x="27" y="83"/>
                    <a:pt x="27" y="83"/>
                  </a:cubicBezTo>
                  <a:cubicBezTo>
                    <a:pt x="27" y="83"/>
                    <a:pt x="4" y="90"/>
                    <a:pt x="3" y="112"/>
                  </a:cubicBezTo>
                  <a:cubicBezTo>
                    <a:pt x="0" y="134"/>
                    <a:pt x="35" y="154"/>
                    <a:pt x="35" y="154"/>
                  </a:cubicBezTo>
                  <a:cubicBezTo>
                    <a:pt x="35" y="154"/>
                    <a:pt x="15" y="158"/>
                    <a:pt x="17" y="186"/>
                  </a:cubicBezTo>
                  <a:cubicBezTo>
                    <a:pt x="20" y="212"/>
                    <a:pt x="67" y="204"/>
                    <a:pt x="67" y="204"/>
                  </a:cubicBezTo>
                  <a:cubicBezTo>
                    <a:pt x="67" y="204"/>
                    <a:pt x="43" y="229"/>
                    <a:pt x="50" y="240"/>
                  </a:cubicBezTo>
                  <a:cubicBezTo>
                    <a:pt x="62" y="256"/>
                    <a:pt x="79" y="241"/>
                    <a:pt x="79" y="241"/>
                  </a:cubicBezTo>
                  <a:cubicBezTo>
                    <a:pt x="79" y="241"/>
                    <a:pt x="76" y="262"/>
                    <a:pt x="92" y="265"/>
                  </a:cubicBezTo>
                  <a:cubicBezTo>
                    <a:pt x="104" y="269"/>
                    <a:pt x="124" y="241"/>
                    <a:pt x="124" y="241"/>
                  </a:cubicBezTo>
                  <a:cubicBezTo>
                    <a:pt x="124" y="241"/>
                    <a:pt x="120" y="274"/>
                    <a:pt x="142" y="278"/>
                  </a:cubicBezTo>
                  <a:cubicBezTo>
                    <a:pt x="164" y="282"/>
                    <a:pt x="165" y="249"/>
                    <a:pt x="165" y="249"/>
                  </a:cubicBezTo>
                  <a:cubicBezTo>
                    <a:pt x="165" y="249"/>
                    <a:pt x="153" y="274"/>
                    <a:pt x="141" y="271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</p:grpSp>
      <p:grpSp>
        <p:nvGrpSpPr>
          <p:cNvPr id="106" name="Nhóm 105"/>
          <p:cNvGrpSpPr/>
          <p:nvPr userDrawn="1"/>
        </p:nvGrpSpPr>
        <p:grpSpPr>
          <a:xfrm rot="1576354">
            <a:off x="11125791" y="2895976"/>
            <a:ext cx="1030189" cy="1170315"/>
            <a:chOff x="11036616" y="1071278"/>
            <a:chExt cx="1030189" cy="1170315"/>
          </a:xfrm>
        </p:grpSpPr>
        <p:sp>
          <p:nvSpPr>
            <p:cNvPr id="107" name="Hình tự do 28"/>
            <p:cNvSpPr/>
            <p:nvPr/>
          </p:nvSpPr>
          <p:spPr bwMode="auto">
            <a:xfrm rot="20399546">
              <a:off x="11036616" y="1071278"/>
              <a:ext cx="1030189" cy="1092089"/>
            </a:xfrm>
            <a:custGeom>
              <a:avLst/>
              <a:gdLst>
                <a:gd name="T0" fmla="*/ 215 w 493"/>
                <a:gd name="T1" fmla="*/ 466 h 523"/>
                <a:gd name="T2" fmla="*/ 30 w 493"/>
                <a:gd name="T3" fmla="*/ 330 h 523"/>
                <a:gd name="T4" fmla="*/ 114 w 493"/>
                <a:gd name="T5" fmla="*/ 369 h 523"/>
                <a:gd name="T6" fmla="*/ 58 w 493"/>
                <a:gd name="T7" fmla="*/ 111 h 523"/>
                <a:gd name="T8" fmla="*/ 179 w 493"/>
                <a:gd name="T9" fmla="*/ 237 h 523"/>
                <a:gd name="T10" fmla="*/ 334 w 493"/>
                <a:gd name="T11" fmla="*/ 0 h 523"/>
                <a:gd name="T12" fmla="*/ 322 w 493"/>
                <a:gd name="T13" fmla="*/ 267 h 523"/>
                <a:gd name="T14" fmla="*/ 493 w 493"/>
                <a:gd name="T15" fmla="*/ 187 h 523"/>
                <a:gd name="T16" fmla="*/ 399 w 493"/>
                <a:gd name="T17" fmla="*/ 370 h 523"/>
                <a:gd name="T18" fmla="*/ 466 w 493"/>
                <a:gd name="T19" fmla="*/ 355 h 523"/>
                <a:gd name="T20" fmla="*/ 215 w 493"/>
                <a:gd name="T21" fmla="*/ 466 h 5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93" h="523">
                  <a:moveTo>
                    <a:pt x="215" y="466"/>
                  </a:moveTo>
                  <a:cubicBezTo>
                    <a:pt x="215" y="466"/>
                    <a:pt x="56" y="467"/>
                    <a:pt x="30" y="330"/>
                  </a:cubicBezTo>
                  <a:cubicBezTo>
                    <a:pt x="55" y="357"/>
                    <a:pt x="114" y="369"/>
                    <a:pt x="114" y="369"/>
                  </a:cubicBezTo>
                  <a:cubicBezTo>
                    <a:pt x="114" y="369"/>
                    <a:pt x="0" y="235"/>
                    <a:pt x="58" y="111"/>
                  </a:cubicBezTo>
                  <a:cubicBezTo>
                    <a:pt x="87" y="164"/>
                    <a:pt x="179" y="237"/>
                    <a:pt x="179" y="237"/>
                  </a:cubicBezTo>
                  <a:cubicBezTo>
                    <a:pt x="179" y="237"/>
                    <a:pt x="179" y="100"/>
                    <a:pt x="334" y="0"/>
                  </a:cubicBezTo>
                  <a:cubicBezTo>
                    <a:pt x="330" y="72"/>
                    <a:pt x="322" y="267"/>
                    <a:pt x="322" y="267"/>
                  </a:cubicBezTo>
                  <a:cubicBezTo>
                    <a:pt x="493" y="187"/>
                    <a:pt x="493" y="187"/>
                    <a:pt x="493" y="187"/>
                  </a:cubicBezTo>
                  <a:cubicBezTo>
                    <a:pt x="493" y="187"/>
                    <a:pt x="464" y="333"/>
                    <a:pt x="399" y="370"/>
                  </a:cubicBezTo>
                  <a:cubicBezTo>
                    <a:pt x="426" y="380"/>
                    <a:pt x="466" y="355"/>
                    <a:pt x="466" y="355"/>
                  </a:cubicBezTo>
                  <a:cubicBezTo>
                    <a:pt x="466" y="355"/>
                    <a:pt x="407" y="523"/>
                    <a:pt x="215" y="466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08" name="Hình tự do 29"/>
            <p:cNvSpPr/>
            <p:nvPr/>
          </p:nvSpPr>
          <p:spPr bwMode="auto">
            <a:xfrm rot="20399546">
              <a:off x="11111902" y="1136486"/>
              <a:ext cx="872786" cy="886051"/>
            </a:xfrm>
            <a:custGeom>
              <a:avLst/>
              <a:gdLst>
                <a:gd name="T0" fmla="*/ 223 w 418"/>
                <a:gd name="T1" fmla="*/ 422 h 424"/>
                <a:gd name="T2" fmla="*/ 385 w 418"/>
                <a:gd name="T3" fmla="*/ 358 h 424"/>
                <a:gd name="T4" fmla="*/ 304 w 418"/>
                <a:gd name="T5" fmla="*/ 360 h 424"/>
                <a:gd name="T6" fmla="*/ 417 w 418"/>
                <a:gd name="T7" fmla="*/ 196 h 424"/>
                <a:gd name="T8" fmla="*/ 255 w 418"/>
                <a:gd name="T9" fmla="*/ 268 h 424"/>
                <a:gd name="T10" fmla="*/ 272 w 418"/>
                <a:gd name="T11" fmla="*/ 0 h 424"/>
                <a:gd name="T12" fmla="*/ 150 w 418"/>
                <a:gd name="T13" fmla="*/ 242 h 424"/>
                <a:gd name="T14" fmla="*/ 25 w 418"/>
                <a:gd name="T15" fmla="*/ 126 h 424"/>
                <a:gd name="T16" fmla="*/ 130 w 418"/>
                <a:gd name="T17" fmla="*/ 365 h 424"/>
                <a:gd name="T18" fmla="*/ 30 w 418"/>
                <a:gd name="T19" fmla="*/ 339 h 424"/>
                <a:gd name="T20" fmla="*/ 217 w 418"/>
                <a:gd name="T21" fmla="*/ 424 h 424"/>
                <a:gd name="T22" fmla="*/ 223 w 418"/>
                <a:gd name="T23" fmla="*/ 422 h 424"/>
                <a:gd name="T24" fmla="*/ 223 w 418"/>
                <a:gd name="T25" fmla="*/ 422 h 4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18" h="424">
                  <a:moveTo>
                    <a:pt x="223" y="422"/>
                  </a:moveTo>
                  <a:cubicBezTo>
                    <a:pt x="223" y="422"/>
                    <a:pt x="374" y="422"/>
                    <a:pt x="385" y="358"/>
                  </a:cubicBezTo>
                  <a:cubicBezTo>
                    <a:pt x="347" y="378"/>
                    <a:pt x="304" y="360"/>
                    <a:pt x="304" y="360"/>
                  </a:cubicBezTo>
                  <a:cubicBezTo>
                    <a:pt x="304" y="360"/>
                    <a:pt x="418" y="274"/>
                    <a:pt x="417" y="196"/>
                  </a:cubicBezTo>
                  <a:cubicBezTo>
                    <a:pt x="366" y="228"/>
                    <a:pt x="255" y="268"/>
                    <a:pt x="255" y="268"/>
                  </a:cubicBezTo>
                  <a:cubicBezTo>
                    <a:pt x="255" y="268"/>
                    <a:pt x="254" y="98"/>
                    <a:pt x="272" y="0"/>
                  </a:cubicBezTo>
                  <a:cubicBezTo>
                    <a:pt x="208" y="50"/>
                    <a:pt x="161" y="169"/>
                    <a:pt x="150" y="242"/>
                  </a:cubicBezTo>
                  <a:cubicBezTo>
                    <a:pt x="113" y="233"/>
                    <a:pt x="45" y="163"/>
                    <a:pt x="25" y="126"/>
                  </a:cubicBezTo>
                  <a:cubicBezTo>
                    <a:pt x="0" y="243"/>
                    <a:pt x="117" y="355"/>
                    <a:pt x="130" y="365"/>
                  </a:cubicBezTo>
                  <a:cubicBezTo>
                    <a:pt x="95" y="373"/>
                    <a:pt x="61" y="358"/>
                    <a:pt x="30" y="339"/>
                  </a:cubicBezTo>
                  <a:cubicBezTo>
                    <a:pt x="53" y="396"/>
                    <a:pt x="148" y="422"/>
                    <a:pt x="217" y="424"/>
                  </a:cubicBezTo>
                  <a:cubicBezTo>
                    <a:pt x="223" y="422"/>
                    <a:pt x="223" y="422"/>
                    <a:pt x="223" y="422"/>
                  </a:cubicBezTo>
                  <a:cubicBezTo>
                    <a:pt x="223" y="422"/>
                    <a:pt x="223" y="422"/>
                    <a:pt x="223" y="422"/>
                  </a:cubicBezTo>
                  <a:close/>
                </a:path>
              </a:pathLst>
            </a:custGeom>
            <a:solidFill>
              <a:srgbClr val="DD72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09" name="Hình tự do 30"/>
            <p:cNvSpPr/>
            <p:nvPr/>
          </p:nvSpPr>
          <p:spPr bwMode="auto">
            <a:xfrm rot="20399546">
              <a:off x="11487828" y="1372986"/>
              <a:ext cx="144138" cy="616345"/>
            </a:xfrm>
            <a:custGeom>
              <a:avLst/>
              <a:gdLst>
                <a:gd name="T0" fmla="*/ 53 w 69"/>
                <a:gd name="T1" fmla="*/ 295 h 295"/>
                <a:gd name="T2" fmla="*/ 69 w 69"/>
                <a:gd name="T3" fmla="*/ 0 h 295"/>
                <a:gd name="T4" fmla="*/ 53 w 69"/>
                <a:gd name="T5" fmla="*/ 295 h 2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9" h="295">
                  <a:moveTo>
                    <a:pt x="53" y="295"/>
                  </a:moveTo>
                  <a:cubicBezTo>
                    <a:pt x="53" y="295"/>
                    <a:pt x="12" y="195"/>
                    <a:pt x="69" y="0"/>
                  </a:cubicBezTo>
                  <a:cubicBezTo>
                    <a:pt x="52" y="26"/>
                    <a:pt x="0" y="217"/>
                    <a:pt x="53" y="295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10" name="Hình tự do 31"/>
            <p:cNvSpPr/>
            <p:nvPr/>
          </p:nvSpPr>
          <p:spPr bwMode="auto">
            <a:xfrm rot="20399546">
              <a:off x="11275423" y="1608421"/>
              <a:ext cx="279433" cy="298887"/>
            </a:xfrm>
            <a:custGeom>
              <a:avLst/>
              <a:gdLst>
                <a:gd name="T0" fmla="*/ 134 w 134"/>
                <a:gd name="T1" fmla="*/ 143 h 143"/>
                <a:gd name="T2" fmla="*/ 0 w 134"/>
                <a:gd name="T3" fmla="*/ 0 h 143"/>
                <a:gd name="T4" fmla="*/ 134 w 134"/>
                <a:gd name="T5" fmla="*/ 143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34" h="143">
                  <a:moveTo>
                    <a:pt x="134" y="143"/>
                  </a:moveTo>
                  <a:cubicBezTo>
                    <a:pt x="134" y="143"/>
                    <a:pt x="68" y="117"/>
                    <a:pt x="0" y="0"/>
                  </a:cubicBezTo>
                  <a:cubicBezTo>
                    <a:pt x="5" y="20"/>
                    <a:pt x="72" y="133"/>
                    <a:pt x="134" y="143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11" name="Hình tự do 32"/>
            <p:cNvSpPr/>
            <p:nvPr/>
          </p:nvSpPr>
          <p:spPr bwMode="auto">
            <a:xfrm rot="20399546">
              <a:off x="11408949" y="1946124"/>
              <a:ext cx="244062" cy="84007"/>
            </a:xfrm>
            <a:custGeom>
              <a:avLst/>
              <a:gdLst>
                <a:gd name="T0" fmla="*/ 117 w 117"/>
                <a:gd name="T1" fmla="*/ 22 h 40"/>
                <a:gd name="T2" fmla="*/ 0 w 117"/>
                <a:gd name="T3" fmla="*/ 0 h 40"/>
                <a:gd name="T4" fmla="*/ 117 w 117"/>
                <a:gd name="T5" fmla="*/ 22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7" h="40">
                  <a:moveTo>
                    <a:pt x="117" y="22"/>
                  </a:moveTo>
                  <a:cubicBezTo>
                    <a:pt x="117" y="22"/>
                    <a:pt x="75" y="34"/>
                    <a:pt x="0" y="0"/>
                  </a:cubicBezTo>
                  <a:cubicBezTo>
                    <a:pt x="9" y="8"/>
                    <a:pt x="82" y="40"/>
                    <a:pt x="117" y="22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12" name="Hình tự do 33"/>
            <p:cNvSpPr/>
            <p:nvPr/>
          </p:nvSpPr>
          <p:spPr bwMode="auto">
            <a:xfrm rot="20399546">
              <a:off x="11624124" y="1563797"/>
              <a:ext cx="342217" cy="229913"/>
            </a:xfrm>
            <a:custGeom>
              <a:avLst/>
              <a:gdLst>
                <a:gd name="T0" fmla="*/ 0 w 164"/>
                <a:gd name="T1" fmla="*/ 105 h 110"/>
                <a:gd name="T2" fmla="*/ 164 w 164"/>
                <a:gd name="T3" fmla="*/ 0 h 110"/>
                <a:gd name="T4" fmla="*/ 0 w 164"/>
                <a:gd name="T5" fmla="*/ 105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64" h="110">
                  <a:moveTo>
                    <a:pt x="0" y="105"/>
                  </a:moveTo>
                  <a:cubicBezTo>
                    <a:pt x="0" y="105"/>
                    <a:pt x="70" y="96"/>
                    <a:pt x="164" y="0"/>
                  </a:cubicBezTo>
                  <a:cubicBezTo>
                    <a:pt x="155" y="18"/>
                    <a:pt x="62" y="110"/>
                    <a:pt x="0" y="105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13" name="Hình tự do 34"/>
            <p:cNvSpPr/>
            <p:nvPr/>
          </p:nvSpPr>
          <p:spPr bwMode="auto">
            <a:xfrm rot="20399546">
              <a:off x="11677994" y="1824726"/>
              <a:ext cx="329837" cy="104345"/>
            </a:xfrm>
            <a:custGeom>
              <a:avLst/>
              <a:gdLst>
                <a:gd name="T0" fmla="*/ 0 w 158"/>
                <a:gd name="T1" fmla="*/ 26 h 50"/>
                <a:gd name="T2" fmla="*/ 158 w 158"/>
                <a:gd name="T3" fmla="*/ 0 h 50"/>
                <a:gd name="T4" fmla="*/ 0 w 158"/>
                <a:gd name="T5" fmla="*/ 26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8" h="50">
                  <a:moveTo>
                    <a:pt x="0" y="26"/>
                  </a:moveTo>
                  <a:cubicBezTo>
                    <a:pt x="0" y="26"/>
                    <a:pt x="55" y="43"/>
                    <a:pt x="158" y="0"/>
                  </a:cubicBezTo>
                  <a:cubicBezTo>
                    <a:pt x="144" y="11"/>
                    <a:pt x="45" y="50"/>
                    <a:pt x="0" y="26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14" name="Hình tự do 35"/>
            <p:cNvSpPr/>
            <p:nvPr/>
          </p:nvSpPr>
          <p:spPr bwMode="auto">
            <a:xfrm rot="20399546">
              <a:off x="11582576" y="2030249"/>
              <a:ext cx="165361" cy="211344"/>
            </a:xfrm>
            <a:custGeom>
              <a:avLst/>
              <a:gdLst>
                <a:gd name="T0" fmla="*/ 59 w 79"/>
                <a:gd name="T1" fmla="*/ 6 h 101"/>
                <a:gd name="T2" fmla="*/ 11 w 79"/>
                <a:gd name="T3" fmla="*/ 101 h 101"/>
                <a:gd name="T4" fmla="*/ 0 w 79"/>
                <a:gd name="T5" fmla="*/ 92 h 101"/>
                <a:gd name="T6" fmla="*/ 49 w 79"/>
                <a:gd name="T7" fmla="*/ 58 h 101"/>
                <a:gd name="T8" fmla="*/ 52 w 79"/>
                <a:gd name="T9" fmla="*/ 0 h 101"/>
                <a:gd name="T10" fmla="*/ 59 w 79"/>
                <a:gd name="T11" fmla="*/ 6 h 101"/>
                <a:gd name="T12" fmla="*/ 59 w 79"/>
                <a:gd name="T13" fmla="*/ 6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9" h="101">
                  <a:moveTo>
                    <a:pt x="59" y="6"/>
                  </a:moveTo>
                  <a:cubicBezTo>
                    <a:pt x="59" y="6"/>
                    <a:pt x="79" y="71"/>
                    <a:pt x="11" y="101"/>
                  </a:cubicBezTo>
                  <a:cubicBezTo>
                    <a:pt x="8" y="101"/>
                    <a:pt x="0" y="92"/>
                    <a:pt x="0" y="92"/>
                  </a:cubicBezTo>
                  <a:cubicBezTo>
                    <a:pt x="0" y="92"/>
                    <a:pt x="34" y="82"/>
                    <a:pt x="49" y="58"/>
                  </a:cubicBezTo>
                  <a:cubicBezTo>
                    <a:pt x="63" y="33"/>
                    <a:pt x="52" y="0"/>
                    <a:pt x="52" y="0"/>
                  </a:cubicBezTo>
                  <a:cubicBezTo>
                    <a:pt x="59" y="6"/>
                    <a:pt x="59" y="6"/>
                    <a:pt x="59" y="6"/>
                  </a:cubicBezTo>
                  <a:cubicBezTo>
                    <a:pt x="59" y="6"/>
                    <a:pt x="59" y="6"/>
                    <a:pt x="59" y="6"/>
                  </a:cubicBezTo>
                  <a:close/>
                </a:path>
              </a:pathLst>
            </a:custGeom>
            <a:solidFill>
              <a:srgbClr val="CB7B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</p:grpSp>
      <p:sp>
        <p:nvSpPr>
          <p:cNvPr id="115" name="Hình tự do 8"/>
          <p:cNvSpPr/>
          <p:nvPr userDrawn="1"/>
        </p:nvSpPr>
        <p:spPr bwMode="auto">
          <a:xfrm>
            <a:off x="4042661" y="5351893"/>
            <a:ext cx="349250" cy="223837"/>
          </a:xfrm>
          <a:custGeom>
            <a:avLst/>
            <a:gdLst>
              <a:gd name="T0" fmla="*/ 0 w 93"/>
              <a:gd name="T1" fmla="*/ 10 h 60"/>
              <a:gd name="T2" fmla="*/ 87 w 93"/>
              <a:gd name="T3" fmla="*/ 60 h 60"/>
              <a:gd name="T4" fmla="*/ 93 w 93"/>
              <a:gd name="T5" fmla="*/ 49 h 60"/>
              <a:gd name="T6" fmla="*/ 6 w 93"/>
              <a:gd name="T7" fmla="*/ 0 h 60"/>
              <a:gd name="T8" fmla="*/ 0 w 93"/>
              <a:gd name="T9" fmla="*/ 10 h 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" h="60">
                <a:moveTo>
                  <a:pt x="0" y="10"/>
                </a:moveTo>
                <a:cubicBezTo>
                  <a:pt x="28" y="28"/>
                  <a:pt x="57" y="45"/>
                  <a:pt x="87" y="60"/>
                </a:cubicBezTo>
                <a:cubicBezTo>
                  <a:pt x="93" y="49"/>
                  <a:pt x="93" y="49"/>
                  <a:pt x="93" y="49"/>
                </a:cubicBezTo>
                <a:cubicBezTo>
                  <a:pt x="64" y="34"/>
                  <a:pt x="34" y="18"/>
                  <a:pt x="6" y="0"/>
                </a:cubicBezTo>
                <a:cubicBezTo>
                  <a:pt x="6" y="0"/>
                  <a:pt x="6" y="0"/>
                  <a:pt x="0" y="10"/>
                </a:cubicBezTo>
                <a:close/>
              </a:path>
            </a:pathLst>
          </a:custGeom>
          <a:solidFill>
            <a:srgbClr val="F9D43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16" name="Hình tự do 115"/>
          <p:cNvSpPr/>
          <p:nvPr userDrawn="1"/>
        </p:nvSpPr>
        <p:spPr>
          <a:xfrm>
            <a:off x="-28233" y="3533670"/>
            <a:ext cx="12139450" cy="3029936"/>
          </a:xfrm>
          <a:custGeom>
            <a:avLst/>
            <a:gdLst>
              <a:gd name="connsiteX0" fmla="*/ 0 w 13022318"/>
              <a:gd name="connsiteY0" fmla="*/ 0 h 3162094"/>
              <a:gd name="connsiteX1" fmla="*/ 7662042 w 13022318"/>
              <a:gd name="connsiteY1" fmla="*/ 3137338 h 3162094"/>
              <a:gd name="connsiteX2" fmla="*/ 12328635 w 13022318"/>
              <a:gd name="connsiteY2" fmla="*/ 1450427 h 3162094"/>
              <a:gd name="connsiteX3" fmla="*/ 13022318 w 13022318"/>
              <a:gd name="connsiteY3" fmla="*/ 1166648 h 3162094"/>
              <a:gd name="connsiteX0-1" fmla="*/ 0 w 12328635"/>
              <a:gd name="connsiteY0-2" fmla="*/ 0 h 3162094"/>
              <a:gd name="connsiteX1-3" fmla="*/ 7662042 w 12328635"/>
              <a:gd name="connsiteY1-4" fmla="*/ 3137338 h 3162094"/>
              <a:gd name="connsiteX2-5" fmla="*/ 12328635 w 12328635"/>
              <a:gd name="connsiteY2-6" fmla="*/ 1450427 h 3162094"/>
              <a:gd name="connsiteX0-7" fmla="*/ 0 w 12155215"/>
              <a:gd name="connsiteY0-8" fmla="*/ 0 h 3171571"/>
              <a:gd name="connsiteX1-9" fmla="*/ 7662042 w 12155215"/>
              <a:gd name="connsiteY1-10" fmla="*/ 3137338 h 3171571"/>
              <a:gd name="connsiteX2-11" fmla="*/ 12155215 w 12155215"/>
              <a:gd name="connsiteY2-12" fmla="*/ 1639614 h 3171571"/>
              <a:gd name="connsiteX0-13" fmla="*/ 0 w 12155215"/>
              <a:gd name="connsiteY0-14" fmla="*/ 0 h 3169200"/>
              <a:gd name="connsiteX1-15" fmla="*/ 7662042 w 12155215"/>
              <a:gd name="connsiteY1-16" fmla="*/ 3137338 h 3169200"/>
              <a:gd name="connsiteX2-17" fmla="*/ 12155215 w 12155215"/>
              <a:gd name="connsiteY2-18" fmla="*/ 1639614 h 3169200"/>
              <a:gd name="connsiteX0-19" fmla="*/ 0 w 12155215"/>
              <a:gd name="connsiteY0-20" fmla="*/ 0 h 3014668"/>
              <a:gd name="connsiteX1-21" fmla="*/ 7173311 w 12155215"/>
              <a:gd name="connsiteY1-22" fmla="*/ 2979683 h 3014668"/>
              <a:gd name="connsiteX2-23" fmla="*/ 12155215 w 12155215"/>
              <a:gd name="connsiteY2-24" fmla="*/ 1639614 h 3014668"/>
              <a:gd name="connsiteX0-25" fmla="*/ 0 w 12155215"/>
              <a:gd name="connsiteY0-26" fmla="*/ 0 h 3011275"/>
              <a:gd name="connsiteX1-27" fmla="*/ 7173311 w 12155215"/>
              <a:gd name="connsiteY1-28" fmla="*/ 2979683 h 3011275"/>
              <a:gd name="connsiteX2-29" fmla="*/ 12155215 w 12155215"/>
              <a:gd name="connsiteY2-30" fmla="*/ 1639614 h 3011275"/>
              <a:gd name="connsiteX0-31" fmla="*/ 0 w 12155215"/>
              <a:gd name="connsiteY0-32" fmla="*/ 0 h 3119572"/>
              <a:gd name="connsiteX1-33" fmla="*/ 7614745 w 12155215"/>
              <a:gd name="connsiteY1-34" fmla="*/ 3090041 h 3119572"/>
              <a:gd name="connsiteX2-35" fmla="*/ 12155215 w 12155215"/>
              <a:gd name="connsiteY2-36" fmla="*/ 1639614 h 3119572"/>
              <a:gd name="connsiteX0-37" fmla="*/ 0 w 12155215"/>
              <a:gd name="connsiteY0-38" fmla="*/ 0 h 3119572"/>
              <a:gd name="connsiteX1-39" fmla="*/ 7614745 w 12155215"/>
              <a:gd name="connsiteY1-40" fmla="*/ 3090041 h 3119572"/>
              <a:gd name="connsiteX2-41" fmla="*/ 12155215 w 12155215"/>
              <a:gd name="connsiteY2-42" fmla="*/ 1639614 h 3119572"/>
              <a:gd name="connsiteX0-43" fmla="*/ 0 w 12155215"/>
              <a:gd name="connsiteY0-44" fmla="*/ 0 h 3095317"/>
              <a:gd name="connsiteX1-45" fmla="*/ 7614745 w 12155215"/>
              <a:gd name="connsiteY1-46" fmla="*/ 3090041 h 3095317"/>
              <a:gd name="connsiteX2-47" fmla="*/ 12155215 w 12155215"/>
              <a:gd name="connsiteY2-48" fmla="*/ 1639614 h 3095317"/>
              <a:gd name="connsiteX0-49" fmla="*/ 0 w 12155215"/>
              <a:gd name="connsiteY0-50" fmla="*/ 0 h 3095317"/>
              <a:gd name="connsiteX1-51" fmla="*/ 7614745 w 12155215"/>
              <a:gd name="connsiteY1-52" fmla="*/ 3090041 h 3095317"/>
              <a:gd name="connsiteX2-53" fmla="*/ 12155215 w 12155215"/>
              <a:gd name="connsiteY2-54" fmla="*/ 1639614 h 3095317"/>
              <a:gd name="connsiteX0-55" fmla="*/ 0 w 12155215"/>
              <a:gd name="connsiteY0-56" fmla="*/ 0 h 3095317"/>
              <a:gd name="connsiteX1-57" fmla="*/ 7614745 w 12155215"/>
              <a:gd name="connsiteY1-58" fmla="*/ 3090041 h 3095317"/>
              <a:gd name="connsiteX2-59" fmla="*/ 12155215 w 12155215"/>
              <a:gd name="connsiteY2-60" fmla="*/ 1639614 h 3095317"/>
              <a:gd name="connsiteX0-61" fmla="*/ 0 w 12139450"/>
              <a:gd name="connsiteY0-62" fmla="*/ 0 h 3057566"/>
              <a:gd name="connsiteX1-63" fmla="*/ 7598980 w 12139450"/>
              <a:gd name="connsiteY1-64" fmla="*/ 3026979 h 3057566"/>
              <a:gd name="connsiteX2-65" fmla="*/ 12139450 w 12139450"/>
              <a:gd name="connsiteY2-66" fmla="*/ 1576552 h 3057566"/>
              <a:gd name="connsiteX0-67" fmla="*/ 0 w 12139450"/>
              <a:gd name="connsiteY0-68" fmla="*/ 0 h 3028856"/>
              <a:gd name="connsiteX1-69" fmla="*/ 7598980 w 12139450"/>
              <a:gd name="connsiteY1-70" fmla="*/ 3026979 h 3028856"/>
              <a:gd name="connsiteX2-71" fmla="*/ 12139450 w 12139450"/>
              <a:gd name="connsiteY2-72" fmla="*/ 1576552 h 3028856"/>
              <a:gd name="connsiteX0-73" fmla="*/ 0 w 12139450"/>
              <a:gd name="connsiteY0-74" fmla="*/ 0 h 3027100"/>
              <a:gd name="connsiteX1-75" fmla="*/ 7598980 w 12139450"/>
              <a:gd name="connsiteY1-76" fmla="*/ 3026979 h 3027100"/>
              <a:gd name="connsiteX2-77" fmla="*/ 12139450 w 12139450"/>
              <a:gd name="connsiteY2-78" fmla="*/ 1576552 h 3027100"/>
              <a:gd name="connsiteX0-79" fmla="*/ 0 w 12139450"/>
              <a:gd name="connsiteY0-80" fmla="*/ 0 h 3029936"/>
              <a:gd name="connsiteX1-81" fmla="*/ 7598980 w 12139450"/>
              <a:gd name="connsiteY1-82" fmla="*/ 3026979 h 3029936"/>
              <a:gd name="connsiteX2-83" fmla="*/ 12139450 w 12139450"/>
              <a:gd name="connsiteY2-84" fmla="*/ 1576552 h 3029936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</a:cxnLst>
            <a:rect l="l" t="t" r="r" b="b"/>
            <a:pathLst>
              <a:path w="12139450" h="3029936">
                <a:moveTo>
                  <a:pt x="0" y="0"/>
                </a:moveTo>
                <a:cubicBezTo>
                  <a:pt x="2929759" y="344215"/>
                  <a:pt x="5071240" y="2953407"/>
                  <a:pt x="7598980" y="3026979"/>
                </a:cubicBezTo>
                <a:cubicBezTo>
                  <a:pt x="10126720" y="3100551"/>
                  <a:pt x="11782099" y="1778876"/>
                  <a:pt x="12139450" y="1576552"/>
                </a:cubicBezTo>
              </a:path>
            </a:pathLst>
          </a:custGeom>
          <a:noFill/>
          <a:ln w="38100">
            <a:solidFill>
              <a:srgbClr val="F9D43B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grpSp>
        <p:nvGrpSpPr>
          <p:cNvPr id="117" name="Nhóm 116"/>
          <p:cNvGrpSpPr/>
          <p:nvPr userDrawn="1"/>
        </p:nvGrpSpPr>
        <p:grpSpPr>
          <a:xfrm rot="198573">
            <a:off x="1199275" y="2684218"/>
            <a:ext cx="2154692" cy="1686565"/>
            <a:chOff x="1175948" y="2708421"/>
            <a:chExt cx="2159248" cy="1690131"/>
          </a:xfrm>
        </p:grpSpPr>
        <p:sp>
          <p:nvSpPr>
            <p:cNvPr id="118" name="Hình tự do 324"/>
            <p:cNvSpPr/>
            <p:nvPr/>
          </p:nvSpPr>
          <p:spPr bwMode="auto">
            <a:xfrm rot="1365846">
              <a:off x="2670688" y="3669154"/>
              <a:ext cx="638832" cy="573399"/>
            </a:xfrm>
            <a:custGeom>
              <a:avLst/>
              <a:gdLst>
                <a:gd name="T0" fmla="*/ 0 w 157"/>
                <a:gd name="T1" fmla="*/ 16 h 141"/>
                <a:gd name="T2" fmla="*/ 137 w 157"/>
                <a:gd name="T3" fmla="*/ 17 h 141"/>
                <a:gd name="T4" fmla="*/ 157 w 157"/>
                <a:gd name="T5" fmla="*/ 138 h 141"/>
                <a:gd name="T6" fmla="*/ 99 w 157"/>
                <a:gd name="T7" fmla="*/ 141 h 141"/>
                <a:gd name="T8" fmla="*/ 20 w 157"/>
                <a:gd name="T9" fmla="*/ 74 h 141"/>
                <a:gd name="T10" fmla="*/ 0 w 157"/>
                <a:gd name="T11" fmla="*/ 16 h 141"/>
                <a:gd name="T12" fmla="*/ 0 w 157"/>
                <a:gd name="T13" fmla="*/ 16 h 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57" h="141">
                  <a:moveTo>
                    <a:pt x="0" y="16"/>
                  </a:moveTo>
                  <a:cubicBezTo>
                    <a:pt x="0" y="16"/>
                    <a:pt x="114" y="0"/>
                    <a:pt x="137" y="17"/>
                  </a:cubicBezTo>
                  <a:cubicBezTo>
                    <a:pt x="156" y="34"/>
                    <a:pt x="157" y="138"/>
                    <a:pt x="157" y="138"/>
                  </a:cubicBezTo>
                  <a:cubicBezTo>
                    <a:pt x="157" y="138"/>
                    <a:pt x="113" y="141"/>
                    <a:pt x="99" y="141"/>
                  </a:cubicBezTo>
                  <a:cubicBezTo>
                    <a:pt x="104" y="72"/>
                    <a:pt x="20" y="74"/>
                    <a:pt x="20" y="74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0" y="16"/>
                    <a:pt x="0" y="16"/>
                    <a:pt x="0" y="16"/>
                  </a:cubicBezTo>
                  <a:close/>
                </a:path>
              </a:pathLst>
            </a:custGeom>
            <a:solidFill>
              <a:srgbClr val="F9D4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19" name="Hình tự do 325"/>
            <p:cNvSpPr/>
            <p:nvPr/>
          </p:nvSpPr>
          <p:spPr bwMode="auto">
            <a:xfrm rot="1365846">
              <a:off x="1191522" y="2789483"/>
              <a:ext cx="1833843" cy="1150242"/>
            </a:xfrm>
            <a:custGeom>
              <a:avLst/>
              <a:gdLst>
                <a:gd name="T0" fmla="*/ 9 w 451"/>
                <a:gd name="T1" fmla="*/ 66 h 283"/>
                <a:gd name="T2" fmla="*/ 427 w 451"/>
                <a:gd name="T3" fmla="*/ 29 h 283"/>
                <a:gd name="T4" fmla="*/ 451 w 451"/>
                <a:gd name="T5" fmla="*/ 197 h 283"/>
                <a:gd name="T6" fmla="*/ 389 w 451"/>
                <a:gd name="T7" fmla="*/ 219 h 283"/>
                <a:gd name="T8" fmla="*/ 375 w 451"/>
                <a:gd name="T9" fmla="*/ 267 h 283"/>
                <a:gd name="T10" fmla="*/ 209 w 451"/>
                <a:gd name="T11" fmla="*/ 274 h 283"/>
                <a:gd name="T12" fmla="*/ 135 w 451"/>
                <a:gd name="T13" fmla="*/ 213 h 283"/>
                <a:gd name="T14" fmla="*/ 78 w 451"/>
                <a:gd name="T15" fmla="*/ 281 h 283"/>
                <a:gd name="T16" fmla="*/ 18 w 451"/>
                <a:gd name="T17" fmla="*/ 283 h 283"/>
                <a:gd name="T18" fmla="*/ 9 w 451"/>
                <a:gd name="T19" fmla="*/ 66 h 2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51" h="283">
                  <a:moveTo>
                    <a:pt x="9" y="66"/>
                  </a:moveTo>
                  <a:cubicBezTo>
                    <a:pt x="25" y="42"/>
                    <a:pt x="403" y="0"/>
                    <a:pt x="427" y="29"/>
                  </a:cubicBezTo>
                  <a:cubicBezTo>
                    <a:pt x="437" y="40"/>
                    <a:pt x="444" y="131"/>
                    <a:pt x="451" y="197"/>
                  </a:cubicBezTo>
                  <a:cubicBezTo>
                    <a:pt x="434" y="189"/>
                    <a:pt x="389" y="219"/>
                    <a:pt x="389" y="219"/>
                  </a:cubicBezTo>
                  <a:cubicBezTo>
                    <a:pt x="371" y="237"/>
                    <a:pt x="375" y="267"/>
                    <a:pt x="375" y="267"/>
                  </a:cubicBezTo>
                  <a:cubicBezTo>
                    <a:pt x="209" y="274"/>
                    <a:pt x="209" y="274"/>
                    <a:pt x="209" y="274"/>
                  </a:cubicBezTo>
                  <a:cubicBezTo>
                    <a:pt x="209" y="274"/>
                    <a:pt x="212" y="210"/>
                    <a:pt x="135" y="213"/>
                  </a:cubicBezTo>
                  <a:cubicBezTo>
                    <a:pt x="114" y="213"/>
                    <a:pt x="71" y="244"/>
                    <a:pt x="78" y="281"/>
                  </a:cubicBezTo>
                  <a:cubicBezTo>
                    <a:pt x="45" y="282"/>
                    <a:pt x="18" y="283"/>
                    <a:pt x="18" y="283"/>
                  </a:cubicBezTo>
                  <a:cubicBezTo>
                    <a:pt x="18" y="283"/>
                    <a:pt x="0" y="85"/>
                    <a:pt x="9" y="66"/>
                  </a:cubicBezTo>
                  <a:close/>
                </a:path>
              </a:pathLst>
            </a:custGeom>
            <a:solidFill>
              <a:srgbClr val="F9D4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20" name="Hình tự do 326"/>
            <p:cNvSpPr/>
            <p:nvPr/>
          </p:nvSpPr>
          <p:spPr bwMode="auto">
            <a:xfrm rot="1365846">
              <a:off x="2723337" y="3180089"/>
              <a:ext cx="292726" cy="447699"/>
            </a:xfrm>
            <a:custGeom>
              <a:avLst/>
              <a:gdLst>
                <a:gd name="T0" fmla="*/ 72 w 72"/>
                <a:gd name="T1" fmla="*/ 109 h 110"/>
                <a:gd name="T2" fmla="*/ 8 w 72"/>
                <a:gd name="T3" fmla="*/ 110 h 110"/>
                <a:gd name="T4" fmla="*/ 0 w 72"/>
                <a:gd name="T5" fmla="*/ 11 h 110"/>
                <a:gd name="T6" fmla="*/ 55 w 72"/>
                <a:gd name="T7" fmla="*/ 16 h 110"/>
                <a:gd name="T8" fmla="*/ 72 w 72"/>
                <a:gd name="T9" fmla="*/ 109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2" h="110">
                  <a:moveTo>
                    <a:pt x="72" y="109"/>
                  </a:moveTo>
                  <a:cubicBezTo>
                    <a:pt x="8" y="110"/>
                    <a:pt x="8" y="110"/>
                    <a:pt x="8" y="110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0" y="11"/>
                    <a:pt x="44" y="0"/>
                    <a:pt x="55" y="16"/>
                  </a:cubicBezTo>
                  <a:cubicBezTo>
                    <a:pt x="64" y="27"/>
                    <a:pt x="72" y="109"/>
                    <a:pt x="72" y="109"/>
                  </a:cubicBezTo>
                  <a:close/>
                </a:path>
              </a:pathLst>
            </a:custGeom>
            <a:solidFill>
              <a:srgbClr val="FFF2B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21" name="Hình tự do 327"/>
            <p:cNvSpPr/>
            <p:nvPr/>
          </p:nvSpPr>
          <p:spPr bwMode="auto">
            <a:xfrm rot="1365846">
              <a:off x="1354793" y="2845601"/>
              <a:ext cx="1105472" cy="495913"/>
            </a:xfrm>
            <a:custGeom>
              <a:avLst/>
              <a:gdLst>
                <a:gd name="T0" fmla="*/ 266 w 272"/>
                <a:gd name="T1" fmla="*/ 0 h 122"/>
                <a:gd name="T2" fmla="*/ 272 w 272"/>
                <a:gd name="T3" fmla="*/ 98 h 122"/>
                <a:gd name="T4" fmla="*/ 8 w 272"/>
                <a:gd name="T5" fmla="*/ 122 h 122"/>
                <a:gd name="T6" fmla="*/ 10 w 272"/>
                <a:gd name="T7" fmla="*/ 31 h 122"/>
                <a:gd name="T8" fmla="*/ 266 w 272"/>
                <a:gd name="T9" fmla="*/ 0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2" h="122">
                  <a:moveTo>
                    <a:pt x="266" y="0"/>
                  </a:moveTo>
                  <a:cubicBezTo>
                    <a:pt x="272" y="98"/>
                    <a:pt x="272" y="98"/>
                    <a:pt x="272" y="98"/>
                  </a:cubicBezTo>
                  <a:cubicBezTo>
                    <a:pt x="8" y="122"/>
                    <a:pt x="8" y="122"/>
                    <a:pt x="8" y="122"/>
                  </a:cubicBezTo>
                  <a:cubicBezTo>
                    <a:pt x="8" y="122"/>
                    <a:pt x="0" y="40"/>
                    <a:pt x="10" y="31"/>
                  </a:cubicBezTo>
                  <a:cubicBezTo>
                    <a:pt x="19" y="23"/>
                    <a:pt x="266" y="0"/>
                    <a:pt x="266" y="0"/>
                  </a:cubicBezTo>
                  <a:close/>
                </a:path>
              </a:pathLst>
            </a:custGeom>
            <a:solidFill>
              <a:srgbClr val="FFF2B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22" name="Hình tự do 328"/>
            <p:cNvSpPr/>
            <p:nvPr/>
          </p:nvSpPr>
          <p:spPr bwMode="auto">
            <a:xfrm rot="1365846">
              <a:off x="1633316" y="2806621"/>
              <a:ext cx="44770" cy="439089"/>
            </a:xfrm>
            <a:custGeom>
              <a:avLst/>
              <a:gdLst>
                <a:gd name="T0" fmla="*/ 0 w 26"/>
                <a:gd name="T1" fmla="*/ 5 h 255"/>
                <a:gd name="T2" fmla="*/ 12 w 26"/>
                <a:gd name="T3" fmla="*/ 246 h 255"/>
                <a:gd name="T4" fmla="*/ 26 w 26"/>
                <a:gd name="T5" fmla="*/ 255 h 255"/>
                <a:gd name="T6" fmla="*/ 16 w 26"/>
                <a:gd name="T7" fmla="*/ 0 h 255"/>
                <a:gd name="T8" fmla="*/ 0 w 26"/>
                <a:gd name="T9" fmla="*/ 5 h 255"/>
                <a:gd name="T10" fmla="*/ 0 w 26"/>
                <a:gd name="T11" fmla="*/ 5 h 255"/>
                <a:gd name="T12" fmla="*/ 0 w 26"/>
                <a:gd name="T13" fmla="*/ 5 h 2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6" h="255">
                  <a:moveTo>
                    <a:pt x="0" y="5"/>
                  </a:moveTo>
                  <a:lnTo>
                    <a:pt x="12" y="246"/>
                  </a:lnTo>
                  <a:lnTo>
                    <a:pt x="26" y="255"/>
                  </a:lnTo>
                  <a:lnTo>
                    <a:pt x="16" y="0"/>
                  </a:lnTo>
                  <a:lnTo>
                    <a:pt x="0" y="5"/>
                  </a:lnTo>
                  <a:lnTo>
                    <a:pt x="0" y="5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F9D4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23" name="Hình tự do 329"/>
            <p:cNvSpPr/>
            <p:nvPr/>
          </p:nvSpPr>
          <p:spPr bwMode="auto">
            <a:xfrm rot="1365846">
              <a:off x="1905653" y="2884191"/>
              <a:ext cx="39604" cy="435646"/>
            </a:xfrm>
            <a:custGeom>
              <a:avLst/>
              <a:gdLst>
                <a:gd name="T0" fmla="*/ 0 w 23"/>
                <a:gd name="T1" fmla="*/ 5 h 253"/>
                <a:gd name="T2" fmla="*/ 7 w 23"/>
                <a:gd name="T3" fmla="*/ 246 h 253"/>
                <a:gd name="T4" fmla="*/ 23 w 23"/>
                <a:gd name="T5" fmla="*/ 253 h 253"/>
                <a:gd name="T6" fmla="*/ 16 w 23"/>
                <a:gd name="T7" fmla="*/ 0 h 253"/>
                <a:gd name="T8" fmla="*/ 0 w 23"/>
                <a:gd name="T9" fmla="*/ 5 h 253"/>
                <a:gd name="T10" fmla="*/ 0 w 23"/>
                <a:gd name="T11" fmla="*/ 5 h 253"/>
                <a:gd name="T12" fmla="*/ 0 w 23"/>
                <a:gd name="T13" fmla="*/ 5 h 2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3" h="253">
                  <a:moveTo>
                    <a:pt x="0" y="5"/>
                  </a:moveTo>
                  <a:lnTo>
                    <a:pt x="7" y="246"/>
                  </a:lnTo>
                  <a:lnTo>
                    <a:pt x="23" y="253"/>
                  </a:lnTo>
                  <a:lnTo>
                    <a:pt x="16" y="0"/>
                  </a:lnTo>
                  <a:lnTo>
                    <a:pt x="0" y="5"/>
                  </a:lnTo>
                  <a:lnTo>
                    <a:pt x="0" y="5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F9D4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24" name="Hình tự do 330"/>
            <p:cNvSpPr/>
            <p:nvPr/>
          </p:nvSpPr>
          <p:spPr bwMode="auto">
            <a:xfrm rot="1365846">
              <a:off x="2145420" y="2952419"/>
              <a:ext cx="44770" cy="439089"/>
            </a:xfrm>
            <a:custGeom>
              <a:avLst/>
              <a:gdLst>
                <a:gd name="T0" fmla="*/ 0 w 26"/>
                <a:gd name="T1" fmla="*/ 4 h 255"/>
                <a:gd name="T2" fmla="*/ 9 w 26"/>
                <a:gd name="T3" fmla="*/ 248 h 255"/>
                <a:gd name="T4" fmla="*/ 26 w 26"/>
                <a:gd name="T5" fmla="*/ 255 h 255"/>
                <a:gd name="T6" fmla="*/ 16 w 26"/>
                <a:gd name="T7" fmla="*/ 0 h 255"/>
                <a:gd name="T8" fmla="*/ 0 w 26"/>
                <a:gd name="T9" fmla="*/ 4 h 255"/>
                <a:gd name="T10" fmla="*/ 0 w 26"/>
                <a:gd name="T11" fmla="*/ 4 h 255"/>
                <a:gd name="T12" fmla="*/ 0 w 26"/>
                <a:gd name="T13" fmla="*/ 4 h 2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6" h="255">
                  <a:moveTo>
                    <a:pt x="0" y="4"/>
                  </a:moveTo>
                  <a:lnTo>
                    <a:pt x="9" y="248"/>
                  </a:lnTo>
                  <a:lnTo>
                    <a:pt x="26" y="255"/>
                  </a:lnTo>
                  <a:lnTo>
                    <a:pt x="16" y="0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F9D4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25" name="Hình tự do 331"/>
            <p:cNvSpPr/>
            <p:nvPr/>
          </p:nvSpPr>
          <p:spPr bwMode="auto">
            <a:xfrm rot="1365846">
              <a:off x="1340987" y="3491177"/>
              <a:ext cx="490747" cy="490747"/>
            </a:xfrm>
            <a:custGeom>
              <a:avLst/>
              <a:gdLst>
                <a:gd name="T0" fmla="*/ 106 w 121"/>
                <a:gd name="T1" fmla="*/ 33 h 121"/>
                <a:gd name="T2" fmla="*/ 88 w 121"/>
                <a:gd name="T3" fmla="*/ 106 h 121"/>
                <a:gd name="T4" fmla="*/ 15 w 121"/>
                <a:gd name="T5" fmla="*/ 88 h 121"/>
                <a:gd name="T6" fmla="*/ 33 w 121"/>
                <a:gd name="T7" fmla="*/ 15 h 121"/>
                <a:gd name="T8" fmla="*/ 106 w 121"/>
                <a:gd name="T9" fmla="*/ 33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1" h="121">
                  <a:moveTo>
                    <a:pt x="106" y="33"/>
                  </a:moveTo>
                  <a:cubicBezTo>
                    <a:pt x="121" y="59"/>
                    <a:pt x="113" y="92"/>
                    <a:pt x="88" y="106"/>
                  </a:cubicBezTo>
                  <a:cubicBezTo>
                    <a:pt x="63" y="121"/>
                    <a:pt x="30" y="113"/>
                    <a:pt x="15" y="88"/>
                  </a:cubicBezTo>
                  <a:cubicBezTo>
                    <a:pt x="0" y="62"/>
                    <a:pt x="8" y="30"/>
                    <a:pt x="33" y="15"/>
                  </a:cubicBezTo>
                  <a:cubicBezTo>
                    <a:pt x="59" y="0"/>
                    <a:pt x="91" y="9"/>
                    <a:pt x="106" y="33"/>
                  </a:cubicBezTo>
                  <a:close/>
                </a:path>
              </a:pathLst>
            </a:custGeom>
            <a:solidFill>
              <a:srgbClr val="11111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26" name="Hình tự do 332"/>
            <p:cNvSpPr/>
            <p:nvPr/>
          </p:nvSpPr>
          <p:spPr bwMode="auto">
            <a:xfrm rot="1365846">
              <a:off x="2467010" y="3902639"/>
              <a:ext cx="492469" cy="495913"/>
            </a:xfrm>
            <a:custGeom>
              <a:avLst/>
              <a:gdLst>
                <a:gd name="T0" fmla="*/ 106 w 121"/>
                <a:gd name="T1" fmla="*/ 34 h 122"/>
                <a:gd name="T2" fmla="*/ 88 w 121"/>
                <a:gd name="T3" fmla="*/ 107 h 122"/>
                <a:gd name="T4" fmla="*/ 15 w 121"/>
                <a:gd name="T5" fmla="*/ 88 h 122"/>
                <a:gd name="T6" fmla="*/ 33 w 121"/>
                <a:gd name="T7" fmla="*/ 15 h 122"/>
                <a:gd name="T8" fmla="*/ 106 w 121"/>
                <a:gd name="T9" fmla="*/ 34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1" h="122">
                  <a:moveTo>
                    <a:pt x="106" y="34"/>
                  </a:moveTo>
                  <a:cubicBezTo>
                    <a:pt x="121" y="59"/>
                    <a:pt x="113" y="91"/>
                    <a:pt x="88" y="107"/>
                  </a:cubicBezTo>
                  <a:cubicBezTo>
                    <a:pt x="62" y="122"/>
                    <a:pt x="30" y="113"/>
                    <a:pt x="15" y="88"/>
                  </a:cubicBezTo>
                  <a:cubicBezTo>
                    <a:pt x="0" y="63"/>
                    <a:pt x="8" y="30"/>
                    <a:pt x="33" y="15"/>
                  </a:cubicBezTo>
                  <a:cubicBezTo>
                    <a:pt x="58" y="0"/>
                    <a:pt x="91" y="9"/>
                    <a:pt x="106" y="34"/>
                  </a:cubicBezTo>
                  <a:close/>
                </a:path>
              </a:pathLst>
            </a:custGeom>
            <a:solidFill>
              <a:srgbClr val="11111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27" name="Hình tự do 333"/>
            <p:cNvSpPr/>
            <p:nvPr/>
          </p:nvSpPr>
          <p:spPr bwMode="auto">
            <a:xfrm rot="1365846">
              <a:off x="1323823" y="3146519"/>
              <a:ext cx="256566" cy="30995"/>
            </a:xfrm>
            <a:custGeom>
              <a:avLst/>
              <a:gdLst>
                <a:gd name="T0" fmla="*/ 3 w 149"/>
                <a:gd name="T1" fmla="*/ 18 h 18"/>
                <a:gd name="T2" fmla="*/ 149 w 149"/>
                <a:gd name="T3" fmla="*/ 9 h 18"/>
                <a:gd name="T4" fmla="*/ 144 w 149"/>
                <a:gd name="T5" fmla="*/ 0 h 18"/>
                <a:gd name="T6" fmla="*/ 0 w 149"/>
                <a:gd name="T7" fmla="*/ 11 h 18"/>
                <a:gd name="T8" fmla="*/ 3 w 149"/>
                <a:gd name="T9" fmla="*/ 18 h 18"/>
                <a:gd name="T10" fmla="*/ 3 w 149"/>
                <a:gd name="T11" fmla="*/ 18 h 18"/>
                <a:gd name="T12" fmla="*/ 3 w 149"/>
                <a:gd name="T13" fmla="*/ 18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9" h="18">
                  <a:moveTo>
                    <a:pt x="3" y="18"/>
                  </a:moveTo>
                  <a:lnTo>
                    <a:pt x="149" y="9"/>
                  </a:lnTo>
                  <a:lnTo>
                    <a:pt x="144" y="0"/>
                  </a:lnTo>
                  <a:lnTo>
                    <a:pt x="0" y="11"/>
                  </a:lnTo>
                  <a:lnTo>
                    <a:pt x="3" y="18"/>
                  </a:lnTo>
                  <a:lnTo>
                    <a:pt x="3" y="18"/>
                  </a:lnTo>
                  <a:lnTo>
                    <a:pt x="3" y="18"/>
                  </a:lnTo>
                  <a:close/>
                </a:path>
              </a:pathLst>
            </a:custGeom>
            <a:solidFill>
              <a:srgbClr val="E580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28" name="Hình tự do 334"/>
            <p:cNvSpPr/>
            <p:nvPr/>
          </p:nvSpPr>
          <p:spPr bwMode="auto">
            <a:xfrm rot="1365846">
              <a:off x="1593426" y="3229062"/>
              <a:ext cx="261732" cy="32716"/>
            </a:xfrm>
            <a:custGeom>
              <a:avLst/>
              <a:gdLst>
                <a:gd name="T0" fmla="*/ 5 w 152"/>
                <a:gd name="T1" fmla="*/ 19 h 19"/>
                <a:gd name="T2" fmla="*/ 152 w 152"/>
                <a:gd name="T3" fmla="*/ 9 h 19"/>
                <a:gd name="T4" fmla="*/ 149 w 152"/>
                <a:gd name="T5" fmla="*/ 0 h 19"/>
                <a:gd name="T6" fmla="*/ 0 w 152"/>
                <a:gd name="T7" fmla="*/ 12 h 19"/>
                <a:gd name="T8" fmla="*/ 5 w 152"/>
                <a:gd name="T9" fmla="*/ 19 h 19"/>
                <a:gd name="T10" fmla="*/ 5 w 152"/>
                <a:gd name="T11" fmla="*/ 19 h 19"/>
                <a:gd name="T12" fmla="*/ 5 w 152"/>
                <a:gd name="T13" fmla="*/ 19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52" h="19">
                  <a:moveTo>
                    <a:pt x="5" y="19"/>
                  </a:moveTo>
                  <a:lnTo>
                    <a:pt x="152" y="9"/>
                  </a:lnTo>
                  <a:lnTo>
                    <a:pt x="149" y="0"/>
                  </a:lnTo>
                  <a:lnTo>
                    <a:pt x="0" y="12"/>
                  </a:lnTo>
                  <a:lnTo>
                    <a:pt x="5" y="19"/>
                  </a:lnTo>
                  <a:lnTo>
                    <a:pt x="5" y="19"/>
                  </a:lnTo>
                  <a:lnTo>
                    <a:pt x="5" y="19"/>
                  </a:lnTo>
                  <a:close/>
                </a:path>
              </a:pathLst>
            </a:custGeom>
            <a:solidFill>
              <a:srgbClr val="E580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29" name="Hình tự do 335"/>
            <p:cNvSpPr/>
            <p:nvPr/>
          </p:nvSpPr>
          <p:spPr bwMode="auto">
            <a:xfrm rot="1365846">
              <a:off x="1861591" y="3306798"/>
              <a:ext cx="239347" cy="27551"/>
            </a:xfrm>
            <a:custGeom>
              <a:avLst/>
              <a:gdLst>
                <a:gd name="T0" fmla="*/ 5 w 139"/>
                <a:gd name="T1" fmla="*/ 16 h 16"/>
                <a:gd name="T2" fmla="*/ 139 w 139"/>
                <a:gd name="T3" fmla="*/ 9 h 16"/>
                <a:gd name="T4" fmla="*/ 137 w 139"/>
                <a:gd name="T5" fmla="*/ 0 h 16"/>
                <a:gd name="T6" fmla="*/ 0 w 139"/>
                <a:gd name="T7" fmla="*/ 9 h 16"/>
                <a:gd name="T8" fmla="*/ 5 w 139"/>
                <a:gd name="T9" fmla="*/ 16 h 16"/>
                <a:gd name="T10" fmla="*/ 5 w 139"/>
                <a:gd name="T11" fmla="*/ 16 h 16"/>
                <a:gd name="T12" fmla="*/ 5 w 139"/>
                <a:gd name="T13" fmla="*/ 16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9" h="16">
                  <a:moveTo>
                    <a:pt x="5" y="16"/>
                  </a:moveTo>
                  <a:lnTo>
                    <a:pt x="139" y="9"/>
                  </a:lnTo>
                  <a:lnTo>
                    <a:pt x="137" y="0"/>
                  </a:lnTo>
                  <a:lnTo>
                    <a:pt x="0" y="9"/>
                  </a:lnTo>
                  <a:lnTo>
                    <a:pt x="5" y="16"/>
                  </a:lnTo>
                  <a:lnTo>
                    <a:pt x="5" y="16"/>
                  </a:lnTo>
                  <a:lnTo>
                    <a:pt x="5" y="16"/>
                  </a:lnTo>
                  <a:close/>
                </a:path>
              </a:pathLst>
            </a:custGeom>
            <a:solidFill>
              <a:srgbClr val="E580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30" name="Hình tự do 336"/>
            <p:cNvSpPr/>
            <p:nvPr/>
          </p:nvSpPr>
          <p:spPr bwMode="auto">
            <a:xfrm rot="1365846">
              <a:off x="2098754" y="3381077"/>
              <a:ext cx="268619" cy="36160"/>
            </a:xfrm>
            <a:custGeom>
              <a:avLst/>
              <a:gdLst>
                <a:gd name="T0" fmla="*/ 5 w 156"/>
                <a:gd name="T1" fmla="*/ 21 h 21"/>
                <a:gd name="T2" fmla="*/ 156 w 156"/>
                <a:gd name="T3" fmla="*/ 12 h 21"/>
                <a:gd name="T4" fmla="*/ 154 w 156"/>
                <a:gd name="T5" fmla="*/ 0 h 21"/>
                <a:gd name="T6" fmla="*/ 0 w 156"/>
                <a:gd name="T7" fmla="*/ 14 h 21"/>
                <a:gd name="T8" fmla="*/ 5 w 156"/>
                <a:gd name="T9" fmla="*/ 21 h 21"/>
                <a:gd name="T10" fmla="*/ 5 w 156"/>
                <a:gd name="T11" fmla="*/ 21 h 21"/>
                <a:gd name="T12" fmla="*/ 5 w 156"/>
                <a:gd name="T13" fmla="*/ 21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56" h="21">
                  <a:moveTo>
                    <a:pt x="5" y="21"/>
                  </a:moveTo>
                  <a:lnTo>
                    <a:pt x="156" y="12"/>
                  </a:lnTo>
                  <a:lnTo>
                    <a:pt x="154" y="0"/>
                  </a:lnTo>
                  <a:lnTo>
                    <a:pt x="0" y="14"/>
                  </a:lnTo>
                  <a:lnTo>
                    <a:pt x="5" y="21"/>
                  </a:lnTo>
                  <a:lnTo>
                    <a:pt x="5" y="21"/>
                  </a:lnTo>
                  <a:lnTo>
                    <a:pt x="5" y="21"/>
                  </a:lnTo>
                  <a:close/>
                </a:path>
              </a:pathLst>
            </a:custGeom>
            <a:solidFill>
              <a:srgbClr val="E580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31" name="Hình tự do 337"/>
            <p:cNvSpPr/>
            <p:nvPr/>
          </p:nvSpPr>
          <p:spPr bwMode="auto">
            <a:xfrm rot="1365846">
              <a:off x="2402558" y="3059277"/>
              <a:ext cx="29273" cy="402929"/>
            </a:xfrm>
            <a:custGeom>
              <a:avLst/>
              <a:gdLst>
                <a:gd name="T0" fmla="*/ 17 w 17"/>
                <a:gd name="T1" fmla="*/ 229 h 234"/>
                <a:gd name="T2" fmla="*/ 9 w 17"/>
                <a:gd name="T3" fmla="*/ 0 h 234"/>
                <a:gd name="T4" fmla="*/ 0 w 17"/>
                <a:gd name="T5" fmla="*/ 2 h 234"/>
                <a:gd name="T6" fmla="*/ 9 w 17"/>
                <a:gd name="T7" fmla="*/ 234 h 234"/>
                <a:gd name="T8" fmla="*/ 17 w 17"/>
                <a:gd name="T9" fmla="*/ 229 h 234"/>
                <a:gd name="T10" fmla="*/ 17 w 17"/>
                <a:gd name="T11" fmla="*/ 229 h 234"/>
                <a:gd name="T12" fmla="*/ 17 w 17"/>
                <a:gd name="T13" fmla="*/ 229 h 2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234">
                  <a:moveTo>
                    <a:pt x="17" y="229"/>
                  </a:moveTo>
                  <a:lnTo>
                    <a:pt x="9" y="0"/>
                  </a:lnTo>
                  <a:lnTo>
                    <a:pt x="0" y="2"/>
                  </a:lnTo>
                  <a:lnTo>
                    <a:pt x="9" y="234"/>
                  </a:lnTo>
                  <a:lnTo>
                    <a:pt x="17" y="229"/>
                  </a:lnTo>
                  <a:lnTo>
                    <a:pt x="17" y="229"/>
                  </a:lnTo>
                  <a:lnTo>
                    <a:pt x="17" y="229"/>
                  </a:lnTo>
                  <a:close/>
                </a:path>
              </a:pathLst>
            </a:custGeom>
            <a:solidFill>
              <a:srgbClr val="E580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32" name="Hình tự do 338"/>
            <p:cNvSpPr/>
            <p:nvPr/>
          </p:nvSpPr>
          <p:spPr bwMode="auto">
            <a:xfrm rot="1365846">
              <a:off x="2135619" y="2970393"/>
              <a:ext cx="32716" cy="402929"/>
            </a:xfrm>
            <a:custGeom>
              <a:avLst/>
              <a:gdLst>
                <a:gd name="T0" fmla="*/ 19 w 19"/>
                <a:gd name="T1" fmla="*/ 229 h 234"/>
                <a:gd name="T2" fmla="*/ 12 w 19"/>
                <a:gd name="T3" fmla="*/ 0 h 234"/>
                <a:gd name="T4" fmla="*/ 0 w 19"/>
                <a:gd name="T5" fmla="*/ 2 h 234"/>
                <a:gd name="T6" fmla="*/ 12 w 19"/>
                <a:gd name="T7" fmla="*/ 234 h 234"/>
                <a:gd name="T8" fmla="*/ 19 w 19"/>
                <a:gd name="T9" fmla="*/ 229 h 234"/>
                <a:gd name="T10" fmla="*/ 19 w 19"/>
                <a:gd name="T11" fmla="*/ 229 h 234"/>
                <a:gd name="T12" fmla="*/ 19 w 19"/>
                <a:gd name="T13" fmla="*/ 229 h 2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9" h="234">
                  <a:moveTo>
                    <a:pt x="19" y="229"/>
                  </a:moveTo>
                  <a:lnTo>
                    <a:pt x="12" y="0"/>
                  </a:lnTo>
                  <a:lnTo>
                    <a:pt x="0" y="2"/>
                  </a:lnTo>
                  <a:lnTo>
                    <a:pt x="12" y="234"/>
                  </a:lnTo>
                  <a:lnTo>
                    <a:pt x="19" y="229"/>
                  </a:lnTo>
                  <a:lnTo>
                    <a:pt x="19" y="229"/>
                  </a:lnTo>
                  <a:lnTo>
                    <a:pt x="19" y="229"/>
                  </a:lnTo>
                  <a:close/>
                </a:path>
              </a:pathLst>
            </a:custGeom>
            <a:solidFill>
              <a:srgbClr val="E580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33" name="Hình tự do 339"/>
            <p:cNvSpPr/>
            <p:nvPr/>
          </p:nvSpPr>
          <p:spPr bwMode="auto">
            <a:xfrm rot="1365846">
              <a:off x="1894474" y="2895346"/>
              <a:ext cx="32716" cy="402929"/>
            </a:xfrm>
            <a:custGeom>
              <a:avLst/>
              <a:gdLst>
                <a:gd name="T0" fmla="*/ 19 w 19"/>
                <a:gd name="T1" fmla="*/ 231 h 234"/>
                <a:gd name="T2" fmla="*/ 9 w 19"/>
                <a:gd name="T3" fmla="*/ 0 h 234"/>
                <a:gd name="T4" fmla="*/ 0 w 19"/>
                <a:gd name="T5" fmla="*/ 5 h 234"/>
                <a:gd name="T6" fmla="*/ 11 w 19"/>
                <a:gd name="T7" fmla="*/ 234 h 234"/>
                <a:gd name="T8" fmla="*/ 19 w 19"/>
                <a:gd name="T9" fmla="*/ 231 h 234"/>
                <a:gd name="T10" fmla="*/ 19 w 19"/>
                <a:gd name="T11" fmla="*/ 231 h 234"/>
                <a:gd name="T12" fmla="*/ 19 w 19"/>
                <a:gd name="T13" fmla="*/ 231 h 2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9" h="234">
                  <a:moveTo>
                    <a:pt x="19" y="231"/>
                  </a:moveTo>
                  <a:lnTo>
                    <a:pt x="9" y="0"/>
                  </a:lnTo>
                  <a:lnTo>
                    <a:pt x="0" y="5"/>
                  </a:lnTo>
                  <a:lnTo>
                    <a:pt x="11" y="234"/>
                  </a:lnTo>
                  <a:lnTo>
                    <a:pt x="19" y="231"/>
                  </a:lnTo>
                  <a:lnTo>
                    <a:pt x="19" y="231"/>
                  </a:lnTo>
                  <a:lnTo>
                    <a:pt x="19" y="231"/>
                  </a:lnTo>
                  <a:close/>
                </a:path>
              </a:pathLst>
            </a:custGeom>
            <a:solidFill>
              <a:srgbClr val="E580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34" name="Hình tự do 340"/>
            <p:cNvSpPr/>
            <p:nvPr/>
          </p:nvSpPr>
          <p:spPr bwMode="auto">
            <a:xfrm rot="1365846">
              <a:off x="1623005" y="2816911"/>
              <a:ext cx="32716" cy="402929"/>
            </a:xfrm>
            <a:custGeom>
              <a:avLst/>
              <a:gdLst>
                <a:gd name="T0" fmla="*/ 19 w 19"/>
                <a:gd name="T1" fmla="*/ 229 h 234"/>
                <a:gd name="T2" fmla="*/ 11 w 19"/>
                <a:gd name="T3" fmla="*/ 0 h 234"/>
                <a:gd name="T4" fmla="*/ 0 w 19"/>
                <a:gd name="T5" fmla="*/ 0 h 234"/>
                <a:gd name="T6" fmla="*/ 11 w 19"/>
                <a:gd name="T7" fmla="*/ 234 h 234"/>
                <a:gd name="T8" fmla="*/ 19 w 19"/>
                <a:gd name="T9" fmla="*/ 229 h 234"/>
                <a:gd name="T10" fmla="*/ 19 w 19"/>
                <a:gd name="T11" fmla="*/ 229 h 234"/>
                <a:gd name="T12" fmla="*/ 19 w 19"/>
                <a:gd name="T13" fmla="*/ 229 h 2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9" h="234">
                  <a:moveTo>
                    <a:pt x="19" y="229"/>
                  </a:moveTo>
                  <a:lnTo>
                    <a:pt x="11" y="0"/>
                  </a:lnTo>
                  <a:lnTo>
                    <a:pt x="0" y="0"/>
                  </a:lnTo>
                  <a:lnTo>
                    <a:pt x="11" y="234"/>
                  </a:lnTo>
                  <a:lnTo>
                    <a:pt x="19" y="229"/>
                  </a:lnTo>
                  <a:lnTo>
                    <a:pt x="19" y="229"/>
                  </a:lnTo>
                  <a:lnTo>
                    <a:pt x="19" y="229"/>
                  </a:lnTo>
                  <a:close/>
                </a:path>
              </a:pathLst>
            </a:custGeom>
            <a:solidFill>
              <a:srgbClr val="E580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35" name="Hình tự do 341"/>
            <p:cNvSpPr/>
            <p:nvPr/>
          </p:nvSpPr>
          <p:spPr bwMode="auto">
            <a:xfrm rot="1365846">
              <a:off x="2682438" y="3610644"/>
              <a:ext cx="275507" cy="36160"/>
            </a:xfrm>
            <a:custGeom>
              <a:avLst/>
              <a:gdLst>
                <a:gd name="T0" fmla="*/ 4 w 160"/>
                <a:gd name="T1" fmla="*/ 21 h 21"/>
                <a:gd name="T2" fmla="*/ 160 w 160"/>
                <a:gd name="T3" fmla="*/ 9 h 21"/>
                <a:gd name="T4" fmla="*/ 153 w 160"/>
                <a:gd name="T5" fmla="*/ 0 h 21"/>
                <a:gd name="T6" fmla="*/ 0 w 160"/>
                <a:gd name="T7" fmla="*/ 11 h 21"/>
                <a:gd name="T8" fmla="*/ 4 w 160"/>
                <a:gd name="T9" fmla="*/ 21 h 21"/>
                <a:gd name="T10" fmla="*/ 4 w 160"/>
                <a:gd name="T11" fmla="*/ 21 h 21"/>
                <a:gd name="T12" fmla="*/ 4 w 160"/>
                <a:gd name="T13" fmla="*/ 21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60" h="21">
                  <a:moveTo>
                    <a:pt x="4" y="21"/>
                  </a:moveTo>
                  <a:lnTo>
                    <a:pt x="160" y="9"/>
                  </a:lnTo>
                  <a:lnTo>
                    <a:pt x="153" y="0"/>
                  </a:lnTo>
                  <a:lnTo>
                    <a:pt x="0" y="11"/>
                  </a:lnTo>
                  <a:lnTo>
                    <a:pt x="4" y="21"/>
                  </a:lnTo>
                  <a:lnTo>
                    <a:pt x="4" y="21"/>
                  </a:lnTo>
                  <a:lnTo>
                    <a:pt x="4" y="21"/>
                  </a:lnTo>
                  <a:close/>
                </a:path>
              </a:pathLst>
            </a:custGeom>
            <a:solidFill>
              <a:srgbClr val="E580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36" name="Hình tự do 342"/>
            <p:cNvSpPr/>
            <p:nvPr/>
          </p:nvSpPr>
          <p:spPr bwMode="auto">
            <a:xfrm rot="1365846">
              <a:off x="1175948" y="3368306"/>
              <a:ext cx="1227728" cy="158417"/>
            </a:xfrm>
            <a:custGeom>
              <a:avLst/>
              <a:gdLst>
                <a:gd name="T0" fmla="*/ 0 w 713"/>
                <a:gd name="T1" fmla="*/ 45 h 92"/>
                <a:gd name="T2" fmla="*/ 706 w 713"/>
                <a:gd name="T3" fmla="*/ 0 h 92"/>
                <a:gd name="T4" fmla="*/ 713 w 713"/>
                <a:gd name="T5" fmla="*/ 59 h 92"/>
                <a:gd name="T6" fmla="*/ 0 w 713"/>
                <a:gd name="T7" fmla="*/ 92 h 92"/>
                <a:gd name="T8" fmla="*/ 0 w 713"/>
                <a:gd name="T9" fmla="*/ 45 h 92"/>
                <a:gd name="T10" fmla="*/ 0 w 713"/>
                <a:gd name="T11" fmla="*/ 45 h 92"/>
                <a:gd name="T12" fmla="*/ 0 w 713"/>
                <a:gd name="T13" fmla="*/ 45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13" h="92">
                  <a:moveTo>
                    <a:pt x="0" y="45"/>
                  </a:moveTo>
                  <a:lnTo>
                    <a:pt x="706" y="0"/>
                  </a:lnTo>
                  <a:lnTo>
                    <a:pt x="713" y="59"/>
                  </a:lnTo>
                  <a:lnTo>
                    <a:pt x="0" y="92"/>
                  </a:lnTo>
                  <a:lnTo>
                    <a:pt x="0" y="45"/>
                  </a:lnTo>
                  <a:lnTo>
                    <a:pt x="0" y="45"/>
                  </a:lnTo>
                  <a:lnTo>
                    <a:pt x="0" y="45"/>
                  </a:lnTo>
                  <a:close/>
                </a:path>
              </a:pathLst>
            </a:custGeom>
            <a:solidFill>
              <a:srgbClr val="AA79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37" name="Hình tự do 343"/>
            <p:cNvSpPr/>
            <p:nvPr/>
          </p:nvSpPr>
          <p:spPr bwMode="auto">
            <a:xfrm rot="1365846">
              <a:off x="2531492" y="3820190"/>
              <a:ext cx="788639" cy="101593"/>
            </a:xfrm>
            <a:custGeom>
              <a:avLst/>
              <a:gdLst>
                <a:gd name="T0" fmla="*/ 0 w 458"/>
                <a:gd name="T1" fmla="*/ 16 h 59"/>
                <a:gd name="T2" fmla="*/ 446 w 458"/>
                <a:gd name="T3" fmla="*/ 0 h 59"/>
                <a:gd name="T4" fmla="*/ 458 w 458"/>
                <a:gd name="T5" fmla="*/ 50 h 59"/>
                <a:gd name="T6" fmla="*/ 7 w 458"/>
                <a:gd name="T7" fmla="*/ 59 h 59"/>
                <a:gd name="T8" fmla="*/ 0 w 458"/>
                <a:gd name="T9" fmla="*/ 16 h 59"/>
                <a:gd name="T10" fmla="*/ 0 w 458"/>
                <a:gd name="T11" fmla="*/ 16 h 59"/>
                <a:gd name="T12" fmla="*/ 0 w 458"/>
                <a:gd name="T13" fmla="*/ 16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58" h="59">
                  <a:moveTo>
                    <a:pt x="0" y="16"/>
                  </a:moveTo>
                  <a:lnTo>
                    <a:pt x="446" y="0"/>
                  </a:lnTo>
                  <a:lnTo>
                    <a:pt x="458" y="50"/>
                  </a:lnTo>
                  <a:lnTo>
                    <a:pt x="7" y="59"/>
                  </a:lnTo>
                  <a:lnTo>
                    <a:pt x="0" y="16"/>
                  </a:lnTo>
                  <a:lnTo>
                    <a:pt x="0" y="16"/>
                  </a:lnTo>
                  <a:lnTo>
                    <a:pt x="0" y="16"/>
                  </a:lnTo>
                  <a:close/>
                </a:path>
              </a:pathLst>
            </a:custGeom>
            <a:solidFill>
              <a:srgbClr val="AA79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38" name="Hình tự do 344"/>
            <p:cNvSpPr/>
            <p:nvPr/>
          </p:nvSpPr>
          <p:spPr bwMode="auto">
            <a:xfrm rot="1365846">
              <a:off x="1180060" y="3406311"/>
              <a:ext cx="1212230" cy="77486"/>
            </a:xfrm>
            <a:custGeom>
              <a:avLst/>
              <a:gdLst>
                <a:gd name="T0" fmla="*/ 0 w 704"/>
                <a:gd name="T1" fmla="*/ 38 h 45"/>
                <a:gd name="T2" fmla="*/ 704 w 704"/>
                <a:gd name="T3" fmla="*/ 0 h 45"/>
                <a:gd name="T4" fmla="*/ 704 w 704"/>
                <a:gd name="T5" fmla="*/ 12 h 45"/>
                <a:gd name="T6" fmla="*/ 0 w 704"/>
                <a:gd name="T7" fmla="*/ 45 h 45"/>
                <a:gd name="T8" fmla="*/ 0 w 704"/>
                <a:gd name="T9" fmla="*/ 38 h 45"/>
                <a:gd name="T10" fmla="*/ 0 w 704"/>
                <a:gd name="T11" fmla="*/ 38 h 45"/>
                <a:gd name="T12" fmla="*/ 0 w 704"/>
                <a:gd name="T13" fmla="*/ 38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04" h="45">
                  <a:moveTo>
                    <a:pt x="0" y="38"/>
                  </a:moveTo>
                  <a:lnTo>
                    <a:pt x="704" y="0"/>
                  </a:lnTo>
                  <a:lnTo>
                    <a:pt x="704" y="12"/>
                  </a:lnTo>
                  <a:lnTo>
                    <a:pt x="0" y="45"/>
                  </a:lnTo>
                  <a:lnTo>
                    <a:pt x="0" y="38"/>
                  </a:lnTo>
                  <a:lnTo>
                    <a:pt x="0" y="38"/>
                  </a:lnTo>
                  <a:lnTo>
                    <a:pt x="0" y="38"/>
                  </a:lnTo>
                  <a:close/>
                </a:path>
              </a:pathLst>
            </a:custGeom>
            <a:solidFill>
              <a:srgbClr val="F9D4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39" name="Hình tự do 345"/>
            <p:cNvSpPr/>
            <p:nvPr/>
          </p:nvSpPr>
          <p:spPr bwMode="auto">
            <a:xfrm rot="1365846">
              <a:off x="1245915" y="2708421"/>
              <a:ext cx="726650" cy="874735"/>
            </a:xfrm>
            <a:custGeom>
              <a:avLst/>
              <a:gdLst>
                <a:gd name="T0" fmla="*/ 12 w 179"/>
                <a:gd name="T1" fmla="*/ 215 h 215"/>
                <a:gd name="T2" fmla="*/ 2 w 179"/>
                <a:gd name="T3" fmla="*/ 89 h 215"/>
                <a:gd name="T4" fmla="*/ 9 w 179"/>
                <a:gd name="T5" fmla="*/ 29 h 215"/>
                <a:gd name="T6" fmla="*/ 109 w 179"/>
                <a:gd name="T7" fmla="*/ 6 h 215"/>
                <a:gd name="T8" fmla="*/ 179 w 179"/>
                <a:gd name="T9" fmla="*/ 0 h 215"/>
                <a:gd name="T10" fmla="*/ 45 w 179"/>
                <a:gd name="T11" fmla="*/ 25 h 215"/>
                <a:gd name="T12" fmla="*/ 12 w 179"/>
                <a:gd name="T13" fmla="*/ 42 h 215"/>
                <a:gd name="T14" fmla="*/ 12 w 179"/>
                <a:gd name="T15" fmla="*/ 215 h 2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79" h="215">
                  <a:moveTo>
                    <a:pt x="12" y="215"/>
                  </a:moveTo>
                  <a:cubicBezTo>
                    <a:pt x="12" y="215"/>
                    <a:pt x="2" y="180"/>
                    <a:pt x="2" y="89"/>
                  </a:cubicBezTo>
                  <a:cubicBezTo>
                    <a:pt x="2" y="73"/>
                    <a:pt x="0" y="36"/>
                    <a:pt x="9" y="29"/>
                  </a:cubicBezTo>
                  <a:cubicBezTo>
                    <a:pt x="18" y="23"/>
                    <a:pt x="97" y="9"/>
                    <a:pt x="109" y="6"/>
                  </a:cubicBezTo>
                  <a:cubicBezTo>
                    <a:pt x="135" y="0"/>
                    <a:pt x="179" y="0"/>
                    <a:pt x="179" y="0"/>
                  </a:cubicBezTo>
                  <a:cubicBezTo>
                    <a:pt x="179" y="0"/>
                    <a:pt x="61" y="21"/>
                    <a:pt x="45" y="25"/>
                  </a:cubicBezTo>
                  <a:cubicBezTo>
                    <a:pt x="30" y="29"/>
                    <a:pt x="18" y="29"/>
                    <a:pt x="12" y="42"/>
                  </a:cubicBezTo>
                  <a:cubicBezTo>
                    <a:pt x="7" y="55"/>
                    <a:pt x="12" y="215"/>
                    <a:pt x="12" y="215"/>
                  </a:cubicBezTo>
                  <a:close/>
                </a:path>
              </a:pathLst>
            </a:custGeom>
            <a:solidFill>
              <a:srgbClr val="E580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40" name="Hình tự do 346"/>
            <p:cNvSpPr/>
            <p:nvPr/>
          </p:nvSpPr>
          <p:spPr bwMode="auto">
            <a:xfrm rot="1365846">
              <a:off x="2533805" y="3855083"/>
              <a:ext cx="776585" cy="36160"/>
            </a:xfrm>
            <a:custGeom>
              <a:avLst/>
              <a:gdLst>
                <a:gd name="T0" fmla="*/ 10 w 451"/>
                <a:gd name="T1" fmla="*/ 12 h 21"/>
                <a:gd name="T2" fmla="*/ 451 w 451"/>
                <a:gd name="T3" fmla="*/ 0 h 21"/>
                <a:gd name="T4" fmla="*/ 451 w 451"/>
                <a:gd name="T5" fmla="*/ 10 h 21"/>
                <a:gd name="T6" fmla="*/ 0 w 451"/>
                <a:gd name="T7" fmla="*/ 21 h 21"/>
                <a:gd name="T8" fmla="*/ 10 w 451"/>
                <a:gd name="T9" fmla="*/ 12 h 21"/>
                <a:gd name="T10" fmla="*/ 10 w 451"/>
                <a:gd name="T11" fmla="*/ 12 h 21"/>
                <a:gd name="T12" fmla="*/ 10 w 451"/>
                <a:gd name="T13" fmla="*/ 12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51" h="21">
                  <a:moveTo>
                    <a:pt x="10" y="12"/>
                  </a:moveTo>
                  <a:lnTo>
                    <a:pt x="451" y="0"/>
                  </a:lnTo>
                  <a:lnTo>
                    <a:pt x="451" y="10"/>
                  </a:lnTo>
                  <a:lnTo>
                    <a:pt x="0" y="21"/>
                  </a:lnTo>
                  <a:lnTo>
                    <a:pt x="10" y="12"/>
                  </a:lnTo>
                  <a:lnTo>
                    <a:pt x="10" y="12"/>
                  </a:lnTo>
                  <a:lnTo>
                    <a:pt x="10" y="12"/>
                  </a:lnTo>
                  <a:close/>
                </a:path>
              </a:pathLst>
            </a:custGeom>
            <a:solidFill>
              <a:srgbClr val="F9D4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41" name="Hình tự do 347"/>
            <p:cNvSpPr/>
            <p:nvPr/>
          </p:nvSpPr>
          <p:spPr bwMode="auto">
            <a:xfrm rot="1365846">
              <a:off x="2354027" y="3084709"/>
              <a:ext cx="284117" cy="972884"/>
            </a:xfrm>
            <a:custGeom>
              <a:avLst/>
              <a:gdLst>
                <a:gd name="T0" fmla="*/ 132 w 165"/>
                <a:gd name="T1" fmla="*/ 0 h 565"/>
                <a:gd name="T2" fmla="*/ 153 w 165"/>
                <a:gd name="T3" fmla="*/ 260 h 565"/>
                <a:gd name="T4" fmla="*/ 165 w 165"/>
                <a:gd name="T5" fmla="*/ 555 h 565"/>
                <a:gd name="T6" fmla="*/ 153 w 165"/>
                <a:gd name="T7" fmla="*/ 560 h 565"/>
                <a:gd name="T8" fmla="*/ 139 w 165"/>
                <a:gd name="T9" fmla="*/ 267 h 565"/>
                <a:gd name="T10" fmla="*/ 118 w 165"/>
                <a:gd name="T11" fmla="*/ 19 h 565"/>
                <a:gd name="T12" fmla="*/ 14 w 165"/>
                <a:gd name="T13" fmla="*/ 26 h 565"/>
                <a:gd name="T14" fmla="*/ 47 w 165"/>
                <a:gd name="T15" fmla="*/ 563 h 565"/>
                <a:gd name="T16" fmla="*/ 33 w 165"/>
                <a:gd name="T17" fmla="*/ 565 h 565"/>
                <a:gd name="T18" fmla="*/ 0 w 165"/>
                <a:gd name="T19" fmla="*/ 12 h 565"/>
                <a:gd name="T20" fmla="*/ 132 w 165"/>
                <a:gd name="T21" fmla="*/ 0 h 565"/>
                <a:gd name="T22" fmla="*/ 132 w 165"/>
                <a:gd name="T23" fmla="*/ 0 h 565"/>
                <a:gd name="T24" fmla="*/ 132 w 165"/>
                <a:gd name="T25" fmla="*/ 0 h 5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65" h="565">
                  <a:moveTo>
                    <a:pt x="132" y="0"/>
                  </a:moveTo>
                  <a:lnTo>
                    <a:pt x="153" y="260"/>
                  </a:lnTo>
                  <a:lnTo>
                    <a:pt x="165" y="555"/>
                  </a:lnTo>
                  <a:lnTo>
                    <a:pt x="153" y="560"/>
                  </a:lnTo>
                  <a:lnTo>
                    <a:pt x="139" y="267"/>
                  </a:lnTo>
                  <a:lnTo>
                    <a:pt x="118" y="19"/>
                  </a:lnTo>
                  <a:lnTo>
                    <a:pt x="14" y="26"/>
                  </a:lnTo>
                  <a:lnTo>
                    <a:pt x="47" y="563"/>
                  </a:lnTo>
                  <a:lnTo>
                    <a:pt x="33" y="565"/>
                  </a:lnTo>
                  <a:lnTo>
                    <a:pt x="0" y="12"/>
                  </a:lnTo>
                  <a:lnTo>
                    <a:pt x="132" y="0"/>
                  </a:lnTo>
                  <a:lnTo>
                    <a:pt x="132" y="0"/>
                  </a:lnTo>
                  <a:lnTo>
                    <a:pt x="132" y="0"/>
                  </a:lnTo>
                  <a:close/>
                </a:path>
              </a:pathLst>
            </a:custGeom>
            <a:solidFill>
              <a:srgbClr val="E580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42" name="Hình tự do 348"/>
            <p:cNvSpPr/>
            <p:nvPr/>
          </p:nvSpPr>
          <p:spPr bwMode="auto">
            <a:xfrm rot="1365846">
              <a:off x="2896107" y="3733844"/>
              <a:ext cx="439089" cy="459752"/>
            </a:xfrm>
            <a:custGeom>
              <a:avLst/>
              <a:gdLst>
                <a:gd name="T0" fmla="*/ 0 w 108"/>
                <a:gd name="T1" fmla="*/ 7 h 113"/>
                <a:gd name="T2" fmla="*/ 59 w 108"/>
                <a:gd name="T3" fmla="*/ 4 h 113"/>
                <a:gd name="T4" fmla="*/ 98 w 108"/>
                <a:gd name="T5" fmla="*/ 45 h 113"/>
                <a:gd name="T6" fmla="*/ 103 w 108"/>
                <a:gd name="T7" fmla="*/ 112 h 113"/>
                <a:gd name="T8" fmla="*/ 80 w 108"/>
                <a:gd name="T9" fmla="*/ 18 h 113"/>
                <a:gd name="T10" fmla="*/ 0 w 108"/>
                <a:gd name="T11" fmla="*/ 7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8" h="113">
                  <a:moveTo>
                    <a:pt x="0" y="7"/>
                  </a:moveTo>
                  <a:cubicBezTo>
                    <a:pt x="10" y="2"/>
                    <a:pt x="41" y="0"/>
                    <a:pt x="59" y="4"/>
                  </a:cubicBezTo>
                  <a:cubicBezTo>
                    <a:pt x="77" y="7"/>
                    <a:pt x="88" y="5"/>
                    <a:pt x="98" y="45"/>
                  </a:cubicBezTo>
                  <a:cubicBezTo>
                    <a:pt x="107" y="84"/>
                    <a:pt x="108" y="113"/>
                    <a:pt x="103" y="112"/>
                  </a:cubicBezTo>
                  <a:cubicBezTo>
                    <a:pt x="99" y="90"/>
                    <a:pt x="96" y="38"/>
                    <a:pt x="80" y="18"/>
                  </a:cubicBezTo>
                  <a:cubicBezTo>
                    <a:pt x="70" y="6"/>
                    <a:pt x="27" y="6"/>
                    <a:pt x="0" y="7"/>
                  </a:cubicBezTo>
                  <a:close/>
                </a:path>
              </a:pathLst>
            </a:custGeom>
            <a:solidFill>
              <a:srgbClr val="E580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43" name="Hình tự do 349"/>
            <p:cNvSpPr/>
            <p:nvPr/>
          </p:nvSpPr>
          <p:spPr bwMode="auto">
            <a:xfrm rot="1365846">
              <a:off x="3175493" y="3796907"/>
              <a:ext cx="154973" cy="146363"/>
            </a:xfrm>
            <a:custGeom>
              <a:avLst/>
              <a:gdLst>
                <a:gd name="T0" fmla="*/ 3 w 38"/>
                <a:gd name="T1" fmla="*/ 0 h 36"/>
                <a:gd name="T2" fmla="*/ 9 w 38"/>
                <a:gd name="T3" fmla="*/ 25 h 36"/>
                <a:gd name="T4" fmla="*/ 38 w 38"/>
                <a:gd name="T5" fmla="*/ 34 h 36"/>
                <a:gd name="T6" fmla="*/ 28 w 38"/>
                <a:gd name="T7" fmla="*/ 8 h 36"/>
                <a:gd name="T8" fmla="*/ 3 w 38"/>
                <a:gd name="T9" fmla="*/ 0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" h="36">
                  <a:moveTo>
                    <a:pt x="3" y="0"/>
                  </a:moveTo>
                  <a:cubicBezTo>
                    <a:pt x="3" y="0"/>
                    <a:pt x="0" y="15"/>
                    <a:pt x="9" y="25"/>
                  </a:cubicBezTo>
                  <a:cubicBezTo>
                    <a:pt x="16" y="36"/>
                    <a:pt x="38" y="34"/>
                    <a:pt x="38" y="34"/>
                  </a:cubicBezTo>
                  <a:cubicBezTo>
                    <a:pt x="38" y="34"/>
                    <a:pt x="38" y="16"/>
                    <a:pt x="28" y="8"/>
                  </a:cubicBezTo>
                  <a:cubicBezTo>
                    <a:pt x="19" y="0"/>
                    <a:pt x="3" y="0"/>
                    <a:pt x="3" y="0"/>
                  </a:cubicBezTo>
                  <a:close/>
                </a:path>
              </a:pathLst>
            </a:custGeom>
            <a:solidFill>
              <a:srgbClr val="FFF2B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44" name="Hình tự do 332"/>
            <p:cNvSpPr/>
            <p:nvPr/>
          </p:nvSpPr>
          <p:spPr bwMode="auto">
            <a:xfrm rot="1365846">
              <a:off x="2587908" y="4022437"/>
              <a:ext cx="251352" cy="253109"/>
            </a:xfrm>
            <a:custGeom>
              <a:avLst/>
              <a:gdLst>
                <a:gd name="T0" fmla="*/ 106 w 121"/>
                <a:gd name="T1" fmla="*/ 34 h 122"/>
                <a:gd name="T2" fmla="*/ 88 w 121"/>
                <a:gd name="T3" fmla="*/ 107 h 122"/>
                <a:gd name="T4" fmla="*/ 15 w 121"/>
                <a:gd name="T5" fmla="*/ 88 h 122"/>
                <a:gd name="T6" fmla="*/ 33 w 121"/>
                <a:gd name="T7" fmla="*/ 15 h 122"/>
                <a:gd name="T8" fmla="*/ 106 w 121"/>
                <a:gd name="T9" fmla="*/ 34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1" h="122">
                  <a:moveTo>
                    <a:pt x="106" y="34"/>
                  </a:moveTo>
                  <a:cubicBezTo>
                    <a:pt x="121" y="59"/>
                    <a:pt x="113" y="91"/>
                    <a:pt x="88" y="107"/>
                  </a:cubicBezTo>
                  <a:cubicBezTo>
                    <a:pt x="62" y="122"/>
                    <a:pt x="30" y="113"/>
                    <a:pt x="15" y="88"/>
                  </a:cubicBezTo>
                  <a:cubicBezTo>
                    <a:pt x="0" y="63"/>
                    <a:pt x="8" y="30"/>
                    <a:pt x="33" y="15"/>
                  </a:cubicBezTo>
                  <a:cubicBezTo>
                    <a:pt x="58" y="0"/>
                    <a:pt x="91" y="9"/>
                    <a:pt x="106" y="34"/>
                  </a:cubicBezTo>
                  <a:close/>
                </a:path>
              </a:pathLst>
            </a:custGeom>
            <a:solidFill>
              <a:srgbClr val="343434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45" name="Hình tự do 332"/>
            <p:cNvSpPr/>
            <p:nvPr/>
          </p:nvSpPr>
          <p:spPr bwMode="auto">
            <a:xfrm rot="1365846">
              <a:off x="1455283" y="3612501"/>
              <a:ext cx="251352" cy="253109"/>
            </a:xfrm>
            <a:custGeom>
              <a:avLst/>
              <a:gdLst>
                <a:gd name="T0" fmla="*/ 106 w 121"/>
                <a:gd name="T1" fmla="*/ 34 h 122"/>
                <a:gd name="T2" fmla="*/ 88 w 121"/>
                <a:gd name="T3" fmla="*/ 107 h 122"/>
                <a:gd name="T4" fmla="*/ 15 w 121"/>
                <a:gd name="T5" fmla="*/ 88 h 122"/>
                <a:gd name="T6" fmla="*/ 33 w 121"/>
                <a:gd name="T7" fmla="*/ 15 h 122"/>
                <a:gd name="T8" fmla="*/ 106 w 121"/>
                <a:gd name="T9" fmla="*/ 34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1" h="122">
                  <a:moveTo>
                    <a:pt x="106" y="34"/>
                  </a:moveTo>
                  <a:cubicBezTo>
                    <a:pt x="121" y="59"/>
                    <a:pt x="113" y="91"/>
                    <a:pt x="88" y="107"/>
                  </a:cubicBezTo>
                  <a:cubicBezTo>
                    <a:pt x="62" y="122"/>
                    <a:pt x="30" y="113"/>
                    <a:pt x="15" y="88"/>
                  </a:cubicBezTo>
                  <a:cubicBezTo>
                    <a:pt x="0" y="63"/>
                    <a:pt x="8" y="30"/>
                    <a:pt x="33" y="15"/>
                  </a:cubicBezTo>
                  <a:cubicBezTo>
                    <a:pt x="58" y="0"/>
                    <a:pt x="91" y="9"/>
                    <a:pt x="106" y="34"/>
                  </a:cubicBezTo>
                  <a:close/>
                </a:path>
              </a:pathLst>
            </a:custGeom>
            <a:solidFill>
              <a:srgbClr val="343434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</p:grpSp>
      <p:grpSp>
        <p:nvGrpSpPr>
          <p:cNvPr id="146" name="Nhóm 5"/>
          <p:cNvGrpSpPr>
            <a:grpSpLocks noChangeAspect="1"/>
          </p:cNvGrpSpPr>
          <p:nvPr userDrawn="1"/>
        </p:nvGrpSpPr>
        <p:grpSpPr bwMode="auto">
          <a:xfrm>
            <a:off x="9167354" y="4138360"/>
            <a:ext cx="3023057" cy="2719639"/>
            <a:chOff x="2887" y="1286"/>
            <a:chExt cx="1903" cy="1712"/>
          </a:xfrm>
        </p:grpSpPr>
        <p:sp>
          <p:nvSpPr>
            <p:cNvPr id="147" name="Hình tự do 6"/>
            <p:cNvSpPr/>
            <p:nvPr/>
          </p:nvSpPr>
          <p:spPr bwMode="auto">
            <a:xfrm>
              <a:off x="4743" y="2342"/>
              <a:ext cx="47" cy="38"/>
            </a:xfrm>
            <a:custGeom>
              <a:avLst/>
              <a:gdLst>
                <a:gd name="T0" fmla="*/ 4 w 20"/>
                <a:gd name="T1" fmla="*/ 16 h 16"/>
                <a:gd name="T2" fmla="*/ 20 w 20"/>
                <a:gd name="T3" fmla="*/ 8 h 16"/>
                <a:gd name="T4" fmla="*/ 20 w 20"/>
                <a:gd name="T5" fmla="*/ 0 h 16"/>
                <a:gd name="T6" fmla="*/ 0 w 20"/>
                <a:gd name="T7" fmla="*/ 10 h 16"/>
                <a:gd name="T8" fmla="*/ 4 w 20"/>
                <a:gd name="T9" fmla="*/ 16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" h="16">
                  <a:moveTo>
                    <a:pt x="4" y="16"/>
                  </a:moveTo>
                  <a:cubicBezTo>
                    <a:pt x="10" y="13"/>
                    <a:pt x="15" y="10"/>
                    <a:pt x="20" y="8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15" y="3"/>
                    <a:pt x="8" y="6"/>
                    <a:pt x="0" y="10"/>
                  </a:cubicBezTo>
                  <a:cubicBezTo>
                    <a:pt x="0" y="10"/>
                    <a:pt x="0" y="10"/>
                    <a:pt x="4" y="16"/>
                  </a:cubicBezTo>
                  <a:close/>
                </a:path>
              </a:pathLst>
            </a:custGeom>
            <a:solidFill>
              <a:srgbClr val="F9D43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48" name="Hình tự do 7"/>
            <p:cNvSpPr/>
            <p:nvPr/>
          </p:nvSpPr>
          <p:spPr bwMode="auto">
            <a:xfrm>
              <a:off x="3357" y="1532"/>
              <a:ext cx="668" cy="831"/>
            </a:xfrm>
            <a:custGeom>
              <a:avLst/>
              <a:gdLst>
                <a:gd name="T0" fmla="*/ 218 w 283"/>
                <a:gd name="T1" fmla="*/ 19 h 352"/>
                <a:gd name="T2" fmla="*/ 164 w 283"/>
                <a:gd name="T3" fmla="*/ 53 h 352"/>
                <a:gd name="T4" fmla="*/ 20 w 283"/>
                <a:gd name="T5" fmla="*/ 142 h 352"/>
                <a:gd name="T6" fmla="*/ 20 w 283"/>
                <a:gd name="T7" fmla="*/ 266 h 352"/>
                <a:gd name="T8" fmla="*/ 92 w 283"/>
                <a:gd name="T9" fmla="*/ 321 h 352"/>
                <a:gd name="T10" fmla="*/ 132 w 283"/>
                <a:gd name="T11" fmla="*/ 328 h 352"/>
                <a:gd name="T12" fmla="*/ 174 w 283"/>
                <a:gd name="T13" fmla="*/ 344 h 352"/>
                <a:gd name="T14" fmla="*/ 261 w 283"/>
                <a:gd name="T15" fmla="*/ 340 h 352"/>
                <a:gd name="T16" fmla="*/ 280 w 283"/>
                <a:gd name="T17" fmla="*/ 140 h 352"/>
                <a:gd name="T18" fmla="*/ 218 w 283"/>
                <a:gd name="T19" fmla="*/ 19 h 3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83" h="352">
                  <a:moveTo>
                    <a:pt x="218" y="19"/>
                  </a:moveTo>
                  <a:cubicBezTo>
                    <a:pt x="218" y="19"/>
                    <a:pt x="157" y="0"/>
                    <a:pt x="164" y="53"/>
                  </a:cubicBezTo>
                  <a:cubicBezTo>
                    <a:pt x="166" y="68"/>
                    <a:pt x="54" y="66"/>
                    <a:pt x="20" y="142"/>
                  </a:cubicBezTo>
                  <a:cubicBezTo>
                    <a:pt x="20" y="142"/>
                    <a:pt x="0" y="221"/>
                    <a:pt x="20" y="266"/>
                  </a:cubicBezTo>
                  <a:cubicBezTo>
                    <a:pt x="41" y="312"/>
                    <a:pt x="92" y="321"/>
                    <a:pt x="92" y="321"/>
                  </a:cubicBezTo>
                  <a:cubicBezTo>
                    <a:pt x="132" y="328"/>
                    <a:pt x="132" y="328"/>
                    <a:pt x="132" y="328"/>
                  </a:cubicBezTo>
                  <a:cubicBezTo>
                    <a:pt x="132" y="328"/>
                    <a:pt x="132" y="344"/>
                    <a:pt x="174" y="344"/>
                  </a:cubicBezTo>
                  <a:cubicBezTo>
                    <a:pt x="217" y="344"/>
                    <a:pt x="254" y="352"/>
                    <a:pt x="261" y="340"/>
                  </a:cubicBezTo>
                  <a:cubicBezTo>
                    <a:pt x="269" y="329"/>
                    <a:pt x="283" y="158"/>
                    <a:pt x="280" y="140"/>
                  </a:cubicBezTo>
                  <a:cubicBezTo>
                    <a:pt x="273" y="77"/>
                    <a:pt x="218" y="19"/>
                    <a:pt x="218" y="19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49" name="Hình tự do 8"/>
            <p:cNvSpPr/>
            <p:nvPr/>
          </p:nvSpPr>
          <p:spPr bwMode="auto">
            <a:xfrm>
              <a:off x="3673" y="1612"/>
              <a:ext cx="274" cy="199"/>
            </a:xfrm>
            <a:custGeom>
              <a:avLst/>
              <a:gdLst>
                <a:gd name="T0" fmla="*/ 82 w 116"/>
                <a:gd name="T1" fmla="*/ 28 h 84"/>
                <a:gd name="T2" fmla="*/ 73 w 116"/>
                <a:gd name="T3" fmla="*/ 2 h 84"/>
                <a:gd name="T4" fmla="*/ 40 w 116"/>
                <a:gd name="T5" fmla="*/ 0 h 84"/>
                <a:gd name="T6" fmla="*/ 47 w 116"/>
                <a:gd name="T7" fmla="*/ 16 h 84"/>
                <a:gd name="T8" fmla="*/ 29 w 116"/>
                <a:gd name="T9" fmla="*/ 40 h 84"/>
                <a:gd name="T10" fmla="*/ 0 w 116"/>
                <a:gd name="T11" fmla="*/ 64 h 84"/>
                <a:gd name="T12" fmla="*/ 103 w 116"/>
                <a:gd name="T13" fmla="*/ 84 h 84"/>
                <a:gd name="T14" fmla="*/ 107 w 116"/>
                <a:gd name="T15" fmla="*/ 63 h 84"/>
                <a:gd name="T16" fmla="*/ 82 w 116"/>
                <a:gd name="T17" fmla="*/ 28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6" h="84">
                  <a:moveTo>
                    <a:pt x="82" y="28"/>
                  </a:moveTo>
                  <a:cubicBezTo>
                    <a:pt x="81" y="16"/>
                    <a:pt x="73" y="2"/>
                    <a:pt x="73" y="2"/>
                  </a:cubicBezTo>
                  <a:cubicBezTo>
                    <a:pt x="73" y="2"/>
                    <a:pt x="73" y="2"/>
                    <a:pt x="40" y="0"/>
                  </a:cubicBezTo>
                  <a:cubicBezTo>
                    <a:pt x="40" y="0"/>
                    <a:pt x="40" y="0"/>
                    <a:pt x="47" y="16"/>
                  </a:cubicBezTo>
                  <a:cubicBezTo>
                    <a:pt x="47" y="16"/>
                    <a:pt x="47" y="34"/>
                    <a:pt x="29" y="40"/>
                  </a:cubicBezTo>
                  <a:cubicBezTo>
                    <a:pt x="10" y="45"/>
                    <a:pt x="0" y="64"/>
                    <a:pt x="0" y="64"/>
                  </a:cubicBezTo>
                  <a:cubicBezTo>
                    <a:pt x="103" y="84"/>
                    <a:pt x="103" y="84"/>
                    <a:pt x="103" y="84"/>
                  </a:cubicBezTo>
                  <a:cubicBezTo>
                    <a:pt x="103" y="84"/>
                    <a:pt x="116" y="81"/>
                    <a:pt x="107" y="63"/>
                  </a:cubicBezTo>
                  <a:cubicBezTo>
                    <a:pt x="97" y="38"/>
                    <a:pt x="90" y="36"/>
                    <a:pt x="82" y="28"/>
                  </a:cubicBezTo>
                  <a:close/>
                </a:path>
              </a:pathLst>
            </a:custGeom>
            <a:solidFill>
              <a:srgbClr val="78953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50" name="Hình tự do 9"/>
            <p:cNvSpPr/>
            <p:nvPr/>
          </p:nvSpPr>
          <p:spPr bwMode="auto">
            <a:xfrm>
              <a:off x="3435" y="1709"/>
              <a:ext cx="675" cy="590"/>
            </a:xfrm>
            <a:custGeom>
              <a:avLst/>
              <a:gdLst>
                <a:gd name="T0" fmla="*/ 203 w 286"/>
                <a:gd name="T1" fmla="*/ 33 h 250"/>
                <a:gd name="T2" fmla="*/ 113 w 286"/>
                <a:gd name="T3" fmla="*/ 21 h 250"/>
                <a:gd name="T4" fmla="*/ 4 w 286"/>
                <a:gd name="T5" fmla="*/ 110 h 250"/>
                <a:gd name="T6" fmla="*/ 73 w 286"/>
                <a:gd name="T7" fmla="*/ 229 h 250"/>
                <a:gd name="T8" fmla="*/ 181 w 286"/>
                <a:gd name="T9" fmla="*/ 233 h 250"/>
                <a:gd name="T10" fmla="*/ 203 w 286"/>
                <a:gd name="T11" fmla="*/ 33 h 2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86" h="250">
                  <a:moveTo>
                    <a:pt x="203" y="33"/>
                  </a:moveTo>
                  <a:cubicBezTo>
                    <a:pt x="180" y="3"/>
                    <a:pt x="144" y="8"/>
                    <a:pt x="113" y="21"/>
                  </a:cubicBezTo>
                  <a:cubicBezTo>
                    <a:pt x="81" y="0"/>
                    <a:pt x="9" y="49"/>
                    <a:pt x="4" y="110"/>
                  </a:cubicBezTo>
                  <a:cubicBezTo>
                    <a:pt x="0" y="162"/>
                    <a:pt x="5" y="221"/>
                    <a:pt x="73" y="229"/>
                  </a:cubicBezTo>
                  <a:cubicBezTo>
                    <a:pt x="103" y="250"/>
                    <a:pt x="158" y="250"/>
                    <a:pt x="181" y="233"/>
                  </a:cubicBezTo>
                  <a:cubicBezTo>
                    <a:pt x="286" y="238"/>
                    <a:pt x="283" y="39"/>
                    <a:pt x="203" y="33"/>
                  </a:cubicBezTo>
                  <a:close/>
                </a:path>
              </a:pathLst>
            </a:custGeom>
            <a:solidFill>
              <a:srgbClr val="CA7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51" name="Hình tự do 10"/>
            <p:cNvSpPr/>
            <p:nvPr/>
          </p:nvSpPr>
          <p:spPr bwMode="auto">
            <a:xfrm>
              <a:off x="3425" y="1752"/>
              <a:ext cx="208" cy="491"/>
            </a:xfrm>
            <a:custGeom>
              <a:avLst/>
              <a:gdLst>
                <a:gd name="T0" fmla="*/ 52 w 88"/>
                <a:gd name="T1" fmla="*/ 25 h 208"/>
                <a:gd name="T2" fmla="*/ 88 w 88"/>
                <a:gd name="T3" fmla="*/ 0 h 208"/>
                <a:gd name="T4" fmla="*/ 8 w 88"/>
                <a:gd name="T5" fmla="*/ 71 h 208"/>
                <a:gd name="T6" fmla="*/ 17 w 88"/>
                <a:gd name="T7" fmla="*/ 187 h 208"/>
                <a:gd name="T8" fmla="*/ 57 w 88"/>
                <a:gd name="T9" fmla="*/ 203 h 208"/>
                <a:gd name="T10" fmla="*/ 61 w 88"/>
                <a:gd name="T11" fmla="*/ 191 h 208"/>
                <a:gd name="T12" fmla="*/ 17 w 88"/>
                <a:gd name="T13" fmla="*/ 124 h 208"/>
                <a:gd name="T14" fmla="*/ 52 w 88"/>
                <a:gd name="T15" fmla="*/ 25 h 2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8" h="208">
                  <a:moveTo>
                    <a:pt x="52" y="25"/>
                  </a:moveTo>
                  <a:cubicBezTo>
                    <a:pt x="72" y="5"/>
                    <a:pt x="88" y="0"/>
                    <a:pt x="88" y="0"/>
                  </a:cubicBezTo>
                  <a:cubicBezTo>
                    <a:pt x="88" y="0"/>
                    <a:pt x="17" y="20"/>
                    <a:pt x="8" y="71"/>
                  </a:cubicBezTo>
                  <a:cubicBezTo>
                    <a:pt x="0" y="122"/>
                    <a:pt x="3" y="166"/>
                    <a:pt x="17" y="187"/>
                  </a:cubicBezTo>
                  <a:cubicBezTo>
                    <a:pt x="32" y="208"/>
                    <a:pt x="57" y="203"/>
                    <a:pt x="57" y="203"/>
                  </a:cubicBezTo>
                  <a:cubicBezTo>
                    <a:pt x="61" y="191"/>
                    <a:pt x="61" y="191"/>
                    <a:pt x="61" y="191"/>
                  </a:cubicBezTo>
                  <a:cubicBezTo>
                    <a:pt x="61" y="191"/>
                    <a:pt x="19" y="194"/>
                    <a:pt x="17" y="124"/>
                  </a:cubicBezTo>
                  <a:cubicBezTo>
                    <a:pt x="16" y="53"/>
                    <a:pt x="33" y="44"/>
                    <a:pt x="52" y="25"/>
                  </a:cubicBezTo>
                  <a:close/>
                </a:path>
              </a:pathLst>
            </a:custGeom>
            <a:solidFill>
              <a:srgbClr val="A160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52" name="Hình tự do 11"/>
            <p:cNvSpPr/>
            <p:nvPr/>
          </p:nvSpPr>
          <p:spPr bwMode="auto">
            <a:xfrm>
              <a:off x="3626" y="1804"/>
              <a:ext cx="83" cy="415"/>
            </a:xfrm>
            <a:custGeom>
              <a:avLst/>
              <a:gdLst>
                <a:gd name="T0" fmla="*/ 35 w 35"/>
                <a:gd name="T1" fmla="*/ 0 h 176"/>
                <a:gd name="T2" fmla="*/ 1 w 35"/>
                <a:gd name="T3" fmla="*/ 77 h 176"/>
                <a:gd name="T4" fmla="*/ 9 w 35"/>
                <a:gd name="T5" fmla="*/ 176 h 176"/>
                <a:gd name="T6" fmla="*/ 21 w 35"/>
                <a:gd name="T7" fmla="*/ 173 h 176"/>
                <a:gd name="T8" fmla="*/ 17 w 35"/>
                <a:gd name="T9" fmla="*/ 84 h 176"/>
                <a:gd name="T10" fmla="*/ 35 w 35"/>
                <a:gd name="T11" fmla="*/ 0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5" h="176">
                  <a:moveTo>
                    <a:pt x="35" y="0"/>
                  </a:moveTo>
                  <a:cubicBezTo>
                    <a:pt x="16" y="13"/>
                    <a:pt x="4" y="41"/>
                    <a:pt x="1" y="77"/>
                  </a:cubicBezTo>
                  <a:cubicBezTo>
                    <a:pt x="0" y="112"/>
                    <a:pt x="9" y="176"/>
                    <a:pt x="9" y="176"/>
                  </a:cubicBezTo>
                  <a:cubicBezTo>
                    <a:pt x="21" y="173"/>
                    <a:pt x="21" y="173"/>
                    <a:pt x="21" y="173"/>
                  </a:cubicBezTo>
                  <a:cubicBezTo>
                    <a:pt x="21" y="173"/>
                    <a:pt x="16" y="114"/>
                    <a:pt x="17" y="84"/>
                  </a:cubicBezTo>
                  <a:cubicBezTo>
                    <a:pt x="19" y="54"/>
                    <a:pt x="21" y="30"/>
                    <a:pt x="35" y="0"/>
                  </a:cubicBezTo>
                  <a:close/>
                </a:path>
              </a:pathLst>
            </a:custGeom>
            <a:solidFill>
              <a:srgbClr val="A160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53" name="Hình tự do 12"/>
            <p:cNvSpPr/>
            <p:nvPr/>
          </p:nvSpPr>
          <p:spPr bwMode="auto">
            <a:xfrm>
              <a:off x="3846" y="1286"/>
              <a:ext cx="942" cy="1174"/>
            </a:xfrm>
            <a:custGeom>
              <a:avLst/>
              <a:gdLst>
                <a:gd name="T0" fmla="*/ 342 w 399"/>
                <a:gd name="T1" fmla="*/ 106 h 497"/>
                <a:gd name="T2" fmla="*/ 270 w 399"/>
                <a:gd name="T3" fmla="*/ 23 h 497"/>
                <a:gd name="T4" fmla="*/ 185 w 399"/>
                <a:gd name="T5" fmla="*/ 56 h 497"/>
                <a:gd name="T6" fmla="*/ 102 w 399"/>
                <a:gd name="T7" fmla="*/ 97 h 497"/>
                <a:gd name="T8" fmla="*/ 0 w 399"/>
                <a:gd name="T9" fmla="*/ 303 h 497"/>
                <a:gd name="T10" fmla="*/ 38 w 399"/>
                <a:gd name="T11" fmla="*/ 421 h 497"/>
                <a:gd name="T12" fmla="*/ 120 w 399"/>
                <a:gd name="T13" fmla="*/ 459 h 497"/>
                <a:gd name="T14" fmla="*/ 210 w 399"/>
                <a:gd name="T15" fmla="*/ 492 h 497"/>
                <a:gd name="T16" fmla="*/ 307 w 399"/>
                <a:gd name="T17" fmla="*/ 473 h 497"/>
                <a:gd name="T18" fmla="*/ 360 w 399"/>
                <a:gd name="T19" fmla="*/ 477 h 497"/>
                <a:gd name="T20" fmla="*/ 399 w 399"/>
                <a:gd name="T21" fmla="*/ 418 h 497"/>
                <a:gd name="T22" fmla="*/ 399 w 399"/>
                <a:gd name="T23" fmla="*/ 136 h 497"/>
                <a:gd name="T24" fmla="*/ 342 w 399"/>
                <a:gd name="T25" fmla="*/ 106 h 4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99" h="497">
                  <a:moveTo>
                    <a:pt x="342" y="106"/>
                  </a:moveTo>
                  <a:cubicBezTo>
                    <a:pt x="297" y="40"/>
                    <a:pt x="270" y="23"/>
                    <a:pt x="270" y="23"/>
                  </a:cubicBezTo>
                  <a:cubicBezTo>
                    <a:pt x="213" y="0"/>
                    <a:pt x="185" y="56"/>
                    <a:pt x="185" y="56"/>
                  </a:cubicBezTo>
                  <a:cubicBezTo>
                    <a:pt x="185" y="56"/>
                    <a:pt x="131" y="93"/>
                    <a:pt x="102" y="97"/>
                  </a:cubicBezTo>
                  <a:cubicBezTo>
                    <a:pt x="43" y="106"/>
                    <a:pt x="0" y="258"/>
                    <a:pt x="0" y="303"/>
                  </a:cubicBezTo>
                  <a:cubicBezTo>
                    <a:pt x="0" y="348"/>
                    <a:pt x="19" y="396"/>
                    <a:pt x="38" y="421"/>
                  </a:cubicBezTo>
                  <a:cubicBezTo>
                    <a:pt x="56" y="445"/>
                    <a:pt x="97" y="456"/>
                    <a:pt x="120" y="459"/>
                  </a:cubicBezTo>
                  <a:cubicBezTo>
                    <a:pt x="142" y="479"/>
                    <a:pt x="155" y="487"/>
                    <a:pt x="210" y="492"/>
                  </a:cubicBezTo>
                  <a:cubicBezTo>
                    <a:pt x="264" y="497"/>
                    <a:pt x="307" y="473"/>
                    <a:pt x="307" y="473"/>
                  </a:cubicBezTo>
                  <a:cubicBezTo>
                    <a:pt x="307" y="473"/>
                    <a:pt x="333" y="483"/>
                    <a:pt x="360" y="477"/>
                  </a:cubicBezTo>
                  <a:cubicBezTo>
                    <a:pt x="374" y="474"/>
                    <a:pt x="389" y="445"/>
                    <a:pt x="399" y="418"/>
                  </a:cubicBezTo>
                  <a:cubicBezTo>
                    <a:pt x="399" y="136"/>
                    <a:pt x="399" y="136"/>
                    <a:pt x="399" y="136"/>
                  </a:cubicBezTo>
                  <a:cubicBezTo>
                    <a:pt x="361" y="100"/>
                    <a:pt x="342" y="106"/>
                    <a:pt x="342" y="106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54" name="Hình tự do 13"/>
            <p:cNvSpPr/>
            <p:nvPr/>
          </p:nvSpPr>
          <p:spPr bwMode="auto">
            <a:xfrm>
              <a:off x="3890" y="1492"/>
              <a:ext cx="898" cy="978"/>
            </a:xfrm>
            <a:custGeom>
              <a:avLst/>
              <a:gdLst>
                <a:gd name="T0" fmla="*/ 272 w 380"/>
                <a:gd name="T1" fmla="*/ 35 h 414"/>
                <a:gd name="T2" fmla="*/ 141 w 380"/>
                <a:gd name="T3" fmla="*/ 32 h 414"/>
                <a:gd name="T4" fmla="*/ 8 w 380"/>
                <a:gd name="T5" fmla="*/ 204 h 414"/>
                <a:gd name="T6" fmla="*/ 106 w 380"/>
                <a:gd name="T7" fmla="*/ 355 h 414"/>
                <a:gd name="T8" fmla="*/ 287 w 380"/>
                <a:gd name="T9" fmla="*/ 362 h 414"/>
                <a:gd name="T10" fmla="*/ 380 w 380"/>
                <a:gd name="T11" fmla="*/ 287 h 414"/>
                <a:gd name="T12" fmla="*/ 380 w 380"/>
                <a:gd name="T13" fmla="*/ 99 h 414"/>
                <a:gd name="T14" fmla="*/ 272 w 380"/>
                <a:gd name="T15" fmla="*/ 35 h 4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80" h="414">
                  <a:moveTo>
                    <a:pt x="272" y="35"/>
                  </a:moveTo>
                  <a:cubicBezTo>
                    <a:pt x="243" y="3"/>
                    <a:pt x="170" y="0"/>
                    <a:pt x="141" y="32"/>
                  </a:cubicBezTo>
                  <a:cubicBezTo>
                    <a:pt x="77" y="10"/>
                    <a:pt x="16" y="99"/>
                    <a:pt x="8" y="204"/>
                  </a:cubicBezTo>
                  <a:cubicBezTo>
                    <a:pt x="0" y="290"/>
                    <a:pt x="32" y="352"/>
                    <a:pt x="106" y="355"/>
                  </a:cubicBezTo>
                  <a:cubicBezTo>
                    <a:pt x="131" y="390"/>
                    <a:pt x="255" y="414"/>
                    <a:pt x="287" y="362"/>
                  </a:cubicBezTo>
                  <a:cubicBezTo>
                    <a:pt x="328" y="375"/>
                    <a:pt x="376" y="352"/>
                    <a:pt x="380" y="287"/>
                  </a:cubicBezTo>
                  <a:cubicBezTo>
                    <a:pt x="380" y="99"/>
                    <a:pt x="380" y="99"/>
                    <a:pt x="380" y="99"/>
                  </a:cubicBezTo>
                  <a:cubicBezTo>
                    <a:pt x="362" y="56"/>
                    <a:pt x="327" y="27"/>
                    <a:pt x="272" y="35"/>
                  </a:cubicBezTo>
                  <a:close/>
                </a:path>
              </a:pathLst>
            </a:custGeom>
            <a:solidFill>
              <a:srgbClr val="EB7F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55" name="Hình tự do 14"/>
            <p:cNvSpPr/>
            <p:nvPr/>
          </p:nvSpPr>
          <p:spPr bwMode="auto">
            <a:xfrm>
              <a:off x="3902" y="1567"/>
              <a:ext cx="324" cy="754"/>
            </a:xfrm>
            <a:custGeom>
              <a:avLst/>
              <a:gdLst>
                <a:gd name="T0" fmla="*/ 60 w 137"/>
                <a:gd name="T1" fmla="*/ 36 h 319"/>
                <a:gd name="T2" fmla="*/ 11 w 137"/>
                <a:gd name="T3" fmla="*/ 229 h 319"/>
                <a:gd name="T4" fmla="*/ 76 w 137"/>
                <a:gd name="T5" fmla="*/ 318 h 319"/>
                <a:gd name="T6" fmla="*/ 96 w 137"/>
                <a:gd name="T7" fmla="*/ 317 h 319"/>
                <a:gd name="T8" fmla="*/ 22 w 137"/>
                <a:gd name="T9" fmla="*/ 171 h 319"/>
                <a:gd name="T10" fmla="*/ 96 w 137"/>
                <a:gd name="T11" fmla="*/ 20 h 319"/>
                <a:gd name="T12" fmla="*/ 137 w 137"/>
                <a:gd name="T13" fmla="*/ 0 h 319"/>
                <a:gd name="T14" fmla="*/ 60 w 137"/>
                <a:gd name="T15" fmla="*/ 36 h 3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37" h="319">
                  <a:moveTo>
                    <a:pt x="60" y="36"/>
                  </a:moveTo>
                  <a:cubicBezTo>
                    <a:pt x="27" y="80"/>
                    <a:pt x="0" y="151"/>
                    <a:pt x="11" y="229"/>
                  </a:cubicBezTo>
                  <a:cubicBezTo>
                    <a:pt x="19" y="281"/>
                    <a:pt x="48" y="316"/>
                    <a:pt x="76" y="318"/>
                  </a:cubicBezTo>
                  <a:cubicBezTo>
                    <a:pt x="81" y="319"/>
                    <a:pt x="96" y="317"/>
                    <a:pt x="96" y="317"/>
                  </a:cubicBezTo>
                  <a:cubicBezTo>
                    <a:pt x="96" y="317"/>
                    <a:pt x="8" y="294"/>
                    <a:pt x="22" y="171"/>
                  </a:cubicBezTo>
                  <a:cubicBezTo>
                    <a:pt x="34" y="69"/>
                    <a:pt x="76" y="30"/>
                    <a:pt x="96" y="20"/>
                  </a:cubicBezTo>
                  <a:cubicBezTo>
                    <a:pt x="117" y="10"/>
                    <a:pt x="137" y="0"/>
                    <a:pt x="137" y="0"/>
                  </a:cubicBezTo>
                  <a:cubicBezTo>
                    <a:pt x="137" y="0"/>
                    <a:pt x="85" y="3"/>
                    <a:pt x="60" y="36"/>
                  </a:cubicBezTo>
                  <a:close/>
                </a:path>
              </a:pathLst>
            </a:custGeom>
            <a:solidFill>
              <a:srgbClr val="9C55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56" name="Hình tự do 15"/>
            <p:cNvSpPr/>
            <p:nvPr/>
          </p:nvSpPr>
          <p:spPr bwMode="auto">
            <a:xfrm>
              <a:off x="4070" y="1645"/>
              <a:ext cx="203" cy="657"/>
            </a:xfrm>
            <a:custGeom>
              <a:avLst/>
              <a:gdLst>
                <a:gd name="T0" fmla="*/ 14 w 86"/>
                <a:gd name="T1" fmla="*/ 96 h 278"/>
                <a:gd name="T2" fmla="*/ 20 w 86"/>
                <a:gd name="T3" fmla="*/ 254 h 278"/>
                <a:gd name="T4" fmla="*/ 42 w 86"/>
                <a:gd name="T5" fmla="*/ 278 h 278"/>
                <a:gd name="T6" fmla="*/ 23 w 86"/>
                <a:gd name="T7" fmla="*/ 109 h 278"/>
                <a:gd name="T8" fmla="*/ 86 w 86"/>
                <a:gd name="T9" fmla="*/ 0 h 278"/>
                <a:gd name="T10" fmla="*/ 14 w 86"/>
                <a:gd name="T11" fmla="*/ 96 h 2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6" h="278">
                  <a:moveTo>
                    <a:pt x="14" y="96"/>
                  </a:moveTo>
                  <a:cubicBezTo>
                    <a:pt x="0" y="166"/>
                    <a:pt x="6" y="222"/>
                    <a:pt x="20" y="254"/>
                  </a:cubicBezTo>
                  <a:cubicBezTo>
                    <a:pt x="29" y="276"/>
                    <a:pt x="42" y="278"/>
                    <a:pt x="42" y="278"/>
                  </a:cubicBezTo>
                  <a:cubicBezTo>
                    <a:pt x="42" y="278"/>
                    <a:pt x="15" y="228"/>
                    <a:pt x="23" y="109"/>
                  </a:cubicBezTo>
                  <a:cubicBezTo>
                    <a:pt x="28" y="36"/>
                    <a:pt x="86" y="0"/>
                    <a:pt x="86" y="0"/>
                  </a:cubicBezTo>
                  <a:cubicBezTo>
                    <a:pt x="86" y="0"/>
                    <a:pt x="31" y="3"/>
                    <a:pt x="14" y="96"/>
                  </a:cubicBezTo>
                  <a:close/>
                </a:path>
              </a:pathLst>
            </a:custGeom>
            <a:solidFill>
              <a:srgbClr val="9C55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57" name="Hình tự do 16"/>
            <p:cNvSpPr/>
            <p:nvPr/>
          </p:nvSpPr>
          <p:spPr bwMode="auto">
            <a:xfrm>
              <a:off x="4533" y="1650"/>
              <a:ext cx="132" cy="692"/>
            </a:xfrm>
            <a:custGeom>
              <a:avLst/>
              <a:gdLst>
                <a:gd name="T0" fmla="*/ 13 w 56"/>
                <a:gd name="T1" fmla="*/ 0 h 293"/>
                <a:gd name="T2" fmla="*/ 42 w 56"/>
                <a:gd name="T3" fmla="*/ 93 h 293"/>
                <a:gd name="T4" fmla="*/ 0 w 56"/>
                <a:gd name="T5" fmla="*/ 293 h 293"/>
                <a:gd name="T6" fmla="*/ 14 w 56"/>
                <a:gd name="T7" fmla="*/ 287 h 293"/>
                <a:gd name="T8" fmla="*/ 56 w 56"/>
                <a:gd name="T9" fmla="*/ 90 h 293"/>
                <a:gd name="T10" fmla="*/ 13 w 56"/>
                <a:gd name="T11" fmla="*/ 0 h 2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6" h="293">
                  <a:moveTo>
                    <a:pt x="13" y="0"/>
                  </a:moveTo>
                  <a:cubicBezTo>
                    <a:pt x="13" y="0"/>
                    <a:pt x="40" y="29"/>
                    <a:pt x="42" y="93"/>
                  </a:cubicBezTo>
                  <a:cubicBezTo>
                    <a:pt x="47" y="174"/>
                    <a:pt x="0" y="293"/>
                    <a:pt x="0" y="293"/>
                  </a:cubicBezTo>
                  <a:cubicBezTo>
                    <a:pt x="0" y="293"/>
                    <a:pt x="9" y="287"/>
                    <a:pt x="14" y="287"/>
                  </a:cubicBezTo>
                  <a:cubicBezTo>
                    <a:pt x="41" y="250"/>
                    <a:pt x="56" y="167"/>
                    <a:pt x="56" y="90"/>
                  </a:cubicBezTo>
                  <a:cubicBezTo>
                    <a:pt x="56" y="13"/>
                    <a:pt x="13" y="0"/>
                    <a:pt x="13" y="0"/>
                  </a:cubicBezTo>
                  <a:close/>
                </a:path>
              </a:pathLst>
            </a:custGeom>
            <a:solidFill>
              <a:srgbClr val="9C55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58" name="Hình tự do 17"/>
            <p:cNvSpPr/>
            <p:nvPr/>
          </p:nvSpPr>
          <p:spPr bwMode="auto">
            <a:xfrm>
              <a:off x="4228" y="1388"/>
              <a:ext cx="359" cy="229"/>
            </a:xfrm>
            <a:custGeom>
              <a:avLst/>
              <a:gdLst>
                <a:gd name="T0" fmla="*/ 89 w 152"/>
                <a:gd name="T1" fmla="*/ 0 h 97"/>
                <a:gd name="T2" fmla="*/ 64 w 152"/>
                <a:gd name="T3" fmla="*/ 0 h 97"/>
                <a:gd name="T4" fmla="*/ 66 w 152"/>
                <a:gd name="T5" fmla="*/ 25 h 97"/>
                <a:gd name="T6" fmla="*/ 29 w 152"/>
                <a:gd name="T7" fmla="*/ 42 h 97"/>
                <a:gd name="T8" fmla="*/ 0 w 152"/>
                <a:gd name="T9" fmla="*/ 78 h 97"/>
                <a:gd name="T10" fmla="*/ 149 w 152"/>
                <a:gd name="T11" fmla="*/ 75 h 97"/>
                <a:gd name="T12" fmla="*/ 89 w 152"/>
                <a:gd name="T13" fmla="*/ 0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52" h="97">
                  <a:moveTo>
                    <a:pt x="89" y="0"/>
                  </a:moveTo>
                  <a:cubicBezTo>
                    <a:pt x="89" y="0"/>
                    <a:pt x="89" y="0"/>
                    <a:pt x="64" y="0"/>
                  </a:cubicBezTo>
                  <a:cubicBezTo>
                    <a:pt x="64" y="0"/>
                    <a:pt x="64" y="0"/>
                    <a:pt x="66" y="25"/>
                  </a:cubicBezTo>
                  <a:cubicBezTo>
                    <a:pt x="66" y="25"/>
                    <a:pt x="56" y="32"/>
                    <a:pt x="29" y="42"/>
                  </a:cubicBezTo>
                  <a:cubicBezTo>
                    <a:pt x="2" y="52"/>
                    <a:pt x="0" y="78"/>
                    <a:pt x="0" y="78"/>
                  </a:cubicBezTo>
                  <a:cubicBezTo>
                    <a:pt x="53" y="96"/>
                    <a:pt x="148" y="97"/>
                    <a:pt x="149" y="75"/>
                  </a:cubicBezTo>
                  <a:cubicBezTo>
                    <a:pt x="152" y="54"/>
                    <a:pt x="89" y="0"/>
                    <a:pt x="89" y="0"/>
                  </a:cubicBezTo>
                  <a:close/>
                </a:path>
              </a:pathLst>
            </a:custGeom>
            <a:solidFill>
              <a:srgbClr val="6F86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59" name="Hình tự do 18"/>
            <p:cNvSpPr/>
            <p:nvPr/>
          </p:nvSpPr>
          <p:spPr bwMode="auto">
            <a:xfrm>
              <a:off x="4309" y="1388"/>
              <a:ext cx="304" cy="255"/>
            </a:xfrm>
            <a:custGeom>
              <a:avLst/>
              <a:gdLst>
                <a:gd name="T0" fmla="*/ 55 w 129"/>
                <a:gd name="T1" fmla="*/ 0 h 108"/>
                <a:gd name="T2" fmla="*/ 87 w 129"/>
                <a:gd name="T3" fmla="*/ 46 h 108"/>
                <a:gd name="T4" fmla="*/ 83 w 129"/>
                <a:gd name="T5" fmla="*/ 83 h 108"/>
                <a:gd name="T6" fmla="*/ 0 w 129"/>
                <a:gd name="T7" fmla="*/ 86 h 108"/>
                <a:gd name="T8" fmla="*/ 101 w 129"/>
                <a:gd name="T9" fmla="*/ 96 h 108"/>
                <a:gd name="T10" fmla="*/ 105 w 129"/>
                <a:gd name="T11" fmla="*/ 45 h 108"/>
                <a:gd name="T12" fmla="*/ 55 w 129"/>
                <a:gd name="T13" fmla="*/ 0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9" h="108">
                  <a:moveTo>
                    <a:pt x="55" y="0"/>
                  </a:moveTo>
                  <a:cubicBezTo>
                    <a:pt x="55" y="0"/>
                    <a:pt x="86" y="35"/>
                    <a:pt x="87" y="46"/>
                  </a:cubicBezTo>
                  <a:cubicBezTo>
                    <a:pt x="89" y="58"/>
                    <a:pt x="89" y="79"/>
                    <a:pt x="83" y="83"/>
                  </a:cubicBezTo>
                  <a:cubicBezTo>
                    <a:pt x="58" y="99"/>
                    <a:pt x="11" y="86"/>
                    <a:pt x="0" y="86"/>
                  </a:cubicBezTo>
                  <a:cubicBezTo>
                    <a:pt x="23" y="100"/>
                    <a:pt x="63" y="108"/>
                    <a:pt x="101" y="96"/>
                  </a:cubicBezTo>
                  <a:cubicBezTo>
                    <a:pt x="129" y="86"/>
                    <a:pt x="116" y="65"/>
                    <a:pt x="105" y="45"/>
                  </a:cubicBezTo>
                  <a:cubicBezTo>
                    <a:pt x="92" y="19"/>
                    <a:pt x="55" y="0"/>
                    <a:pt x="55" y="0"/>
                  </a:cubicBezTo>
                  <a:close/>
                </a:path>
              </a:pathLst>
            </a:custGeom>
            <a:solidFill>
              <a:srgbClr val="5C6B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60" name="Hình tự do 19"/>
            <p:cNvSpPr/>
            <p:nvPr/>
          </p:nvSpPr>
          <p:spPr bwMode="auto">
            <a:xfrm>
              <a:off x="2887" y="1740"/>
              <a:ext cx="1901" cy="1258"/>
            </a:xfrm>
            <a:custGeom>
              <a:avLst/>
              <a:gdLst>
                <a:gd name="T0" fmla="*/ 805 w 805"/>
                <a:gd name="T1" fmla="*/ 216 h 533"/>
                <a:gd name="T2" fmla="*/ 761 w 805"/>
                <a:gd name="T3" fmla="*/ 213 h 533"/>
                <a:gd name="T4" fmla="*/ 591 w 805"/>
                <a:gd name="T5" fmla="*/ 130 h 533"/>
                <a:gd name="T6" fmla="*/ 550 w 805"/>
                <a:gd name="T7" fmla="*/ 9 h 533"/>
                <a:gd name="T8" fmla="*/ 445 w 805"/>
                <a:gd name="T9" fmla="*/ 41 h 533"/>
                <a:gd name="T10" fmla="*/ 460 w 805"/>
                <a:gd name="T11" fmla="*/ 118 h 533"/>
                <a:gd name="T12" fmla="*/ 340 w 805"/>
                <a:gd name="T13" fmla="*/ 132 h 533"/>
                <a:gd name="T14" fmla="*/ 280 w 805"/>
                <a:gd name="T15" fmla="*/ 169 h 533"/>
                <a:gd name="T16" fmla="*/ 159 w 805"/>
                <a:gd name="T17" fmla="*/ 200 h 533"/>
                <a:gd name="T18" fmla="*/ 3 w 805"/>
                <a:gd name="T19" fmla="*/ 446 h 533"/>
                <a:gd name="T20" fmla="*/ 0 w 805"/>
                <a:gd name="T21" fmla="*/ 533 h 533"/>
                <a:gd name="T22" fmla="*/ 805 w 805"/>
                <a:gd name="T23" fmla="*/ 533 h 533"/>
                <a:gd name="T24" fmla="*/ 805 w 805"/>
                <a:gd name="T25" fmla="*/ 216 h 533"/>
                <a:gd name="T26" fmla="*/ 805 w 805"/>
                <a:gd name="T27" fmla="*/ 216 h 5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805" h="533">
                  <a:moveTo>
                    <a:pt x="805" y="216"/>
                  </a:moveTo>
                  <a:cubicBezTo>
                    <a:pt x="790" y="213"/>
                    <a:pt x="775" y="212"/>
                    <a:pt x="761" y="213"/>
                  </a:cubicBezTo>
                  <a:cubicBezTo>
                    <a:pt x="736" y="168"/>
                    <a:pt x="661" y="120"/>
                    <a:pt x="591" y="130"/>
                  </a:cubicBezTo>
                  <a:cubicBezTo>
                    <a:pt x="591" y="74"/>
                    <a:pt x="572" y="31"/>
                    <a:pt x="550" y="9"/>
                  </a:cubicBezTo>
                  <a:cubicBezTo>
                    <a:pt x="522" y="0"/>
                    <a:pt x="465" y="25"/>
                    <a:pt x="445" y="41"/>
                  </a:cubicBezTo>
                  <a:cubicBezTo>
                    <a:pt x="460" y="66"/>
                    <a:pt x="464" y="99"/>
                    <a:pt x="460" y="118"/>
                  </a:cubicBezTo>
                  <a:cubicBezTo>
                    <a:pt x="460" y="118"/>
                    <a:pt x="387" y="112"/>
                    <a:pt x="340" y="132"/>
                  </a:cubicBezTo>
                  <a:cubicBezTo>
                    <a:pt x="296" y="150"/>
                    <a:pt x="280" y="169"/>
                    <a:pt x="280" y="169"/>
                  </a:cubicBezTo>
                  <a:cubicBezTo>
                    <a:pt x="280" y="169"/>
                    <a:pt x="194" y="180"/>
                    <a:pt x="159" y="200"/>
                  </a:cubicBezTo>
                  <a:cubicBezTo>
                    <a:pt x="112" y="226"/>
                    <a:pt x="15" y="309"/>
                    <a:pt x="3" y="446"/>
                  </a:cubicBezTo>
                  <a:cubicBezTo>
                    <a:pt x="1" y="478"/>
                    <a:pt x="0" y="507"/>
                    <a:pt x="0" y="533"/>
                  </a:cubicBezTo>
                  <a:cubicBezTo>
                    <a:pt x="805" y="533"/>
                    <a:pt x="805" y="533"/>
                    <a:pt x="805" y="533"/>
                  </a:cubicBezTo>
                  <a:cubicBezTo>
                    <a:pt x="805" y="216"/>
                    <a:pt x="805" y="216"/>
                    <a:pt x="805" y="216"/>
                  </a:cubicBezTo>
                  <a:cubicBezTo>
                    <a:pt x="805" y="216"/>
                    <a:pt x="805" y="216"/>
                    <a:pt x="805" y="216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61" name="Hình tự do 20"/>
            <p:cNvSpPr/>
            <p:nvPr/>
          </p:nvSpPr>
          <p:spPr bwMode="auto">
            <a:xfrm>
              <a:off x="2894" y="2070"/>
              <a:ext cx="1894" cy="928"/>
            </a:xfrm>
            <a:custGeom>
              <a:avLst/>
              <a:gdLst>
                <a:gd name="T0" fmla="*/ 802 w 802"/>
                <a:gd name="T1" fmla="*/ 114 h 393"/>
                <a:gd name="T2" fmla="*/ 736 w 802"/>
                <a:gd name="T3" fmla="*/ 101 h 393"/>
                <a:gd name="T4" fmla="*/ 388 w 802"/>
                <a:gd name="T5" fmla="*/ 31 h 393"/>
                <a:gd name="T6" fmla="*/ 253 w 802"/>
                <a:gd name="T7" fmla="*/ 55 h 393"/>
                <a:gd name="T8" fmla="*/ 23 w 802"/>
                <a:gd name="T9" fmla="*/ 393 h 393"/>
                <a:gd name="T10" fmla="*/ 802 w 802"/>
                <a:gd name="T11" fmla="*/ 393 h 393"/>
                <a:gd name="T12" fmla="*/ 802 w 802"/>
                <a:gd name="T13" fmla="*/ 114 h 393"/>
                <a:gd name="T14" fmla="*/ 802 w 802"/>
                <a:gd name="T15" fmla="*/ 114 h 3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02" h="393">
                  <a:moveTo>
                    <a:pt x="802" y="114"/>
                  </a:moveTo>
                  <a:cubicBezTo>
                    <a:pt x="782" y="106"/>
                    <a:pt x="759" y="101"/>
                    <a:pt x="736" y="101"/>
                  </a:cubicBezTo>
                  <a:cubicBezTo>
                    <a:pt x="658" y="0"/>
                    <a:pt x="494" y="8"/>
                    <a:pt x="388" y="31"/>
                  </a:cubicBezTo>
                  <a:cubicBezTo>
                    <a:pt x="287" y="55"/>
                    <a:pt x="253" y="55"/>
                    <a:pt x="253" y="55"/>
                  </a:cubicBezTo>
                  <a:cubicBezTo>
                    <a:pt x="151" y="52"/>
                    <a:pt x="0" y="179"/>
                    <a:pt x="23" y="393"/>
                  </a:cubicBezTo>
                  <a:cubicBezTo>
                    <a:pt x="802" y="393"/>
                    <a:pt x="802" y="393"/>
                    <a:pt x="802" y="393"/>
                  </a:cubicBezTo>
                  <a:cubicBezTo>
                    <a:pt x="802" y="114"/>
                    <a:pt x="802" y="114"/>
                    <a:pt x="802" y="114"/>
                  </a:cubicBezTo>
                  <a:cubicBezTo>
                    <a:pt x="802" y="114"/>
                    <a:pt x="802" y="114"/>
                    <a:pt x="802" y="114"/>
                  </a:cubicBezTo>
                  <a:close/>
                </a:path>
              </a:pathLst>
            </a:custGeom>
            <a:solidFill>
              <a:srgbClr val="FEBE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62" name="Hình tự do 21"/>
            <p:cNvSpPr/>
            <p:nvPr/>
          </p:nvSpPr>
          <p:spPr bwMode="auto">
            <a:xfrm>
              <a:off x="3586" y="1792"/>
              <a:ext cx="1060" cy="588"/>
            </a:xfrm>
            <a:custGeom>
              <a:avLst/>
              <a:gdLst>
                <a:gd name="T0" fmla="*/ 364 w 449"/>
                <a:gd name="T1" fmla="*/ 146 h 249"/>
                <a:gd name="T2" fmla="*/ 272 w 449"/>
                <a:gd name="T3" fmla="*/ 130 h 249"/>
                <a:gd name="T4" fmla="*/ 245 w 449"/>
                <a:gd name="T5" fmla="*/ 6 h 249"/>
                <a:gd name="T6" fmla="*/ 177 w 449"/>
                <a:gd name="T7" fmla="*/ 27 h 249"/>
                <a:gd name="T8" fmla="*/ 189 w 449"/>
                <a:gd name="T9" fmla="*/ 128 h 249"/>
                <a:gd name="T10" fmla="*/ 0 w 449"/>
                <a:gd name="T11" fmla="*/ 186 h 249"/>
                <a:gd name="T12" fmla="*/ 101 w 449"/>
                <a:gd name="T13" fmla="*/ 165 h 249"/>
                <a:gd name="T14" fmla="*/ 60 w 449"/>
                <a:gd name="T15" fmla="*/ 222 h 249"/>
                <a:gd name="T16" fmla="*/ 195 w 449"/>
                <a:gd name="T17" fmla="*/ 189 h 249"/>
                <a:gd name="T18" fmla="*/ 327 w 449"/>
                <a:gd name="T19" fmla="*/ 249 h 249"/>
                <a:gd name="T20" fmla="*/ 331 w 449"/>
                <a:gd name="T21" fmla="*/ 178 h 249"/>
                <a:gd name="T22" fmla="*/ 449 w 449"/>
                <a:gd name="T23" fmla="*/ 221 h 249"/>
                <a:gd name="T24" fmla="*/ 364 w 449"/>
                <a:gd name="T25" fmla="*/ 146 h 2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49" h="249">
                  <a:moveTo>
                    <a:pt x="364" y="146"/>
                  </a:moveTo>
                  <a:cubicBezTo>
                    <a:pt x="316" y="125"/>
                    <a:pt x="272" y="130"/>
                    <a:pt x="272" y="130"/>
                  </a:cubicBezTo>
                  <a:cubicBezTo>
                    <a:pt x="272" y="130"/>
                    <a:pt x="281" y="56"/>
                    <a:pt x="245" y="6"/>
                  </a:cubicBezTo>
                  <a:cubicBezTo>
                    <a:pt x="202" y="0"/>
                    <a:pt x="177" y="27"/>
                    <a:pt x="177" y="27"/>
                  </a:cubicBezTo>
                  <a:cubicBezTo>
                    <a:pt x="177" y="27"/>
                    <a:pt x="204" y="111"/>
                    <a:pt x="189" y="128"/>
                  </a:cubicBezTo>
                  <a:cubicBezTo>
                    <a:pt x="153" y="128"/>
                    <a:pt x="75" y="104"/>
                    <a:pt x="0" y="186"/>
                  </a:cubicBezTo>
                  <a:cubicBezTo>
                    <a:pt x="0" y="186"/>
                    <a:pt x="69" y="160"/>
                    <a:pt x="101" y="165"/>
                  </a:cubicBezTo>
                  <a:cubicBezTo>
                    <a:pt x="60" y="189"/>
                    <a:pt x="60" y="222"/>
                    <a:pt x="60" y="222"/>
                  </a:cubicBezTo>
                  <a:cubicBezTo>
                    <a:pt x="60" y="222"/>
                    <a:pt x="136" y="191"/>
                    <a:pt x="195" y="189"/>
                  </a:cubicBezTo>
                  <a:cubicBezTo>
                    <a:pt x="247" y="198"/>
                    <a:pt x="327" y="249"/>
                    <a:pt x="327" y="249"/>
                  </a:cubicBezTo>
                  <a:cubicBezTo>
                    <a:pt x="327" y="249"/>
                    <a:pt x="340" y="221"/>
                    <a:pt x="331" y="178"/>
                  </a:cubicBezTo>
                  <a:cubicBezTo>
                    <a:pt x="371" y="186"/>
                    <a:pt x="449" y="221"/>
                    <a:pt x="449" y="221"/>
                  </a:cubicBezTo>
                  <a:cubicBezTo>
                    <a:pt x="449" y="221"/>
                    <a:pt x="428" y="174"/>
                    <a:pt x="364" y="146"/>
                  </a:cubicBezTo>
                  <a:close/>
                </a:path>
              </a:pathLst>
            </a:custGeom>
            <a:solidFill>
              <a:srgbClr val="92C4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63" name="Hình tự do 22"/>
            <p:cNvSpPr/>
            <p:nvPr/>
          </p:nvSpPr>
          <p:spPr bwMode="auto">
            <a:xfrm>
              <a:off x="2981" y="2238"/>
              <a:ext cx="506" cy="760"/>
            </a:xfrm>
            <a:custGeom>
              <a:avLst/>
              <a:gdLst>
                <a:gd name="T0" fmla="*/ 45 w 214"/>
                <a:gd name="T1" fmla="*/ 161 h 322"/>
                <a:gd name="T2" fmla="*/ 214 w 214"/>
                <a:gd name="T3" fmla="*/ 17 h 322"/>
                <a:gd name="T4" fmla="*/ 72 w 214"/>
                <a:gd name="T5" fmla="*/ 75 h 322"/>
                <a:gd name="T6" fmla="*/ 0 w 214"/>
                <a:gd name="T7" fmla="*/ 291 h 322"/>
                <a:gd name="T8" fmla="*/ 0 w 214"/>
                <a:gd name="T9" fmla="*/ 322 h 322"/>
                <a:gd name="T10" fmla="*/ 21 w 214"/>
                <a:gd name="T11" fmla="*/ 322 h 322"/>
                <a:gd name="T12" fmla="*/ 45 w 214"/>
                <a:gd name="T13" fmla="*/ 161 h 3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14" h="322">
                  <a:moveTo>
                    <a:pt x="45" y="161"/>
                  </a:moveTo>
                  <a:cubicBezTo>
                    <a:pt x="98" y="14"/>
                    <a:pt x="166" y="30"/>
                    <a:pt x="214" y="17"/>
                  </a:cubicBezTo>
                  <a:cubicBezTo>
                    <a:pt x="174" y="0"/>
                    <a:pt x="110" y="25"/>
                    <a:pt x="72" y="75"/>
                  </a:cubicBezTo>
                  <a:cubicBezTo>
                    <a:pt x="34" y="126"/>
                    <a:pt x="0" y="219"/>
                    <a:pt x="0" y="291"/>
                  </a:cubicBezTo>
                  <a:cubicBezTo>
                    <a:pt x="0" y="303"/>
                    <a:pt x="0" y="313"/>
                    <a:pt x="0" y="322"/>
                  </a:cubicBezTo>
                  <a:cubicBezTo>
                    <a:pt x="21" y="322"/>
                    <a:pt x="21" y="322"/>
                    <a:pt x="21" y="322"/>
                  </a:cubicBezTo>
                  <a:cubicBezTo>
                    <a:pt x="19" y="278"/>
                    <a:pt x="24" y="222"/>
                    <a:pt x="45" y="161"/>
                  </a:cubicBezTo>
                  <a:close/>
                </a:path>
              </a:pathLst>
            </a:custGeom>
            <a:solidFill>
              <a:srgbClr val="D279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64" name="Hình tự do 23"/>
            <p:cNvSpPr/>
            <p:nvPr/>
          </p:nvSpPr>
          <p:spPr bwMode="auto">
            <a:xfrm>
              <a:off x="4167" y="1808"/>
              <a:ext cx="92" cy="331"/>
            </a:xfrm>
            <a:custGeom>
              <a:avLst/>
              <a:gdLst>
                <a:gd name="T0" fmla="*/ 0 w 39"/>
                <a:gd name="T1" fmla="*/ 0 h 140"/>
                <a:gd name="T2" fmla="*/ 24 w 39"/>
                <a:gd name="T3" fmla="*/ 75 h 140"/>
                <a:gd name="T4" fmla="*/ 25 w 39"/>
                <a:gd name="T5" fmla="*/ 140 h 140"/>
                <a:gd name="T6" fmla="*/ 32 w 39"/>
                <a:gd name="T7" fmla="*/ 73 h 140"/>
                <a:gd name="T8" fmla="*/ 0 w 39"/>
                <a:gd name="T9" fmla="*/ 0 h 1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140">
                  <a:moveTo>
                    <a:pt x="0" y="0"/>
                  </a:moveTo>
                  <a:cubicBezTo>
                    <a:pt x="0" y="0"/>
                    <a:pt x="21" y="43"/>
                    <a:pt x="24" y="75"/>
                  </a:cubicBezTo>
                  <a:cubicBezTo>
                    <a:pt x="26" y="94"/>
                    <a:pt x="25" y="140"/>
                    <a:pt x="25" y="140"/>
                  </a:cubicBezTo>
                  <a:cubicBezTo>
                    <a:pt x="25" y="140"/>
                    <a:pt x="39" y="123"/>
                    <a:pt x="32" y="73"/>
                  </a:cubicBezTo>
                  <a:cubicBezTo>
                    <a:pt x="22" y="12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7E9D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65" name="Hình tự do 24"/>
            <p:cNvSpPr/>
            <p:nvPr/>
          </p:nvSpPr>
          <p:spPr bwMode="auto">
            <a:xfrm>
              <a:off x="3586" y="2068"/>
              <a:ext cx="453" cy="149"/>
            </a:xfrm>
            <a:custGeom>
              <a:avLst/>
              <a:gdLst>
                <a:gd name="T0" fmla="*/ 119 w 192"/>
                <a:gd name="T1" fmla="*/ 1 h 63"/>
                <a:gd name="T2" fmla="*/ 0 w 192"/>
                <a:gd name="T3" fmla="*/ 63 h 63"/>
                <a:gd name="T4" fmla="*/ 105 w 192"/>
                <a:gd name="T5" fmla="*/ 11 h 63"/>
                <a:gd name="T6" fmla="*/ 192 w 192"/>
                <a:gd name="T7" fmla="*/ 12 h 63"/>
                <a:gd name="T8" fmla="*/ 119 w 192"/>
                <a:gd name="T9" fmla="*/ 1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2" h="63">
                  <a:moveTo>
                    <a:pt x="119" y="1"/>
                  </a:moveTo>
                  <a:cubicBezTo>
                    <a:pt x="89" y="3"/>
                    <a:pt x="22" y="26"/>
                    <a:pt x="0" y="63"/>
                  </a:cubicBezTo>
                  <a:cubicBezTo>
                    <a:pt x="48" y="31"/>
                    <a:pt x="81" y="15"/>
                    <a:pt x="105" y="11"/>
                  </a:cubicBezTo>
                  <a:cubicBezTo>
                    <a:pt x="124" y="8"/>
                    <a:pt x="124" y="11"/>
                    <a:pt x="192" y="12"/>
                  </a:cubicBezTo>
                  <a:cubicBezTo>
                    <a:pt x="192" y="12"/>
                    <a:pt x="168" y="0"/>
                    <a:pt x="119" y="1"/>
                  </a:cubicBezTo>
                  <a:close/>
                </a:path>
              </a:pathLst>
            </a:custGeom>
            <a:solidFill>
              <a:srgbClr val="7E9D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66" name="Hình tự do 25"/>
            <p:cNvSpPr/>
            <p:nvPr/>
          </p:nvSpPr>
          <p:spPr bwMode="auto">
            <a:xfrm>
              <a:off x="3640" y="2408"/>
              <a:ext cx="258" cy="590"/>
            </a:xfrm>
            <a:custGeom>
              <a:avLst/>
              <a:gdLst>
                <a:gd name="T0" fmla="*/ 46 w 109"/>
                <a:gd name="T1" fmla="*/ 117 h 250"/>
                <a:gd name="T2" fmla="*/ 109 w 109"/>
                <a:gd name="T3" fmla="*/ 0 h 250"/>
                <a:gd name="T4" fmla="*/ 25 w 109"/>
                <a:gd name="T5" fmla="*/ 64 h 250"/>
                <a:gd name="T6" fmla="*/ 0 w 109"/>
                <a:gd name="T7" fmla="*/ 219 h 250"/>
                <a:gd name="T8" fmla="*/ 1 w 109"/>
                <a:gd name="T9" fmla="*/ 250 h 250"/>
                <a:gd name="T10" fmla="*/ 40 w 109"/>
                <a:gd name="T11" fmla="*/ 250 h 250"/>
                <a:gd name="T12" fmla="*/ 46 w 109"/>
                <a:gd name="T13" fmla="*/ 117 h 2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9" h="250">
                  <a:moveTo>
                    <a:pt x="46" y="117"/>
                  </a:moveTo>
                  <a:cubicBezTo>
                    <a:pt x="56" y="75"/>
                    <a:pt x="109" y="0"/>
                    <a:pt x="109" y="0"/>
                  </a:cubicBezTo>
                  <a:cubicBezTo>
                    <a:pt x="109" y="0"/>
                    <a:pt x="43" y="32"/>
                    <a:pt x="25" y="64"/>
                  </a:cubicBezTo>
                  <a:cubicBezTo>
                    <a:pt x="9" y="97"/>
                    <a:pt x="0" y="214"/>
                    <a:pt x="0" y="219"/>
                  </a:cubicBezTo>
                  <a:cubicBezTo>
                    <a:pt x="0" y="222"/>
                    <a:pt x="0" y="235"/>
                    <a:pt x="1" y="250"/>
                  </a:cubicBezTo>
                  <a:cubicBezTo>
                    <a:pt x="40" y="250"/>
                    <a:pt x="40" y="250"/>
                    <a:pt x="40" y="250"/>
                  </a:cubicBezTo>
                  <a:cubicBezTo>
                    <a:pt x="37" y="212"/>
                    <a:pt x="37" y="161"/>
                    <a:pt x="46" y="117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67" name="Hình tự do 26"/>
            <p:cNvSpPr/>
            <p:nvPr/>
          </p:nvSpPr>
          <p:spPr bwMode="auto">
            <a:xfrm>
              <a:off x="3605" y="2392"/>
              <a:ext cx="323" cy="606"/>
            </a:xfrm>
            <a:custGeom>
              <a:avLst/>
              <a:gdLst>
                <a:gd name="T0" fmla="*/ 31 w 137"/>
                <a:gd name="T1" fmla="*/ 128 h 257"/>
                <a:gd name="T2" fmla="*/ 137 w 137"/>
                <a:gd name="T3" fmla="*/ 0 h 257"/>
                <a:gd name="T4" fmla="*/ 11 w 137"/>
                <a:gd name="T5" fmla="*/ 131 h 257"/>
                <a:gd name="T6" fmla="*/ 5 w 137"/>
                <a:gd name="T7" fmla="*/ 257 h 257"/>
                <a:gd name="T8" fmla="*/ 23 w 137"/>
                <a:gd name="T9" fmla="*/ 257 h 257"/>
                <a:gd name="T10" fmla="*/ 31 w 137"/>
                <a:gd name="T11" fmla="*/ 128 h 2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7" h="257">
                  <a:moveTo>
                    <a:pt x="31" y="128"/>
                  </a:moveTo>
                  <a:cubicBezTo>
                    <a:pt x="50" y="44"/>
                    <a:pt x="137" y="0"/>
                    <a:pt x="137" y="0"/>
                  </a:cubicBezTo>
                  <a:cubicBezTo>
                    <a:pt x="137" y="0"/>
                    <a:pt x="39" y="13"/>
                    <a:pt x="11" y="131"/>
                  </a:cubicBezTo>
                  <a:cubicBezTo>
                    <a:pt x="0" y="178"/>
                    <a:pt x="1" y="221"/>
                    <a:pt x="5" y="257"/>
                  </a:cubicBezTo>
                  <a:cubicBezTo>
                    <a:pt x="23" y="257"/>
                    <a:pt x="23" y="257"/>
                    <a:pt x="23" y="257"/>
                  </a:cubicBezTo>
                  <a:cubicBezTo>
                    <a:pt x="22" y="214"/>
                    <a:pt x="23" y="165"/>
                    <a:pt x="31" y="128"/>
                  </a:cubicBezTo>
                  <a:close/>
                </a:path>
              </a:pathLst>
            </a:custGeom>
            <a:solidFill>
              <a:srgbClr val="D279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68" name="Hình tự do 27"/>
            <p:cNvSpPr/>
            <p:nvPr/>
          </p:nvSpPr>
          <p:spPr bwMode="auto">
            <a:xfrm>
              <a:off x="4540" y="2444"/>
              <a:ext cx="248" cy="554"/>
            </a:xfrm>
            <a:custGeom>
              <a:avLst/>
              <a:gdLst>
                <a:gd name="T0" fmla="*/ 105 w 105"/>
                <a:gd name="T1" fmla="*/ 173 h 235"/>
                <a:gd name="T2" fmla="*/ 83 w 105"/>
                <a:gd name="T3" fmla="*/ 64 h 235"/>
                <a:gd name="T4" fmla="*/ 0 w 105"/>
                <a:gd name="T5" fmla="*/ 0 h 235"/>
                <a:gd name="T6" fmla="*/ 62 w 105"/>
                <a:gd name="T7" fmla="*/ 117 h 235"/>
                <a:gd name="T8" fmla="*/ 69 w 105"/>
                <a:gd name="T9" fmla="*/ 235 h 235"/>
                <a:gd name="T10" fmla="*/ 105 w 105"/>
                <a:gd name="T11" fmla="*/ 235 h 235"/>
                <a:gd name="T12" fmla="*/ 105 w 105"/>
                <a:gd name="T13" fmla="*/ 173 h 235"/>
                <a:gd name="T14" fmla="*/ 105 w 105"/>
                <a:gd name="T15" fmla="*/ 173 h 2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5" h="235">
                  <a:moveTo>
                    <a:pt x="105" y="173"/>
                  </a:moveTo>
                  <a:cubicBezTo>
                    <a:pt x="101" y="135"/>
                    <a:pt x="93" y="84"/>
                    <a:pt x="83" y="64"/>
                  </a:cubicBezTo>
                  <a:cubicBezTo>
                    <a:pt x="66" y="32"/>
                    <a:pt x="0" y="0"/>
                    <a:pt x="0" y="0"/>
                  </a:cubicBezTo>
                  <a:cubicBezTo>
                    <a:pt x="0" y="0"/>
                    <a:pt x="53" y="75"/>
                    <a:pt x="62" y="117"/>
                  </a:cubicBezTo>
                  <a:cubicBezTo>
                    <a:pt x="71" y="156"/>
                    <a:pt x="72" y="200"/>
                    <a:pt x="69" y="235"/>
                  </a:cubicBezTo>
                  <a:cubicBezTo>
                    <a:pt x="105" y="235"/>
                    <a:pt x="105" y="235"/>
                    <a:pt x="105" y="235"/>
                  </a:cubicBezTo>
                  <a:cubicBezTo>
                    <a:pt x="105" y="173"/>
                    <a:pt x="105" y="173"/>
                    <a:pt x="105" y="173"/>
                  </a:cubicBezTo>
                  <a:cubicBezTo>
                    <a:pt x="105" y="173"/>
                    <a:pt x="105" y="173"/>
                    <a:pt x="105" y="173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69" name="Hình tự do 28"/>
            <p:cNvSpPr/>
            <p:nvPr/>
          </p:nvSpPr>
          <p:spPr bwMode="auto">
            <a:xfrm>
              <a:off x="4507" y="2427"/>
              <a:ext cx="281" cy="571"/>
            </a:xfrm>
            <a:custGeom>
              <a:avLst/>
              <a:gdLst>
                <a:gd name="T0" fmla="*/ 119 w 119"/>
                <a:gd name="T1" fmla="*/ 105 h 242"/>
                <a:gd name="T2" fmla="*/ 0 w 119"/>
                <a:gd name="T3" fmla="*/ 0 h 242"/>
                <a:gd name="T4" fmla="*/ 107 w 119"/>
                <a:gd name="T5" fmla="*/ 129 h 242"/>
                <a:gd name="T6" fmla="*/ 115 w 119"/>
                <a:gd name="T7" fmla="*/ 242 h 242"/>
                <a:gd name="T8" fmla="*/ 119 w 119"/>
                <a:gd name="T9" fmla="*/ 242 h 242"/>
                <a:gd name="T10" fmla="*/ 119 w 119"/>
                <a:gd name="T11" fmla="*/ 105 h 242"/>
                <a:gd name="T12" fmla="*/ 119 w 119"/>
                <a:gd name="T13" fmla="*/ 105 h 2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9" h="242">
                  <a:moveTo>
                    <a:pt x="119" y="105"/>
                  </a:moveTo>
                  <a:cubicBezTo>
                    <a:pt x="85" y="12"/>
                    <a:pt x="0" y="0"/>
                    <a:pt x="0" y="0"/>
                  </a:cubicBezTo>
                  <a:cubicBezTo>
                    <a:pt x="0" y="0"/>
                    <a:pt x="88" y="45"/>
                    <a:pt x="107" y="129"/>
                  </a:cubicBezTo>
                  <a:cubicBezTo>
                    <a:pt x="115" y="161"/>
                    <a:pt x="116" y="203"/>
                    <a:pt x="115" y="242"/>
                  </a:cubicBezTo>
                  <a:cubicBezTo>
                    <a:pt x="119" y="242"/>
                    <a:pt x="119" y="242"/>
                    <a:pt x="119" y="242"/>
                  </a:cubicBezTo>
                  <a:cubicBezTo>
                    <a:pt x="119" y="105"/>
                    <a:pt x="119" y="105"/>
                    <a:pt x="119" y="105"/>
                  </a:cubicBezTo>
                  <a:cubicBezTo>
                    <a:pt x="119" y="105"/>
                    <a:pt x="119" y="105"/>
                    <a:pt x="119" y="105"/>
                  </a:cubicBezTo>
                  <a:close/>
                </a:path>
              </a:pathLst>
            </a:custGeom>
            <a:solidFill>
              <a:srgbClr val="D279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70" name="Hình tự do 29"/>
            <p:cNvSpPr/>
            <p:nvPr/>
          </p:nvSpPr>
          <p:spPr bwMode="auto">
            <a:xfrm>
              <a:off x="3999" y="1848"/>
              <a:ext cx="50" cy="251"/>
            </a:xfrm>
            <a:custGeom>
              <a:avLst/>
              <a:gdLst>
                <a:gd name="T0" fmla="*/ 0 w 21"/>
                <a:gd name="T1" fmla="*/ 8 h 106"/>
                <a:gd name="T2" fmla="*/ 11 w 21"/>
                <a:gd name="T3" fmla="*/ 55 h 106"/>
                <a:gd name="T4" fmla="*/ 10 w 21"/>
                <a:gd name="T5" fmla="*/ 104 h 106"/>
                <a:gd name="T6" fmla="*/ 18 w 21"/>
                <a:gd name="T7" fmla="*/ 106 h 106"/>
                <a:gd name="T8" fmla="*/ 21 w 21"/>
                <a:gd name="T9" fmla="*/ 53 h 106"/>
                <a:gd name="T10" fmla="*/ 6 w 21"/>
                <a:gd name="T11" fmla="*/ 0 h 106"/>
                <a:gd name="T12" fmla="*/ 0 w 21"/>
                <a:gd name="T13" fmla="*/ 8 h 106"/>
                <a:gd name="T14" fmla="*/ 0 w 21"/>
                <a:gd name="T15" fmla="*/ 8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1" h="106">
                  <a:moveTo>
                    <a:pt x="0" y="8"/>
                  </a:moveTo>
                  <a:cubicBezTo>
                    <a:pt x="0" y="8"/>
                    <a:pt x="10" y="40"/>
                    <a:pt x="11" y="55"/>
                  </a:cubicBezTo>
                  <a:cubicBezTo>
                    <a:pt x="13" y="70"/>
                    <a:pt x="10" y="104"/>
                    <a:pt x="10" y="104"/>
                  </a:cubicBezTo>
                  <a:cubicBezTo>
                    <a:pt x="18" y="106"/>
                    <a:pt x="18" y="106"/>
                    <a:pt x="18" y="106"/>
                  </a:cubicBezTo>
                  <a:cubicBezTo>
                    <a:pt x="18" y="106"/>
                    <a:pt x="21" y="70"/>
                    <a:pt x="21" y="53"/>
                  </a:cubicBezTo>
                  <a:cubicBezTo>
                    <a:pt x="21" y="37"/>
                    <a:pt x="6" y="0"/>
                    <a:pt x="6" y="0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8"/>
                    <a:pt x="0" y="8"/>
                    <a:pt x="0" y="8"/>
                  </a:cubicBezTo>
                  <a:close/>
                </a:path>
              </a:pathLst>
            </a:custGeom>
            <a:solidFill>
              <a:srgbClr val="7E9D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</p:grpSp>
      <p:grpSp>
        <p:nvGrpSpPr>
          <p:cNvPr id="171" name="Nhóm 64"/>
          <p:cNvGrpSpPr>
            <a:grpSpLocks noChangeAspect="1"/>
          </p:cNvGrpSpPr>
          <p:nvPr userDrawn="1"/>
        </p:nvGrpSpPr>
        <p:grpSpPr bwMode="auto">
          <a:xfrm rot="12827499" flipH="1">
            <a:off x="11360417" y="2338535"/>
            <a:ext cx="483752" cy="536662"/>
            <a:chOff x="2052" y="995"/>
            <a:chExt cx="768" cy="852"/>
          </a:xfrm>
        </p:grpSpPr>
        <p:sp>
          <p:nvSpPr>
            <p:cNvPr id="172" name="Hình tự do 65"/>
            <p:cNvSpPr/>
            <p:nvPr/>
          </p:nvSpPr>
          <p:spPr bwMode="auto">
            <a:xfrm>
              <a:off x="2430" y="1616"/>
              <a:ext cx="151" cy="231"/>
            </a:xfrm>
            <a:custGeom>
              <a:avLst/>
              <a:gdLst>
                <a:gd name="T0" fmla="*/ 33 w 64"/>
                <a:gd name="T1" fmla="*/ 4 h 98"/>
                <a:gd name="T2" fmla="*/ 12 w 64"/>
                <a:gd name="T3" fmla="*/ 97 h 98"/>
                <a:gd name="T4" fmla="*/ 0 w 64"/>
                <a:gd name="T5" fmla="*/ 92 h 98"/>
                <a:gd name="T6" fmla="*/ 35 w 64"/>
                <a:gd name="T7" fmla="*/ 51 h 98"/>
                <a:gd name="T8" fmla="*/ 24 w 64"/>
                <a:gd name="T9" fmla="*/ 0 h 98"/>
                <a:gd name="T10" fmla="*/ 33 w 64"/>
                <a:gd name="T11" fmla="*/ 4 h 98"/>
                <a:gd name="T12" fmla="*/ 33 w 64"/>
                <a:gd name="T13" fmla="*/ 4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4" h="98">
                  <a:moveTo>
                    <a:pt x="33" y="4"/>
                  </a:moveTo>
                  <a:cubicBezTo>
                    <a:pt x="33" y="4"/>
                    <a:pt x="64" y="56"/>
                    <a:pt x="12" y="97"/>
                  </a:cubicBezTo>
                  <a:cubicBezTo>
                    <a:pt x="9" y="98"/>
                    <a:pt x="0" y="92"/>
                    <a:pt x="0" y="92"/>
                  </a:cubicBezTo>
                  <a:cubicBezTo>
                    <a:pt x="0" y="92"/>
                    <a:pt x="28" y="76"/>
                    <a:pt x="35" y="51"/>
                  </a:cubicBezTo>
                  <a:cubicBezTo>
                    <a:pt x="42" y="28"/>
                    <a:pt x="24" y="0"/>
                    <a:pt x="24" y="0"/>
                  </a:cubicBezTo>
                  <a:cubicBezTo>
                    <a:pt x="33" y="4"/>
                    <a:pt x="33" y="4"/>
                    <a:pt x="33" y="4"/>
                  </a:cubicBezTo>
                  <a:cubicBezTo>
                    <a:pt x="33" y="4"/>
                    <a:pt x="33" y="4"/>
                    <a:pt x="33" y="4"/>
                  </a:cubicBezTo>
                  <a:close/>
                </a:path>
              </a:pathLst>
            </a:custGeom>
            <a:solidFill>
              <a:srgbClr val="92552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73" name="Hình tự do 66"/>
            <p:cNvSpPr/>
            <p:nvPr/>
          </p:nvSpPr>
          <p:spPr bwMode="auto">
            <a:xfrm>
              <a:off x="2052" y="995"/>
              <a:ext cx="768" cy="729"/>
            </a:xfrm>
            <a:custGeom>
              <a:avLst/>
              <a:gdLst>
                <a:gd name="T0" fmla="*/ 162 w 325"/>
                <a:gd name="T1" fmla="*/ 301 h 309"/>
                <a:gd name="T2" fmla="*/ 291 w 325"/>
                <a:gd name="T3" fmla="*/ 223 h 309"/>
                <a:gd name="T4" fmla="*/ 304 w 325"/>
                <a:gd name="T5" fmla="*/ 152 h 309"/>
                <a:gd name="T6" fmla="*/ 249 w 325"/>
                <a:gd name="T7" fmla="*/ 207 h 309"/>
                <a:gd name="T8" fmla="*/ 268 w 325"/>
                <a:gd name="T9" fmla="*/ 58 h 309"/>
                <a:gd name="T10" fmla="*/ 243 w 325"/>
                <a:gd name="T11" fmla="*/ 27 h 309"/>
                <a:gd name="T12" fmla="*/ 197 w 325"/>
                <a:gd name="T13" fmla="*/ 120 h 309"/>
                <a:gd name="T14" fmla="*/ 108 w 325"/>
                <a:gd name="T15" fmla="*/ 30 h 309"/>
                <a:gd name="T16" fmla="*/ 42 w 325"/>
                <a:gd name="T17" fmla="*/ 0 h 309"/>
                <a:gd name="T18" fmla="*/ 116 w 325"/>
                <a:gd name="T19" fmla="*/ 173 h 309"/>
                <a:gd name="T20" fmla="*/ 0 w 325"/>
                <a:gd name="T21" fmla="*/ 162 h 309"/>
                <a:gd name="T22" fmla="*/ 87 w 325"/>
                <a:gd name="T23" fmla="*/ 257 h 309"/>
                <a:gd name="T24" fmla="*/ 46 w 325"/>
                <a:gd name="T25" fmla="*/ 261 h 309"/>
                <a:gd name="T26" fmla="*/ 94 w 325"/>
                <a:gd name="T27" fmla="*/ 300 h 309"/>
                <a:gd name="T28" fmla="*/ 157 w 325"/>
                <a:gd name="T29" fmla="*/ 303 h 309"/>
                <a:gd name="T30" fmla="*/ 162 w 325"/>
                <a:gd name="T31" fmla="*/ 301 h 309"/>
                <a:gd name="T32" fmla="*/ 162 w 325"/>
                <a:gd name="T33" fmla="*/ 301 h 3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25" h="309">
                  <a:moveTo>
                    <a:pt x="162" y="301"/>
                  </a:moveTo>
                  <a:cubicBezTo>
                    <a:pt x="162" y="301"/>
                    <a:pt x="258" y="275"/>
                    <a:pt x="291" y="223"/>
                  </a:cubicBezTo>
                  <a:cubicBezTo>
                    <a:pt x="325" y="171"/>
                    <a:pt x="304" y="152"/>
                    <a:pt x="304" y="152"/>
                  </a:cubicBezTo>
                  <a:cubicBezTo>
                    <a:pt x="249" y="207"/>
                    <a:pt x="249" y="207"/>
                    <a:pt x="249" y="207"/>
                  </a:cubicBezTo>
                  <a:cubicBezTo>
                    <a:pt x="249" y="207"/>
                    <a:pt x="297" y="110"/>
                    <a:pt x="268" y="58"/>
                  </a:cubicBezTo>
                  <a:cubicBezTo>
                    <a:pt x="252" y="30"/>
                    <a:pt x="243" y="27"/>
                    <a:pt x="243" y="27"/>
                  </a:cubicBezTo>
                  <a:cubicBezTo>
                    <a:pt x="243" y="27"/>
                    <a:pt x="216" y="93"/>
                    <a:pt x="197" y="120"/>
                  </a:cubicBezTo>
                  <a:cubicBezTo>
                    <a:pt x="192" y="106"/>
                    <a:pt x="148" y="51"/>
                    <a:pt x="108" y="30"/>
                  </a:cubicBezTo>
                  <a:cubicBezTo>
                    <a:pt x="66" y="8"/>
                    <a:pt x="42" y="0"/>
                    <a:pt x="42" y="0"/>
                  </a:cubicBezTo>
                  <a:cubicBezTo>
                    <a:pt x="116" y="173"/>
                    <a:pt x="116" y="173"/>
                    <a:pt x="116" y="173"/>
                  </a:cubicBezTo>
                  <a:cubicBezTo>
                    <a:pt x="0" y="162"/>
                    <a:pt x="0" y="162"/>
                    <a:pt x="0" y="162"/>
                  </a:cubicBezTo>
                  <a:cubicBezTo>
                    <a:pt x="0" y="162"/>
                    <a:pt x="5" y="237"/>
                    <a:pt x="87" y="257"/>
                  </a:cubicBezTo>
                  <a:cubicBezTo>
                    <a:pt x="71" y="262"/>
                    <a:pt x="46" y="261"/>
                    <a:pt x="46" y="261"/>
                  </a:cubicBezTo>
                  <a:cubicBezTo>
                    <a:pt x="46" y="261"/>
                    <a:pt x="64" y="290"/>
                    <a:pt x="94" y="300"/>
                  </a:cubicBezTo>
                  <a:cubicBezTo>
                    <a:pt x="122" y="309"/>
                    <a:pt x="157" y="303"/>
                    <a:pt x="157" y="303"/>
                  </a:cubicBezTo>
                  <a:cubicBezTo>
                    <a:pt x="162" y="301"/>
                    <a:pt x="162" y="301"/>
                    <a:pt x="162" y="301"/>
                  </a:cubicBezTo>
                  <a:cubicBezTo>
                    <a:pt x="162" y="301"/>
                    <a:pt x="162" y="301"/>
                    <a:pt x="162" y="301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74" name="Hình tự do 67"/>
            <p:cNvSpPr/>
            <p:nvPr/>
          </p:nvSpPr>
          <p:spPr bwMode="auto">
            <a:xfrm>
              <a:off x="2090" y="1054"/>
              <a:ext cx="650" cy="677"/>
            </a:xfrm>
            <a:custGeom>
              <a:avLst/>
              <a:gdLst>
                <a:gd name="T0" fmla="*/ 172 w 275"/>
                <a:gd name="T1" fmla="*/ 254 h 287"/>
                <a:gd name="T2" fmla="*/ 55 w 275"/>
                <a:gd name="T3" fmla="*/ 249 h 287"/>
                <a:gd name="T4" fmla="*/ 108 w 275"/>
                <a:gd name="T5" fmla="*/ 232 h 287"/>
                <a:gd name="T6" fmla="*/ 0 w 275"/>
                <a:gd name="T7" fmla="*/ 156 h 287"/>
                <a:gd name="T8" fmla="*/ 117 w 275"/>
                <a:gd name="T9" fmla="*/ 164 h 287"/>
                <a:gd name="T10" fmla="*/ 49 w 275"/>
                <a:gd name="T11" fmla="*/ 0 h 287"/>
                <a:gd name="T12" fmla="*/ 178 w 275"/>
                <a:gd name="T13" fmla="*/ 125 h 287"/>
                <a:gd name="T14" fmla="*/ 232 w 275"/>
                <a:gd name="T15" fmla="*/ 25 h 287"/>
                <a:gd name="T16" fmla="*/ 218 w 275"/>
                <a:gd name="T17" fmla="*/ 197 h 287"/>
                <a:gd name="T18" fmla="*/ 275 w 275"/>
                <a:gd name="T19" fmla="*/ 160 h 287"/>
                <a:gd name="T20" fmla="*/ 176 w 275"/>
                <a:gd name="T21" fmla="*/ 254 h 287"/>
                <a:gd name="T22" fmla="*/ 172 w 275"/>
                <a:gd name="T23" fmla="*/ 254 h 287"/>
                <a:gd name="T24" fmla="*/ 172 w 275"/>
                <a:gd name="T25" fmla="*/ 254 h 2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75" h="287">
                  <a:moveTo>
                    <a:pt x="172" y="254"/>
                  </a:moveTo>
                  <a:cubicBezTo>
                    <a:pt x="172" y="254"/>
                    <a:pt x="77" y="287"/>
                    <a:pt x="55" y="249"/>
                  </a:cubicBezTo>
                  <a:cubicBezTo>
                    <a:pt x="84" y="254"/>
                    <a:pt x="108" y="232"/>
                    <a:pt x="108" y="232"/>
                  </a:cubicBezTo>
                  <a:cubicBezTo>
                    <a:pt x="108" y="232"/>
                    <a:pt x="17" y="204"/>
                    <a:pt x="0" y="156"/>
                  </a:cubicBezTo>
                  <a:cubicBezTo>
                    <a:pt x="39" y="163"/>
                    <a:pt x="117" y="164"/>
                    <a:pt x="117" y="164"/>
                  </a:cubicBezTo>
                  <a:cubicBezTo>
                    <a:pt x="117" y="164"/>
                    <a:pt x="81" y="58"/>
                    <a:pt x="49" y="0"/>
                  </a:cubicBezTo>
                  <a:cubicBezTo>
                    <a:pt x="99" y="17"/>
                    <a:pt x="156" y="81"/>
                    <a:pt x="178" y="125"/>
                  </a:cubicBezTo>
                  <a:cubicBezTo>
                    <a:pt x="200" y="111"/>
                    <a:pt x="227" y="52"/>
                    <a:pt x="232" y="25"/>
                  </a:cubicBezTo>
                  <a:cubicBezTo>
                    <a:pt x="273" y="93"/>
                    <a:pt x="224" y="189"/>
                    <a:pt x="218" y="197"/>
                  </a:cubicBezTo>
                  <a:cubicBezTo>
                    <a:pt x="242" y="195"/>
                    <a:pt x="259" y="178"/>
                    <a:pt x="275" y="160"/>
                  </a:cubicBezTo>
                  <a:cubicBezTo>
                    <a:pt x="273" y="200"/>
                    <a:pt x="219" y="237"/>
                    <a:pt x="176" y="254"/>
                  </a:cubicBezTo>
                  <a:cubicBezTo>
                    <a:pt x="172" y="254"/>
                    <a:pt x="172" y="254"/>
                    <a:pt x="172" y="254"/>
                  </a:cubicBezTo>
                  <a:cubicBezTo>
                    <a:pt x="172" y="254"/>
                    <a:pt x="172" y="254"/>
                    <a:pt x="172" y="254"/>
                  </a:cubicBezTo>
                  <a:close/>
                </a:path>
              </a:pathLst>
            </a:custGeom>
            <a:solidFill>
              <a:srgbClr val="AFAF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75" name="Hình tự do 68"/>
            <p:cNvSpPr/>
            <p:nvPr/>
          </p:nvSpPr>
          <p:spPr bwMode="auto">
            <a:xfrm>
              <a:off x="2322" y="1198"/>
              <a:ext cx="212" cy="429"/>
            </a:xfrm>
            <a:custGeom>
              <a:avLst/>
              <a:gdLst>
                <a:gd name="T0" fmla="*/ 75 w 90"/>
                <a:gd name="T1" fmla="*/ 182 h 182"/>
                <a:gd name="T2" fmla="*/ 0 w 90"/>
                <a:gd name="T3" fmla="*/ 0 h 182"/>
                <a:gd name="T4" fmla="*/ 75 w 90"/>
                <a:gd name="T5" fmla="*/ 182 h 1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90" h="182">
                  <a:moveTo>
                    <a:pt x="75" y="182"/>
                  </a:moveTo>
                  <a:cubicBezTo>
                    <a:pt x="75" y="182"/>
                    <a:pt x="79" y="111"/>
                    <a:pt x="0" y="0"/>
                  </a:cubicBezTo>
                  <a:cubicBezTo>
                    <a:pt x="16" y="12"/>
                    <a:pt x="90" y="121"/>
                    <a:pt x="75" y="182"/>
                  </a:cubicBezTo>
                  <a:close/>
                </a:path>
              </a:pathLst>
            </a:custGeom>
            <a:solidFill>
              <a:srgbClr val="7087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76" name="Hình tự do 69"/>
            <p:cNvSpPr/>
            <p:nvPr/>
          </p:nvSpPr>
          <p:spPr bwMode="auto">
            <a:xfrm>
              <a:off x="2508" y="1235"/>
              <a:ext cx="128" cy="281"/>
            </a:xfrm>
            <a:custGeom>
              <a:avLst/>
              <a:gdLst>
                <a:gd name="T0" fmla="*/ 0 w 54"/>
                <a:gd name="T1" fmla="*/ 119 h 119"/>
                <a:gd name="T2" fmla="*/ 52 w 54"/>
                <a:gd name="T3" fmla="*/ 0 h 119"/>
                <a:gd name="T4" fmla="*/ 0 w 54"/>
                <a:gd name="T5" fmla="*/ 119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4" h="119">
                  <a:moveTo>
                    <a:pt x="0" y="119"/>
                  </a:moveTo>
                  <a:cubicBezTo>
                    <a:pt x="0" y="119"/>
                    <a:pt x="36" y="88"/>
                    <a:pt x="52" y="0"/>
                  </a:cubicBezTo>
                  <a:cubicBezTo>
                    <a:pt x="54" y="14"/>
                    <a:pt x="36" y="99"/>
                    <a:pt x="0" y="119"/>
                  </a:cubicBezTo>
                  <a:close/>
                </a:path>
              </a:pathLst>
            </a:custGeom>
            <a:solidFill>
              <a:srgbClr val="7087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77" name="Hình tự do 70"/>
            <p:cNvSpPr/>
            <p:nvPr/>
          </p:nvSpPr>
          <p:spPr bwMode="auto">
            <a:xfrm>
              <a:off x="2539" y="1500"/>
              <a:ext cx="163" cy="101"/>
            </a:xfrm>
            <a:custGeom>
              <a:avLst/>
              <a:gdLst>
                <a:gd name="T0" fmla="*/ 0 w 69"/>
                <a:gd name="T1" fmla="*/ 40 h 43"/>
                <a:gd name="T2" fmla="*/ 69 w 69"/>
                <a:gd name="T3" fmla="*/ 0 h 43"/>
                <a:gd name="T4" fmla="*/ 0 w 69"/>
                <a:gd name="T5" fmla="*/ 40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9" h="43">
                  <a:moveTo>
                    <a:pt x="0" y="40"/>
                  </a:moveTo>
                  <a:cubicBezTo>
                    <a:pt x="0" y="40"/>
                    <a:pt x="29" y="38"/>
                    <a:pt x="69" y="0"/>
                  </a:cubicBezTo>
                  <a:cubicBezTo>
                    <a:pt x="65" y="7"/>
                    <a:pt x="25" y="43"/>
                    <a:pt x="0" y="40"/>
                  </a:cubicBezTo>
                  <a:close/>
                </a:path>
              </a:pathLst>
            </a:custGeom>
            <a:solidFill>
              <a:srgbClr val="7087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78" name="Hình tự do 71"/>
            <p:cNvSpPr/>
            <p:nvPr/>
          </p:nvSpPr>
          <p:spPr bwMode="auto">
            <a:xfrm>
              <a:off x="2303" y="1604"/>
              <a:ext cx="177" cy="59"/>
            </a:xfrm>
            <a:custGeom>
              <a:avLst/>
              <a:gdLst>
                <a:gd name="T0" fmla="*/ 75 w 75"/>
                <a:gd name="T1" fmla="*/ 0 h 25"/>
                <a:gd name="T2" fmla="*/ 0 w 75"/>
                <a:gd name="T3" fmla="*/ 23 h 25"/>
                <a:gd name="T4" fmla="*/ 75 w 75"/>
                <a:gd name="T5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5" h="25">
                  <a:moveTo>
                    <a:pt x="75" y="0"/>
                  </a:moveTo>
                  <a:cubicBezTo>
                    <a:pt x="75" y="0"/>
                    <a:pt x="54" y="20"/>
                    <a:pt x="0" y="23"/>
                  </a:cubicBezTo>
                  <a:cubicBezTo>
                    <a:pt x="7" y="25"/>
                    <a:pt x="60" y="21"/>
                    <a:pt x="75" y="0"/>
                  </a:cubicBezTo>
                  <a:close/>
                </a:path>
              </a:pathLst>
            </a:custGeom>
            <a:solidFill>
              <a:srgbClr val="7087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79" name="Hình tự do 72"/>
            <p:cNvSpPr/>
            <p:nvPr/>
          </p:nvSpPr>
          <p:spPr bwMode="auto">
            <a:xfrm>
              <a:off x="2161" y="1472"/>
              <a:ext cx="300" cy="111"/>
            </a:xfrm>
            <a:custGeom>
              <a:avLst/>
              <a:gdLst>
                <a:gd name="T0" fmla="*/ 127 w 127"/>
                <a:gd name="T1" fmla="*/ 30 h 47"/>
                <a:gd name="T2" fmla="*/ 0 w 127"/>
                <a:gd name="T3" fmla="*/ 0 h 47"/>
                <a:gd name="T4" fmla="*/ 127 w 127"/>
                <a:gd name="T5" fmla="*/ 30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7" h="47">
                  <a:moveTo>
                    <a:pt x="127" y="30"/>
                  </a:moveTo>
                  <a:cubicBezTo>
                    <a:pt x="127" y="30"/>
                    <a:pt x="80" y="39"/>
                    <a:pt x="0" y="0"/>
                  </a:cubicBezTo>
                  <a:cubicBezTo>
                    <a:pt x="9" y="10"/>
                    <a:pt x="88" y="47"/>
                    <a:pt x="127" y="30"/>
                  </a:cubicBezTo>
                  <a:close/>
                </a:path>
              </a:pathLst>
            </a:custGeom>
            <a:solidFill>
              <a:srgbClr val="7087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</p:grpSp>
      <p:sp>
        <p:nvSpPr>
          <p:cNvPr id="2" name="Tiêu đề 1"/>
          <p:cNvSpPr>
            <a:spLocks noGrp="1"/>
          </p:cNvSpPr>
          <p:nvPr>
            <p:ph type="ctrTitle" hasCustomPrompt="1"/>
          </p:nvPr>
        </p:nvSpPr>
        <p:spPr>
          <a:xfrm>
            <a:off x="2681288" y="165020"/>
            <a:ext cx="9360418" cy="2263258"/>
          </a:xfrm>
        </p:spPr>
        <p:txBody>
          <a:bodyPr anchor="b">
            <a:normAutofit/>
          </a:bodyPr>
          <a:lstStyle>
            <a:lvl1pPr algn="ctr" latinLnBrk="0">
              <a:defRPr lang="vi-VN" sz="660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Tiêu đề phụ 2"/>
          <p:cNvSpPr>
            <a:spLocks noGrp="1"/>
          </p:cNvSpPr>
          <p:nvPr>
            <p:ph type="subTitle" idx="1" hasCustomPrompt="1"/>
          </p:nvPr>
        </p:nvSpPr>
        <p:spPr>
          <a:xfrm>
            <a:off x="3903329" y="2476917"/>
            <a:ext cx="6916336" cy="1771600"/>
          </a:xfrm>
        </p:spPr>
        <p:txBody>
          <a:bodyPr>
            <a:normAutofit/>
          </a:bodyPr>
          <a:lstStyle>
            <a:lvl1pPr marL="0" indent="0" algn="ctr" latinLnBrk="0">
              <a:spcBef>
                <a:spcPts val="0"/>
              </a:spcBef>
              <a:buNone/>
              <a:defRPr lang="vi-VN" sz="4800" cap="none" baseline="0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 marL="457200" indent="0" algn="ctr" latinLnBrk="0">
              <a:buNone/>
              <a:defRPr lang="vi-VN" sz="2800"/>
            </a:lvl2pPr>
            <a:lvl3pPr marL="914400" indent="0" algn="ctr" latinLnBrk="0">
              <a:buNone/>
              <a:defRPr lang="vi-VN" sz="2400"/>
            </a:lvl3pPr>
            <a:lvl4pPr marL="1371600" indent="0" algn="ctr" latinLnBrk="0">
              <a:buNone/>
              <a:defRPr lang="vi-VN" sz="2000"/>
            </a:lvl4pPr>
            <a:lvl5pPr marL="1828800" indent="0" algn="ctr" latinLnBrk="0">
              <a:buNone/>
              <a:defRPr lang="vi-VN" sz="2000"/>
            </a:lvl5pPr>
            <a:lvl6pPr marL="2286000" indent="0" algn="ctr" latinLnBrk="0">
              <a:buNone/>
              <a:defRPr lang="vi-VN" sz="2000"/>
            </a:lvl6pPr>
            <a:lvl7pPr marL="2743200" indent="0" algn="ctr" latinLnBrk="0">
              <a:buNone/>
              <a:defRPr lang="vi-VN" sz="2000"/>
            </a:lvl7pPr>
            <a:lvl8pPr marL="3200400" indent="0" algn="ctr" latinLnBrk="0">
              <a:buNone/>
              <a:defRPr lang="vi-VN" sz="2000"/>
            </a:lvl8pPr>
            <a:lvl9pPr marL="3657600" indent="0" algn="ctr" latinLnBrk="0">
              <a:buNone/>
              <a:defRPr lang="vi-VN" sz="2000"/>
            </a:lvl9pPr>
          </a:lstStyle>
          <a:p>
            <a:r>
              <a:rPr lang="vi-VN"/>
              <a:t>Bấm để sửa kiểu tiêu đề phụ Bản cái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êu đề và Văn bản Dọ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Văn bản Dọc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vi-VN"/>
              <a:t>Bấm để sửa kiểu văn bản Bản cái</a:t>
            </a:r>
          </a:p>
          <a:p>
            <a:pPr lvl="1"/>
            <a:r>
              <a:rPr lang="vi-VN"/>
              <a:t>Mức hai</a:t>
            </a:r>
          </a:p>
          <a:p>
            <a:pPr lvl="2"/>
            <a:r>
              <a:rPr lang="vi-VN"/>
              <a:t>Mức ba</a:t>
            </a:r>
          </a:p>
          <a:p>
            <a:pPr lvl="3"/>
            <a:r>
              <a:rPr lang="vi-VN"/>
              <a:t>Mức bốn</a:t>
            </a:r>
          </a:p>
          <a:p>
            <a:pPr lvl="4"/>
            <a:r>
              <a:rPr lang="vi-VN"/>
              <a:t>Mức năm</a:t>
            </a:r>
          </a:p>
        </p:txBody>
      </p:sp>
      <p:sp>
        <p:nvSpPr>
          <p:cNvPr id="4" name="Chỗ dành sẵn cho Ngà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BCFEF5-05B0-497A-A875-E7EE2BCA6F81}" type="datetime1">
              <a:rPr lang="vi-VN" smtClean="0"/>
              <a:t>06/01/2022</a:t>
            </a:fld>
            <a:endParaRPr lang="vi-VN"/>
          </a:p>
        </p:txBody>
      </p:sp>
      <p:sp>
        <p:nvSpPr>
          <p:cNvPr id="5" name="Chỗ dành sẵn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Chỗ dành sẵn cho Số Trang chiế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D9AD5-F248-4919-864A-CFD76CC027D6}" type="slidenum">
              <a:rPr/>
              <a:t>‹#›</a:t>
            </a:fld>
            <a:endParaRPr lang="vi-VN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ăn bản và Tiêu đề Dọ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Dọc 1"/>
          <p:cNvSpPr>
            <a:spLocks noGrp="1"/>
          </p:cNvSpPr>
          <p:nvPr>
            <p:ph type="title" orient="vert" hasCustomPrompt="1"/>
          </p:nvPr>
        </p:nvSpPr>
        <p:spPr>
          <a:xfrm>
            <a:off x="8724900" y="592666"/>
            <a:ext cx="2628900" cy="5579533"/>
          </a:xfrm>
        </p:spPr>
        <p:txBody>
          <a:bodyPr vert="eaVert"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Văn bản Dọc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592666"/>
            <a:ext cx="7734300" cy="5579533"/>
          </a:xfrm>
        </p:spPr>
        <p:txBody>
          <a:bodyPr vert="eaVert"/>
          <a:lstStyle/>
          <a:p>
            <a:pPr lvl="0"/>
            <a:r>
              <a:rPr lang="vi-VN"/>
              <a:t>Bấm để sửa kiểu văn bản Bản cái</a:t>
            </a:r>
          </a:p>
          <a:p>
            <a:pPr lvl="1"/>
            <a:r>
              <a:rPr lang="vi-VN"/>
              <a:t>Mức hai</a:t>
            </a:r>
          </a:p>
          <a:p>
            <a:pPr lvl="2"/>
            <a:r>
              <a:rPr lang="vi-VN"/>
              <a:t>Mức ba</a:t>
            </a:r>
          </a:p>
          <a:p>
            <a:pPr lvl="3"/>
            <a:r>
              <a:rPr lang="vi-VN"/>
              <a:t>Mức bốn</a:t>
            </a:r>
          </a:p>
          <a:p>
            <a:pPr lvl="4"/>
            <a:r>
              <a:rPr lang="vi-VN"/>
              <a:t>Mức năm</a:t>
            </a:r>
          </a:p>
        </p:txBody>
      </p:sp>
      <p:sp>
        <p:nvSpPr>
          <p:cNvPr id="4" name="Chỗ dành sẵn cho Ngà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9771A7-CF97-4DBD-A97D-22F0AC5DC795}" type="datetime1">
              <a:rPr lang="vi-VN" smtClean="0"/>
              <a:t>06/01/2022</a:t>
            </a:fld>
            <a:endParaRPr lang="vi-VN"/>
          </a:p>
        </p:txBody>
      </p:sp>
      <p:sp>
        <p:nvSpPr>
          <p:cNvPr id="5" name="Chỗ dành sẵn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Chỗ dành sẵn cho Số Trang chiế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D9AD5-F248-4919-864A-CFD76CC027D6}" type="slidenum">
              <a:rPr/>
              <a:t>‹#›</a:t>
            </a:fld>
            <a:endParaRPr lang="vi-VN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10B419-FF10-4B1A-ACF4-A90B728DFC1A}" type="datetimeFigureOut">
              <a:rPr lang="en-US" smtClean="0"/>
              <a:t>1/6/2022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E3DEF7-8BFF-473F-BBF9-2145226ECB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952820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10B419-FF10-4B1A-ACF4-A90B728DFC1A}" type="datetimeFigureOut">
              <a:rPr lang="en-US" smtClean="0"/>
              <a:t>1/6/2022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E3DEF7-8BFF-473F-BBF9-2145226ECB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452268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10B419-FF10-4B1A-ACF4-A90B728DFC1A}" type="datetimeFigureOut">
              <a:rPr lang="en-US" smtClean="0"/>
              <a:t>1/6/2022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E3DEF7-8BFF-473F-BBF9-2145226ECB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480877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10B419-FF10-4B1A-ACF4-A90B728DFC1A}" type="datetimeFigureOut">
              <a:rPr lang="en-US" smtClean="0"/>
              <a:t>1/6/2022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E3DEF7-8BFF-473F-BBF9-2145226ECB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121323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10B419-FF10-4B1A-ACF4-A90B728DFC1A}" type="datetimeFigureOut">
              <a:rPr lang="en-US" smtClean="0"/>
              <a:t>1/6/2022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E3DEF7-8BFF-473F-BBF9-2145226ECB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877947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10B419-FF10-4B1A-ACF4-A90B728DFC1A}" type="datetimeFigureOut">
              <a:rPr lang="en-US" smtClean="0"/>
              <a:t>1/6/2022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E3DEF7-8BFF-473F-BBF9-2145226ECB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514190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10B419-FF10-4B1A-ACF4-A90B728DFC1A}" type="datetimeFigureOut">
              <a:rPr lang="en-US" smtClean="0"/>
              <a:t>1/6/2022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E3DEF7-8BFF-473F-BBF9-2145226ECB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309205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10B419-FF10-4B1A-ACF4-A90B728DFC1A}" type="datetimeFigureOut">
              <a:rPr lang="en-US" smtClean="0"/>
              <a:t>1/6/2022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E3DEF7-8BFF-473F-BBF9-2145226ECB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22031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êu đề và Nộ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Nội dung 2"/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6pPr latinLnBrk="0">
              <a:defRPr lang="vi-VN"/>
            </a:lvl6pPr>
            <a:lvl7pPr latinLnBrk="0">
              <a:defRPr lang="vi-VN"/>
            </a:lvl7pPr>
            <a:lvl8pPr latinLnBrk="0">
              <a:defRPr lang="vi-VN"/>
            </a:lvl8pPr>
            <a:lvl9pPr latinLnBrk="0">
              <a:defRPr lang="vi-VN"/>
            </a:lvl9pPr>
          </a:lstStyle>
          <a:p>
            <a:pPr lvl="0"/>
            <a:r>
              <a:rPr lang="vi-VN"/>
              <a:t>Bấm để sửa kiểu văn bản Bản cái</a:t>
            </a:r>
          </a:p>
          <a:p>
            <a:pPr lvl="1"/>
            <a:r>
              <a:rPr lang="vi-VN"/>
              <a:t>Mức hai</a:t>
            </a:r>
          </a:p>
          <a:p>
            <a:pPr lvl="2"/>
            <a:r>
              <a:rPr lang="vi-VN"/>
              <a:t>Mức ba</a:t>
            </a:r>
          </a:p>
          <a:p>
            <a:pPr lvl="3"/>
            <a:r>
              <a:rPr lang="vi-VN"/>
              <a:t>Mức bốn</a:t>
            </a:r>
          </a:p>
          <a:p>
            <a:pPr lvl="4"/>
            <a:r>
              <a:rPr lang="vi-VN"/>
              <a:t>Mức năm</a:t>
            </a:r>
          </a:p>
        </p:txBody>
      </p:sp>
      <p:sp>
        <p:nvSpPr>
          <p:cNvPr id="4" name="Chỗ dành sẵn cho Ngà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EAA6B8-5990-451A-BEED-189F879CDDCC}" type="datetime1">
              <a:rPr lang="vi-VN" smtClean="0"/>
              <a:t>06/01/2022</a:t>
            </a:fld>
            <a:endParaRPr lang="vi-VN"/>
          </a:p>
        </p:txBody>
      </p:sp>
      <p:sp>
        <p:nvSpPr>
          <p:cNvPr id="5" name="Chỗ dành sẵn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Chỗ dành sẵn cho Số Trang chiế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D9AD5-F248-4919-864A-CFD76CC027D6}" type="slidenum">
              <a:rPr/>
              <a:t>‹#›</a:t>
            </a:fld>
            <a:endParaRPr lang="vi-VN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10B419-FF10-4B1A-ACF4-A90B728DFC1A}" type="datetimeFigureOut">
              <a:rPr lang="en-US" smtClean="0"/>
              <a:t>1/6/2022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E3DEF7-8BFF-473F-BBF9-2145226ECB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366025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10B419-FF10-4B1A-ACF4-A90B728DFC1A}" type="datetimeFigureOut">
              <a:rPr lang="en-US" smtClean="0"/>
              <a:t>1/6/2022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E3DEF7-8BFF-473F-BBF9-2145226ECB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696495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10B419-FF10-4B1A-ACF4-A90B728DFC1A}" type="datetimeFigureOut">
              <a:rPr lang="en-US" smtClean="0"/>
              <a:t>1/6/2022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E3DEF7-8BFF-473F-BBF9-2145226ECB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23248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Đầu trang của Phầ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 hasCustomPrompt="1"/>
          </p:nvPr>
        </p:nvSpPr>
        <p:spPr>
          <a:xfrm>
            <a:off x="1523999" y="1485900"/>
            <a:ext cx="9144001" cy="2933700"/>
          </a:xfrm>
        </p:spPr>
        <p:txBody>
          <a:bodyPr anchor="b">
            <a:normAutofit/>
          </a:bodyPr>
          <a:lstStyle>
            <a:lvl1pPr algn="l" latinLnBrk="0">
              <a:defRPr lang="vi-VN" sz="5200" b="0"/>
            </a:lvl1pPr>
          </a:lstStyle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Văn bản 2"/>
          <p:cNvSpPr>
            <a:spLocks noGrp="1"/>
          </p:cNvSpPr>
          <p:nvPr>
            <p:ph type="body" idx="1" hasCustomPrompt="1"/>
          </p:nvPr>
        </p:nvSpPr>
        <p:spPr>
          <a:xfrm>
            <a:off x="1522413" y="4454034"/>
            <a:ext cx="9144000" cy="1184766"/>
          </a:xfrm>
        </p:spPr>
        <p:txBody>
          <a:bodyPr anchor="t">
            <a:normAutofit/>
          </a:bodyPr>
          <a:lstStyle>
            <a:lvl1pPr marL="0" indent="0" algn="l" latinLnBrk="0">
              <a:spcBef>
                <a:spcPts val="0"/>
              </a:spcBef>
              <a:buNone/>
              <a:defRPr lang="vi-VN" sz="2400" cap="none" baseline="0">
                <a:solidFill>
                  <a:schemeClr val="tx1"/>
                </a:solidFill>
              </a:defRPr>
            </a:lvl1pPr>
            <a:lvl2pPr marL="457200" indent="0" latinLnBrk="0">
              <a:buNone/>
              <a:defRPr lang="vi-VN"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 latinLnBrk="0">
              <a:buNone/>
              <a:defRPr lang="vi-VN"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latinLnBrk="0">
              <a:buNone/>
              <a:defRPr lang="vi-VN"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latinLnBrk="0">
              <a:buNone/>
              <a:defRPr lang="vi-VN"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latinLnBrk="0">
              <a:buNone/>
              <a:defRPr lang="vi-VN"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latinLnBrk="0">
              <a:buNone/>
              <a:defRPr lang="vi-VN"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latinLnBrk="0">
              <a:buNone/>
              <a:defRPr lang="vi-VN"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latinLnBrk="0">
              <a:buNone/>
              <a:defRPr lang="vi-VN"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vi-VN"/>
              <a:t>Bấm để sửa kiểu văn bản Bản cái</a:t>
            </a:r>
          </a:p>
        </p:txBody>
      </p:sp>
      <p:sp>
        <p:nvSpPr>
          <p:cNvPr id="4" name="Chỗ dành sẵn cho Ngà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36CED3-226B-4990-838A-B171C4999ED6}" type="datetime1">
              <a:rPr lang="vi-VN" smtClean="0"/>
              <a:t>06/01/2022</a:t>
            </a:fld>
            <a:endParaRPr lang="vi-VN"/>
          </a:p>
        </p:txBody>
      </p:sp>
      <p:sp>
        <p:nvSpPr>
          <p:cNvPr id="5" name="Chỗ dành sẵn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Chỗ dành sẵn cho Số Trang chiế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D9AD5-F248-4919-864A-CFD76CC027D6}" type="slidenum">
              <a:rPr/>
              <a:t>‹#›</a:t>
            </a:fld>
            <a:endParaRPr lang="vi-VN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Hai Nộ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Nội dung 2"/>
          <p:cNvSpPr>
            <a:spLocks noGrp="1"/>
          </p:cNvSpPr>
          <p:nvPr>
            <p:ph sz="half" idx="1" hasCustomPrompt="1"/>
          </p:nvPr>
        </p:nvSpPr>
        <p:spPr>
          <a:xfrm>
            <a:off x="1528572" y="1485900"/>
            <a:ext cx="4480560" cy="4123944"/>
          </a:xfrm>
        </p:spPr>
        <p:txBody>
          <a:bodyPr>
            <a:normAutofit/>
          </a:bodyPr>
          <a:lstStyle>
            <a:lvl1pPr latinLnBrk="0">
              <a:defRPr lang="vi-VN" sz="2000"/>
            </a:lvl1pPr>
            <a:lvl2pPr latinLnBrk="0">
              <a:defRPr lang="vi-VN" sz="1800"/>
            </a:lvl2pPr>
            <a:lvl3pPr latinLnBrk="0">
              <a:defRPr lang="vi-VN" sz="1600"/>
            </a:lvl3pPr>
            <a:lvl4pPr latinLnBrk="0">
              <a:defRPr lang="vi-VN" sz="1400"/>
            </a:lvl4pPr>
            <a:lvl5pPr latinLnBrk="0">
              <a:defRPr lang="vi-VN" sz="1400"/>
            </a:lvl5pPr>
            <a:lvl6pPr latinLnBrk="0">
              <a:defRPr lang="vi-VN" sz="1800"/>
            </a:lvl6pPr>
            <a:lvl7pPr latinLnBrk="0">
              <a:defRPr lang="vi-VN" sz="1800"/>
            </a:lvl7pPr>
            <a:lvl8pPr latinLnBrk="0">
              <a:defRPr lang="vi-VN" sz="1800"/>
            </a:lvl8pPr>
            <a:lvl9pPr latinLnBrk="0">
              <a:defRPr lang="vi-VN" sz="1800"/>
            </a:lvl9pPr>
          </a:lstStyle>
          <a:p>
            <a:pPr lvl="0"/>
            <a:r>
              <a:rPr lang="vi-VN"/>
              <a:t>Bấm để sửa kiểu văn bản Bản cái</a:t>
            </a:r>
          </a:p>
          <a:p>
            <a:pPr lvl="1"/>
            <a:r>
              <a:rPr lang="vi-VN"/>
              <a:t>Mức hai</a:t>
            </a:r>
          </a:p>
          <a:p>
            <a:pPr lvl="2"/>
            <a:r>
              <a:rPr lang="vi-VN"/>
              <a:t>Mức ba</a:t>
            </a:r>
          </a:p>
          <a:p>
            <a:pPr lvl="3"/>
            <a:r>
              <a:rPr lang="vi-VN"/>
              <a:t>Mức bốn</a:t>
            </a:r>
          </a:p>
          <a:p>
            <a:pPr lvl="4"/>
            <a:r>
              <a:rPr lang="vi-VN"/>
              <a:t>Mức năm</a:t>
            </a:r>
          </a:p>
        </p:txBody>
      </p:sp>
      <p:sp>
        <p:nvSpPr>
          <p:cNvPr id="4" name="Chỗ dành sẵn cho Nội dung 3"/>
          <p:cNvSpPr>
            <a:spLocks noGrp="1"/>
          </p:cNvSpPr>
          <p:nvPr>
            <p:ph sz="half" idx="2" hasCustomPrompt="1"/>
          </p:nvPr>
        </p:nvSpPr>
        <p:spPr>
          <a:xfrm>
            <a:off x="6177169" y="1485900"/>
            <a:ext cx="4480560" cy="4123944"/>
          </a:xfrm>
        </p:spPr>
        <p:txBody>
          <a:bodyPr>
            <a:normAutofit/>
          </a:bodyPr>
          <a:lstStyle>
            <a:lvl1pPr latinLnBrk="0">
              <a:defRPr lang="vi-VN" sz="2000"/>
            </a:lvl1pPr>
            <a:lvl2pPr latinLnBrk="0">
              <a:defRPr lang="vi-VN" sz="1800"/>
            </a:lvl2pPr>
            <a:lvl3pPr latinLnBrk="0">
              <a:defRPr lang="vi-VN" sz="1600"/>
            </a:lvl3pPr>
            <a:lvl4pPr latinLnBrk="0">
              <a:defRPr lang="vi-VN" sz="1400"/>
            </a:lvl4pPr>
            <a:lvl5pPr latinLnBrk="0">
              <a:defRPr lang="vi-VN" sz="1400"/>
            </a:lvl5pPr>
            <a:lvl6pPr latinLnBrk="0">
              <a:defRPr lang="vi-VN" sz="1800"/>
            </a:lvl6pPr>
            <a:lvl7pPr latinLnBrk="0">
              <a:defRPr lang="vi-VN" sz="1800"/>
            </a:lvl7pPr>
            <a:lvl8pPr latinLnBrk="0">
              <a:defRPr lang="vi-VN" sz="1800"/>
            </a:lvl8pPr>
            <a:lvl9pPr latinLnBrk="0">
              <a:defRPr lang="vi-VN" sz="1800"/>
            </a:lvl9pPr>
          </a:lstStyle>
          <a:p>
            <a:pPr lvl="0"/>
            <a:r>
              <a:rPr lang="vi-VN"/>
              <a:t>Bấm để sửa kiểu văn bản Bản cái</a:t>
            </a:r>
          </a:p>
          <a:p>
            <a:pPr lvl="1"/>
            <a:r>
              <a:rPr lang="vi-VN"/>
              <a:t>Mức hai</a:t>
            </a:r>
          </a:p>
          <a:p>
            <a:pPr lvl="2"/>
            <a:r>
              <a:rPr lang="vi-VN"/>
              <a:t>Mức ba</a:t>
            </a:r>
          </a:p>
          <a:p>
            <a:pPr lvl="3"/>
            <a:r>
              <a:rPr lang="vi-VN"/>
              <a:t>Mức bốn</a:t>
            </a:r>
          </a:p>
          <a:p>
            <a:pPr lvl="4"/>
            <a:r>
              <a:rPr lang="vi-VN"/>
              <a:t>Mức năm</a:t>
            </a:r>
          </a:p>
        </p:txBody>
      </p:sp>
      <p:sp>
        <p:nvSpPr>
          <p:cNvPr id="5" name="Chỗ dành sẵn cho Ngà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6503F8-74A1-4BF5-80A1-21D66EBA5FCA}" type="datetime1">
              <a:rPr lang="vi-VN" smtClean="0"/>
              <a:t>06/01/2022</a:t>
            </a:fld>
            <a:endParaRPr lang="vi-VN"/>
          </a:p>
        </p:txBody>
      </p:sp>
      <p:sp>
        <p:nvSpPr>
          <p:cNvPr id="6" name="Chỗ dành sẵn cho Chân trang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Chỗ dành sẵn cho Số Trang chiế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/>
              <a:t>‹#›</a:t>
            </a:fld>
            <a:endParaRPr lang="vi-VN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o sán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hỗ dành sẵn cho Văn bản 2"/>
          <p:cNvSpPr>
            <a:spLocks noGrp="1"/>
          </p:cNvSpPr>
          <p:nvPr>
            <p:ph type="body" idx="1" hasCustomPrompt="1"/>
          </p:nvPr>
        </p:nvSpPr>
        <p:spPr>
          <a:xfrm>
            <a:off x="1528572" y="1376018"/>
            <a:ext cx="4480560" cy="768096"/>
          </a:xfrm>
        </p:spPr>
        <p:txBody>
          <a:bodyPr anchor="ctr">
            <a:normAutofit/>
          </a:bodyPr>
          <a:lstStyle>
            <a:lvl1pPr marL="0" indent="0" latinLnBrk="0">
              <a:spcBef>
                <a:spcPts val="0"/>
              </a:spcBef>
              <a:buNone/>
              <a:defRPr lang="vi-VN" sz="2000" b="1"/>
            </a:lvl1pPr>
            <a:lvl2pPr marL="457200" indent="0" latinLnBrk="0">
              <a:buNone/>
              <a:defRPr lang="vi-VN" sz="2000" b="1"/>
            </a:lvl2pPr>
            <a:lvl3pPr marL="914400" indent="0" latinLnBrk="0">
              <a:buNone/>
              <a:defRPr lang="vi-VN" sz="1800" b="1"/>
            </a:lvl3pPr>
            <a:lvl4pPr marL="1371600" indent="0" latinLnBrk="0">
              <a:buNone/>
              <a:defRPr lang="vi-VN" sz="1600" b="1"/>
            </a:lvl4pPr>
            <a:lvl5pPr marL="1828800" indent="0" latinLnBrk="0">
              <a:buNone/>
              <a:defRPr lang="vi-VN" sz="1600" b="1"/>
            </a:lvl5pPr>
            <a:lvl6pPr marL="2286000" indent="0" latinLnBrk="0">
              <a:buNone/>
              <a:defRPr lang="vi-VN" sz="1600" b="1"/>
            </a:lvl6pPr>
            <a:lvl7pPr marL="2743200" indent="0" latinLnBrk="0">
              <a:buNone/>
              <a:defRPr lang="vi-VN" sz="1600" b="1"/>
            </a:lvl7pPr>
            <a:lvl8pPr marL="3200400" indent="0" latinLnBrk="0">
              <a:buNone/>
              <a:defRPr lang="vi-VN" sz="1600" b="1"/>
            </a:lvl8pPr>
            <a:lvl9pPr marL="3657600" indent="0" latinLnBrk="0">
              <a:buNone/>
              <a:defRPr lang="vi-VN" sz="1600" b="1"/>
            </a:lvl9pPr>
          </a:lstStyle>
          <a:p>
            <a:pPr lvl="0"/>
            <a:r>
              <a:rPr lang="vi-VN"/>
              <a:t>Bấm để sửa kiểu văn bản Bản cái</a:t>
            </a:r>
          </a:p>
        </p:txBody>
      </p:sp>
      <p:sp>
        <p:nvSpPr>
          <p:cNvPr id="4" name="Chỗ dành sẵn cho Nội dung 3"/>
          <p:cNvSpPr>
            <a:spLocks noGrp="1"/>
          </p:cNvSpPr>
          <p:nvPr>
            <p:ph sz="half" idx="2" hasCustomPrompt="1"/>
          </p:nvPr>
        </p:nvSpPr>
        <p:spPr>
          <a:xfrm>
            <a:off x="1528572" y="2144114"/>
            <a:ext cx="4480560" cy="3494686"/>
          </a:xfrm>
        </p:spPr>
        <p:txBody>
          <a:bodyPr>
            <a:normAutofit/>
          </a:bodyPr>
          <a:lstStyle>
            <a:lvl1pPr latinLnBrk="0">
              <a:defRPr lang="vi-VN" sz="2000"/>
            </a:lvl1pPr>
            <a:lvl2pPr latinLnBrk="0">
              <a:defRPr lang="vi-VN" sz="1800"/>
            </a:lvl2pPr>
            <a:lvl3pPr latinLnBrk="0">
              <a:defRPr lang="vi-VN" sz="1600"/>
            </a:lvl3pPr>
            <a:lvl4pPr latinLnBrk="0">
              <a:defRPr lang="vi-VN" sz="1400"/>
            </a:lvl4pPr>
            <a:lvl5pPr latinLnBrk="0">
              <a:defRPr lang="vi-VN" sz="1400"/>
            </a:lvl5pPr>
            <a:lvl6pPr latinLnBrk="0">
              <a:defRPr lang="vi-VN" sz="1600"/>
            </a:lvl6pPr>
            <a:lvl7pPr latinLnBrk="0">
              <a:defRPr lang="vi-VN" sz="1600"/>
            </a:lvl7pPr>
            <a:lvl8pPr latinLnBrk="0">
              <a:defRPr lang="vi-VN" sz="1600"/>
            </a:lvl8pPr>
            <a:lvl9pPr latinLnBrk="0">
              <a:defRPr lang="vi-VN" sz="1600"/>
            </a:lvl9pPr>
          </a:lstStyle>
          <a:p>
            <a:pPr lvl="0"/>
            <a:r>
              <a:rPr lang="vi-VN"/>
              <a:t>Bấm để sửa kiểu văn bản Bản cái</a:t>
            </a:r>
          </a:p>
          <a:p>
            <a:pPr lvl="1"/>
            <a:r>
              <a:rPr lang="vi-VN"/>
              <a:t>Mức hai</a:t>
            </a:r>
          </a:p>
          <a:p>
            <a:pPr lvl="2"/>
            <a:r>
              <a:rPr lang="vi-VN"/>
              <a:t>Mức ba</a:t>
            </a:r>
          </a:p>
          <a:p>
            <a:pPr lvl="3"/>
            <a:r>
              <a:rPr lang="vi-VN"/>
              <a:t>Mức bốn</a:t>
            </a:r>
          </a:p>
          <a:p>
            <a:pPr lvl="4"/>
            <a:r>
              <a:rPr lang="vi-VN"/>
              <a:t>Mức năm</a:t>
            </a:r>
          </a:p>
        </p:txBody>
      </p:sp>
      <p:sp>
        <p:nvSpPr>
          <p:cNvPr id="5" name="Chỗ dành sẵn cho Văn bản 4"/>
          <p:cNvSpPr>
            <a:spLocks noGrp="1"/>
          </p:cNvSpPr>
          <p:nvPr>
            <p:ph type="body" sz="quarter" idx="3" hasCustomPrompt="1"/>
          </p:nvPr>
        </p:nvSpPr>
        <p:spPr>
          <a:xfrm>
            <a:off x="6177169" y="1376018"/>
            <a:ext cx="4480560" cy="768096"/>
          </a:xfrm>
        </p:spPr>
        <p:txBody>
          <a:bodyPr anchor="ctr">
            <a:normAutofit/>
          </a:bodyPr>
          <a:lstStyle>
            <a:lvl1pPr marL="0" indent="0" latinLnBrk="0">
              <a:spcBef>
                <a:spcPts val="0"/>
              </a:spcBef>
              <a:buNone/>
              <a:defRPr lang="vi-VN" sz="2000" b="1"/>
            </a:lvl1pPr>
            <a:lvl2pPr marL="457200" indent="0" latinLnBrk="0">
              <a:buNone/>
              <a:defRPr lang="vi-VN" sz="2000" b="1"/>
            </a:lvl2pPr>
            <a:lvl3pPr marL="914400" indent="0" latinLnBrk="0">
              <a:buNone/>
              <a:defRPr lang="vi-VN" sz="1800" b="1"/>
            </a:lvl3pPr>
            <a:lvl4pPr marL="1371600" indent="0" latinLnBrk="0">
              <a:buNone/>
              <a:defRPr lang="vi-VN" sz="1600" b="1"/>
            </a:lvl4pPr>
            <a:lvl5pPr marL="1828800" indent="0" latinLnBrk="0">
              <a:buNone/>
              <a:defRPr lang="vi-VN" sz="1600" b="1"/>
            </a:lvl5pPr>
            <a:lvl6pPr marL="2286000" indent="0" latinLnBrk="0">
              <a:buNone/>
              <a:defRPr lang="vi-VN" sz="1600" b="1"/>
            </a:lvl6pPr>
            <a:lvl7pPr marL="2743200" indent="0" latinLnBrk="0">
              <a:buNone/>
              <a:defRPr lang="vi-VN" sz="1600" b="1"/>
            </a:lvl7pPr>
            <a:lvl8pPr marL="3200400" indent="0" latinLnBrk="0">
              <a:buNone/>
              <a:defRPr lang="vi-VN" sz="1600" b="1"/>
            </a:lvl8pPr>
            <a:lvl9pPr marL="3657600" indent="0" latinLnBrk="0">
              <a:buNone/>
              <a:defRPr lang="vi-VN" sz="1600" b="1"/>
            </a:lvl9pPr>
          </a:lstStyle>
          <a:p>
            <a:pPr lvl="0"/>
            <a:r>
              <a:rPr lang="vi-VN"/>
              <a:t>Bấm để sửa kiểu văn bản Bản cái</a:t>
            </a:r>
          </a:p>
        </p:txBody>
      </p:sp>
      <p:sp>
        <p:nvSpPr>
          <p:cNvPr id="6" name="Chỗ dành sẵn cho Nội dung 5"/>
          <p:cNvSpPr>
            <a:spLocks noGrp="1"/>
          </p:cNvSpPr>
          <p:nvPr>
            <p:ph sz="quarter" idx="4" hasCustomPrompt="1"/>
          </p:nvPr>
        </p:nvSpPr>
        <p:spPr>
          <a:xfrm>
            <a:off x="6177169" y="2144114"/>
            <a:ext cx="4480560" cy="3494686"/>
          </a:xfrm>
        </p:spPr>
        <p:txBody>
          <a:bodyPr>
            <a:normAutofit/>
          </a:bodyPr>
          <a:lstStyle>
            <a:lvl1pPr latinLnBrk="0">
              <a:defRPr lang="vi-VN" sz="2000"/>
            </a:lvl1pPr>
            <a:lvl2pPr latinLnBrk="0">
              <a:defRPr lang="vi-VN" sz="1800"/>
            </a:lvl2pPr>
            <a:lvl3pPr latinLnBrk="0">
              <a:defRPr lang="vi-VN" sz="1600"/>
            </a:lvl3pPr>
            <a:lvl4pPr latinLnBrk="0">
              <a:defRPr lang="vi-VN" sz="1400"/>
            </a:lvl4pPr>
            <a:lvl5pPr latinLnBrk="0">
              <a:defRPr lang="vi-VN" sz="1400"/>
            </a:lvl5pPr>
            <a:lvl6pPr latinLnBrk="0">
              <a:defRPr lang="vi-VN" sz="1600"/>
            </a:lvl6pPr>
            <a:lvl7pPr latinLnBrk="0">
              <a:defRPr lang="vi-VN" sz="1600"/>
            </a:lvl7pPr>
            <a:lvl8pPr latinLnBrk="0">
              <a:defRPr lang="vi-VN" sz="1600"/>
            </a:lvl8pPr>
            <a:lvl9pPr latinLnBrk="0">
              <a:defRPr lang="vi-VN" sz="1600"/>
            </a:lvl9pPr>
          </a:lstStyle>
          <a:p>
            <a:pPr lvl="0"/>
            <a:r>
              <a:rPr lang="vi-VN"/>
              <a:t>Bấm để sửa kiểu văn bản Bản cái</a:t>
            </a:r>
          </a:p>
          <a:p>
            <a:pPr lvl="1"/>
            <a:r>
              <a:rPr lang="vi-VN"/>
              <a:t>Mức hai</a:t>
            </a:r>
          </a:p>
          <a:p>
            <a:pPr lvl="2"/>
            <a:r>
              <a:rPr lang="vi-VN"/>
              <a:t>Mức ba</a:t>
            </a:r>
          </a:p>
          <a:p>
            <a:pPr lvl="3"/>
            <a:r>
              <a:rPr lang="vi-VN"/>
              <a:t>Mức bốn</a:t>
            </a:r>
          </a:p>
          <a:p>
            <a:pPr lvl="4"/>
            <a:r>
              <a:rPr lang="vi-VN"/>
              <a:t>Mức năm</a:t>
            </a:r>
          </a:p>
        </p:txBody>
      </p:sp>
      <p:sp>
        <p:nvSpPr>
          <p:cNvPr id="7" name="Chỗ dành sẵn cho Ngà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526C6C-1786-44DD-AA89-A397B8113E06}" type="datetime1">
              <a:rPr lang="vi-VN" smtClean="0"/>
              <a:t>06/01/2022</a:t>
            </a:fld>
            <a:endParaRPr lang="vi-VN"/>
          </a:p>
        </p:txBody>
      </p:sp>
      <p:sp>
        <p:nvSpPr>
          <p:cNvPr id="8" name="Chỗ dành sẵn cho Chân trang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9" name="Chỗ dành sẵn cho Số Trang chiế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/>
              <a:t>‹#›</a:t>
            </a:fld>
            <a:endParaRPr lang="vi-VN"/>
          </a:p>
        </p:txBody>
      </p:sp>
      <p:sp>
        <p:nvSpPr>
          <p:cNvPr id="10" name="Tiêu đề 9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Chỉ Tiêu đê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 hasCustomPrompt="1"/>
          </p:nvPr>
        </p:nvSpPr>
        <p:spPr>
          <a:xfrm>
            <a:off x="2034904" y="828876"/>
            <a:ext cx="6058552" cy="3507549"/>
          </a:xfrm>
        </p:spPr>
        <p:txBody>
          <a:bodyPr anchor="ctr">
            <a:normAutofit/>
          </a:bodyPr>
          <a:lstStyle>
            <a:lvl1pPr algn="ctr" latinLnBrk="0">
              <a:defRPr lang="vi-VN" sz="600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Hình tự do 92"/>
          <p:cNvSpPr/>
          <p:nvPr userDrawn="1"/>
        </p:nvSpPr>
        <p:spPr bwMode="auto">
          <a:xfrm>
            <a:off x="8643511" y="3888584"/>
            <a:ext cx="213014" cy="1001327"/>
          </a:xfrm>
          <a:custGeom>
            <a:avLst/>
            <a:gdLst>
              <a:gd name="T0" fmla="*/ 51 w 112"/>
              <a:gd name="T1" fmla="*/ 487 h 525"/>
              <a:gd name="T2" fmla="*/ 51 w 112"/>
              <a:gd name="T3" fmla="*/ 429 h 525"/>
              <a:gd name="T4" fmla="*/ 3 w 112"/>
              <a:gd name="T5" fmla="*/ 343 h 525"/>
              <a:gd name="T6" fmla="*/ 51 w 112"/>
              <a:gd name="T7" fmla="*/ 410 h 525"/>
              <a:gd name="T8" fmla="*/ 51 w 112"/>
              <a:gd name="T9" fmla="*/ 335 h 525"/>
              <a:gd name="T10" fmla="*/ 3 w 112"/>
              <a:gd name="T11" fmla="*/ 249 h 525"/>
              <a:gd name="T12" fmla="*/ 50 w 112"/>
              <a:gd name="T13" fmla="*/ 314 h 525"/>
              <a:gd name="T14" fmla="*/ 50 w 112"/>
              <a:gd name="T15" fmla="*/ 214 h 525"/>
              <a:gd name="T16" fmla="*/ 7 w 112"/>
              <a:gd name="T17" fmla="*/ 131 h 525"/>
              <a:gd name="T18" fmla="*/ 50 w 112"/>
              <a:gd name="T19" fmla="*/ 183 h 525"/>
              <a:gd name="T20" fmla="*/ 50 w 112"/>
              <a:gd name="T21" fmla="*/ 117 h 525"/>
              <a:gd name="T22" fmla="*/ 5 w 112"/>
              <a:gd name="T23" fmla="*/ 33 h 525"/>
              <a:gd name="T24" fmla="*/ 50 w 112"/>
              <a:gd name="T25" fmla="*/ 88 h 525"/>
              <a:gd name="T26" fmla="*/ 50 w 112"/>
              <a:gd name="T27" fmla="*/ 56 h 525"/>
              <a:gd name="T28" fmla="*/ 58 w 112"/>
              <a:gd name="T29" fmla="*/ 56 h 525"/>
              <a:gd name="T30" fmla="*/ 103 w 112"/>
              <a:gd name="T31" fmla="*/ 0 h 525"/>
              <a:gd name="T32" fmla="*/ 59 w 112"/>
              <a:gd name="T33" fmla="*/ 84 h 525"/>
              <a:gd name="T34" fmla="*/ 59 w 112"/>
              <a:gd name="T35" fmla="*/ 162 h 525"/>
              <a:gd name="T36" fmla="*/ 106 w 112"/>
              <a:gd name="T37" fmla="*/ 93 h 525"/>
              <a:gd name="T38" fmla="*/ 59 w 112"/>
              <a:gd name="T39" fmla="*/ 179 h 525"/>
              <a:gd name="T40" fmla="*/ 59 w 112"/>
              <a:gd name="T41" fmla="*/ 264 h 525"/>
              <a:gd name="T42" fmla="*/ 105 w 112"/>
              <a:gd name="T43" fmla="*/ 204 h 525"/>
              <a:gd name="T44" fmla="*/ 59 w 112"/>
              <a:gd name="T45" fmla="*/ 290 h 525"/>
              <a:gd name="T46" fmla="*/ 59 w 112"/>
              <a:gd name="T47" fmla="*/ 371 h 525"/>
              <a:gd name="T48" fmla="*/ 105 w 112"/>
              <a:gd name="T49" fmla="*/ 313 h 525"/>
              <a:gd name="T50" fmla="*/ 59 w 112"/>
              <a:gd name="T51" fmla="*/ 397 h 525"/>
              <a:gd name="T52" fmla="*/ 60 w 112"/>
              <a:gd name="T53" fmla="*/ 492 h 525"/>
              <a:gd name="T54" fmla="*/ 108 w 112"/>
              <a:gd name="T55" fmla="*/ 415 h 525"/>
              <a:gd name="T56" fmla="*/ 60 w 112"/>
              <a:gd name="T57" fmla="*/ 502 h 525"/>
              <a:gd name="T58" fmla="*/ 60 w 112"/>
              <a:gd name="T59" fmla="*/ 525 h 525"/>
              <a:gd name="T60" fmla="*/ 51 w 112"/>
              <a:gd name="T61" fmla="*/ 525 h 525"/>
              <a:gd name="T62" fmla="*/ 51 w 112"/>
              <a:gd name="T63" fmla="*/ 518 h 525"/>
              <a:gd name="T64" fmla="*/ 7 w 112"/>
              <a:gd name="T65" fmla="*/ 434 h 525"/>
              <a:gd name="T66" fmla="*/ 51 w 112"/>
              <a:gd name="T67" fmla="*/ 487 h 5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112" h="525">
                <a:moveTo>
                  <a:pt x="51" y="487"/>
                </a:moveTo>
                <a:cubicBezTo>
                  <a:pt x="51" y="429"/>
                  <a:pt x="51" y="429"/>
                  <a:pt x="51" y="429"/>
                </a:cubicBezTo>
                <a:cubicBezTo>
                  <a:pt x="42" y="424"/>
                  <a:pt x="0" y="395"/>
                  <a:pt x="3" y="343"/>
                </a:cubicBezTo>
                <a:cubicBezTo>
                  <a:pt x="37" y="359"/>
                  <a:pt x="48" y="389"/>
                  <a:pt x="51" y="410"/>
                </a:cubicBezTo>
                <a:cubicBezTo>
                  <a:pt x="51" y="335"/>
                  <a:pt x="51" y="335"/>
                  <a:pt x="51" y="335"/>
                </a:cubicBezTo>
                <a:cubicBezTo>
                  <a:pt x="42" y="329"/>
                  <a:pt x="0" y="301"/>
                  <a:pt x="3" y="249"/>
                </a:cubicBezTo>
                <a:cubicBezTo>
                  <a:pt x="36" y="265"/>
                  <a:pt x="47" y="294"/>
                  <a:pt x="50" y="314"/>
                </a:cubicBezTo>
                <a:cubicBezTo>
                  <a:pt x="50" y="214"/>
                  <a:pt x="50" y="214"/>
                  <a:pt x="50" y="214"/>
                </a:cubicBezTo>
                <a:cubicBezTo>
                  <a:pt x="37" y="206"/>
                  <a:pt x="4" y="178"/>
                  <a:pt x="7" y="131"/>
                </a:cubicBezTo>
                <a:cubicBezTo>
                  <a:pt x="33" y="144"/>
                  <a:pt x="44" y="164"/>
                  <a:pt x="50" y="183"/>
                </a:cubicBezTo>
                <a:cubicBezTo>
                  <a:pt x="50" y="117"/>
                  <a:pt x="50" y="117"/>
                  <a:pt x="50" y="117"/>
                </a:cubicBezTo>
                <a:cubicBezTo>
                  <a:pt x="38" y="109"/>
                  <a:pt x="2" y="81"/>
                  <a:pt x="5" y="33"/>
                </a:cubicBezTo>
                <a:cubicBezTo>
                  <a:pt x="33" y="46"/>
                  <a:pt x="45" y="70"/>
                  <a:pt x="50" y="88"/>
                </a:cubicBezTo>
                <a:cubicBezTo>
                  <a:pt x="50" y="56"/>
                  <a:pt x="50" y="56"/>
                  <a:pt x="50" y="56"/>
                </a:cubicBezTo>
                <a:cubicBezTo>
                  <a:pt x="58" y="56"/>
                  <a:pt x="58" y="56"/>
                  <a:pt x="58" y="56"/>
                </a:cubicBezTo>
                <a:cubicBezTo>
                  <a:pt x="64" y="37"/>
                  <a:pt x="76" y="13"/>
                  <a:pt x="103" y="0"/>
                </a:cubicBezTo>
                <a:cubicBezTo>
                  <a:pt x="106" y="47"/>
                  <a:pt x="72" y="75"/>
                  <a:pt x="59" y="84"/>
                </a:cubicBezTo>
                <a:cubicBezTo>
                  <a:pt x="59" y="162"/>
                  <a:pt x="59" y="162"/>
                  <a:pt x="59" y="162"/>
                </a:cubicBezTo>
                <a:cubicBezTo>
                  <a:pt x="63" y="142"/>
                  <a:pt x="73" y="109"/>
                  <a:pt x="106" y="93"/>
                </a:cubicBezTo>
                <a:cubicBezTo>
                  <a:pt x="110" y="146"/>
                  <a:pt x="68" y="174"/>
                  <a:pt x="59" y="179"/>
                </a:cubicBezTo>
                <a:cubicBezTo>
                  <a:pt x="59" y="264"/>
                  <a:pt x="59" y="264"/>
                  <a:pt x="59" y="264"/>
                </a:cubicBezTo>
                <a:cubicBezTo>
                  <a:pt x="65" y="245"/>
                  <a:pt x="76" y="218"/>
                  <a:pt x="105" y="204"/>
                </a:cubicBezTo>
                <a:cubicBezTo>
                  <a:pt x="108" y="253"/>
                  <a:pt x="71" y="282"/>
                  <a:pt x="59" y="290"/>
                </a:cubicBezTo>
                <a:cubicBezTo>
                  <a:pt x="59" y="371"/>
                  <a:pt x="59" y="371"/>
                  <a:pt x="59" y="371"/>
                </a:cubicBezTo>
                <a:cubicBezTo>
                  <a:pt x="65" y="351"/>
                  <a:pt x="77" y="327"/>
                  <a:pt x="105" y="313"/>
                </a:cubicBezTo>
                <a:cubicBezTo>
                  <a:pt x="108" y="361"/>
                  <a:pt x="72" y="389"/>
                  <a:pt x="59" y="397"/>
                </a:cubicBezTo>
                <a:cubicBezTo>
                  <a:pt x="60" y="492"/>
                  <a:pt x="60" y="492"/>
                  <a:pt x="60" y="492"/>
                </a:cubicBezTo>
                <a:cubicBezTo>
                  <a:pt x="62" y="474"/>
                  <a:pt x="70" y="434"/>
                  <a:pt x="108" y="415"/>
                </a:cubicBezTo>
                <a:cubicBezTo>
                  <a:pt x="112" y="471"/>
                  <a:pt x="65" y="499"/>
                  <a:pt x="60" y="502"/>
                </a:cubicBezTo>
                <a:cubicBezTo>
                  <a:pt x="60" y="525"/>
                  <a:pt x="60" y="525"/>
                  <a:pt x="60" y="525"/>
                </a:cubicBezTo>
                <a:cubicBezTo>
                  <a:pt x="51" y="525"/>
                  <a:pt x="51" y="525"/>
                  <a:pt x="51" y="525"/>
                </a:cubicBezTo>
                <a:cubicBezTo>
                  <a:pt x="51" y="518"/>
                  <a:pt x="51" y="518"/>
                  <a:pt x="51" y="518"/>
                </a:cubicBezTo>
                <a:cubicBezTo>
                  <a:pt x="38" y="510"/>
                  <a:pt x="4" y="482"/>
                  <a:pt x="7" y="434"/>
                </a:cubicBezTo>
                <a:cubicBezTo>
                  <a:pt x="34" y="447"/>
                  <a:pt x="45" y="469"/>
                  <a:pt x="51" y="487"/>
                </a:cubicBezTo>
                <a:close/>
              </a:path>
            </a:pathLst>
          </a:custGeom>
          <a:solidFill>
            <a:srgbClr val="C7CC62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4" name="Hình tự do 50"/>
          <p:cNvSpPr/>
          <p:nvPr userDrawn="1"/>
        </p:nvSpPr>
        <p:spPr bwMode="auto">
          <a:xfrm>
            <a:off x="6780212" y="4191000"/>
            <a:ext cx="5409960" cy="2667000"/>
          </a:xfrm>
          <a:custGeom>
            <a:avLst/>
            <a:gdLst/>
            <a:ahLst/>
            <a:cxnLst/>
            <a:rect l="l" t="t" r="r" b="b"/>
            <a:pathLst>
              <a:path w="5150129" h="2763306">
                <a:moveTo>
                  <a:pt x="4647211" y="1148"/>
                </a:moveTo>
                <a:cubicBezTo>
                  <a:pt x="4819095" y="-2034"/>
                  <a:pt x="4987795" y="1148"/>
                  <a:pt x="5150129" y="13874"/>
                </a:cubicBezTo>
                <a:cubicBezTo>
                  <a:pt x="5150129" y="13874"/>
                  <a:pt x="5150129" y="13874"/>
                  <a:pt x="5150129" y="2763306"/>
                </a:cubicBezTo>
                <a:lnTo>
                  <a:pt x="3666157" y="2763306"/>
                </a:lnTo>
                <a:cubicBezTo>
                  <a:pt x="2399906" y="2389294"/>
                  <a:pt x="785213" y="1917530"/>
                  <a:pt x="0" y="1712790"/>
                </a:cubicBezTo>
                <a:cubicBezTo>
                  <a:pt x="977188" y="866514"/>
                  <a:pt x="3014321" y="52051"/>
                  <a:pt x="4647211" y="1148"/>
                </a:cubicBezTo>
                <a:close/>
              </a:path>
            </a:pathLst>
          </a:custGeom>
          <a:solidFill>
            <a:srgbClr val="AFAF5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5" name="Hình tự do 51"/>
          <p:cNvSpPr/>
          <p:nvPr userDrawn="1"/>
        </p:nvSpPr>
        <p:spPr bwMode="auto">
          <a:xfrm>
            <a:off x="-125" y="4572000"/>
            <a:ext cx="11415276" cy="2286001"/>
          </a:xfrm>
          <a:custGeom>
            <a:avLst/>
            <a:gdLst/>
            <a:ahLst/>
            <a:cxnLst/>
            <a:rect l="l" t="t" r="r" b="b"/>
            <a:pathLst>
              <a:path w="12079179" h="2245075">
                <a:moveTo>
                  <a:pt x="3369253" y="991"/>
                </a:moveTo>
                <a:cubicBezTo>
                  <a:pt x="6000100" y="-28060"/>
                  <a:pt x="9320881" y="578587"/>
                  <a:pt x="12079179" y="2245075"/>
                </a:cubicBezTo>
                <a:lnTo>
                  <a:pt x="0" y="2245075"/>
                </a:lnTo>
                <a:lnTo>
                  <a:pt x="0" y="503727"/>
                </a:lnTo>
                <a:cubicBezTo>
                  <a:pt x="818765" y="203249"/>
                  <a:pt x="2000654" y="16103"/>
                  <a:pt x="3369253" y="991"/>
                </a:cubicBezTo>
                <a:close/>
              </a:path>
            </a:pathLst>
          </a:custGeom>
          <a:solidFill>
            <a:srgbClr val="C7CC6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grpSp>
        <p:nvGrpSpPr>
          <p:cNvPr id="6" name="Nhóm 69"/>
          <p:cNvGrpSpPr>
            <a:grpSpLocks noChangeAspect="1"/>
          </p:cNvGrpSpPr>
          <p:nvPr userDrawn="1"/>
        </p:nvGrpSpPr>
        <p:grpSpPr bwMode="auto">
          <a:xfrm flipH="1">
            <a:off x="9732236" y="958654"/>
            <a:ext cx="1400819" cy="4001744"/>
            <a:chOff x="3220" y="236"/>
            <a:chExt cx="1347" cy="3848"/>
          </a:xfrm>
        </p:grpSpPr>
        <p:sp>
          <p:nvSpPr>
            <p:cNvPr id="7" name="Hình tự do 70"/>
            <p:cNvSpPr/>
            <p:nvPr/>
          </p:nvSpPr>
          <p:spPr bwMode="auto">
            <a:xfrm>
              <a:off x="3990" y="493"/>
              <a:ext cx="29" cy="1347"/>
            </a:xfrm>
            <a:custGeom>
              <a:avLst/>
              <a:gdLst>
                <a:gd name="T0" fmla="*/ 3 w 29"/>
                <a:gd name="T1" fmla="*/ 0 h 1347"/>
                <a:gd name="T2" fmla="*/ 0 w 29"/>
                <a:gd name="T3" fmla="*/ 1347 h 1347"/>
                <a:gd name="T4" fmla="*/ 24 w 29"/>
                <a:gd name="T5" fmla="*/ 1347 h 1347"/>
                <a:gd name="T6" fmla="*/ 29 w 29"/>
                <a:gd name="T7" fmla="*/ 0 h 1347"/>
                <a:gd name="T8" fmla="*/ 3 w 29"/>
                <a:gd name="T9" fmla="*/ 0 h 1347"/>
                <a:gd name="T10" fmla="*/ 3 w 29"/>
                <a:gd name="T11" fmla="*/ 0 h 1347"/>
                <a:gd name="T12" fmla="*/ 3 w 29"/>
                <a:gd name="T13" fmla="*/ 0 h 1347"/>
                <a:gd name="T14" fmla="*/ 3 w 29"/>
                <a:gd name="T15" fmla="*/ 0 h 1347"/>
                <a:gd name="T16" fmla="*/ 3 w 29"/>
                <a:gd name="T17" fmla="*/ 0 h 13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347">
                  <a:moveTo>
                    <a:pt x="3" y="0"/>
                  </a:moveTo>
                  <a:lnTo>
                    <a:pt x="0" y="1347"/>
                  </a:lnTo>
                  <a:lnTo>
                    <a:pt x="24" y="1347"/>
                  </a:lnTo>
                  <a:lnTo>
                    <a:pt x="29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8" name="Hình tự do 71"/>
            <p:cNvSpPr/>
            <p:nvPr/>
          </p:nvSpPr>
          <p:spPr bwMode="auto">
            <a:xfrm>
              <a:off x="3811" y="1216"/>
              <a:ext cx="161" cy="248"/>
            </a:xfrm>
            <a:custGeom>
              <a:avLst/>
              <a:gdLst>
                <a:gd name="T0" fmla="*/ 65 w 68"/>
                <a:gd name="T1" fmla="*/ 105 h 105"/>
                <a:gd name="T2" fmla="*/ 5 w 68"/>
                <a:gd name="T3" fmla="*/ 0 h 105"/>
                <a:gd name="T4" fmla="*/ 65 w 68"/>
                <a:gd name="T5" fmla="*/ 105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5">
                  <a:moveTo>
                    <a:pt x="65" y="105"/>
                  </a:moveTo>
                  <a:cubicBezTo>
                    <a:pt x="65" y="105"/>
                    <a:pt x="0" y="71"/>
                    <a:pt x="5" y="0"/>
                  </a:cubicBezTo>
                  <a:cubicBezTo>
                    <a:pt x="68" y="30"/>
                    <a:pt x="65" y="105"/>
                    <a:pt x="65" y="105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9" name="Hình tự do 72"/>
            <p:cNvSpPr/>
            <p:nvPr/>
          </p:nvSpPr>
          <p:spPr bwMode="auto">
            <a:xfrm>
              <a:off x="4021" y="1006"/>
              <a:ext cx="161" cy="250"/>
            </a:xfrm>
            <a:custGeom>
              <a:avLst/>
              <a:gdLst>
                <a:gd name="T0" fmla="*/ 4 w 68"/>
                <a:gd name="T1" fmla="*/ 106 h 106"/>
                <a:gd name="T2" fmla="*/ 64 w 68"/>
                <a:gd name="T3" fmla="*/ 0 h 106"/>
                <a:gd name="T4" fmla="*/ 4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4" y="106"/>
                  </a:moveTo>
                  <a:cubicBezTo>
                    <a:pt x="4" y="106"/>
                    <a:pt x="68" y="71"/>
                    <a:pt x="64" y="0"/>
                  </a:cubicBezTo>
                  <a:cubicBezTo>
                    <a:pt x="0" y="31"/>
                    <a:pt x="4" y="106"/>
                    <a:pt x="4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0" name="Hình tự do 73"/>
            <p:cNvSpPr/>
            <p:nvPr/>
          </p:nvSpPr>
          <p:spPr bwMode="auto">
            <a:xfrm>
              <a:off x="3811" y="1509"/>
              <a:ext cx="161" cy="253"/>
            </a:xfrm>
            <a:custGeom>
              <a:avLst/>
              <a:gdLst>
                <a:gd name="T0" fmla="*/ 65 w 68"/>
                <a:gd name="T1" fmla="*/ 107 h 107"/>
                <a:gd name="T2" fmla="*/ 5 w 68"/>
                <a:gd name="T3" fmla="*/ 0 h 107"/>
                <a:gd name="T4" fmla="*/ 65 w 68"/>
                <a:gd name="T5" fmla="*/ 107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7">
                  <a:moveTo>
                    <a:pt x="65" y="107"/>
                  </a:moveTo>
                  <a:cubicBezTo>
                    <a:pt x="65" y="107"/>
                    <a:pt x="0" y="71"/>
                    <a:pt x="5" y="0"/>
                  </a:cubicBezTo>
                  <a:cubicBezTo>
                    <a:pt x="68" y="31"/>
                    <a:pt x="65" y="107"/>
                    <a:pt x="65" y="107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1" name="Hình tự do 74"/>
            <p:cNvSpPr/>
            <p:nvPr/>
          </p:nvSpPr>
          <p:spPr bwMode="auto">
            <a:xfrm>
              <a:off x="4021" y="1301"/>
              <a:ext cx="161" cy="250"/>
            </a:xfrm>
            <a:custGeom>
              <a:avLst/>
              <a:gdLst>
                <a:gd name="T0" fmla="*/ 4 w 68"/>
                <a:gd name="T1" fmla="*/ 106 h 106"/>
                <a:gd name="T2" fmla="*/ 64 w 68"/>
                <a:gd name="T3" fmla="*/ 0 h 106"/>
                <a:gd name="T4" fmla="*/ 4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4" y="106"/>
                  </a:moveTo>
                  <a:cubicBezTo>
                    <a:pt x="4" y="106"/>
                    <a:pt x="68" y="70"/>
                    <a:pt x="64" y="0"/>
                  </a:cubicBezTo>
                  <a:cubicBezTo>
                    <a:pt x="0" y="31"/>
                    <a:pt x="4" y="106"/>
                    <a:pt x="4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2" name="Hình tự do 75"/>
            <p:cNvSpPr/>
            <p:nvPr/>
          </p:nvSpPr>
          <p:spPr bwMode="auto">
            <a:xfrm>
              <a:off x="4021" y="1632"/>
              <a:ext cx="161" cy="252"/>
            </a:xfrm>
            <a:custGeom>
              <a:avLst/>
              <a:gdLst>
                <a:gd name="T0" fmla="*/ 4 w 68"/>
                <a:gd name="T1" fmla="*/ 107 h 107"/>
                <a:gd name="T2" fmla="*/ 64 w 68"/>
                <a:gd name="T3" fmla="*/ 0 h 107"/>
                <a:gd name="T4" fmla="*/ 4 w 68"/>
                <a:gd name="T5" fmla="*/ 107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7">
                  <a:moveTo>
                    <a:pt x="4" y="107"/>
                  </a:moveTo>
                  <a:cubicBezTo>
                    <a:pt x="4" y="107"/>
                    <a:pt x="68" y="71"/>
                    <a:pt x="64" y="0"/>
                  </a:cubicBezTo>
                  <a:cubicBezTo>
                    <a:pt x="0" y="31"/>
                    <a:pt x="4" y="107"/>
                    <a:pt x="4" y="107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3" name="Hình tự do 76"/>
            <p:cNvSpPr/>
            <p:nvPr/>
          </p:nvSpPr>
          <p:spPr bwMode="auto">
            <a:xfrm>
              <a:off x="3811" y="885"/>
              <a:ext cx="161" cy="253"/>
            </a:xfrm>
            <a:custGeom>
              <a:avLst/>
              <a:gdLst>
                <a:gd name="T0" fmla="*/ 65 w 68"/>
                <a:gd name="T1" fmla="*/ 107 h 107"/>
                <a:gd name="T2" fmla="*/ 5 w 68"/>
                <a:gd name="T3" fmla="*/ 0 h 107"/>
                <a:gd name="T4" fmla="*/ 65 w 68"/>
                <a:gd name="T5" fmla="*/ 107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7">
                  <a:moveTo>
                    <a:pt x="65" y="107"/>
                  </a:moveTo>
                  <a:cubicBezTo>
                    <a:pt x="65" y="107"/>
                    <a:pt x="0" y="72"/>
                    <a:pt x="5" y="0"/>
                  </a:cubicBezTo>
                  <a:cubicBezTo>
                    <a:pt x="68" y="32"/>
                    <a:pt x="65" y="107"/>
                    <a:pt x="65" y="107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4" name="Hình tự do 77"/>
            <p:cNvSpPr/>
            <p:nvPr/>
          </p:nvSpPr>
          <p:spPr bwMode="auto">
            <a:xfrm>
              <a:off x="4021" y="677"/>
              <a:ext cx="161" cy="251"/>
            </a:xfrm>
            <a:custGeom>
              <a:avLst/>
              <a:gdLst>
                <a:gd name="T0" fmla="*/ 4 w 68"/>
                <a:gd name="T1" fmla="*/ 106 h 106"/>
                <a:gd name="T2" fmla="*/ 64 w 68"/>
                <a:gd name="T3" fmla="*/ 0 h 106"/>
                <a:gd name="T4" fmla="*/ 4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4" y="106"/>
                  </a:moveTo>
                  <a:cubicBezTo>
                    <a:pt x="4" y="106"/>
                    <a:pt x="68" y="71"/>
                    <a:pt x="64" y="0"/>
                  </a:cubicBezTo>
                  <a:cubicBezTo>
                    <a:pt x="0" y="31"/>
                    <a:pt x="4" y="106"/>
                    <a:pt x="4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5" name="Hình tự do 78"/>
            <p:cNvSpPr/>
            <p:nvPr/>
          </p:nvSpPr>
          <p:spPr bwMode="auto">
            <a:xfrm>
              <a:off x="3811" y="569"/>
              <a:ext cx="161" cy="250"/>
            </a:xfrm>
            <a:custGeom>
              <a:avLst/>
              <a:gdLst>
                <a:gd name="T0" fmla="*/ 65 w 68"/>
                <a:gd name="T1" fmla="*/ 106 h 106"/>
                <a:gd name="T2" fmla="*/ 5 w 68"/>
                <a:gd name="T3" fmla="*/ 0 h 106"/>
                <a:gd name="T4" fmla="*/ 65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65" y="106"/>
                  </a:moveTo>
                  <a:cubicBezTo>
                    <a:pt x="65" y="106"/>
                    <a:pt x="0" y="71"/>
                    <a:pt x="5" y="0"/>
                  </a:cubicBezTo>
                  <a:cubicBezTo>
                    <a:pt x="68" y="31"/>
                    <a:pt x="65" y="106"/>
                    <a:pt x="65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6" name="Hình tự do 79"/>
            <p:cNvSpPr/>
            <p:nvPr/>
          </p:nvSpPr>
          <p:spPr bwMode="auto">
            <a:xfrm>
              <a:off x="3835" y="332"/>
              <a:ext cx="161" cy="251"/>
            </a:xfrm>
            <a:custGeom>
              <a:avLst/>
              <a:gdLst>
                <a:gd name="T0" fmla="*/ 65 w 68"/>
                <a:gd name="T1" fmla="*/ 106 h 106"/>
                <a:gd name="T2" fmla="*/ 5 w 68"/>
                <a:gd name="T3" fmla="*/ 0 h 106"/>
                <a:gd name="T4" fmla="*/ 65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65" y="106"/>
                  </a:moveTo>
                  <a:cubicBezTo>
                    <a:pt x="65" y="106"/>
                    <a:pt x="0" y="71"/>
                    <a:pt x="5" y="0"/>
                  </a:cubicBezTo>
                  <a:cubicBezTo>
                    <a:pt x="68" y="31"/>
                    <a:pt x="65" y="106"/>
                    <a:pt x="65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7" name="Hình tự do 80"/>
            <p:cNvSpPr/>
            <p:nvPr/>
          </p:nvSpPr>
          <p:spPr bwMode="auto">
            <a:xfrm>
              <a:off x="4021" y="361"/>
              <a:ext cx="161" cy="250"/>
            </a:xfrm>
            <a:custGeom>
              <a:avLst/>
              <a:gdLst>
                <a:gd name="T0" fmla="*/ 4 w 68"/>
                <a:gd name="T1" fmla="*/ 106 h 106"/>
                <a:gd name="T2" fmla="*/ 64 w 68"/>
                <a:gd name="T3" fmla="*/ 0 h 106"/>
                <a:gd name="T4" fmla="*/ 4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4" y="106"/>
                  </a:moveTo>
                  <a:cubicBezTo>
                    <a:pt x="4" y="106"/>
                    <a:pt x="68" y="71"/>
                    <a:pt x="64" y="0"/>
                  </a:cubicBezTo>
                  <a:cubicBezTo>
                    <a:pt x="0" y="31"/>
                    <a:pt x="4" y="106"/>
                    <a:pt x="4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8" name="Hình tự do 81"/>
            <p:cNvSpPr/>
            <p:nvPr/>
          </p:nvSpPr>
          <p:spPr bwMode="auto">
            <a:xfrm>
              <a:off x="3360" y="486"/>
              <a:ext cx="21" cy="1049"/>
            </a:xfrm>
            <a:custGeom>
              <a:avLst/>
              <a:gdLst>
                <a:gd name="T0" fmla="*/ 2 w 21"/>
                <a:gd name="T1" fmla="*/ 0 h 1049"/>
                <a:gd name="T2" fmla="*/ 0 w 21"/>
                <a:gd name="T3" fmla="*/ 1049 h 1049"/>
                <a:gd name="T4" fmla="*/ 19 w 21"/>
                <a:gd name="T5" fmla="*/ 1049 h 1049"/>
                <a:gd name="T6" fmla="*/ 21 w 21"/>
                <a:gd name="T7" fmla="*/ 0 h 1049"/>
                <a:gd name="T8" fmla="*/ 2 w 21"/>
                <a:gd name="T9" fmla="*/ 0 h 1049"/>
                <a:gd name="T10" fmla="*/ 2 w 21"/>
                <a:gd name="T11" fmla="*/ 0 h 1049"/>
                <a:gd name="T12" fmla="*/ 2 w 21"/>
                <a:gd name="T13" fmla="*/ 0 h 1049"/>
                <a:gd name="T14" fmla="*/ 2 w 21"/>
                <a:gd name="T15" fmla="*/ 0 h 1049"/>
                <a:gd name="T16" fmla="*/ 2 w 21"/>
                <a:gd name="T17" fmla="*/ 0 h 10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1" h="1049">
                  <a:moveTo>
                    <a:pt x="2" y="0"/>
                  </a:moveTo>
                  <a:lnTo>
                    <a:pt x="0" y="1049"/>
                  </a:lnTo>
                  <a:lnTo>
                    <a:pt x="19" y="1049"/>
                  </a:lnTo>
                  <a:lnTo>
                    <a:pt x="21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9" name="Hình tự do 82"/>
            <p:cNvSpPr/>
            <p:nvPr/>
          </p:nvSpPr>
          <p:spPr bwMode="auto">
            <a:xfrm>
              <a:off x="3220" y="1048"/>
              <a:ext cx="126" cy="194"/>
            </a:xfrm>
            <a:custGeom>
              <a:avLst/>
              <a:gdLst>
                <a:gd name="T0" fmla="*/ 51 w 53"/>
                <a:gd name="T1" fmla="*/ 82 h 82"/>
                <a:gd name="T2" fmla="*/ 4 w 53"/>
                <a:gd name="T3" fmla="*/ 0 h 82"/>
                <a:gd name="T4" fmla="*/ 51 w 53"/>
                <a:gd name="T5" fmla="*/ 82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3" h="82">
                  <a:moveTo>
                    <a:pt x="51" y="82"/>
                  </a:moveTo>
                  <a:cubicBezTo>
                    <a:pt x="51" y="82"/>
                    <a:pt x="0" y="55"/>
                    <a:pt x="4" y="0"/>
                  </a:cubicBezTo>
                  <a:cubicBezTo>
                    <a:pt x="53" y="24"/>
                    <a:pt x="51" y="82"/>
                    <a:pt x="51" y="82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20" name="Hình tự do 83"/>
            <p:cNvSpPr/>
            <p:nvPr/>
          </p:nvSpPr>
          <p:spPr bwMode="auto">
            <a:xfrm>
              <a:off x="3386" y="885"/>
              <a:ext cx="123" cy="196"/>
            </a:xfrm>
            <a:custGeom>
              <a:avLst/>
              <a:gdLst>
                <a:gd name="T0" fmla="*/ 3 w 52"/>
                <a:gd name="T1" fmla="*/ 83 h 83"/>
                <a:gd name="T2" fmla="*/ 49 w 52"/>
                <a:gd name="T3" fmla="*/ 0 h 83"/>
                <a:gd name="T4" fmla="*/ 3 w 52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2" h="83">
                  <a:moveTo>
                    <a:pt x="3" y="83"/>
                  </a:moveTo>
                  <a:cubicBezTo>
                    <a:pt x="3" y="83"/>
                    <a:pt x="52" y="55"/>
                    <a:pt x="49" y="0"/>
                  </a:cubicBezTo>
                  <a:cubicBezTo>
                    <a:pt x="0" y="25"/>
                    <a:pt x="3" y="83"/>
                    <a:pt x="3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21" name="Hình tự do 84"/>
            <p:cNvSpPr/>
            <p:nvPr/>
          </p:nvSpPr>
          <p:spPr bwMode="auto">
            <a:xfrm>
              <a:off x="3220" y="1277"/>
              <a:ext cx="126" cy="196"/>
            </a:xfrm>
            <a:custGeom>
              <a:avLst/>
              <a:gdLst>
                <a:gd name="T0" fmla="*/ 51 w 53"/>
                <a:gd name="T1" fmla="*/ 83 h 83"/>
                <a:gd name="T2" fmla="*/ 4 w 53"/>
                <a:gd name="T3" fmla="*/ 0 h 83"/>
                <a:gd name="T4" fmla="*/ 51 w 53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3" h="83">
                  <a:moveTo>
                    <a:pt x="51" y="83"/>
                  </a:moveTo>
                  <a:cubicBezTo>
                    <a:pt x="51" y="83"/>
                    <a:pt x="0" y="55"/>
                    <a:pt x="4" y="0"/>
                  </a:cubicBezTo>
                  <a:cubicBezTo>
                    <a:pt x="53" y="24"/>
                    <a:pt x="51" y="83"/>
                    <a:pt x="51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22" name="Hình tự do 85"/>
            <p:cNvSpPr/>
            <p:nvPr/>
          </p:nvSpPr>
          <p:spPr bwMode="auto">
            <a:xfrm>
              <a:off x="3386" y="1114"/>
              <a:ext cx="123" cy="194"/>
            </a:xfrm>
            <a:custGeom>
              <a:avLst/>
              <a:gdLst>
                <a:gd name="T0" fmla="*/ 3 w 52"/>
                <a:gd name="T1" fmla="*/ 82 h 82"/>
                <a:gd name="T2" fmla="*/ 49 w 52"/>
                <a:gd name="T3" fmla="*/ 0 h 82"/>
                <a:gd name="T4" fmla="*/ 3 w 52"/>
                <a:gd name="T5" fmla="*/ 82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2" h="82">
                  <a:moveTo>
                    <a:pt x="3" y="82"/>
                  </a:moveTo>
                  <a:cubicBezTo>
                    <a:pt x="3" y="82"/>
                    <a:pt x="52" y="55"/>
                    <a:pt x="49" y="0"/>
                  </a:cubicBezTo>
                  <a:cubicBezTo>
                    <a:pt x="0" y="24"/>
                    <a:pt x="3" y="82"/>
                    <a:pt x="3" y="82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23" name="Hình tự do 86"/>
            <p:cNvSpPr/>
            <p:nvPr/>
          </p:nvSpPr>
          <p:spPr bwMode="auto">
            <a:xfrm>
              <a:off x="3386" y="1372"/>
              <a:ext cx="123" cy="196"/>
            </a:xfrm>
            <a:custGeom>
              <a:avLst/>
              <a:gdLst>
                <a:gd name="T0" fmla="*/ 3 w 52"/>
                <a:gd name="T1" fmla="*/ 83 h 83"/>
                <a:gd name="T2" fmla="*/ 49 w 52"/>
                <a:gd name="T3" fmla="*/ 0 h 83"/>
                <a:gd name="T4" fmla="*/ 3 w 52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2" h="83">
                  <a:moveTo>
                    <a:pt x="3" y="83"/>
                  </a:moveTo>
                  <a:cubicBezTo>
                    <a:pt x="3" y="83"/>
                    <a:pt x="52" y="55"/>
                    <a:pt x="49" y="0"/>
                  </a:cubicBezTo>
                  <a:cubicBezTo>
                    <a:pt x="0" y="24"/>
                    <a:pt x="3" y="83"/>
                    <a:pt x="3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24" name="Hình tự do 87"/>
            <p:cNvSpPr/>
            <p:nvPr/>
          </p:nvSpPr>
          <p:spPr bwMode="auto">
            <a:xfrm>
              <a:off x="3220" y="793"/>
              <a:ext cx="126" cy="196"/>
            </a:xfrm>
            <a:custGeom>
              <a:avLst/>
              <a:gdLst>
                <a:gd name="T0" fmla="*/ 51 w 53"/>
                <a:gd name="T1" fmla="*/ 83 h 83"/>
                <a:gd name="T2" fmla="*/ 4 w 53"/>
                <a:gd name="T3" fmla="*/ 0 h 83"/>
                <a:gd name="T4" fmla="*/ 51 w 53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3" h="83">
                  <a:moveTo>
                    <a:pt x="51" y="83"/>
                  </a:moveTo>
                  <a:cubicBezTo>
                    <a:pt x="51" y="83"/>
                    <a:pt x="0" y="55"/>
                    <a:pt x="4" y="0"/>
                  </a:cubicBezTo>
                  <a:cubicBezTo>
                    <a:pt x="53" y="25"/>
                    <a:pt x="51" y="83"/>
                    <a:pt x="51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25" name="Hình tự do 88"/>
            <p:cNvSpPr/>
            <p:nvPr/>
          </p:nvSpPr>
          <p:spPr bwMode="auto">
            <a:xfrm>
              <a:off x="3386" y="630"/>
              <a:ext cx="123" cy="196"/>
            </a:xfrm>
            <a:custGeom>
              <a:avLst/>
              <a:gdLst>
                <a:gd name="T0" fmla="*/ 3 w 52"/>
                <a:gd name="T1" fmla="*/ 83 h 83"/>
                <a:gd name="T2" fmla="*/ 49 w 52"/>
                <a:gd name="T3" fmla="*/ 0 h 83"/>
                <a:gd name="T4" fmla="*/ 3 w 52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2" h="83">
                  <a:moveTo>
                    <a:pt x="3" y="83"/>
                  </a:moveTo>
                  <a:cubicBezTo>
                    <a:pt x="3" y="83"/>
                    <a:pt x="52" y="56"/>
                    <a:pt x="49" y="0"/>
                  </a:cubicBezTo>
                  <a:cubicBezTo>
                    <a:pt x="0" y="24"/>
                    <a:pt x="3" y="83"/>
                    <a:pt x="3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26" name="Hình tự do 89"/>
            <p:cNvSpPr/>
            <p:nvPr/>
          </p:nvSpPr>
          <p:spPr bwMode="auto">
            <a:xfrm>
              <a:off x="3220" y="545"/>
              <a:ext cx="126" cy="196"/>
            </a:xfrm>
            <a:custGeom>
              <a:avLst/>
              <a:gdLst>
                <a:gd name="T0" fmla="*/ 51 w 53"/>
                <a:gd name="T1" fmla="*/ 83 h 83"/>
                <a:gd name="T2" fmla="*/ 4 w 53"/>
                <a:gd name="T3" fmla="*/ 0 h 83"/>
                <a:gd name="T4" fmla="*/ 51 w 53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3" h="83">
                  <a:moveTo>
                    <a:pt x="51" y="83"/>
                  </a:moveTo>
                  <a:cubicBezTo>
                    <a:pt x="51" y="83"/>
                    <a:pt x="0" y="55"/>
                    <a:pt x="4" y="0"/>
                  </a:cubicBezTo>
                  <a:cubicBezTo>
                    <a:pt x="53" y="25"/>
                    <a:pt x="51" y="83"/>
                    <a:pt x="51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27" name="Hình tự do 90"/>
            <p:cNvSpPr/>
            <p:nvPr/>
          </p:nvSpPr>
          <p:spPr bwMode="auto">
            <a:xfrm>
              <a:off x="3220" y="316"/>
              <a:ext cx="126" cy="196"/>
            </a:xfrm>
            <a:custGeom>
              <a:avLst/>
              <a:gdLst>
                <a:gd name="T0" fmla="*/ 51 w 53"/>
                <a:gd name="T1" fmla="*/ 83 h 83"/>
                <a:gd name="T2" fmla="*/ 4 w 53"/>
                <a:gd name="T3" fmla="*/ 0 h 83"/>
                <a:gd name="T4" fmla="*/ 51 w 53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3" h="83">
                  <a:moveTo>
                    <a:pt x="51" y="83"/>
                  </a:moveTo>
                  <a:cubicBezTo>
                    <a:pt x="51" y="83"/>
                    <a:pt x="0" y="56"/>
                    <a:pt x="4" y="0"/>
                  </a:cubicBezTo>
                  <a:cubicBezTo>
                    <a:pt x="53" y="25"/>
                    <a:pt x="51" y="83"/>
                    <a:pt x="51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28" name="Hình tự do 91"/>
            <p:cNvSpPr/>
            <p:nvPr/>
          </p:nvSpPr>
          <p:spPr bwMode="auto">
            <a:xfrm>
              <a:off x="3386" y="385"/>
              <a:ext cx="123" cy="193"/>
            </a:xfrm>
            <a:custGeom>
              <a:avLst/>
              <a:gdLst>
                <a:gd name="T0" fmla="*/ 3 w 52"/>
                <a:gd name="T1" fmla="*/ 82 h 82"/>
                <a:gd name="T2" fmla="*/ 49 w 52"/>
                <a:gd name="T3" fmla="*/ 0 h 82"/>
                <a:gd name="T4" fmla="*/ 3 w 52"/>
                <a:gd name="T5" fmla="*/ 82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2" h="82">
                  <a:moveTo>
                    <a:pt x="3" y="82"/>
                  </a:moveTo>
                  <a:cubicBezTo>
                    <a:pt x="3" y="82"/>
                    <a:pt x="52" y="55"/>
                    <a:pt x="49" y="0"/>
                  </a:cubicBezTo>
                  <a:cubicBezTo>
                    <a:pt x="0" y="24"/>
                    <a:pt x="3" y="82"/>
                    <a:pt x="3" y="82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29" name="Hình tự do 92"/>
            <p:cNvSpPr/>
            <p:nvPr/>
          </p:nvSpPr>
          <p:spPr bwMode="auto">
            <a:xfrm>
              <a:off x="3283" y="1760"/>
              <a:ext cx="264" cy="1241"/>
            </a:xfrm>
            <a:custGeom>
              <a:avLst/>
              <a:gdLst>
                <a:gd name="T0" fmla="*/ 51 w 112"/>
                <a:gd name="T1" fmla="*/ 487 h 525"/>
                <a:gd name="T2" fmla="*/ 51 w 112"/>
                <a:gd name="T3" fmla="*/ 429 h 525"/>
                <a:gd name="T4" fmla="*/ 3 w 112"/>
                <a:gd name="T5" fmla="*/ 343 h 525"/>
                <a:gd name="T6" fmla="*/ 51 w 112"/>
                <a:gd name="T7" fmla="*/ 410 h 525"/>
                <a:gd name="T8" fmla="*/ 51 w 112"/>
                <a:gd name="T9" fmla="*/ 335 h 525"/>
                <a:gd name="T10" fmla="*/ 3 w 112"/>
                <a:gd name="T11" fmla="*/ 249 h 525"/>
                <a:gd name="T12" fmla="*/ 50 w 112"/>
                <a:gd name="T13" fmla="*/ 314 h 525"/>
                <a:gd name="T14" fmla="*/ 50 w 112"/>
                <a:gd name="T15" fmla="*/ 214 h 525"/>
                <a:gd name="T16" fmla="*/ 7 w 112"/>
                <a:gd name="T17" fmla="*/ 131 h 525"/>
                <a:gd name="T18" fmla="*/ 50 w 112"/>
                <a:gd name="T19" fmla="*/ 183 h 525"/>
                <a:gd name="T20" fmla="*/ 50 w 112"/>
                <a:gd name="T21" fmla="*/ 117 h 525"/>
                <a:gd name="T22" fmla="*/ 5 w 112"/>
                <a:gd name="T23" fmla="*/ 33 h 525"/>
                <a:gd name="T24" fmla="*/ 50 w 112"/>
                <a:gd name="T25" fmla="*/ 88 h 525"/>
                <a:gd name="T26" fmla="*/ 50 w 112"/>
                <a:gd name="T27" fmla="*/ 56 h 525"/>
                <a:gd name="T28" fmla="*/ 58 w 112"/>
                <a:gd name="T29" fmla="*/ 56 h 525"/>
                <a:gd name="T30" fmla="*/ 103 w 112"/>
                <a:gd name="T31" fmla="*/ 0 h 525"/>
                <a:gd name="T32" fmla="*/ 59 w 112"/>
                <a:gd name="T33" fmla="*/ 84 h 525"/>
                <a:gd name="T34" fmla="*/ 59 w 112"/>
                <a:gd name="T35" fmla="*/ 162 h 525"/>
                <a:gd name="T36" fmla="*/ 106 w 112"/>
                <a:gd name="T37" fmla="*/ 93 h 525"/>
                <a:gd name="T38" fmla="*/ 59 w 112"/>
                <a:gd name="T39" fmla="*/ 179 h 525"/>
                <a:gd name="T40" fmla="*/ 59 w 112"/>
                <a:gd name="T41" fmla="*/ 264 h 525"/>
                <a:gd name="T42" fmla="*/ 105 w 112"/>
                <a:gd name="T43" fmla="*/ 204 h 525"/>
                <a:gd name="T44" fmla="*/ 59 w 112"/>
                <a:gd name="T45" fmla="*/ 290 h 525"/>
                <a:gd name="T46" fmla="*/ 59 w 112"/>
                <a:gd name="T47" fmla="*/ 371 h 525"/>
                <a:gd name="T48" fmla="*/ 105 w 112"/>
                <a:gd name="T49" fmla="*/ 313 h 525"/>
                <a:gd name="T50" fmla="*/ 59 w 112"/>
                <a:gd name="T51" fmla="*/ 397 h 525"/>
                <a:gd name="T52" fmla="*/ 60 w 112"/>
                <a:gd name="T53" fmla="*/ 492 h 525"/>
                <a:gd name="T54" fmla="*/ 108 w 112"/>
                <a:gd name="T55" fmla="*/ 415 h 525"/>
                <a:gd name="T56" fmla="*/ 60 w 112"/>
                <a:gd name="T57" fmla="*/ 502 h 525"/>
                <a:gd name="T58" fmla="*/ 60 w 112"/>
                <a:gd name="T59" fmla="*/ 525 h 525"/>
                <a:gd name="T60" fmla="*/ 51 w 112"/>
                <a:gd name="T61" fmla="*/ 525 h 525"/>
                <a:gd name="T62" fmla="*/ 51 w 112"/>
                <a:gd name="T63" fmla="*/ 518 h 525"/>
                <a:gd name="T64" fmla="*/ 7 w 112"/>
                <a:gd name="T65" fmla="*/ 434 h 525"/>
                <a:gd name="T66" fmla="*/ 51 w 112"/>
                <a:gd name="T67" fmla="*/ 487 h 5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12" h="525">
                  <a:moveTo>
                    <a:pt x="51" y="487"/>
                  </a:moveTo>
                  <a:cubicBezTo>
                    <a:pt x="51" y="429"/>
                    <a:pt x="51" y="429"/>
                    <a:pt x="51" y="429"/>
                  </a:cubicBezTo>
                  <a:cubicBezTo>
                    <a:pt x="42" y="424"/>
                    <a:pt x="0" y="395"/>
                    <a:pt x="3" y="343"/>
                  </a:cubicBezTo>
                  <a:cubicBezTo>
                    <a:pt x="37" y="359"/>
                    <a:pt x="48" y="389"/>
                    <a:pt x="51" y="410"/>
                  </a:cubicBezTo>
                  <a:cubicBezTo>
                    <a:pt x="51" y="335"/>
                    <a:pt x="51" y="335"/>
                    <a:pt x="51" y="335"/>
                  </a:cubicBezTo>
                  <a:cubicBezTo>
                    <a:pt x="42" y="329"/>
                    <a:pt x="0" y="301"/>
                    <a:pt x="3" y="249"/>
                  </a:cubicBezTo>
                  <a:cubicBezTo>
                    <a:pt x="36" y="265"/>
                    <a:pt x="47" y="294"/>
                    <a:pt x="50" y="314"/>
                  </a:cubicBezTo>
                  <a:cubicBezTo>
                    <a:pt x="50" y="214"/>
                    <a:pt x="50" y="214"/>
                    <a:pt x="50" y="214"/>
                  </a:cubicBezTo>
                  <a:cubicBezTo>
                    <a:pt x="37" y="206"/>
                    <a:pt x="4" y="178"/>
                    <a:pt x="7" y="131"/>
                  </a:cubicBezTo>
                  <a:cubicBezTo>
                    <a:pt x="33" y="144"/>
                    <a:pt x="44" y="164"/>
                    <a:pt x="50" y="183"/>
                  </a:cubicBezTo>
                  <a:cubicBezTo>
                    <a:pt x="50" y="117"/>
                    <a:pt x="50" y="117"/>
                    <a:pt x="50" y="117"/>
                  </a:cubicBezTo>
                  <a:cubicBezTo>
                    <a:pt x="38" y="109"/>
                    <a:pt x="2" y="81"/>
                    <a:pt x="5" y="33"/>
                  </a:cubicBezTo>
                  <a:cubicBezTo>
                    <a:pt x="33" y="46"/>
                    <a:pt x="45" y="70"/>
                    <a:pt x="50" y="88"/>
                  </a:cubicBezTo>
                  <a:cubicBezTo>
                    <a:pt x="50" y="56"/>
                    <a:pt x="50" y="56"/>
                    <a:pt x="50" y="56"/>
                  </a:cubicBezTo>
                  <a:cubicBezTo>
                    <a:pt x="58" y="56"/>
                    <a:pt x="58" y="56"/>
                    <a:pt x="58" y="56"/>
                  </a:cubicBezTo>
                  <a:cubicBezTo>
                    <a:pt x="64" y="37"/>
                    <a:pt x="76" y="13"/>
                    <a:pt x="103" y="0"/>
                  </a:cubicBezTo>
                  <a:cubicBezTo>
                    <a:pt x="106" y="47"/>
                    <a:pt x="72" y="75"/>
                    <a:pt x="59" y="84"/>
                  </a:cubicBezTo>
                  <a:cubicBezTo>
                    <a:pt x="59" y="162"/>
                    <a:pt x="59" y="162"/>
                    <a:pt x="59" y="162"/>
                  </a:cubicBezTo>
                  <a:cubicBezTo>
                    <a:pt x="63" y="142"/>
                    <a:pt x="73" y="109"/>
                    <a:pt x="106" y="93"/>
                  </a:cubicBezTo>
                  <a:cubicBezTo>
                    <a:pt x="110" y="146"/>
                    <a:pt x="68" y="174"/>
                    <a:pt x="59" y="179"/>
                  </a:cubicBezTo>
                  <a:cubicBezTo>
                    <a:pt x="59" y="264"/>
                    <a:pt x="59" y="264"/>
                    <a:pt x="59" y="264"/>
                  </a:cubicBezTo>
                  <a:cubicBezTo>
                    <a:pt x="65" y="245"/>
                    <a:pt x="76" y="218"/>
                    <a:pt x="105" y="204"/>
                  </a:cubicBezTo>
                  <a:cubicBezTo>
                    <a:pt x="108" y="253"/>
                    <a:pt x="71" y="282"/>
                    <a:pt x="59" y="290"/>
                  </a:cubicBezTo>
                  <a:cubicBezTo>
                    <a:pt x="59" y="371"/>
                    <a:pt x="59" y="371"/>
                    <a:pt x="59" y="371"/>
                  </a:cubicBezTo>
                  <a:cubicBezTo>
                    <a:pt x="65" y="351"/>
                    <a:pt x="77" y="327"/>
                    <a:pt x="105" y="313"/>
                  </a:cubicBezTo>
                  <a:cubicBezTo>
                    <a:pt x="108" y="361"/>
                    <a:pt x="72" y="389"/>
                    <a:pt x="59" y="397"/>
                  </a:cubicBezTo>
                  <a:cubicBezTo>
                    <a:pt x="60" y="492"/>
                    <a:pt x="60" y="492"/>
                    <a:pt x="60" y="492"/>
                  </a:cubicBezTo>
                  <a:cubicBezTo>
                    <a:pt x="62" y="474"/>
                    <a:pt x="70" y="434"/>
                    <a:pt x="108" y="415"/>
                  </a:cubicBezTo>
                  <a:cubicBezTo>
                    <a:pt x="112" y="471"/>
                    <a:pt x="65" y="499"/>
                    <a:pt x="60" y="502"/>
                  </a:cubicBezTo>
                  <a:cubicBezTo>
                    <a:pt x="60" y="525"/>
                    <a:pt x="60" y="525"/>
                    <a:pt x="60" y="525"/>
                  </a:cubicBezTo>
                  <a:cubicBezTo>
                    <a:pt x="51" y="525"/>
                    <a:pt x="51" y="525"/>
                    <a:pt x="51" y="525"/>
                  </a:cubicBezTo>
                  <a:cubicBezTo>
                    <a:pt x="51" y="518"/>
                    <a:pt x="51" y="518"/>
                    <a:pt x="51" y="518"/>
                  </a:cubicBezTo>
                  <a:cubicBezTo>
                    <a:pt x="38" y="510"/>
                    <a:pt x="4" y="482"/>
                    <a:pt x="7" y="434"/>
                  </a:cubicBezTo>
                  <a:cubicBezTo>
                    <a:pt x="34" y="447"/>
                    <a:pt x="45" y="469"/>
                    <a:pt x="51" y="487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30" name="Hình tự do 93"/>
            <p:cNvSpPr/>
            <p:nvPr/>
          </p:nvSpPr>
          <p:spPr bwMode="auto">
            <a:xfrm>
              <a:off x="3805" y="1379"/>
              <a:ext cx="378" cy="1786"/>
            </a:xfrm>
            <a:custGeom>
              <a:avLst/>
              <a:gdLst>
                <a:gd name="T0" fmla="*/ 86 w 160"/>
                <a:gd name="T1" fmla="*/ 701 h 756"/>
                <a:gd name="T2" fmla="*/ 86 w 160"/>
                <a:gd name="T3" fmla="*/ 617 h 756"/>
                <a:gd name="T4" fmla="*/ 155 w 160"/>
                <a:gd name="T5" fmla="*/ 493 h 756"/>
                <a:gd name="T6" fmla="*/ 86 w 160"/>
                <a:gd name="T7" fmla="*/ 589 h 756"/>
                <a:gd name="T8" fmla="*/ 86 w 160"/>
                <a:gd name="T9" fmla="*/ 481 h 756"/>
                <a:gd name="T10" fmla="*/ 155 w 160"/>
                <a:gd name="T11" fmla="*/ 358 h 756"/>
                <a:gd name="T12" fmla="*/ 88 w 160"/>
                <a:gd name="T13" fmla="*/ 452 h 756"/>
                <a:gd name="T14" fmla="*/ 88 w 160"/>
                <a:gd name="T15" fmla="*/ 309 h 756"/>
                <a:gd name="T16" fmla="*/ 150 w 160"/>
                <a:gd name="T17" fmla="*/ 189 h 756"/>
                <a:gd name="T18" fmla="*/ 88 w 160"/>
                <a:gd name="T19" fmla="*/ 263 h 756"/>
                <a:gd name="T20" fmla="*/ 88 w 160"/>
                <a:gd name="T21" fmla="*/ 169 h 756"/>
                <a:gd name="T22" fmla="*/ 152 w 160"/>
                <a:gd name="T23" fmla="*/ 47 h 756"/>
                <a:gd name="T24" fmla="*/ 88 w 160"/>
                <a:gd name="T25" fmla="*/ 127 h 756"/>
                <a:gd name="T26" fmla="*/ 76 w 160"/>
                <a:gd name="T27" fmla="*/ 81 h 756"/>
                <a:gd name="T28" fmla="*/ 13 w 160"/>
                <a:gd name="T29" fmla="*/ 0 h 756"/>
                <a:gd name="T30" fmla="*/ 75 w 160"/>
                <a:gd name="T31" fmla="*/ 121 h 756"/>
                <a:gd name="T32" fmla="*/ 75 w 160"/>
                <a:gd name="T33" fmla="*/ 234 h 756"/>
                <a:gd name="T34" fmla="*/ 7 w 160"/>
                <a:gd name="T35" fmla="*/ 133 h 756"/>
                <a:gd name="T36" fmla="*/ 75 w 160"/>
                <a:gd name="T37" fmla="*/ 258 h 756"/>
                <a:gd name="T38" fmla="*/ 75 w 160"/>
                <a:gd name="T39" fmla="*/ 380 h 756"/>
                <a:gd name="T40" fmla="*/ 10 w 160"/>
                <a:gd name="T41" fmla="*/ 293 h 756"/>
                <a:gd name="T42" fmla="*/ 75 w 160"/>
                <a:gd name="T43" fmla="*/ 417 h 756"/>
                <a:gd name="T44" fmla="*/ 75 w 160"/>
                <a:gd name="T45" fmla="*/ 533 h 756"/>
                <a:gd name="T46" fmla="*/ 10 w 160"/>
                <a:gd name="T47" fmla="*/ 450 h 756"/>
                <a:gd name="T48" fmla="*/ 75 w 160"/>
                <a:gd name="T49" fmla="*/ 572 h 756"/>
                <a:gd name="T50" fmla="*/ 74 w 160"/>
                <a:gd name="T51" fmla="*/ 707 h 756"/>
                <a:gd name="T52" fmla="*/ 5 w 160"/>
                <a:gd name="T53" fmla="*/ 597 h 756"/>
                <a:gd name="T54" fmla="*/ 74 w 160"/>
                <a:gd name="T55" fmla="*/ 721 h 756"/>
                <a:gd name="T56" fmla="*/ 74 w 160"/>
                <a:gd name="T57" fmla="*/ 756 h 756"/>
                <a:gd name="T58" fmla="*/ 86 w 160"/>
                <a:gd name="T59" fmla="*/ 756 h 756"/>
                <a:gd name="T60" fmla="*/ 86 w 160"/>
                <a:gd name="T61" fmla="*/ 746 h 756"/>
                <a:gd name="T62" fmla="*/ 150 w 160"/>
                <a:gd name="T63" fmla="*/ 625 h 756"/>
                <a:gd name="T64" fmla="*/ 86 w 160"/>
                <a:gd name="T65" fmla="*/ 701 h 7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60" h="756">
                  <a:moveTo>
                    <a:pt x="86" y="701"/>
                  </a:moveTo>
                  <a:cubicBezTo>
                    <a:pt x="86" y="617"/>
                    <a:pt x="86" y="617"/>
                    <a:pt x="86" y="617"/>
                  </a:cubicBezTo>
                  <a:cubicBezTo>
                    <a:pt x="99" y="610"/>
                    <a:pt x="160" y="568"/>
                    <a:pt x="155" y="493"/>
                  </a:cubicBezTo>
                  <a:cubicBezTo>
                    <a:pt x="107" y="517"/>
                    <a:pt x="91" y="560"/>
                    <a:pt x="86" y="589"/>
                  </a:cubicBezTo>
                  <a:cubicBezTo>
                    <a:pt x="86" y="481"/>
                    <a:pt x="86" y="481"/>
                    <a:pt x="86" y="481"/>
                  </a:cubicBezTo>
                  <a:cubicBezTo>
                    <a:pt x="100" y="474"/>
                    <a:pt x="160" y="433"/>
                    <a:pt x="155" y="358"/>
                  </a:cubicBezTo>
                  <a:cubicBezTo>
                    <a:pt x="108" y="381"/>
                    <a:pt x="93" y="423"/>
                    <a:pt x="88" y="452"/>
                  </a:cubicBezTo>
                  <a:cubicBezTo>
                    <a:pt x="88" y="309"/>
                    <a:pt x="88" y="309"/>
                    <a:pt x="88" y="309"/>
                  </a:cubicBezTo>
                  <a:cubicBezTo>
                    <a:pt x="107" y="296"/>
                    <a:pt x="154" y="256"/>
                    <a:pt x="150" y="189"/>
                  </a:cubicBezTo>
                  <a:cubicBezTo>
                    <a:pt x="113" y="207"/>
                    <a:pt x="97" y="236"/>
                    <a:pt x="88" y="263"/>
                  </a:cubicBezTo>
                  <a:cubicBezTo>
                    <a:pt x="88" y="169"/>
                    <a:pt x="88" y="169"/>
                    <a:pt x="88" y="169"/>
                  </a:cubicBezTo>
                  <a:cubicBezTo>
                    <a:pt x="105" y="157"/>
                    <a:pt x="156" y="117"/>
                    <a:pt x="152" y="47"/>
                  </a:cubicBezTo>
                  <a:cubicBezTo>
                    <a:pt x="113" y="66"/>
                    <a:pt x="95" y="100"/>
                    <a:pt x="88" y="127"/>
                  </a:cubicBezTo>
                  <a:cubicBezTo>
                    <a:pt x="76" y="81"/>
                    <a:pt x="76" y="81"/>
                    <a:pt x="76" y="81"/>
                  </a:cubicBezTo>
                  <a:cubicBezTo>
                    <a:pt x="69" y="53"/>
                    <a:pt x="51" y="19"/>
                    <a:pt x="13" y="0"/>
                  </a:cubicBezTo>
                  <a:cubicBezTo>
                    <a:pt x="7" y="67"/>
                    <a:pt x="57" y="108"/>
                    <a:pt x="75" y="121"/>
                  </a:cubicBezTo>
                  <a:cubicBezTo>
                    <a:pt x="75" y="234"/>
                    <a:pt x="75" y="234"/>
                    <a:pt x="75" y="234"/>
                  </a:cubicBezTo>
                  <a:cubicBezTo>
                    <a:pt x="70" y="204"/>
                    <a:pt x="56" y="157"/>
                    <a:pt x="7" y="133"/>
                  </a:cubicBezTo>
                  <a:cubicBezTo>
                    <a:pt x="2" y="209"/>
                    <a:pt x="62" y="250"/>
                    <a:pt x="75" y="258"/>
                  </a:cubicBezTo>
                  <a:cubicBezTo>
                    <a:pt x="75" y="380"/>
                    <a:pt x="75" y="380"/>
                    <a:pt x="75" y="380"/>
                  </a:cubicBezTo>
                  <a:cubicBezTo>
                    <a:pt x="67" y="352"/>
                    <a:pt x="51" y="314"/>
                    <a:pt x="10" y="293"/>
                  </a:cubicBezTo>
                  <a:cubicBezTo>
                    <a:pt x="5" y="364"/>
                    <a:pt x="58" y="405"/>
                    <a:pt x="75" y="417"/>
                  </a:cubicBezTo>
                  <a:cubicBezTo>
                    <a:pt x="75" y="533"/>
                    <a:pt x="75" y="533"/>
                    <a:pt x="75" y="533"/>
                  </a:cubicBezTo>
                  <a:cubicBezTo>
                    <a:pt x="67" y="505"/>
                    <a:pt x="49" y="470"/>
                    <a:pt x="10" y="450"/>
                  </a:cubicBezTo>
                  <a:cubicBezTo>
                    <a:pt x="5" y="519"/>
                    <a:pt x="57" y="560"/>
                    <a:pt x="75" y="572"/>
                  </a:cubicBezTo>
                  <a:cubicBezTo>
                    <a:pt x="74" y="707"/>
                    <a:pt x="74" y="707"/>
                    <a:pt x="74" y="707"/>
                  </a:cubicBezTo>
                  <a:cubicBezTo>
                    <a:pt x="71" y="682"/>
                    <a:pt x="60" y="625"/>
                    <a:pt x="5" y="597"/>
                  </a:cubicBezTo>
                  <a:cubicBezTo>
                    <a:pt x="0" y="677"/>
                    <a:pt x="66" y="718"/>
                    <a:pt x="74" y="721"/>
                  </a:cubicBezTo>
                  <a:cubicBezTo>
                    <a:pt x="74" y="756"/>
                    <a:pt x="74" y="756"/>
                    <a:pt x="74" y="756"/>
                  </a:cubicBezTo>
                  <a:cubicBezTo>
                    <a:pt x="86" y="756"/>
                    <a:pt x="86" y="756"/>
                    <a:pt x="86" y="756"/>
                  </a:cubicBezTo>
                  <a:cubicBezTo>
                    <a:pt x="86" y="746"/>
                    <a:pt x="86" y="746"/>
                    <a:pt x="86" y="746"/>
                  </a:cubicBezTo>
                  <a:cubicBezTo>
                    <a:pt x="105" y="733"/>
                    <a:pt x="154" y="693"/>
                    <a:pt x="150" y="625"/>
                  </a:cubicBezTo>
                  <a:cubicBezTo>
                    <a:pt x="112" y="643"/>
                    <a:pt x="95" y="674"/>
                    <a:pt x="86" y="701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31" name="Hình tự do 94"/>
            <p:cNvSpPr/>
            <p:nvPr/>
          </p:nvSpPr>
          <p:spPr bwMode="auto">
            <a:xfrm>
              <a:off x="3249" y="2924"/>
              <a:ext cx="359" cy="560"/>
            </a:xfrm>
            <a:custGeom>
              <a:avLst/>
              <a:gdLst>
                <a:gd name="T0" fmla="*/ 144 w 152"/>
                <a:gd name="T1" fmla="*/ 237 h 237"/>
                <a:gd name="T2" fmla="*/ 11 w 152"/>
                <a:gd name="T3" fmla="*/ 0 h 237"/>
                <a:gd name="T4" fmla="*/ 144 w 152"/>
                <a:gd name="T5" fmla="*/ 237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2" h="237">
                  <a:moveTo>
                    <a:pt x="144" y="237"/>
                  </a:moveTo>
                  <a:cubicBezTo>
                    <a:pt x="144" y="237"/>
                    <a:pt x="0" y="159"/>
                    <a:pt x="11" y="0"/>
                  </a:cubicBezTo>
                  <a:cubicBezTo>
                    <a:pt x="152" y="69"/>
                    <a:pt x="144" y="237"/>
                    <a:pt x="144" y="237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32" name="Hình tự do 95"/>
            <p:cNvSpPr/>
            <p:nvPr/>
          </p:nvSpPr>
          <p:spPr bwMode="auto">
            <a:xfrm>
              <a:off x="3324" y="2992"/>
              <a:ext cx="305" cy="520"/>
            </a:xfrm>
            <a:custGeom>
              <a:avLst/>
              <a:gdLst>
                <a:gd name="T0" fmla="*/ 112 w 129"/>
                <a:gd name="T1" fmla="*/ 197 h 220"/>
                <a:gd name="T2" fmla="*/ 108 w 129"/>
                <a:gd name="T3" fmla="*/ 190 h 220"/>
                <a:gd name="T4" fmla="*/ 100 w 129"/>
                <a:gd name="T5" fmla="*/ 178 h 220"/>
                <a:gd name="T6" fmla="*/ 96 w 129"/>
                <a:gd name="T7" fmla="*/ 173 h 220"/>
                <a:gd name="T8" fmla="*/ 88 w 129"/>
                <a:gd name="T9" fmla="*/ 158 h 220"/>
                <a:gd name="T10" fmla="*/ 87 w 129"/>
                <a:gd name="T11" fmla="*/ 154 h 220"/>
                <a:gd name="T12" fmla="*/ 82 w 129"/>
                <a:gd name="T13" fmla="*/ 146 h 220"/>
                <a:gd name="T14" fmla="*/ 78 w 129"/>
                <a:gd name="T15" fmla="*/ 139 h 220"/>
                <a:gd name="T16" fmla="*/ 76 w 129"/>
                <a:gd name="T17" fmla="*/ 135 h 220"/>
                <a:gd name="T18" fmla="*/ 74 w 129"/>
                <a:gd name="T19" fmla="*/ 132 h 220"/>
                <a:gd name="T20" fmla="*/ 68 w 129"/>
                <a:gd name="T21" fmla="*/ 124 h 220"/>
                <a:gd name="T22" fmla="*/ 66 w 129"/>
                <a:gd name="T23" fmla="*/ 121 h 220"/>
                <a:gd name="T24" fmla="*/ 63 w 129"/>
                <a:gd name="T25" fmla="*/ 115 h 220"/>
                <a:gd name="T26" fmla="*/ 60 w 129"/>
                <a:gd name="T27" fmla="*/ 110 h 220"/>
                <a:gd name="T28" fmla="*/ 55 w 129"/>
                <a:gd name="T29" fmla="*/ 103 h 220"/>
                <a:gd name="T30" fmla="*/ 51 w 129"/>
                <a:gd name="T31" fmla="*/ 95 h 220"/>
                <a:gd name="T32" fmla="*/ 49 w 129"/>
                <a:gd name="T33" fmla="*/ 92 h 220"/>
                <a:gd name="T34" fmla="*/ 48 w 129"/>
                <a:gd name="T35" fmla="*/ 88 h 220"/>
                <a:gd name="T36" fmla="*/ 46 w 129"/>
                <a:gd name="T37" fmla="*/ 86 h 220"/>
                <a:gd name="T38" fmla="*/ 45 w 129"/>
                <a:gd name="T39" fmla="*/ 85 h 220"/>
                <a:gd name="T40" fmla="*/ 43 w 129"/>
                <a:gd name="T41" fmla="*/ 81 h 220"/>
                <a:gd name="T42" fmla="*/ 36 w 129"/>
                <a:gd name="T43" fmla="*/ 70 h 220"/>
                <a:gd name="T44" fmla="*/ 34 w 129"/>
                <a:gd name="T45" fmla="*/ 66 h 220"/>
                <a:gd name="T46" fmla="*/ 31 w 129"/>
                <a:gd name="T47" fmla="*/ 61 h 220"/>
                <a:gd name="T48" fmla="*/ 27 w 129"/>
                <a:gd name="T49" fmla="*/ 53 h 220"/>
                <a:gd name="T50" fmla="*/ 27 w 129"/>
                <a:gd name="T51" fmla="*/ 49 h 220"/>
                <a:gd name="T52" fmla="*/ 23 w 129"/>
                <a:gd name="T53" fmla="*/ 47 h 220"/>
                <a:gd name="T54" fmla="*/ 20 w 129"/>
                <a:gd name="T55" fmla="*/ 45 h 220"/>
                <a:gd name="T56" fmla="*/ 18 w 129"/>
                <a:gd name="T57" fmla="*/ 40 h 220"/>
                <a:gd name="T58" fmla="*/ 17 w 129"/>
                <a:gd name="T59" fmla="*/ 40 h 220"/>
                <a:gd name="T60" fmla="*/ 16 w 129"/>
                <a:gd name="T61" fmla="*/ 38 h 220"/>
                <a:gd name="T62" fmla="*/ 16 w 129"/>
                <a:gd name="T63" fmla="*/ 33 h 220"/>
                <a:gd name="T64" fmla="*/ 12 w 129"/>
                <a:gd name="T65" fmla="*/ 31 h 220"/>
                <a:gd name="T66" fmla="*/ 12 w 129"/>
                <a:gd name="T67" fmla="*/ 29 h 220"/>
                <a:gd name="T68" fmla="*/ 9 w 129"/>
                <a:gd name="T69" fmla="*/ 26 h 220"/>
                <a:gd name="T70" fmla="*/ 8 w 129"/>
                <a:gd name="T71" fmla="*/ 23 h 220"/>
                <a:gd name="T72" fmla="*/ 10 w 129"/>
                <a:gd name="T73" fmla="*/ 23 h 220"/>
                <a:gd name="T74" fmla="*/ 6 w 129"/>
                <a:gd name="T75" fmla="*/ 18 h 220"/>
                <a:gd name="T76" fmla="*/ 3 w 129"/>
                <a:gd name="T77" fmla="*/ 8 h 220"/>
                <a:gd name="T78" fmla="*/ 2 w 129"/>
                <a:gd name="T79" fmla="*/ 6 h 220"/>
                <a:gd name="T80" fmla="*/ 0 w 129"/>
                <a:gd name="T81" fmla="*/ 0 h 220"/>
                <a:gd name="T82" fmla="*/ 2 w 129"/>
                <a:gd name="T83" fmla="*/ 3 h 220"/>
                <a:gd name="T84" fmla="*/ 3 w 129"/>
                <a:gd name="T85" fmla="*/ 7 h 220"/>
                <a:gd name="T86" fmla="*/ 11 w 129"/>
                <a:gd name="T87" fmla="*/ 16 h 220"/>
                <a:gd name="T88" fmla="*/ 21 w 129"/>
                <a:gd name="T89" fmla="*/ 32 h 220"/>
                <a:gd name="T90" fmla="*/ 31 w 129"/>
                <a:gd name="T91" fmla="*/ 48 h 220"/>
                <a:gd name="T92" fmla="*/ 39 w 129"/>
                <a:gd name="T93" fmla="*/ 61 h 220"/>
                <a:gd name="T94" fmla="*/ 46 w 129"/>
                <a:gd name="T95" fmla="*/ 73 h 220"/>
                <a:gd name="T96" fmla="*/ 57 w 129"/>
                <a:gd name="T97" fmla="*/ 94 h 220"/>
                <a:gd name="T98" fmla="*/ 63 w 129"/>
                <a:gd name="T99" fmla="*/ 105 h 220"/>
                <a:gd name="T100" fmla="*/ 70 w 129"/>
                <a:gd name="T101" fmla="*/ 120 h 220"/>
                <a:gd name="T102" fmla="*/ 101 w 129"/>
                <a:gd name="T103" fmla="*/ 167 h 220"/>
                <a:gd name="T104" fmla="*/ 107 w 129"/>
                <a:gd name="T105" fmla="*/ 180 h 220"/>
                <a:gd name="T106" fmla="*/ 125 w 129"/>
                <a:gd name="T107" fmla="*/ 218 h 2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9" h="220">
                  <a:moveTo>
                    <a:pt x="125" y="218"/>
                  </a:moveTo>
                  <a:cubicBezTo>
                    <a:pt x="122" y="217"/>
                    <a:pt x="122" y="213"/>
                    <a:pt x="120" y="210"/>
                  </a:cubicBezTo>
                  <a:cubicBezTo>
                    <a:pt x="119" y="210"/>
                    <a:pt x="120" y="210"/>
                    <a:pt x="120" y="209"/>
                  </a:cubicBezTo>
                  <a:cubicBezTo>
                    <a:pt x="116" y="207"/>
                    <a:pt x="115" y="202"/>
                    <a:pt x="114" y="198"/>
                  </a:cubicBezTo>
                  <a:cubicBezTo>
                    <a:pt x="114" y="198"/>
                    <a:pt x="114" y="198"/>
                    <a:pt x="114" y="198"/>
                  </a:cubicBezTo>
                  <a:cubicBezTo>
                    <a:pt x="114" y="197"/>
                    <a:pt x="113" y="197"/>
                    <a:pt x="112" y="197"/>
                  </a:cubicBezTo>
                  <a:cubicBezTo>
                    <a:pt x="113" y="197"/>
                    <a:pt x="113" y="197"/>
                    <a:pt x="113" y="197"/>
                  </a:cubicBezTo>
                  <a:cubicBezTo>
                    <a:pt x="112" y="197"/>
                    <a:pt x="112" y="196"/>
                    <a:pt x="111" y="196"/>
                  </a:cubicBezTo>
                  <a:cubicBezTo>
                    <a:pt x="111" y="194"/>
                    <a:pt x="112" y="194"/>
                    <a:pt x="112" y="194"/>
                  </a:cubicBezTo>
                  <a:cubicBezTo>
                    <a:pt x="111" y="193"/>
                    <a:pt x="111" y="193"/>
                    <a:pt x="111" y="193"/>
                  </a:cubicBezTo>
                  <a:cubicBezTo>
                    <a:pt x="109" y="193"/>
                    <a:pt x="110" y="191"/>
                    <a:pt x="108" y="190"/>
                  </a:cubicBezTo>
                  <a:cubicBezTo>
                    <a:pt x="108" y="190"/>
                    <a:pt x="108" y="190"/>
                    <a:pt x="108" y="190"/>
                  </a:cubicBezTo>
                  <a:cubicBezTo>
                    <a:pt x="106" y="188"/>
                    <a:pt x="105" y="184"/>
                    <a:pt x="103" y="183"/>
                  </a:cubicBezTo>
                  <a:cubicBezTo>
                    <a:pt x="103" y="182"/>
                    <a:pt x="103" y="182"/>
                    <a:pt x="103" y="182"/>
                  </a:cubicBezTo>
                  <a:cubicBezTo>
                    <a:pt x="103" y="182"/>
                    <a:pt x="102" y="182"/>
                    <a:pt x="102" y="181"/>
                  </a:cubicBezTo>
                  <a:cubicBezTo>
                    <a:pt x="102" y="180"/>
                    <a:pt x="101" y="180"/>
                    <a:pt x="101" y="179"/>
                  </a:cubicBezTo>
                  <a:cubicBezTo>
                    <a:pt x="101" y="179"/>
                    <a:pt x="101" y="179"/>
                    <a:pt x="101" y="179"/>
                  </a:cubicBezTo>
                  <a:cubicBezTo>
                    <a:pt x="100" y="179"/>
                    <a:pt x="101" y="178"/>
                    <a:pt x="100" y="178"/>
                  </a:cubicBezTo>
                  <a:cubicBezTo>
                    <a:pt x="100" y="176"/>
                    <a:pt x="100" y="176"/>
                    <a:pt x="100" y="176"/>
                  </a:cubicBezTo>
                  <a:cubicBezTo>
                    <a:pt x="98" y="176"/>
                    <a:pt x="100" y="176"/>
                    <a:pt x="100" y="175"/>
                  </a:cubicBezTo>
                  <a:cubicBezTo>
                    <a:pt x="98" y="176"/>
                    <a:pt x="98" y="176"/>
                    <a:pt x="98" y="176"/>
                  </a:cubicBezTo>
                  <a:cubicBezTo>
                    <a:pt x="98" y="175"/>
                    <a:pt x="98" y="175"/>
                    <a:pt x="98" y="174"/>
                  </a:cubicBezTo>
                  <a:cubicBezTo>
                    <a:pt x="98" y="174"/>
                    <a:pt x="98" y="174"/>
                    <a:pt x="98" y="174"/>
                  </a:cubicBezTo>
                  <a:cubicBezTo>
                    <a:pt x="97" y="173"/>
                    <a:pt x="97" y="172"/>
                    <a:pt x="96" y="173"/>
                  </a:cubicBezTo>
                  <a:cubicBezTo>
                    <a:pt x="97" y="172"/>
                    <a:pt x="97" y="174"/>
                    <a:pt x="98" y="173"/>
                  </a:cubicBezTo>
                  <a:cubicBezTo>
                    <a:pt x="95" y="170"/>
                    <a:pt x="94" y="166"/>
                    <a:pt x="92" y="163"/>
                  </a:cubicBezTo>
                  <a:cubicBezTo>
                    <a:pt x="92" y="162"/>
                    <a:pt x="92" y="162"/>
                    <a:pt x="92" y="162"/>
                  </a:cubicBezTo>
                  <a:cubicBezTo>
                    <a:pt x="91" y="161"/>
                    <a:pt x="91" y="161"/>
                    <a:pt x="91" y="161"/>
                  </a:cubicBezTo>
                  <a:cubicBezTo>
                    <a:pt x="91" y="159"/>
                    <a:pt x="91" y="159"/>
                    <a:pt x="91" y="159"/>
                  </a:cubicBezTo>
                  <a:cubicBezTo>
                    <a:pt x="91" y="158"/>
                    <a:pt x="90" y="159"/>
                    <a:pt x="88" y="158"/>
                  </a:cubicBezTo>
                  <a:cubicBezTo>
                    <a:pt x="90" y="158"/>
                    <a:pt x="90" y="158"/>
                    <a:pt x="90" y="158"/>
                  </a:cubicBezTo>
                  <a:cubicBezTo>
                    <a:pt x="88" y="157"/>
                    <a:pt x="88" y="156"/>
                    <a:pt x="88" y="156"/>
                  </a:cubicBezTo>
                  <a:cubicBezTo>
                    <a:pt x="88" y="156"/>
                    <a:pt x="88" y="156"/>
                    <a:pt x="88" y="156"/>
                  </a:cubicBezTo>
                  <a:cubicBezTo>
                    <a:pt x="88" y="156"/>
                    <a:pt x="88" y="155"/>
                    <a:pt x="87" y="155"/>
                  </a:cubicBezTo>
                  <a:cubicBezTo>
                    <a:pt x="88" y="155"/>
                    <a:pt x="88" y="155"/>
                    <a:pt x="88" y="155"/>
                  </a:cubicBezTo>
                  <a:cubicBezTo>
                    <a:pt x="88" y="154"/>
                    <a:pt x="87" y="155"/>
                    <a:pt x="87" y="154"/>
                  </a:cubicBezTo>
                  <a:cubicBezTo>
                    <a:pt x="87" y="154"/>
                    <a:pt x="87" y="154"/>
                    <a:pt x="87" y="154"/>
                  </a:cubicBezTo>
                  <a:cubicBezTo>
                    <a:pt x="86" y="153"/>
                    <a:pt x="85" y="152"/>
                    <a:pt x="85" y="150"/>
                  </a:cubicBezTo>
                  <a:cubicBezTo>
                    <a:pt x="85" y="150"/>
                    <a:pt x="85" y="150"/>
                    <a:pt x="85" y="150"/>
                  </a:cubicBezTo>
                  <a:cubicBezTo>
                    <a:pt x="84" y="149"/>
                    <a:pt x="84" y="149"/>
                    <a:pt x="83" y="148"/>
                  </a:cubicBezTo>
                  <a:cubicBezTo>
                    <a:pt x="83" y="147"/>
                    <a:pt x="84" y="148"/>
                    <a:pt x="83" y="147"/>
                  </a:cubicBezTo>
                  <a:cubicBezTo>
                    <a:pt x="82" y="147"/>
                    <a:pt x="82" y="145"/>
                    <a:pt x="82" y="146"/>
                  </a:cubicBezTo>
                  <a:cubicBezTo>
                    <a:pt x="82" y="145"/>
                    <a:pt x="81" y="144"/>
                    <a:pt x="81" y="143"/>
                  </a:cubicBezTo>
                  <a:cubicBezTo>
                    <a:pt x="81" y="143"/>
                    <a:pt x="81" y="142"/>
                    <a:pt x="82" y="143"/>
                  </a:cubicBezTo>
                  <a:cubicBezTo>
                    <a:pt x="82" y="142"/>
                    <a:pt x="82" y="142"/>
                    <a:pt x="82" y="142"/>
                  </a:cubicBezTo>
                  <a:cubicBezTo>
                    <a:pt x="82" y="142"/>
                    <a:pt x="82" y="143"/>
                    <a:pt x="82" y="142"/>
                  </a:cubicBezTo>
                  <a:cubicBezTo>
                    <a:pt x="82" y="142"/>
                    <a:pt x="81" y="141"/>
                    <a:pt x="81" y="141"/>
                  </a:cubicBezTo>
                  <a:cubicBezTo>
                    <a:pt x="79" y="140"/>
                    <a:pt x="78" y="140"/>
                    <a:pt x="78" y="139"/>
                  </a:cubicBezTo>
                  <a:cubicBezTo>
                    <a:pt x="78" y="139"/>
                    <a:pt x="78" y="138"/>
                    <a:pt x="79" y="138"/>
                  </a:cubicBezTo>
                  <a:cubicBezTo>
                    <a:pt x="76" y="138"/>
                    <a:pt x="76" y="138"/>
                    <a:pt x="76" y="138"/>
                  </a:cubicBezTo>
                  <a:cubicBezTo>
                    <a:pt x="76" y="137"/>
                    <a:pt x="77" y="137"/>
                    <a:pt x="76" y="137"/>
                  </a:cubicBezTo>
                  <a:cubicBezTo>
                    <a:pt x="76" y="137"/>
                    <a:pt x="76" y="137"/>
                    <a:pt x="75" y="137"/>
                  </a:cubicBezTo>
                  <a:cubicBezTo>
                    <a:pt x="76" y="137"/>
                    <a:pt x="75" y="135"/>
                    <a:pt x="75" y="135"/>
                  </a:cubicBezTo>
                  <a:cubicBezTo>
                    <a:pt x="76" y="135"/>
                    <a:pt x="76" y="135"/>
                    <a:pt x="76" y="135"/>
                  </a:cubicBezTo>
                  <a:cubicBezTo>
                    <a:pt x="75" y="135"/>
                    <a:pt x="75" y="135"/>
                    <a:pt x="75" y="135"/>
                  </a:cubicBezTo>
                  <a:cubicBezTo>
                    <a:pt x="75" y="133"/>
                    <a:pt x="75" y="133"/>
                    <a:pt x="75" y="133"/>
                  </a:cubicBezTo>
                  <a:cubicBezTo>
                    <a:pt x="75" y="133"/>
                    <a:pt x="75" y="132"/>
                    <a:pt x="74" y="133"/>
                  </a:cubicBezTo>
                  <a:cubicBezTo>
                    <a:pt x="75" y="133"/>
                    <a:pt x="75" y="133"/>
                    <a:pt x="75" y="133"/>
                  </a:cubicBezTo>
                  <a:cubicBezTo>
                    <a:pt x="74" y="133"/>
                    <a:pt x="74" y="132"/>
                    <a:pt x="73" y="132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3" y="131"/>
                    <a:pt x="72" y="130"/>
                    <a:pt x="70" y="129"/>
                  </a:cubicBezTo>
                  <a:cubicBezTo>
                    <a:pt x="70" y="130"/>
                    <a:pt x="72" y="129"/>
                    <a:pt x="72" y="130"/>
                  </a:cubicBezTo>
                  <a:cubicBezTo>
                    <a:pt x="72" y="129"/>
                    <a:pt x="69" y="128"/>
                    <a:pt x="69" y="127"/>
                  </a:cubicBezTo>
                  <a:cubicBezTo>
                    <a:pt x="68" y="127"/>
                    <a:pt x="68" y="127"/>
                    <a:pt x="68" y="127"/>
                  </a:cubicBezTo>
                  <a:cubicBezTo>
                    <a:pt x="68" y="127"/>
                    <a:pt x="69" y="126"/>
                    <a:pt x="68" y="126"/>
                  </a:cubicBezTo>
                  <a:cubicBezTo>
                    <a:pt x="69" y="126"/>
                    <a:pt x="68" y="126"/>
                    <a:pt x="68" y="124"/>
                  </a:cubicBezTo>
                  <a:cubicBezTo>
                    <a:pt x="68" y="124"/>
                    <a:pt x="68" y="124"/>
                    <a:pt x="68" y="124"/>
                  </a:cubicBezTo>
                  <a:cubicBezTo>
                    <a:pt x="68" y="124"/>
                    <a:pt x="66" y="122"/>
                    <a:pt x="66" y="121"/>
                  </a:cubicBezTo>
                  <a:cubicBezTo>
                    <a:pt x="66" y="121"/>
                    <a:pt x="65" y="121"/>
                    <a:pt x="65" y="120"/>
                  </a:cubicBezTo>
                  <a:cubicBezTo>
                    <a:pt x="65" y="120"/>
                    <a:pt x="65" y="120"/>
                    <a:pt x="65" y="120"/>
                  </a:cubicBezTo>
                  <a:cubicBezTo>
                    <a:pt x="65" y="119"/>
                    <a:pt x="65" y="119"/>
                    <a:pt x="65" y="119"/>
                  </a:cubicBezTo>
                  <a:cubicBezTo>
                    <a:pt x="64" y="119"/>
                    <a:pt x="67" y="121"/>
                    <a:pt x="66" y="121"/>
                  </a:cubicBezTo>
                  <a:cubicBezTo>
                    <a:pt x="66" y="120"/>
                    <a:pt x="64" y="120"/>
                    <a:pt x="65" y="120"/>
                  </a:cubicBezTo>
                  <a:cubicBezTo>
                    <a:pt x="65" y="119"/>
                    <a:pt x="64" y="119"/>
                    <a:pt x="64" y="118"/>
                  </a:cubicBezTo>
                  <a:cubicBezTo>
                    <a:pt x="64" y="118"/>
                    <a:pt x="65" y="118"/>
                    <a:pt x="65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3" y="115"/>
                    <a:pt x="63" y="115"/>
                    <a:pt x="63" y="115"/>
                  </a:cubicBezTo>
                  <a:cubicBezTo>
                    <a:pt x="63" y="117"/>
                    <a:pt x="63" y="115"/>
                    <a:pt x="63" y="115"/>
                  </a:cubicBezTo>
                  <a:cubicBezTo>
                    <a:pt x="62" y="115"/>
                    <a:pt x="62" y="115"/>
                    <a:pt x="62" y="115"/>
                  </a:cubicBezTo>
                  <a:cubicBezTo>
                    <a:pt x="63" y="114"/>
                    <a:pt x="63" y="114"/>
                    <a:pt x="63" y="114"/>
                  </a:cubicBezTo>
                  <a:cubicBezTo>
                    <a:pt x="62" y="114"/>
                    <a:pt x="62" y="114"/>
                    <a:pt x="62" y="114"/>
                  </a:cubicBezTo>
                  <a:cubicBezTo>
                    <a:pt x="62" y="114"/>
                    <a:pt x="62" y="114"/>
                    <a:pt x="62" y="114"/>
                  </a:cubicBezTo>
                  <a:cubicBezTo>
                    <a:pt x="61" y="114"/>
                    <a:pt x="61" y="113"/>
                    <a:pt x="60" y="113"/>
                  </a:cubicBezTo>
                  <a:cubicBezTo>
                    <a:pt x="60" y="112"/>
                    <a:pt x="59" y="111"/>
                    <a:pt x="60" y="110"/>
                  </a:cubicBezTo>
                  <a:cubicBezTo>
                    <a:pt x="59" y="109"/>
                    <a:pt x="58" y="109"/>
                    <a:pt x="58" y="108"/>
                  </a:cubicBezTo>
                  <a:cubicBezTo>
                    <a:pt x="58" y="108"/>
                    <a:pt x="58" y="109"/>
                    <a:pt x="59" y="108"/>
                  </a:cubicBezTo>
                  <a:cubicBezTo>
                    <a:pt x="58" y="108"/>
                    <a:pt x="58" y="108"/>
                    <a:pt x="58" y="108"/>
                  </a:cubicBezTo>
                  <a:cubicBezTo>
                    <a:pt x="58" y="106"/>
                    <a:pt x="58" y="106"/>
                    <a:pt x="58" y="106"/>
                  </a:cubicBezTo>
                  <a:cubicBezTo>
                    <a:pt x="57" y="105"/>
                    <a:pt x="57" y="106"/>
                    <a:pt x="57" y="106"/>
                  </a:cubicBezTo>
                  <a:cubicBezTo>
                    <a:pt x="57" y="105"/>
                    <a:pt x="55" y="104"/>
                    <a:pt x="55" y="103"/>
                  </a:cubicBezTo>
                  <a:cubicBezTo>
                    <a:pt x="56" y="103"/>
                    <a:pt x="56" y="104"/>
                    <a:pt x="56" y="103"/>
                  </a:cubicBezTo>
                  <a:cubicBezTo>
                    <a:pt x="57" y="102"/>
                    <a:pt x="55" y="102"/>
                    <a:pt x="55" y="101"/>
                  </a:cubicBezTo>
                  <a:cubicBezTo>
                    <a:pt x="55" y="102"/>
                    <a:pt x="55" y="102"/>
                    <a:pt x="55" y="102"/>
                  </a:cubicBezTo>
                  <a:cubicBezTo>
                    <a:pt x="55" y="101"/>
                    <a:pt x="54" y="101"/>
                    <a:pt x="55" y="101"/>
                  </a:cubicBezTo>
                  <a:cubicBezTo>
                    <a:pt x="54" y="101"/>
                    <a:pt x="55" y="100"/>
                    <a:pt x="54" y="101"/>
                  </a:cubicBezTo>
                  <a:cubicBezTo>
                    <a:pt x="54" y="99"/>
                    <a:pt x="50" y="96"/>
                    <a:pt x="51" y="95"/>
                  </a:cubicBezTo>
                  <a:cubicBezTo>
                    <a:pt x="51" y="95"/>
                    <a:pt x="51" y="94"/>
                    <a:pt x="50" y="94"/>
                  </a:cubicBezTo>
                  <a:cubicBezTo>
                    <a:pt x="50" y="95"/>
                    <a:pt x="51" y="95"/>
                    <a:pt x="51" y="95"/>
                  </a:cubicBezTo>
                  <a:cubicBezTo>
                    <a:pt x="50" y="95"/>
                    <a:pt x="50" y="95"/>
                    <a:pt x="50" y="95"/>
                  </a:cubicBezTo>
                  <a:cubicBezTo>
                    <a:pt x="50" y="94"/>
                    <a:pt x="50" y="94"/>
                    <a:pt x="51" y="94"/>
                  </a:cubicBezTo>
                  <a:cubicBezTo>
                    <a:pt x="51" y="94"/>
                    <a:pt x="49" y="94"/>
                    <a:pt x="49" y="93"/>
                  </a:cubicBezTo>
                  <a:cubicBezTo>
                    <a:pt x="49" y="93"/>
                    <a:pt x="49" y="93"/>
                    <a:pt x="49" y="92"/>
                  </a:cubicBezTo>
                  <a:cubicBezTo>
                    <a:pt x="48" y="92"/>
                    <a:pt x="48" y="92"/>
                    <a:pt x="48" y="92"/>
                  </a:cubicBezTo>
                  <a:cubicBezTo>
                    <a:pt x="48" y="91"/>
                    <a:pt x="48" y="91"/>
                    <a:pt x="49" y="91"/>
                  </a:cubicBezTo>
                  <a:cubicBezTo>
                    <a:pt x="48" y="90"/>
                    <a:pt x="48" y="90"/>
                    <a:pt x="48" y="90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8" y="90"/>
                    <a:pt x="48" y="88"/>
                    <a:pt x="48" y="88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7" y="88"/>
                    <a:pt x="47" y="88"/>
                    <a:pt x="47" y="88"/>
                  </a:cubicBezTo>
                  <a:cubicBezTo>
                    <a:pt x="47" y="87"/>
                    <a:pt x="47" y="87"/>
                    <a:pt x="47" y="87"/>
                  </a:cubicBezTo>
                  <a:cubicBezTo>
                    <a:pt x="46" y="87"/>
                    <a:pt x="46" y="87"/>
                    <a:pt x="46" y="87"/>
                  </a:cubicBezTo>
                  <a:cubicBezTo>
                    <a:pt x="46" y="87"/>
                    <a:pt x="45" y="86"/>
                    <a:pt x="46" y="86"/>
                  </a:cubicBezTo>
                  <a:cubicBezTo>
                    <a:pt x="46" y="87"/>
                    <a:pt x="46" y="87"/>
                    <a:pt x="46" y="87"/>
                  </a:cubicBezTo>
                  <a:cubicBezTo>
                    <a:pt x="46" y="86"/>
                    <a:pt x="47" y="86"/>
                    <a:pt x="46" y="86"/>
                  </a:cubicBezTo>
                  <a:cubicBezTo>
                    <a:pt x="46" y="85"/>
                    <a:pt x="45" y="86"/>
                    <a:pt x="45" y="85"/>
                  </a:cubicBezTo>
                  <a:cubicBezTo>
                    <a:pt x="46" y="85"/>
                    <a:pt x="46" y="85"/>
                    <a:pt x="46" y="85"/>
                  </a:cubicBezTo>
                  <a:cubicBezTo>
                    <a:pt x="46" y="85"/>
                    <a:pt x="46" y="85"/>
                    <a:pt x="46" y="85"/>
                  </a:cubicBezTo>
                  <a:cubicBezTo>
                    <a:pt x="45" y="85"/>
                    <a:pt x="45" y="85"/>
                    <a:pt x="45" y="85"/>
                  </a:cubicBezTo>
                  <a:cubicBezTo>
                    <a:pt x="45" y="85"/>
                    <a:pt x="45" y="85"/>
                    <a:pt x="45" y="85"/>
                  </a:cubicBezTo>
                  <a:cubicBezTo>
                    <a:pt x="45" y="85"/>
                    <a:pt x="45" y="84"/>
                    <a:pt x="44" y="84"/>
                  </a:cubicBezTo>
                  <a:cubicBezTo>
                    <a:pt x="44" y="83"/>
                    <a:pt x="44" y="83"/>
                    <a:pt x="44" y="82"/>
                  </a:cubicBezTo>
                  <a:cubicBezTo>
                    <a:pt x="44" y="82"/>
                    <a:pt x="44" y="82"/>
                    <a:pt x="44" y="82"/>
                  </a:cubicBezTo>
                  <a:cubicBezTo>
                    <a:pt x="43" y="81"/>
                    <a:pt x="43" y="81"/>
                    <a:pt x="43" y="81"/>
                  </a:cubicBezTo>
                  <a:cubicBezTo>
                    <a:pt x="43" y="81"/>
                    <a:pt x="43" y="81"/>
                    <a:pt x="43" y="81"/>
                  </a:cubicBezTo>
                  <a:cubicBezTo>
                    <a:pt x="42" y="80"/>
                    <a:pt x="42" y="80"/>
                    <a:pt x="42" y="80"/>
                  </a:cubicBezTo>
                  <a:cubicBezTo>
                    <a:pt x="42" y="79"/>
                    <a:pt x="43" y="79"/>
                    <a:pt x="42" y="78"/>
                  </a:cubicBezTo>
                  <a:cubicBezTo>
                    <a:pt x="41" y="78"/>
                    <a:pt x="41" y="78"/>
                    <a:pt x="41" y="78"/>
                  </a:cubicBezTo>
                  <a:cubicBezTo>
                    <a:pt x="41" y="77"/>
                    <a:pt x="39" y="76"/>
                    <a:pt x="39" y="75"/>
                  </a:cubicBezTo>
                  <a:cubicBezTo>
                    <a:pt x="39" y="75"/>
                    <a:pt x="39" y="75"/>
                    <a:pt x="39" y="75"/>
                  </a:cubicBezTo>
                  <a:cubicBezTo>
                    <a:pt x="38" y="74"/>
                    <a:pt x="36" y="71"/>
                    <a:pt x="36" y="70"/>
                  </a:cubicBezTo>
                  <a:cubicBezTo>
                    <a:pt x="37" y="70"/>
                    <a:pt x="37" y="69"/>
                    <a:pt x="37" y="69"/>
                  </a:cubicBezTo>
                  <a:cubicBezTo>
                    <a:pt x="36" y="69"/>
                    <a:pt x="37" y="68"/>
                    <a:pt x="36" y="69"/>
                  </a:cubicBezTo>
                  <a:cubicBezTo>
                    <a:pt x="36" y="69"/>
                    <a:pt x="36" y="69"/>
                    <a:pt x="36" y="70"/>
                  </a:cubicBezTo>
                  <a:cubicBezTo>
                    <a:pt x="35" y="69"/>
                    <a:pt x="35" y="67"/>
                    <a:pt x="35" y="67"/>
                  </a:cubicBezTo>
                  <a:cubicBezTo>
                    <a:pt x="35" y="67"/>
                    <a:pt x="35" y="67"/>
                    <a:pt x="35" y="67"/>
                  </a:cubicBezTo>
                  <a:cubicBezTo>
                    <a:pt x="35" y="67"/>
                    <a:pt x="35" y="66"/>
                    <a:pt x="34" y="66"/>
                  </a:cubicBezTo>
                  <a:cubicBezTo>
                    <a:pt x="34" y="66"/>
                    <a:pt x="34" y="66"/>
                    <a:pt x="34" y="66"/>
                  </a:cubicBezTo>
                  <a:cubicBezTo>
                    <a:pt x="34" y="66"/>
                    <a:pt x="34" y="66"/>
                    <a:pt x="34" y="66"/>
                  </a:cubicBezTo>
                  <a:cubicBezTo>
                    <a:pt x="34" y="65"/>
                    <a:pt x="32" y="66"/>
                    <a:pt x="32" y="65"/>
                  </a:cubicBezTo>
                  <a:cubicBezTo>
                    <a:pt x="34" y="65"/>
                    <a:pt x="34" y="65"/>
                    <a:pt x="34" y="65"/>
                  </a:cubicBezTo>
                  <a:cubicBezTo>
                    <a:pt x="32" y="64"/>
                    <a:pt x="31" y="64"/>
                    <a:pt x="31" y="62"/>
                  </a:cubicBezTo>
                  <a:cubicBezTo>
                    <a:pt x="31" y="61"/>
                    <a:pt x="31" y="61"/>
                    <a:pt x="31" y="61"/>
                  </a:cubicBezTo>
                  <a:cubicBezTo>
                    <a:pt x="30" y="61"/>
                    <a:pt x="30" y="61"/>
                    <a:pt x="30" y="61"/>
                  </a:cubicBezTo>
                  <a:cubicBezTo>
                    <a:pt x="30" y="60"/>
                    <a:pt x="30" y="60"/>
                    <a:pt x="30" y="60"/>
                  </a:cubicBezTo>
                  <a:cubicBezTo>
                    <a:pt x="28" y="59"/>
                    <a:pt x="27" y="56"/>
                    <a:pt x="26" y="53"/>
                  </a:cubicBezTo>
                  <a:cubicBezTo>
                    <a:pt x="26" y="53"/>
                    <a:pt x="26" y="53"/>
                    <a:pt x="26" y="53"/>
                  </a:cubicBezTo>
                  <a:cubicBezTo>
                    <a:pt x="26" y="53"/>
                    <a:pt x="26" y="53"/>
                    <a:pt x="26" y="53"/>
                  </a:cubicBezTo>
                  <a:cubicBezTo>
                    <a:pt x="26" y="53"/>
                    <a:pt x="26" y="52"/>
                    <a:pt x="27" y="53"/>
                  </a:cubicBezTo>
                  <a:cubicBezTo>
                    <a:pt x="27" y="52"/>
                    <a:pt x="26" y="52"/>
                    <a:pt x="25" y="51"/>
                  </a:cubicBezTo>
                  <a:cubicBezTo>
                    <a:pt x="25" y="52"/>
                    <a:pt x="26" y="52"/>
                    <a:pt x="25" y="52"/>
                  </a:cubicBezTo>
                  <a:cubicBezTo>
                    <a:pt x="25" y="52"/>
                    <a:pt x="25" y="51"/>
                    <a:pt x="23" y="51"/>
                  </a:cubicBezTo>
                  <a:cubicBezTo>
                    <a:pt x="23" y="50"/>
                    <a:pt x="25" y="50"/>
                    <a:pt x="25" y="50"/>
                  </a:cubicBezTo>
                  <a:cubicBezTo>
                    <a:pt x="23" y="50"/>
                    <a:pt x="23" y="50"/>
                    <a:pt x="23" y="50"/>
                  </a:cubicBezTo>
                  <a:cubicBezTo>
                    <a:pt x="25" y="49"/>
                    <a:pt x="27" y="51"/>
                    <a:pt x="27" y="49"/>
                  </a:cubicBezTo>
                  <a:cubicBezTo>
                    <a:pt x="27" y="49"/>
                    <a:pt x="27" y="49"/>
                    <a:pt x="27" y="49"/>
                  </a:cubicBezTo>
                  <a:cubicBezTo>
                    <a:pt x="27" y="48"/>
                    <a:pt x="28" y="50"/>
                    <a:pt x="28" y="49"/>
                  </a:cubicBezTo>
                  <a:cubicBezTo>
                    <a:pt x="27" y="48"/>
                    <a:pt x="26" y="48"/>
                    <a:pt x="26" y="49"/>
                  </a:cubicBezTo>
                  <a:cubicBezTo>
                    <a:pt x="25" y="48"/>
                    <a:pt x="23" y="49"/>
                    <a:pt x="23" y="48"/>
                  </a:cubicBezTo>
                  <a:cubicBezTo>
                    <a:pt x="23" y="48"/>
                    <a:pt x="23" y="49"/>
                    <a:pt x="25" y="49"/>
                  </a:cubicBezTo>
                  <a:cubicBezTo>
                    <a:pt x="25" y="48"/>
                    <a:pt x="23" y="48"/>
                    <a:pt x="23" y="47"/>
                  </a:cubicBezTo>
                  <a:cubicBezTo>
                    <a:pt x="23" y="48"/>
                    <a:pt x="22" y="48"/>
                    <a:pt x="22" y="47"/>
                  </a:cubicBezTo>
                  <a:cubicBezTo>
                    <a:pt x="22" y="47"/>
                    <a:pt x="22" y="47"/>
                    <a:pt x="22" y="47"/>
                  </a:cubicBezTo>
                  <a:cubicBezTo>
                    <a:pt x="22" y="47"/>
                    <a:pt x="22" y="47"/>
                    <a:pt x="22" y="47"/>
                  </a:cubicBezTo>
                  <a:cubicBezTo>
                    <a:pt x="21" y="47"/>
                    <a:pt x="22" y="47"/>
                    <a:pt x="21" y="47"/>
                  </a:cubicBezTo>
                  <a:cubicBezTo>
                    <a:pt x="21" y="45"/>
                    <a:pt x="22" y="47"/>
                    <a:pt x="22" y="45"/>
                  </a:cubicBezTo>
                  <a:cubicBezTo>
                    <a:pt x="22" y="45"/>
                    <a:pt x="21" y="44"/>
                    <a:pt x="20" y="45"/>
                  </a:cubicBezTo>
                  <a:cubicBezTo>
                    <a:pt x="21" y="44"/>
                    <a:pt x="21" y="44"/>
                    <a:pt x="21" y="44"/>
                  </a:cubicBezTo>
                  <a:cubicBezTo>
                    <a:pt x="21" y="44"/>
                    <a:pt x="20" y="44"/>
                    <a:pt x="21" y="43"/>
                  </a:cubicBezTo>
                  <a:cubicBezTo>
                    <a:pt x="20" y="43"/>
                    <a:pt x="20" y="43"/>
                    <a:pt x="20" y="43"/>
                  </a:cubicBezTo>
                  <a:cubicBezTo>
                    <a:pt x="20" y="43"/>
                    <a:pt x="20" y="43"/>
                    <a:pt x="20" y="42"/>
                  </a:cubicBezTo>
                  <a:cubicBezTo>
                    <a:pt x="19" y="41"/>
                    <a:pt x="19" y="41"/>
                    <a:pt x="19" y="41"/>
                  </a:cubicBezTo>
                  <a:cubicBezTo>
                    <a:pt x="19" y="41"/>
                    <a:pt x="19" y="40"/>
                    <a:pt x="18" y="40"/>
                  </a:cubicBezTo>
                  <a:cubicBezTo>
                    <a:pt x="18" y="41"/>
                    <a:pt x="19" y="41"/>
                    <a:pt x="19" y="42"/>
                  </a:cubicBezTo>
                  <a:cubicBezTo>
                    <a:pt x="19" y="41"/>
                    <a:pt x="18" y="41"/>
                    <a:pt x="18" y="40"/>
                  </a:cubicBezTo>
                  <a:cubicBezTo>
                    <a:pt x="18" y="40"/>
                    <a:pt x="18" y="40"/>
                    <a:pt x="18" y="40"/>
                  </a:cubicBezTo>
                  <a:cubicBezTo>
                    <a:pt x="17" y="40"/>
                    <a:pt x="17" y="40"/>
                    <a:pt x="17" y="40"/>
                  </a:cubicBezTo>
                  <a:cubicBezTo>
                    <a:pt x="17" y="40"/>
                    <a:pt x="17" y="40"/>
                    <a:pt x="17" y="40"/>
                  </a:cubicBezTo>
                  <a:cubicBezTo>
                    <a:pt x="17" y="40"/>
                    <a:pt x="17" y="40"/>
                    <a:pt x="17" y="40"/>
                  </a:cubicBezTo>
                  <a:cubicBezTo>
                    <a:pt x="16" y="40"/>
                    <a:pt x="18" y="40"/>
                    <a:pt x="17" y="39"/>
                  </a:cubicBezTo>
                  <a:cubicBezTo>
                    <a:pt x="18" y="39"/>
                    <a:pt x="18" y="39"/>
                    <a:pt x="18" y="39"/>
                  </a:cubicBezTo>
                  <a:cubicBezTo>
                    <a:pt x="18" y="39"/>
                    <a:pt x="18" y="39"/>
                    <a:pt x="17" y="38"/>
                  </a:cubicBezTo>
                  <a:cubicBezTo>
                    <a:pt x="17" y="38"/>
                    <a:pt x="16" y="38"/>
                    <a:pt x="16" y="39"/>
                  </a:cubicBezTo>
                  <a:cubicBezTo>
                    <a:pt x="15" y="38"/>
                    <a:pt x="16" y="38"/>
                    <a:pt x="15" y="38"/>
                  </a:cubicBezTo>
                  <a:cubicBezTo>
                    <a:pt x="16" y="38"/>
                    <a:pt x="16" y="38"/>
                    <a:pt x="16" y="38"/>
                  </a:cubicBezTo>
                  <a:cubicBezTo>
                    <a:pt x="17" y="38"/>
                    <a:pt x="17" y="36"/>
                    <a:pt x="16" y="36"/>
                  </a:cubicBezTo>
                  <a:cubicBezTo>
                    <a:pt x="16" y="35"/>
                    <a:pt x="15" y="35"/>
                    <a:pt x="15" y="36"/>
                  </a:cubicBezTo>
                  <a:cubicBezTo>
                    <a:pt x="15" y="35"/>
                    <a:pt x="15" y="35"/>
                    <a:pt x="15" y="35"/>
                  </a:cubicBezTo>
                  <a:cubicBezTo>
                    <a:pt x="15" y="34"/>
                    <a:pt x="15" y="35"/>
                    <a:pt x="14" y="35"/>
                  </a:cubicBezTo>
                  <a:cubicBezTo>
                    <a:pt x="15" y="34"/>
                    <a:pt x="15" y="33"/>
                    <a:pt x="15" y="33"/>
                  </a:cubicBezTo>
                  <a:cubicBezTo>
                    <a:pt x="16" y="33"/>
                    <a:pt x="16" y="33"/>
                    <a:pt x="16" y="33"/>
                  </a:cubicBezTo>
                  <a:cubicBezTo>
                    <a:pt x="16" y="33"/>
                    <a:pt x="16" y="33"/>
                    <a:pt x="16" y="33"/>
                  </a:cubicBezTo>
                  <a:cubicBezTo>
                    <a:pt x="16" y="33"/>
                    <a:pt x="16" y="33"/>
                    <a:pt x="17" y="33"/>
                  </a:cubicBezTo>
                  <a:cubicBezTo>
                    <a:pt x="16" y="32"/>
                    <a:pt x="16" y="32"/>
                    <a:pt x="16" y="32"/>
                  </a:cubicBezTo>
                  <a:cubicBezTo>
                    <a:pt x="15" y="33"/>
                    <a:pt x="14" y="32"/>
                    <a:pt x="13" y="33"/>
                  </a:cubicBezTo>
                  <a:cubicBezTo>
                    <a:pt x="12" y="32"/>
                    <a:pt x="15" y="31"/>
                    <a:pt x="13" y="30"/>
                  </a:cubicBezTo>
                  <a:cubicBezTo>
                    <a:pt x="13" y="31"/>
                    <a:pt x="12" y="30"/>
                    <a:pt x="12" y="31"/>
                  </a:cubicBezTo>
                  <a:cubicBezTo>
                    <a:pt x="12" y="30"/>
                    <a:pt x="11" y="31"/>
                    <a:pt x="11" y="30"/>
                  </a:cubicBezTo>
                  <a:cubicBezTo>
                    <a:pt x="12" y="30"/>
                    <a:pt x="12" y="29"/>
                    <a:pt x="13" y="29"/>
                  </a:cubicBezTo>
                  <a:cubicBezTo>
                    <a:pt x="12" y="29"/>
                    <a:pt x="13" y="30"/>
                    <a:pt x="13" y="30"/>
                  </a:cubicBezTo>
                  <a:cubicBezTo>
                    <a:pt x="13" y="30"/>
                    <a:pt x="14" y="30"/>
                    <a:pt x="13" y="29"/>
                  </a:cubicBezTo>
                  <a:cubicBezTo>
                    <a:pt x="13" y="27"/>
                    <a:pt x="13" y="27"/>
                    <a:pt x="12" y="27"/>
                  </a:cubicBezTo>
                  <a:cubicBezTo>
                    <a:pt x="12" y="29"/>
                    <a:pt x="13" y="29"/>
                    <a:pt x="12" y="29"/>
                  </a:cubicBezTo>
                  <a:cubicBezTo>
                    <a:pt x="11" y="27"/>
                    <a:pt x="12" y="26"/>
                    <a:pt x="11" y="27"/>
                  </a:cubicBezTo>
                  <a:cubicBezTo>
                    <a:pt x="11" y="27"/>
                    <a:pt x="11" y="29"/>
                    <a:pt x="10" y="29"/>
                  </a:cubicBezTo>
                  <a:cubicBezTo>
                    <a:pt x="10" y="27"/>
                    <a:pt x="10" y="27"/>
                    <a:pt x="10" y="27"/>
                  </a:cubicBezTo>
                  <a:cubicBezTo>
                    <a:pt x="10" y="27"/>
                    <a:pt x="10" y="27"/>
                    <a:pt x="10" y="27"/>
                  </a:cubicBezTo>
                  <a:cubicBezTo>
                    <a:pt x="10" y="26"/>
                    <a:pt x="9" y="27"/>
                    <a:pt x="9" y="26"/>
                  </a:cubicBezTo>
                  <a:cubicBezTo>
                    <a:pt x="9" y="26"/>
                    <a:pt x="9" y="26"/>
                    <a:pt x="9" y="26"/>
                  </a:cubicBezTo>
                  <a:cubicBezTo>
                    <a:pt x="10" y="26"/>
                    <a:pt x="10" y="27"/>
                    <a:pt x="11" y="26"/>
                  </a:cubicBezTo>
                  <a:cubicBezTo>
                    <a:pt x="10" y="26"/>
                    <a:pt x="10" y="26"/>
                    <a:pt x="10" y="26"/>
                  </a:cubicBezTo>
                  <a:cubicBezTo>
                    <a:pt x="10" y="26"/>
                    <a:pt x="10" y="26"/>
                    <a:pt x="10" y="26"/>
                  </a:cubicBezTo>
                  <a:cubicBezTo>
                    <a:pt x="10" y="26"/>
                    <a:pt x="11" y="25"/>
                    <a:pt x="10" y="24"/>
                  </a:cubicBezTo>
                  <a:cubicBezTo>
                    <a:pt x="9" y="24"/>
                    <a:pt x="9" y="24"/>
                    <a:pt x="9" y="25"/>
                  </a:cubicBezTo>
                  <a:cubicBezTo>
                    <a:pt x="8" y="24"/>
                    <a:pt x="8" y="23"/>
                    <a:pt x="8" y="23"/>
                  </a:cubicBezTo>
                  <a:cubicBezTo>
                    <a:pt x="8" y="23"/>
                    <a:pt x="8" y="22"/>
                    <a:pt x="8" y="22"/>
                  </a:cubicBezTo>
                  <a:cubicBezTo>
                    <a:pt x="9" y="24"/>
                    <a:pt x="9" y="24"/>
                    <a:pt x="9" y="24"/>
                  </a:cubicBezTo>
                  <a:cubicBezTo>
                    <a:pt x="10" y="23"/>
                    <a:pt x="10" y="25"/>
                    <a:pt x="11" y="25"/>
                  </a:cubicBezTo>
                  <a:cubicBezTo>
                    <a:pt x="10" y="24"/>
                    <a:pt x="11" y="23"/>
                    <a:pt x="12" y="23"/>
                  </a:cubicBezTo>
                  <a:cubicBezTo>
                    <a:pt x="12" y="23"/>
                    <a:pt x="11" y="23"/>
                    <a:pt x="11" y="22"/>
                  </a:cubicBezTo>
                  <a:cubicBezTo>
                    <a:pt x="10" y="23"/>
                    <a:pt x="11" y="23"/>
                    <a:pt x="10" y="23"/>
                  </a:cubicBezTo>
                  <a:cubicBezTo>
                    <a:pt x="10" y="22"/>
                    <a:pt x="9" y="21"/>
                    <a:pt x="8" y="21"/>
                  </a:cubicBezTo>
                  <a:cubicBezTo>
                    <a:pt x="9" y="21"/>
                    <a:pt x="9" y="21"/>
                    <a:pt x="9" y="21"/>
                  </a:cubicBezTo>
                  <a:cubicBezTo>
                    <a:pt x="8" y="20"/>
                    <a:pt x="8" y="19"/>
                    <a:pt x="8" y="17"/>
                  </a:cubicBezTo>
                  <a:cubicBezTo>
                    <a:pt x="8" y="19"/>
                    <a:pt x="7" y="16"/>
                    <a:pt x="7" y="17"/>
                  </a:cubicBezTo>
                  <a:cubicBezTo>
                    <a:pt x="7" y="18"/>
                    <a:pt x="7" y="19"/>
                    <a:pt x="6" y="19"/>
                  </a:cubicBezTo>
                  <a:cubicBezTo>
                    <a:pt x="6" y="18"/>
                    <a:pt x="6" y="18"/>
                    <a:pt x="6" y="18"/>
                  </a:cubicBezTo>
                  <a:cubicBezTo>
                    <a:pt x="6" y="18"/>
                    <a:pt x="7" y="17"/>
                    <a:pt x="6" y="17"/>
                  </a:cubicBezTo>
                  <a:cubicBezTo>
                    <a:pt x="7" y="18"/>
                    <a:pt x="7" y="17"/>
                    <a:pt x="8" y="16"/>
                  </a:cubicBezTo>
                  <a:cubicBezTo>
                    <a:pt x="7" y="16"/>
                    <a:pt x="8" y="16"/>
                    <a:pt x="8" y="15"/>
                  </a:cubicBezTo>
                  <a:cubicBezTo>
                    <a:pt x="7" y="15"/>
                    <a:pt x="6" y="14"/>
                    <a:pt x="4" y="13"/>
                  </a:cubicBezTo>
                  <a:cubicBezTo>
                    <a:pt x="4" y="12"/>
                    <a:pt x="3" y="12"/>
                    <a:pt x="2" y="10"/>
                  </a:cubicBezTo>
                  <a:cubicBezTo>
                    <a:pt x="2" y="9"/>
                    <a:pt x="3" y="9"/>
                    <a:pt x="3" y="8"/>
                  </a:cubicBezTo>
                  <a:cubicBezTo>
                    <a:pt x="3" y="8"/>
                    <a:pt x="3" y="9"/>
                    <a:pt x="2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2" y="8"/>
                    <a:pt x="2" y="6"/>
                    <a:pt x="2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2" y="6"/>
                    <a:pt x="2" y="5"/>
                    <a:pt x="2" y="6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1" y="5"/>
                    <a:pt x="1" y="4"/>
                    <a:pt x="0" y="3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3"/>
                    <a:pt x="1" y="1"/>
                    <a:pt x="1" y="1"/>
                  </a:cubicBezTo>
                  <a:cubicBezTo>
                    <a:pt x="0" y="3"/>
                    <a:pt x="1" y="4"/>
                    <a:pt x="2" y="4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2" y="4"/>
                    <a:pt x="3" y="4"/>
                    <a:pt x="3" y="5"/>
                  </a:cubicBezTo>
                  <a:cubicBezTo>
                    <a:pt x="3" y="5"/>
                    <a:pt x="4" y="6"/>
                    <a:pt x="6" y="7"/>
                  </a:cubicBezTo>
                  <a:cubicBezTo>
                    <a:pt x="4" y="7"/>
                    <a:pt x="3" y="6"/>
                    <a:pt x="3" y="6"/>
                  </a:cubicBezTo>
                  <a:cubicBezTo>
                    <a:pt x="3" y="7"/>
                    <a:pt x="3" y="7"/>
                    <a:pt x="3" y="7"/>
                  </a:cubicBezTo>
                  <a:cubicBezTo>
                    <a:pt x="4" y="7"/>
                    <a:pt x="6" y="7"/>
                    <a:pt x="6" y="8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6" y="9"/>
                    <a:pt x="7" y="8"/>
                    <a:pt x="7" y="9"/>
                  </a:cubicBezTo>
                  <a:cubicBezTo>
                    <a:pt x="8" y="12"/>
                    <a:pt x="8" y="12"/>
                    <a:pt x="9" y="13"/>
                  </a:cubicBezTo>
                  <a:cubicBezTo>
                    <a:pt x="8" y="14"/>
                    <a:pt x="8" y="14"/>
                    <a:pt x="8" y="14"/>
                  </a:cubicBezTo>
                  <a:cubicBezTo>
                    <a:pt x="9" y="14"/>
                    <a:pt x="10" y="16"/>
                    <a:pt x="11" y="16"/>
                  </a:cubicBezTo>
                  <a:cubicBezTo>
                    <a:pt x="11" y="18"/>
                    <a:pt x="13" y="19"/>
                    <a:pt x="12" y="20"/>
                  </a:cubicBezTo>
                  <a:cubicBezTo>
                    <a:pt x="14" y="22"/>
                    <a:pt x="16" y="24"/>
                    <a:pt x="17" y="26"/>
                  </a:cubicBezTo>
                  <a:cubicBezTo>
                    <a:pt x="16" y="26"/>
                    <a:pt x="16" y="26"/>
                    <a:pt x="16" y="26"/>
                  </a:cubicBezTo>
                  <a:cubicBezTo>
                    <a:pt x="17" y="26"/>
                    <a:pt x="16" y="27"/>
                    <a:pt x="16" y="27"/>
                  </a:cubicBezTo>
                  <a:cubicBezTo>
                    <a:pt x="17" y="26"/>
                    <a:pt x="17" y="27"/>
                    <a:pt x="18" y="27"/>
                  </a:cubicBezTo>
                  <a:cubicBezTo>
                    <a:pt x="18" y="30"/>
                    <a:pt x="20" y="31"/>
                    <a:pt x="21" y="32"/>
                  </a:cubicBezTo>
                  <a:cubicBezTo>
                    <a:pt x="20" y="32"/>
                    <a:pt x="20" y="32"/>
                    <a:pt x="20" y="32"/>
                  </a:cubicBezTo>
                  <a:cubicBezTo>
                    <a:pt x="22" y="33"/>
                    <a:pt x="22" y="33"/>
                    <a:pt x="22" y="35"/>
                  </a:cubicBezTo>
                  <a:cubicBezTo>
                    <a:pt x="22" y="35"/>
                    <a:pt x="22" y="35"/>
                    <a:pt x="22" y="36"/>
                  </a:cubicBezTo>
                  <a:cubicBezTo>
                    <a:pt x="22" y="36"/>
                    <a:pt x="22" y="36"/>
                    <a:pt x="23" y="38"/>
                  </a:cubicBezTo>
                  <a:cubicBezTo>
                    <a:pt x="25" y="39"/>
                    <a:pt x="25" y="40"/>
                    <a:pt x="26" y="40"/>
                  </a:cubicBezTo>
                  <a:cubicBezTo>
                    <a:pt x="28" y="43"/>
                    <a:pt x="28" y="47"/>
                    <a:pt x="31" y="48"/>
                  </a:cubicBezTo>
                  <a:cubicBezTo>
                    <a:pt x="30" y="49"/>
                    <a:pt x="30" y="49"/>
                    <a:pt x="30" y="49"/>
                  </a:cubicBezTo>
                  <a:cubicBezTo>
                    <a:pt x="34" y="51"/>
                    <a:pt x="35" y="55"/>
                    <a:pt x="36" y="57"/>
                  </a:cubicBezTo>
                  <a:cubicBezTo>
                    <a:pt x="35" y="58"/>
                    <a:pt x="35" y="58"/>
                    <a:pt x="35" y="58"/>
                  </a:cubicBezTo>
                  <a:cubicBezTo>
                    <a:pt x="35" y="58"/>
                    <a:pt x="36" y="59"/>
                    <a:pt x="37" y="59"/>
                  </a:cubicBezTo>
                  <a:cubicBezTo>
                    <a:pt x="37" y="60"/>
                    <a:pt x="38" y="60"/>
                    <a:pt x="38" y="60"/>
                  </a:cubicBezTo>
                  <a:cubicBezTo>
                    <a:pt x="38" y="61"/>
                    <a:pt x="39" y="61"/>
                    <a:pt x="39" y="61"/>
                  </a:cubicBezTo>
                  <a:cubicBezTo>
                    <a:pt x="40" y="64"/>
                    <a:pt x="40" y="65"/>
                    <a:pt x="41" y="66"/>
                  </a:cubicBezTo>
                  <a:cubicBezTo>
                    <a:pt x="41" y="66"/>
                    <a:pt x="41" y="66"/>
                    <a:pt x="41" y="66"/>
                  </a:cubicBezTo>
                  <a:cubicBezTo>
                    <a:pt x="40" y="66"/>
                    <a:pt x="40" y="66"/>
                    <a:pt x="40" y="66"/>
                  </a:cubicBezTo>
                  <a:cubicBezTo>
                    <a:pt x="41" y="67"/>
                    <a:pt x="41" y="67"/>
                    <a:pt x="42" y="67"/>
                  </a:cubicBezTo>
                  <a:cubicBezTo>
                    <a:pt x="42" y="68"/>
                    <a:pt x="45" y="70"/>
                    <a:pt x="45" y="73"/>
                  </a:cubicBezTo>
                  <a:cubicBezTo>
                    <a:pt x="45" y="71"/>
                    <a:pt x="45" y="73"/>
                    <a:pt x="46" y="73"/>
                  </a:cubicBezTo>
                  <a:cubicBezTo>
                    <a:pt x="46" y="74"/>
                    <a:pt x="47" y="75"/>
                    <a:pt x="48" y="76"/>
                  </a:cubicBezTo>
                  <a:cubicBezTo>
                    <a:pt x="47" y="76"/>
                    <a:pt x="47" y="76"/>
                    <a:pt x="47" y="76"/>
                  </a:cubicBezTo>
                  <a:cubicBezTo>
                    <a:pt x="48" y="77"/>
                    <a:pt x="48" y="76"/>
                    <a:pt x="48" y="76"/>
                  </a:cubicBezTo>
                  <a:cubicBezTo>
                    <a:pt x="49" y="78"/>
                    <a:pt x="49" y="81"/>
                    <a:pt x="51" y="83"/>
                  </a:cubicBezTo>
                  <a:cubicBezTo>
                    <a:pt x="54" y="87"/>
                    <a:pt x="55" y="91"/>
                    <a:pt x="57" y="94"/>
                  </a:cubicBezTo>
                  <a:cubicBezTo>
                    <a:pt x="57" y="94"/>
                    <a:pt x="57" y="94"/>
                    <a:pt x="57" y="94"/>
                  </a:cubicBezTo>
                  <a:cubicBezTo>
                    <a:pt x="58" y="94"/>
                    <a:pt x="58" y="96"/>
                    <a:pt x="59" y="96"/>
                  </a:cubicBezTo>
                  <a:cubicBezTo>
                    <a:pt x="59" y="97"/>
                    <a:pt x="60" y="99"/>
                    <a:pt x="59" y="99"/>
                  </a:cubicBezTo>
                  <a:cubicBezTo>
                    <a:pt x="60" y="99"/>
                    <a:pt x="60" y="101"/>
                    <a:pt x="62" y="101"/>
                  </a:cubicBezTo>
                  <a:cubicBezTo>
                    <a:pt x="62" y="101"/>
                    <a:pt x="62" y="101"/>
                    <a:pt x="62" y="101"/>
                  </a:cubicBezTo>
                  <a:cubicBezTo>
                    <a:pt x="62" y="103"/>
                    <a:pt x="63" y="104"/>
                    <a:pt x="64" y="105"/>
                  </a:cubicBezTo>
                  <a:cubicBezTo>
                    <a:pt x="63" y="105"/>
                    <a:pt x="63" y="105"/>
                    <a:pt x="63" y="105"/>
                  </a:cubicBezTo>
                  <a:cubicBezTo>
                    <a:pt x="63" y="106"/>
                    <a:pt x="65" y="106"/>
                    <a:pt x="64" y="108"/>
                  </a:cubicBezTo>
                  <a:cubicBezTo>
                    <a:pt x="64" y="108"/>
                    <a:pt x="64" y="108"/>
                    <a:pt x="64" y="106"/>
                  </a:cubicBezTo>
                  <a:cubicBezTo>
                    <a:pt x="66" y="110"/>
                    <a:pt x="68" y="113"/>
                    <a:pt x="69" y="115"/>
                  </a:cubicBezTo>
                  <a:cubicBezTo>
                    <a:pt x="70" y="119"/>
                    <a:pt x="68" y="117"/>
                    <a:pt x="70" y="118"/>
                  </a:cubicBezTo>
                  <a:cubicBezTo>
                    <a:pt x="69" y="119"/>
                    <a:pt x="70" y="118"/>
                    <a:pt x="70" y="118"/>
                  </a:cubicBezTo>
                  <a:cubicBezTo>
                    <a:pt x="72" y="119"/>
                    <a:pt x="69" y="120"/>
                    <a:pt x="70" y="120"/>
                  </a:cubicBezTo>
                  <a:cubicBezTo>
                    <a:pt x="72" y="120"/>
                    <a:pt x="72" y="121"/>
                    <a:pt x="72" y="120"/>
                  </a:cubicBezTo>
                  <a:cubicBezTo>
                    <a:pt x="72" y="122"/>
                    <a:pt x="72" y="122"/>
                    <a:pt x="73" y="122"/>
                  </a:cubicBezTo>
                  <a:cubicBezTo>
                    <a:pt x="73" y="123"/>
                    <a:pt x="73" y="123"/>
                    <a:pt x="73" y="123"/>
                  </a:cubicBezTo>
                  <a:cubicBezTo>
                    <a:pt x="75" y="123"/>
                    <a:pt x="75" y="126"/>
                    <a:pt x="76" y="127"/>
                  </a:cubicBezTo>
                  <a:cubicBezTo>
                    <a:pt x="81" y="133"/>
                    <a:pt x="85" y="139"/>
                    <a:pt x="88" y="146"/>
                  </a:cubicBezTo>
                  <a:cubicBezTo>
                    <a:pt x="93" y="154"/>
                    <a:pt x="96" y="159"/>
                    <a:pt x="101" y="167"/>
                  </a:cubicBezTo>
                  <a:cubicBezTo>
                    <a:pt x="101" y="170"/>
                    <a:pt x="101" y="170"/>
                    <a:pt x="102" y="171"/>
                  </a:cubicBezTo>
                  <a:cubicBezTo>
                    <a:pt x="102" y="171"/>
                    <a:pt x="102" y="170"/>
                    <a:pt x="102" y="171"/>
                  </a:cubicBezTo>
                  <a:cubicBezTo>
                    <a:pt x="102" y="170"/>
                    <a:pt x="102" y="172"/>
                    <a:pt x="102" y="172"/>
                  </a:cubicBezTo>
                  <a:cubicBezTo>
                    <a:pt x="104" y="174"/>
                    <a:pt x="105" y="176"/>
                    <a:pt x="107" y="179"/>
                  </a:cubicBezTo>
                  <a:cubicBezTo>
                    <a:pt x="107" y="179"/>
                    <a:pt x="106" y="179"/>
                    <a:pt x="106" y="180"/>
                  </a:cubicBezTo>
                  <a:cubicBezTo>
                    <a:pt x="107" y="180"/>
                    <a:pt x="107" y="180"/>
                    <a:pt x="107" y="180"/>
                  </a:cubicBezTo>
                  <a:cubicBezTo>
                    <a:pt x="107" y="180"/>
                    <a:pt x="107" y="180"/>
                    <a:pt x="107" y="180"/>
                  </a:cubicBezTo>
                  <a:cubicBezTo>
                    <a:pt x="107" y="180"/>
                    <a:pt x="108" y="181"/>
                    <a:pt x="108" y="180"/>
                  </a:cubicBezTo>
                  <a:cubicBezTo>
                    <a:pt x="112" y="187"/>
                    <a:pt x="115" y="193"/>
                    <a:pt x="119" y="200"/>
                  </a:cubicBezTo>
                  <a:cubicBezTo>
                    <a:pt x="119" y="201"/>
                    <a:pt x="121" y="203"/>
                    <a:pt x="122" y="205"/>
                  </a:cubicBezTo>
                  <a:cubicBezTo>
                    <a:pt x="123" y="211"/>
                    <a:pt x="125" y="216"/>
                    <a:pt x="129" y="219"/>
                  </a:cubicBezTo>
                  <a:cubicBezTo>
                    <a:pt x="129" y="219"/>
                    <a:pt x="128" y="220"/>
                    <a:pt x="125" y="218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33" name="Hình tự do 96"/>
            <p:cNvSpPr/>
            <p:nvPr/>
          </p:nvSpPr>
          <p:spPr bwMode="auto">
            <a:xfrm>
              <a:off x="3610" y="375"/>
              <a:ext cx="232" cy="444"/>
            </a:xfrm>
            <a:custGeom>
              <a:avLst/>
              <a:gdLst>
                <a:gd name="T0" fmla="*/ 61 w 98"/>
                <a:gd name="T1" fmla="*/ 4 h 188"/>
                <a:gd name="T2" fmla="*/ 14 w 98"/>
                <a:gd name="T3" fmla="*/ 188 h 188"/>
                <a:gd name="T4" fmla="*/ 79 w 98"/>
                <a:gd name="T5" fmla="*/ 116 h 188"/>
                <a:gd name="T6" fmla="*/ 61 w 98"/>
                <a:gd name="T7" fmla="*/ 4 h 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8" h="188">
                  <a:moveTo>
                    <a:pt x="61" y="4"/>
                  </a:moveTo>
                  <a:cubicBezTo>
                    <a:pt x="51" y="0"/>
                    <a:pt x="0" y="79"/>
                    <a:pt x="14" y="188"/>
                  </a:cubicBezTo>
                  <a:cubicBezTo>
                    <a:pt x="32" y="183"/>
                    <a:pt x="79" y="116"/>
                    <a:pt x="79" y="116"/>
                  </a:cubicBezTo>
                  <a:cubicBezTo>
                    <a:pt x="79" y="116"/>
                    <a:pt x="98" y="18"/>
                    <a:pt x="61" y="4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34" name="Hình tự do 97"/>
            <p:cNvSpPr/>
            <p:nvPr/>
          </p:nvSpPr>
          <p:spPr bwMode="auto">
            <a:xfrm>
              <a:off x="3712" y="387"/>
              <a:ext cx="118" cy="371"/>
            </a:xfrm>
            <a:custGeom>
              <a:avLst/>
              <a:gdLst>
                <a:gd name="T0" fmla="*/ 18 w 50"/>
                <a:gd name="T1" fmla="*/ 0 h 157"/>
                <a:gd name="T2" fmla="*/ 0 w 50"/>
                <a:gd name="T3" fmla="*/ 157 h 157"/>
                <a:gd name="T4" fmla="*/ 36 w 50"/>
                <a:gd name="T5" fmla="*/ 111 h 157"/>
                <a:gd name="T6" fmla="*/ 18 w 50"/>
                <a:gd name="T7" fmla="*/ 0 h 1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0" h="157">
                  <a:moveTo>
                    <a:pt x="18" y="0"/>
                  </a:moveTo>
                  <a:cubicBezTo>
                    <a:pt x="0" y="157"/>
                    <a:pt x="0" y="157"/>
                    <a:pt x="0" y="157"/>
                  </a:cubicBezTo>
                  <a:cubicBezTo>
                    <a:pt x="0" y="157"/>
                    <a:pt x="28" y="132"/>
                    <a:pt x="36" y="111"/>
                  </a:cubicBezTo>
                  <a:cubicBezTo>
                    <a:pt x="43" y="88"/>
                    <a:pt x="50" y="12"/>
                    <a:pt x="18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35" name="Hình tự do 98"/>
            <p:cNvSpPr/>
            <p:nvPr/>
          </p:nvSpPr>
          <p:spPr bwMode="auto">
            <a:xfrm>
              <a:off x="3627" y="1757"/>
              <a:ext cx="252" cy="498"/>
            </a:xfrm>
            <a:custGeom>
              <a:avLst/>
              <a:gdLst>
                <a:gd name="T0" fmla="*/ 67 w 107"/>
                <a:gd name="T1" fmla="*/ 4 h 211"/>
                <a:gd name="T2" fmla="*/ 16 w 107"/>
                <a:gd name="T3" fmla="*/ 211 h 211"/>
                <a:gd name="T4" fmla="*/ 87 w 107"/>
                <a:gd name="T5" fmla="*/ 130 h 211"/>
                <a:gd name="T6" fmla="*/ 67 w 107"/>
                <a:gd name="T7" fmla="*/ 4 h 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7" h="211">
                  <a:moveTo>
                    <a:pt x="67" y="4"/>
                  </a:moveTo>
                  <a:cubicBezTo>
                    <a:pt x="57" y="0"/>
                    <a:pt x="0" y="88"/>
                    <a:pt x="16" y="211"/>
                  </a:cubicBezTo>
                  <a:cubicBezTo>
                    <a:pt x="34" y="205"/>
                    <a:pt x="87" y="130"/>
                    <a:pt x="87" y="130"/>
                  </a:cubicBezTo>
                  <a:cubicBezTo>
                    <a:pt x="87" y="130"/>
                    <a:pt x="107" y="20"/>
                    <a:pt x="67" y="4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36" name="Hình tự do 99"/>
            <p:cNvSpPr/>
            <p:nvPr/>
          </p:nvSpPr>
          <p:spPr bwMode="auto">
            <a:xfrm>
              <a:off x="3740" y="1766"/>
              <a:ext cx="128" cy="416"/>
            </a:xfrm>
            <a:custGeom>
              <a:avLst/>
              <a:gdLst>
                <a:gd name="T0" fmla="*/ 19 w 54"/>
                <a:gd name="T1" fmla="*/ 0 h 176"/>
                <a:gd name="T2" fmla="*/ 0 w 54"/>
                <a:gd name="T3" fmla="*/ 176 h 176"/>
                <a:gd name="T4" fmla="*/ 38 w 54"/>
                <a:gd name="T5" fmla="*/ 125 h 176"/>
                <a:gd name="T6" fmla="*/ 19 w 54"/>
                <a:gd name="T7" fmla="*/ 0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4" h="176">
                  <a:moveTo>
                    <a:pt x="19" y="0"/>
                  </a:moveTo>
                  <a:cubicBezTo>
                    <a:pt x="0" y="176"/>
                    <a:pt x="0" y="176"/>
                    <a:pt x="0" y="176"/>
                  </a:cubicBezTo>
                  <a:cubicBezTo>
                    <a:pt x="0" y="176"/>
                    <a:pt x="30" y="149"/>
                    <a:pt x="38" y="125"/>
                  </a:cubicBezTo>
                  <a:cubicBezTo>
                    <a:pt x="46" y="100"/>
                    <a:pt x="54" y="13"/>
                    <a:pt x="19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37" name="Hình tự do 100"/>
            <p:cNvSpPr/>
            <p:nvPr/>
          </p:nvSpPr>
          <p:spPr bwMode="auto">
            <a:xfrm>
              <a:off x="3608" y="3016"/>
              <a:ext cx="255" cy="498"/>
            </a:xfrm>
            <a:custGeom>
              <a:avLst/>
              <a:gdLst>
                <a:gd name="T0" fmla="*/ 68 w 108"/>
                <a:gd name="T1" fmla="*/ 3 h 211"/>
                <a:gd name="T2" fmla="*/ 15 w 108"/>
                <a:gd name="T3" fmla="*/ 211 h 211"/>
                <a:gd name="T4" fmla="*/ 87 w 108"/>
                <a:gd name="T5" fmla="*/ 130 h 211"/>
                <a:gd name="T6" fmla="*/ 68 w 108"/>
                <a:gd name="T7" fmla="*/ 3 h 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" h="211">
                  <a:moveTo>
                    <a:pt x="68" y="3"/>
                  </a:moveTo>
                  <a:cubicBezTo>
                    <a:pt x="56" y="0"/>
                    <a:pt x="0" y="88"/>
                    <a:pt x="15" y="211"/>
                  </a:cubicBezTo>
                  <a:cubicBezTo>
                    <a:pt x="35" y="204"/>
                    <a:pt x="87" y="130"/>
                    <a:pt x="87" y="130"/>
                  </a:cubicBezTo>
                  <a:cubicBezTo>
                    <a:pt x="87" y="130"/>
                    <a:pt x="108" y="20"/>
                    <a:pt x="68" y="3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38" name="Hình tự do 101"/>
            <p:cNvSpPr/>
            <p:nvPr/>
          </p:nvSpPr>
          <p:spPr bwMode="auto">
            <a:xfrm>
              <a:off x="3721" y="3025"/>
              <a:ext cx="128" cy="416"/>
            </a:xfrm>
            <a:custGeom>
              <a:avLst/>
              <a:gdLst>
                <a:gd name="T0" fmla="*/ 20 w 54"/>
                <a:gd name="T1" fmla="*/ 0 h 176"/>
                <a:gd name="T2" fmla="*/ 0 w 54"/>
                <a:gd name="T3" fmla="*/ 176 h 176"/>
                <a:gd name="T4" fmla="*/ 39 w 54"/>
                <a:gd name="T5" fmla="*/ 126 h 176"/>
                <a:gd name="T6" fmla="*/ 20 w 54"/>
                <a:gd name="T7" fmla="*/ 0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4" h="176">
                  <a:moveTo>
                    <a:pt x="20" y="0"/>
                  </a:moveTo>
                  <a:cubicBezTo>
                    <a:pt x="0" y="176"/>
                    <a:pt x="0" y="176"/>
                    <a:pt x="0" y="176"/>
                  </a:cubicBezTo>
                  <a:cubicBezTo>
                    <a:pt x="0" y="176"/>
                    <a:pt x="30" y="149"/>
                    <a:pt x="39" y="126"/>
                  </a:cubicBezTo>
                  <a:cubicBezTo>
                    <a:pt x="47" y="101"/>
                    <a:pt x="54" y="14"/>
                    <a:pt x="20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39" name="Hình tự do 102"/>
            <p:cNvSpPr/>
            <p:nvPr/>
          </p:nvSpPr>
          <p:spPr bwMode="auto">
            <a:xfrm>
              <a:off x="3329" y="1528"/>
              <a:ext cx="255" cy="496"/>
            </a:xfrm>
            <a:custGeom>
              <a:avLst/>
              <a:gdLst>
                <a:gd name="T0" fmla="*/ 40 w 108"/>
                <a:gd name="T1" fmla="*/ 3 h 210"/>
                <a:gd name="T2" fmla="*/ 92 w 108"/>
                <a:gd name="T3" fmla="*/ 210 h 210"/>
                <a:gd name="T4" fmla="*/ 22 w 108"/>
                <a:gd name="T5" fmla="*/ 128 h 210"/>
                <a:gd name="T6" fmla="*/ 40 w 108"/>
                <a:gd name="T7" fmla="*/ 3 h 2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" h="210">
                  <a:moveTo>
                    <a:pt x="40" y="3"/>
                  </a:moveTo>
                  <a:cubicBezTo>
                    <a:pt x="51" y="0"/>
                    <a:pt x="108" y="88"/>
                    <a:pt x="92" y="210"/>
                  </a:cubicBezTo>
                  <a:cubicBezTo>
                    <a:pt x="73" y="204"/>
                    <a:pt x="22" y="128"/>
                    <a:pt x="22" y="128"/>
                  </a:cubicBezTo>
                  <a:cubicBezTo>
                    <a:pt x="22" y="128"/>
                    <a:pt x="0" y="20"/>
                    <a:pt x="40" y="3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40" name="Hình tự do 103"/>
            <p:cNvSpPr/>
            <p:nvPr/>
          </p:nvSpPr>
          <p:spPr bwMode="auto">
            <a:xfrm>
              <a:off x="3341" y="1537"/>
              <a:ext cx="127" cy="418"/>
            </a:xfrm>
            <a:custGeom>
              <a:avLst/>
              <a:gdLst>
                <a:gd name="T0" fmla="*/ 35 w 54"/>
                <a:gd name="T1" fmla="*/ 0 h 177"/>
                <a:gd name="T2" fmla="*/ 54 w 54"/>
                <a:gd name="T3" fmla="*/ 177 h 177"/>
                <a:gd name="T4" fmla="*/ 17 w 54"/>
                <a:gd name="T5" fmla="*/ 124 h 177"/>
                <a:gd name="T6" fmla="*/ 35 w 54"/>
                <a:gd name="T7" fmla="*/ 0 h 1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4" h="177">
                  <a:moveTo>
                    <a:pt x="35" y="0"/>
                  </a:moveTo>
                  <a:cubicBezTo>
                    <a:pt x="54" y="177"/>
                    <a:pt x="54" y="177"/>
                    <a:pt x="54" y="177"/>
                  </a:cubicBezTo>
                  <a:cubicBezTo>
                    <a:pt x="54" y="177"/>
                    <a:pt x="25" y="150"/>
                    <a:pt x="17" y="124"/>
                  </a:cubicBezTo>
                  <a:cubicBezTo>
                    <a:pt x="8" y="100"/>
                    <a:pt x="0" y="14"/>
                    <a:pt x="35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41" name="Hình tự do 104"/>
            <p:cNvSpPr/>
            <p:nvPr/>
          </p:nvSpPr>
          <p:spPr bwMode="auto">
            <a:xfrm>
              <a:off x="3261" y="2272"/>
              <a:ext cx="356" cy="560"/>
            </a:xfrm>
            <a:custGeom>
              <a:avLst/>
              <a:gdLst>
                <a:gd name="T0" fmla="*/ 143 w 151"/>
                <a:gd name="T1" fmla="*/ 237 h 237"/>
                <a:gd name="T2" fmla="*/ 10 w 151"/>
                <a:gd name="T3" fmla="*/ 0 h 237"/>
                <a:gd name="T4" fmla="*/ 143 w 151"/>
                <a:gd name="T5" fmla="*/ 237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1" h="237">
                  <a:moveTo>
                    <a:pt x="143" y="237"/>
                  </a:moveTo>
                  <a:cubicBezTo>
                    <a:pt x="143" y="237"/>
                    <a:pt x="0" y="158"/>
                    <a:pt x="10" y="0"/>
                  </a:cubicBezTo>
                  <a:cubicBezTo>
                    <a:pt x="151" y="69"/>
                    <a:pt x="143" y="237"/>
                    <a:pt x="143" y="237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42" name="Hình tự do 105"/>
            <p:cNvSpPr/>
            <p:nvPr/>
          </p:nvSpPr>
          <p:spPr bwMode="auto">
            <a:xfrm>
              <a:off x="3615" y="1863"/>
              <a:ext cx="357" cy="560"/>
            </a:xfrm>
            <a:custGeom>
              <a:avLst/>
              <a:gdLst>
                <a:gd name="T0" fmla="*/ 7 w 151"/>
                <a:gd name="T1" fmla="*/ 237 h 237"/>
                <a:gd name="T2" fmla="*/ 140 w 151"/>
                <a:gd name="T3" fmla="*/ 0 h 237"/>
                <a:gd name="T4" fmla="*/ 7 w 151"/>
                <a:gd name="T5" fmla="*/ 237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1" h="237">
                  <a:moveTo>
                    <a:pt x="7" y="237"/>
                  </a:moveTo>
                  <a:cubicBezTo>
                    <a:pt x="7" y="237"/>
                    <a:pt x="151" y="159"/>
                    <a:pt x="140" y="0"/>
                  </a:cubicBezTo>
                  <a:cubicBezTo>
                    <a:pt x="0" y="69"/>
                    <a:pt x="7" y="237"/>
                    <a:pt x="7" y="237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43" name="Hình tự do 106"/>
            <p:cNvSpPr/>
            <p:nvPr/>
          </p:nvSpPr>
          <p:spPr bwMode="auto">
            <a:xfrm>
              <a:off x="3587" y="2463"/>
              <a:ext cx="356" cy="562"/>
            </a:xfrm>
            <a:custGeom>
              <a:avLst/>
              <a:gdLst>
                <a:gd name="T0" fmla="*/ 8 w 151"/>
                <a:gd name="T1" fmla="*/ 238 h 238"/>
                <a:gd name="T2" fmla="*/ 140 w 151"/>
                <a:gd name="T3" fmla="*/ 0 h 238"/>
                <a:gd name="T4" fmla="*/ 8 w 151"/>
                <a:gd name="T5" fmla="*/ 238 h 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1" h="238">
                  <a:moveTo>
                    <a:pt x="8" y="238"/>
                  </a:moveTo>
                  <a:cubicBezTo>
                    <a:pt x="8" y="238"/>
                    <a:pt x="151" y="159"/>
                    <a:pt x="140" y="0"/>
                  </a:cubicBezTo>
                  <a:cubicBezTo>
                    <a:pt x="0" y="70"/>
                    <a:pt x="8" y="238"/>
                    <a:pt x="8" y="238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44" name="Hình tự do 107"/>
            <p:cNvSpPr/>
            <p:nvPr/>
          </p:nvSpPr>
          <p:spPr bwMode="auto">
            <a:xfrm>
              <a:off x="3591" y="3096"/>
              <a:ext cx="352" cy="562"/>
            </a:xfrm>
            <a:custGeom>
              <a:avLst/>
              <a:gdLst>
                <a:gd name="T0" fmla="*/ 7 w 149"/>
                <a:gd name="T1" fmla="*/ 238 h 238"/>
                <a:gd name="T2" fmla="*/ 140 w 149"/>
                <a:gd name="T3" fmla="*/ 0 h 238"/>
                <a:gd name="T4" fmla="*/ 7 w 149"/>
                <a:gd name="T5" fmla="*/ 238 h 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49" h="238">
                  <a:moveTo>
                    <a:pt x="7" y="238"/>
                  </a:moveTo>
                  <a:cubicBezTo>
                    <a:pt x="7" y="238"/>
                    <a:pt x="149" y="159"/>
                    <a:pt x="140" y="0"/>
                  </a:cubicBezTo>
                  <a:cubicBezTo>
                    <a:pt x="0" y="70"/>
                    <a:pt x="7" y="238"/>
                    <a:pt x="7" y="238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45" name="Hình tự do 108"/>
            <p:cNvSpPr/>
            <p:nvPr/>
          </p:nvSpPr>
          <p:spPr bwMode="auto">
            <a:xfrm>
              <a:off x="3244" y="1603"/>
              <a:ext cx="357" cy="555"/>
            </a:xfrm>
            <a:custGeom>
              <a:avLst/>
              <a:gdLst>
                <a:gd name="T0" fmla="*/ 144 w 151"/>
                <a:gd name="T1" fmla="*/ 235 h 235"/>
                <a:gd name="T2" fmla="*/ 11 w 151"/>
                <a:gd name="T3" fmla="*/ 0 h 235"/>
                <a:gd name="T4" fmla="*/ 144 w 151"/>
                <a:gd name="T5" fmla="*/ 235 h 2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1" h="235">
                  <a:moveTo>
                    <a:pt x="144" y="235"/>
                  </a:moveTo>
                  <a:cubicBezTo>
                    <a:pt x="144" y="235"/>
                    <a:pt x="0" y="157"/>
                    <a:pt x="11" y="0"/>
                  </a:cubicBezTo>
                  <a:cubicBezTo>
                    <a:pt x="151" y="68"/>
                    <a:pt x="144" y="235"/>
                    <a:pt x="144" y="235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46" name="Hình tự do 109"/>
            <p:cNvSpPr/>
            <p:nvPr/>
          </p:nvSpPr>
          <p:spPr bwMode="auto">
            <a:xfrm>
              <a:off x="3631" y="1138"/>
              <a:ext cx="355" cy="558"/>
            </a:xfrm>
            <a:custGeom>
              <a:avLst/>
              <a:gdLst>
                <a:gd name="T0" fmla="*/ 6 w 150"/>
                <a:gd name="T1" fmla="*/ 236 h 236"/>
                <a:gd name="T2" fmla="*/ 140 w 150"/>
                <a:gd name="T3" fmla="*/ 0 h 236"/>
                <a:gd name="T4" fmla="*/ 6 w 150"/>
                <a:gd name="T5" fmla="*/ 236 h 2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0" h="236">
                  <a:moveTo>
                    <a:pt x="6" y="236"/>
                  </a:moveTo>
                  <a:cubicBezTo>
                    <a:pt x="6" y="236"/>
                    <a:pt x="150" y="158"/>
                    <a:pt x="140" y="0"/>
                  </a:cubicBezTo>
                  <a:cubicBezTo>
                    <a:pt x="0" y="69"/>
                    <a:pt x="6" y="236"/>
                    <a:pt x="6" y="236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47" name="Hình tự do 110"/>
            <p:cNvSpPr/>
            <p:nvPr/>
          </p:nvSpPr>
          <p:spPr bwMode="auto">
            <a:xfrm>
              <a:off x="3244" y="895"/>
              <a:ext cx="357" cy="560"/>
            </a:xfrm>
            <a:custGeom>
              <a:avLst/>
              <a:gdLst>
                <a:gd name="T0" fmla="*/ 144 w 151"/>
                <a:gd name="T1" fmla="*/ 237 h 237"/>
                <a:gd name="T2" fmla="*/ 11 w 151"/>
                <a:gd name="T3" fmla="*/ 0 h 237"/>
                <a:gd name="T4" fmla="*/ 144 w 151"/>
                <a:gd name="T5" fmla="*/ 237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1" h="237">
                  <a:moveTo>
                    <a:pt x="144" y="237"/>
                  </a:moveTo>
                  <a:cubicBezTo>
                    <a:pt x="144" y="237"/>
                    <a:pt x="0" y="159"/>
                    <a:pt x="11" y="0"/>
                  </a:cubicBezTo>
                  <a:cubicBezTo>
                    <a:pt x="151" y="70"/>
                    <a:pt x="144" y="237"/>
                    <a:pt x="144" y="237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48" name="Hình tự do 111"/>
            <p:cNvSpPr/>
            <p:nvPr/>
          </p:nvSpPr>
          <p:spPr bwMode="auto">
            <a:xfrm>
              <a:off x="3228" y="236"/>
              <a:ext cx="359" cy="562"/>
            </a:xfrm>
            <a:custGeom>
              <a:avLst/>
              <a:gdLst>
                <a:gd name="T0" fmla="*/ 144 w 152"/>
                <a:gd name="T1" fmla="*/ 238 h 238"/>
                <a:gd name="T2" fmla="*/ 11 w 152"/>
                <a:gd name="T3" fmla="*/ 0 h 238"/>
                <a:gd name="T4" fmla="*/ 144 w 152"/>
                <a:gd name="T5" fmla="*/ 238 h 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2" h="238">
                  <a:moveTo>
                    <a:pt x="144" y="238"/>
                  </a:moveTo>
                  <a:cubicBezTo>
                    <a:pt x="144" y="238"/>
                    <a:pt x="0" y="160"/>
                    <a:pt x="11" y="0"/>
                  </a:cubicBezTo>
                  <a:cubicBezTo>
                    <a:pt x="152" y="70"/>
                    <a:pt x="144" y="238"/>
                    <a:pt x="144" y="238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49" name="Hình tự do 112"/>
            <p:cNvSpPr/>
            <p:nvPr/>
          </p:nvSpPr>
          <p:spPr bwMode="auto">
            <a:xfrm>
              <a:off x="3601" y="488"/>
              <a:ext cx="321" cy="501"/>
            </a:xfrm>
            <a:custGeom>
              <a:avLst/>
              <a:gdLst>
                <a:gd name="T0" fmla="*/ 6 w 136"/>
                <a:gd name="T1" fmla="*/ 212 h 212"/>
                <a:gd name="T2" fmla="*/ 126 w 136"/>
                <a:gd name="T3" fmla="*/ 0 h 212"/>
                <a:gd name="T4" fmla="*/ 6 w 136"/>
                <a:gd name="T5" fmla="*/ 212 h 2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36" h="212">
                  <a:moveTo>
                    <a:pt x="6" y="212"/>
                  </a:moveTo>
                  <a:cubicBezTo>
                    <a:pt x="6" y="212"/>
                    <a:pt x="136" y="143"/>
                    <a:pt x="126" y="0"/>
                  </a:cubicBezTo>
                  <a:cubicBezTo>
                    <a:pt x="0" y="63"/>
                    <a:pt x="6" y="212"/>
                    <a:pt x="6" y="212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50" name="Hình tự do 113"/>
            <p:cNvSpPr/>
            <p:nvPr/>
          </p:nvSpPr>
          <p:spPr bwMode="auto">
            <a:xfrm>
              <a:off x="3636" y="1863"/>
              <a:ext cx="300" cy="551"/>
            </a:xfrm>
            <a:custGeom>
              <a:avLst/>
              <a:gdLst>
                <a:gd name="T0" fmla="*/ 13 w 127"/>
                <a:gd name="T1" fmla="*/ 206 h 233"/>
                <a:gd name="T2" fmla="*/ 17 w 127"/>
                <a:gd name="T3" fmla="*/ 199 h 233"/>
                <a:gd name="T4" fmla="*/ 23 w 127"/>
                <a:gd name="T5" fmla="*/ 185 h 233"/>
                <a:gd name="T6" fmla="*/ 26 w 127"/>
                <a:gd name="T7" fmla="*/ 179 h 233"/>
                <a:gd name="T8" fmla="*/ 35 w 127"/>
                <a:gd name="T9" fmla="*/ 166 h 233"/>
                <a:gd name="T10" fmla="*/ 37 w 127"/>
                <a:gd name="T11" fmla="*/ 160 h 233"/>
                <a:gd name="T12" fmla="*/ 42 w 127"/>
                <a:gd name="T13" fmla="*/ 152 h 233"/>
                <a:gd name="T14" fmla="*/ 46 w 127"/>
                <a:gd name="T15" fmla="*/ 145 h 233"/>
                <a:gd name="T16" fmla="*/ 49 w 127"/>
                <a:gd name="T17" fmla="*/ 141 h 233"/>
                <a:gd name="T18" fmla="*/ 49 w 127"/>
                <a:gd name="T19" fmla="*/ 137 h 233"/>
                <a:gd name="T20" fmla="*/ 54 w 127"/>
                <a:gd name="T21" fmla="*/ 128 h 233"/>
                <a:gd name="T22" fmla="*/ 56 w 127"/>
                <a:gd name="T23" fmla="*/ 124 h 233"/>
                <a:gd name="T24" fmla="*/ 58 w 127"/>
                <a:gd name="T25" fmla="*/ 119 h 233"/>
                <a:gd name="T26" fmla="*/ 63 w 127"/>
                <a:gd name="T27" fmla="*/ 113 h 233"/>
                <a:gd name="T28" fmla="*/ 66 w 127"/>
                <a:gd name="T29" fmla="*/ 106 h 233"/>
                <a:gd name="T30" fmla="*/ 71 w 127"/>
                <a:gd name="T31" fmla="*/ 98 h 233"/>
                <a:gd name="T32" fmla="*/ 72 w 127"/>
                <a:gd name="T33" fmla="*/ 94 h 233"/>
                <a:gd name="T34" fmla="*/ 75 w 127"/>
                <a:gd name="T35" fmla="*/ 91 h 233"/>
                <a:gd name="T36" fmla="*/ 76 w 127"/>
                <a:gd name="T37" fmla="*/ 87 h 233"/>
                <a:gd name="T38" fmla="*/ 76 w 127"/>
                <a:gd name="T39" fmla="*/ 86 h 233"/>
                <a:gd name="T40" fmla="*/ 79 w 127"/>
                <a:gd name="T41" fmla="*/ 82 h 233"/>
                <a:gd name="T42" fmla="*/ 85 w 127"/>
                <a:gd name="T43" fmla="*/ 71 h 233"/>
                <a:gd name="T44" fmla="*/ 88 w 127"/>
                <a:gd name="T45" fmla="*/ 65 h 233"/>
                <a:gd name="T46" fmla="*/ 90 w 127"/>
                <a:gd name="T47" fmla="*/ 62 h 233"/>
                <a:gd name="T48" fmla="*/ 95 w 127"/>
                <a:gd name="T49" fmla="*/ 52 h 233"/>
                <a:gd name="T50" fmla="*/ 98 w 127"/>
                <a:gd name="T51" fmla="*/ 51 h 233"/>
                <a:gd name="T52" fmla="*/ 99 w 127"/>
                <a:gd name="T53" fmla="*/ 46 h 233"/>
                <a:gd name="T54" fmla="*/ 99 w 127"/>
                <a:gd name="T55" fmla="*/ 43 h 233"/>
                <a:gd name="T56" fmla="*/ 102 w 127"/>
                <a:gd name="T57" fmla="*/ 38 h 233"/>
                <a:gd name="T58" fmla="*/ 102 w 127"/>
                <a:gd name="T59" fmla="*/ 37 h 233"/>
                <a:gd name="T60" fmla="*/ 103 w 127"/>
                <a:gd name="T61" fmla="*/ 35 h 233"/>
                <a:gd name="T62" fmla="*/ 107 w 127"/>
                <a:gd name="T63" fmla="*/ 32 h 233"/>
                <a:gd name="T64" fmla="*/ 108 w 127"/>
                <a:gd name="T65" fmla="*/ 28 h 233"/>
                <a:gd name="T66" fmla="*/ 109 w 127"/>
                <a:gd name="T67" fmla="*/ 26 h 233"/>
                <a:gd name="T68" fmla="*/ 110 w 127"/>
                <a:gd name="T69" fmla="*/ 23 h 233"/>
                <a:gd name="T70" fmla="*/ 111 w 127"/>
                <a:gd name="T71" fmla="*/ 19 h 233"/>
                <a:gd name="T72" fmla="*/ 112 w 127"/>
                <a:gd name="T73" fmla="*/ 23 h 233"/>
                <a:gd name="T74" fmla="*/ 116 w 127"/>
                <a:gd name="T75" fmla="*/ 16 h 233"/>
                <a:gd name="T76" fmla="*/ 122 w 127"/>
                <a:gd name="T77" fmla="*/ 8 h 233"/>
                <a:gd name="T78" fmla="*/ 124 w 127"/>
                <a:gd name="T79" fmla="*/ 6 h 233"/>
                <a:gd name="T80" fmla="*/ 127 w 127"/>
                <a:gd name="T81" fmla="*/ 0 h 233"/>
                <a:gd name="T82" fmla="*/ 127 w 127"/>
                <a:gd name="T83" fmla="*/ 3 h 233"/>
                <a:gd name="T84" fmla="*/ 123 w 127"/>
                <a:gd name="T85" fmla="*/ 8 h 233"/>
                <a:gd name="T86" fmla="*/ 119 w 127"/>
                <a:gd name="T87" fmla="*/ 18 h 233"/>
                <a:gd name="T88" fmla="*/ 110 w 127"/>
                <a:gd name="T89" fmla="*/ 35 h 233"/>
                <a:gd name="T90" fmla="*/ 101 w 127"/>
                <a:gd name="T91" fmla="*/ 54 h 233"/>
                <a:gd name="T92" fmla="*/ 93 w 127"/>
                <a:gd name="T93" fmla="*/ 69 h 233"/>
                <a:gd name="T94" fmla="*/ 88 w 127"/>
                <a:gd name="T95" fmla="*/ 79 h 233"/>
                <a:gd name="T96" fmla="*/ 75 w 127"/>
                <a:gd name="T97" fmla="*/ 101 h 233"/>
                <a:gd name="T98" fmla="*/ 68 w 127"/>
                <a:gd name="T99" fmla="*/ 113 h 233"/>
                <a:gd name="T100" fmla="*/ 58 w 127"/>
                <a:gd name="T101" fmla="*/ 127 h 233"/>
                <a:gd name="T102" fmla="*/ 33 w 127"/>
                <a:gd name="T103" fmla="*/ 179 h 233"/>
                <a:gd name="T104" fmla="*/ 26 w 127"/>
                <a:gd name="T105" fmla="*/ 193 h 233"/>
                <a:gd name="T106" fmla="*/ 1 w 127"/>
                <a:gd name="T107" fmla="*/ 229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7" h="233">
                  <a:moveTo>
                    <a:pt x="1" y="229"/>
                  </a:moveTo>
                  <a:cubicBezTo>
                    <a:pt x="1" y="226"/>
                    <a:pt x="5" y="223"/>
                    <a:pt x="5" y="220"/>
                  </a:cubicBezTo>
                  <a:cubicBezTo>
                    <a:pt x="5" y="220"/>
                    <a:pt x="6" y="220"/>
                    <a:pt x="6" y="220"/>
                  </a:cubicBezTo>
                  <a:cubicBezTo>
                    <a:pt x="7" y="215"/>
                    <a:pt x="9" y="212"/>
                    <a:pt x="12" y="209"/>
                  </a:cubicBezTo>
                  <a:cubicBezTo>
                    <a:pt x="12" y="209"/>
                    <a:pt x="12" y="209"/>
                    <a:pt x="12" y="209"/>
                  </a:cubicBezTo>
                  <a:cubicBezTo>
                    <a:pt x="13" y="207"/>
                    <a:pt x="13" y="206"/>
                    <a:pt x="13" y="206"/>
                  </a:cubicBezTo>
                  <a:cubicBezTo>
                    <a:pt x="13" y="206"/>
                    <a:pt x="13" y="206"/>
                    <a:pt x="15" y="206"/>
                  </a:cubicBezTo>
                  <a:cubicBezTo>
                    <a:pt x="13" y="206"/>
                    <a:pt x="15" y="205"/>
                    <a:pt x="15" y="205"/>
                  </a:cubicBezTo>
                  <a:cubicBezTo>
                    <a:pt x="15" y="204"/>
                    <a:pt x="15" y="205"/>
                    <a:pt x="15" y="204"/>
                  </a:cubicBezTo>
                  <a:cubicBezTo>
                    <a:pt x="15" y="204"/>
                    <a:pt x="15" y="204"/>
                    <a:pt x="15" y="204"/>
                  </a:cubicBezTo>
                  <a:cubicBezTo>
                    <a:pt x="15" y="202"/>
                    <a:pt x="17" y="201"/>
                    <a:pt x="17" y="199"/>
                  </a:cubicBezTo>
                  <a:cubicBezTo>
                    <a:pt x="17" y="199"/>
                    <a:pt x="17" y="199"/>
                    <a:pt x="17" y="199"/>
                  </a:cubicBezTo>
                  <a:cubicBezTo>
                    <a:pt x="18" y="196"/>
                    <a:pt x="20" y="193"/>
                    <a:pt x="21" y="190"/>
                  </a:cubicBezTo>
                  <a:cubicBezTo>
                    <a:pt x="21" y="190"/>
                    <a:pt x="21" y="190"/>
                    <a:pt x="22" y="190"/>
                  </a:cubicBezTo>
                  <a:cubicBezTo>
                    <a:pt x="21" y="190"/>
                    <a:pt x="22" y="189"/>
                    <a:pt x="22" y="188"/>
                  </a:cubicBezTo>
                  <a:cubicBezTo>
                    <a:pt x="23" y="188"/>
                    <a:pt x="22" y="186"/>
                    <a:pt x="23" y="186"/>
                  </a:cubicBezTo>
                  <a:cubicBezTo>
                    <a:pt x="23" y="186"/>
                    <a:pt x="23" y="186"/>
                    <a:pt x="23" y="186"/>
                  </a:cubicBezTo>
                  <a:cubicBezTo>
                    <a:pt x="23" y="186"/>
                    <a:pt x="24" y="186"/>
                    <a:pt x="23" y="185"/>
                  </a:cubicBezTo>
                  <a:cubicBezTo>
                    <a:pt x="24" y="185"/>
                    <a:pt x="24" y="185"/>
                    <a:pt x="24" y="185"/>
                  </a:cubicBezTo>
                  <a:cubicBezTo>
                    <a:pt x="24" y="184"/>
                    <a:pt x="25" y="184"/>
                    <a:pt x="25" y="183"/>
                  </a:cubicBezTo>
                  <a:cubicBezTo>
                    <a:pt x="25" y="183"/>
                    <a:pt x="25" y="183"/>
                    <a:pt x="25" y="183"/>
                  </a:cubicBezTo>
                  <a:cubicBezTo>
                    <a:pt x="25" y="183"/>
                    <a:pt x="26" y="183"/>
                    <a:pt x="26" y="181"/>
                  </a:cubicBezTo>
                  <a:cubicBezTo>
                    <a:pt x="26" y="181"/>
                    <a:pt x="26" y="181"/>
                    <a:pt x="26" y="181"/>
                  </a:cubicBezTo>
                  <a:cubicBezTo>
                    <a:pt x="26" y="180"/>
                    <a:pt x="27" y="179"/>
                    <a:pt x="26" y="179"/>
                  </a:cubicBezTo>
                  <a:cubicBezTo>
                    <a:pt x="27" y="179"/>
                    <a:pt x="26" y="180"/>
                    <a:pt x="27" y="180"/>
                  </a:cubicBezTo>
                  <a:cubicBezTo>
                    <a:pt x="29" y="177"/>
                    <a:pt x="30" y="173"/>
                    <a:pt x="33" y="169"/>
                  </a:cubicBezTo>
                  <a:cubicBezTo>
                    <a:pt x="34" y="169"/>
                    <a:pt x="34" y="169"/>
                    <a:pt x="34" y="169"/>
                  </a:cubicBezTo>
                  <a:cubicBezTo>
                    <a:pt x="34" y="168"/>
                    <a:pt x="35" y="167"/>
                    <a:pt x="35" y="167"/>
                  </a:cubicBezTo>
                  <a:cubicBezTo>
                    <a:pt x="34" y="167"/>
                    <a:pt x="35" y="167"/>
                    <a:pt x="35" y="167"/>
                  </a:cubicBezTo>
                  <a:cubicBezTo>
                    <a:pt x="35" y="166"/>
                    <a:pt x="35" y="166"/>
                    <a:pt x="35" y="166"/>
                  </a:cubicBezTo>
                  <a:cubicBezTo>
                    <a:pt x="35" y="166"/>
                    <a:pt x="35" y="166"/>
                    <a:pt x="35" y="166"/>
                  </a:cubicBezTo>
                  <a:cubicBezTo>
                    <a:pt x="35" y="165"/>
                    <a:pt x="35" y="165"/>
                    <a:pt x="36" y="163"/>
                  </a:cubicBezTo>
                  <a:cubicBezTo>
                    <a:pt x="36" y="163"/>
                    <a:pt x="36" y="163"/>
                    <a:pt x="36" y="163"/>
                  </a:cubicBezTo>
                  <a:cubicBezTo>
                    <a:pt x="36" y="162"/>
                    <a:pt x="37" y="162"/>
                    <a:pt x="37" y="161"/>
                  </a:cubicBezTo>
                  <a:cubicBezTo>
                    <a:pt x="37" y="161"/>
                    <a:pt x="37" y="161"/>
                    <a:pt x="37" y="161"/>
                  </a:cubicBezTo>
                  <a:cubicBezTo>
                    <a:pt x="38" y="160"/>
                    <a:pt x="37" y="161"/>
                    <a:pt x="37" y="160"/>
                  </a:cubicBezTo>
                  <a:cubicBezTo>
                    <a:pt x="38" y="160"/>
                    <a:pt x="38" y="160"/>
                    <a:pt x="38" y="160"/>
                  </a:cubicBezTo>
                  <a:cubicBezTo>
                    <a:pt x="38" y="159"/>
                    <a:pt x="39" y="158"/>
                    <a:pt x="39" y="157"/>
                  </a:cubicBezTo>
                  <a:cubicBezTo>
                    <a:pt x="39" y="157"/>
                    <a:pt x="39" y="157"/>
                    <a:pt x="39" y="157"/>
                  </a:cubicBezTo>
                  <a:cubicBezTo>
                    <a:pt x="40" y="156"/>
                    <a:pt x="40" y="154"/>
                    <a:pt x="42" y="153"/>
                  </a:cubicBezTo>
                  <a:cubicBezTo>
                    <a:pt x="42" y="153"/>
                    <a:pt x="42" y="154"/>
                    <a:pt x="42" y="153"/>
                  </a:cubicBezTo>
                  <a:cubicBezTo>
                    <a:pt x="42" y="153"/>
                    <a:pt x="43" y="152"/>
                    <a:pt x="42" y="152"/>
                  </a:cubicBezTo>
                  <a:cubicBezTo>
                    <a:pt x="42" y="151"/>
                    <a:pt x="43" y="150"/>
                    <a:pt x="43" y="149"/>
                  </a:cubicBezTo>
                  <a:cubicBezTo>
                    <a:pt x="43" y="149"/>
                    <a:pt x="45" y="149"/>
                    <a:pt x="44" y="150"/>
                  </a:cubicBezTo>
                  <a:cubicBezTo>
                    <a:pt x="45" y="149"/>
                    <a:pt x="45" y="149"/>
                    <a:pt x="45" y="149"/>
                  </a:cubicBezTo>
                  <a:cubicBezTo>
                    <a:pt x="45" y="150"/>
                    <a:pt x="45" y="150"/>
                    <a:pt x="45" y="150"/>
                  </a:cubicBezTo>
                  <a:cubicBezTo>
                    <a:pt x="46" y="148"/>
                    <a:pt x="46" y="148"/>
                    <a:pt x="46" y="148"/>
                  </a:cubicBezTo>
                  <a:cubicBezTo>
                    <a:pt x="46" y="147"/>
                    <a:pt x="45" y="146"/>
                    <a:pt x="46" y="145"/>
                  </a:cubicBezTo>
                  <a:cubicBezTo>
                    <a:pt x="47" y="145"/>
                    <a:pt x="47" y="145"/>
                    <a:pt x="47" y="145"/>
                  </a:cubicBezTo>
                  <a:cubicBezTo>
                    <a:pt x="46" y="143"/>
                    <a:pt x="46" y="143"/>
                    <a:pt x="46" y="143"/>
                  </a:cubicBezTo>
                  <a:cubicBezTo>
                    <a:pt x="46" y="142"/>
                    <a:pt x="47" y="143"/>
                    <a:pt x="47" y="142"/>
                  </a:cubicBezTo>
                  <a:cubicBezTo>
                    <a:pt x="47" y="142"/>
                    <a:pt x="47" y="142"/>
                    <a:pt x="47" y="142"/>
                  </a:cubicBezTo>
                  <a:cubicBezTo>
                    <a:pt x="47" y="142"/>
                    <a:pt x="47" y="140"/>
                    <a:pt x="48" y="140"/>
                  </a:cubicBezTo>
                  <a:cubicBezTo>
                    <a:pt x="49" y="140"/>
                    <a:pt x="48" y="141"/>
                    <a:pt x="49" y="141"/>
                  </a:cubicBezTo>
                  <a:cubicBezTo>
                    <a:pt x="49" y="140"/>
                    <a:pt x="49" y="140"/>
                    <a:pt x="49" y="139"/>
                  </a:cubicBezTo>
                  <a:cubicBezTo>
                    <a:pt x="49" y="139"/>
                    <a:pt x="49" y="139"/>
                    <a:pt x="49" y="139"/>
                  </a:cubicBezTo>
                  <a:cubicBezTo>
                    <a:pt x="49" y="139"/>
                    <a:pt x="49" y="137"/>
                    <a:pt x="49" y="139"/>
                  </a:cubicBezTo>
                  <a:cubicBezTo>
                    <a:pt x="49" y="139"/>
                    <a:pt x="49" y="139"/>
                    <a:pt x="49" y="139"/>
                  </a:cubicBezTo>
                  <a:cubicBezTo>
                    <a:pt x="49" y="139"/>
                    <a:pt x="49" y="137"/>
                    <a:pt x="49" y="136"/>
                  </a:cubicBezTo>
                  <a:cubicBezTo>
                    <a:pt x="49" y="136"/>
                    <a:pt x="49" y="136"/>
                    <a:pt x="49" y="137"/>
                  </a:cubicBezTo>
                  <a:cubicBezTo>
                    <a:pt x="49" y="135"/>
                    <a:pt x="49" y="134"/>
                    <a:pt x="51" y="133"/>
                  </a:cubicBezTo>
                  <a:cubicBezTo>
                    <a:pt x="49" y="133"/>
                    <a:pt x="51" y="134"/>
                    <a:pt x="51" y="134"/>
                  </a:cubicBezTo>
                  <a:cubicBezTo>
                    <a:pt x="52" y="133"/>
                    <a:pt x="52" y="132"/>
                    <a:pt x="53" y="131"/>
                  </a:cubicBezTo>
                  <a:cubicBezTo>
                    <a:pt x="53" y="131"/>
                    <a:pt x="52" y="131"/>
                    <a:pt x="53" y="131"/>
                  </a:cubicBezTo>
                  <a:cubicBezTo>
                    <a:pt x="53" y="130"/>
                    <a:pt x="53" y="130"/>
                    <a:pt x="53" y="130"/>
                  </a:cubicBezTo>
                  <a:cubicBezTo>
                    <a:pt x="54" y="130"/>
                    <a:pt x="54" y="128"/>
                    <a:pt x="54" y="128"/>
                  </a:cubicBezTo>
                  <a:cubicBezTo>
                    <a:pt x="54" y="127"/>
                    <a:pt x="54" y="128"/>
                    <a:pt x="54" y="128"/>
                  </a:cubicBezTo>
                  <a:cubicBezTo>
                    <a:pt x="54" y="127"/>
                    <a:pt x="55" y="126"/>
                    <a:pt x="56" y="124"/>
                  </a:cubicBezTo>
                  <a:cubicBezTo>
                    <a:pt x="56" y="123"/>
                    <a:pt x="56" y="123"/>
                    <a:pt x="56" y="123"/>
                  </a:cubicBezTo>
                  <a:cubicBezTo>
                    <a:pt x="56" y="123"/>
                    <a:pt x="56" y="123"/>
                    <a:pt x="56" y="123"/>
                  </a:cubicBezTo>
                  <a:cubicBezTo>
                    <a:pt x="56" y="123"/>
                    <a:pt x="56" y="122"/>
                    <a:pt x="56" y="122"/>
                  </a:cubicBezTo>
                  <a:cubicBezTo>
                    <a:pt x="56" y="121"/>
                    <a:pt x="56" y="125"/>
                    <a:pt x="56" y="124"/>
                  </a:cubicBezTo>
                  <a:cubicBezTo>
                    <a:pt x="56" y="124"/>
                    <a:pt x="56" y="122"/>
                    <a:pt x="56" y="123"/>
                  </a:cubicBezTo>
                  <a:cubicBezTo>
                    <a:pt x="56" y="122"/>
                    <a:pt x="56" y="121"/>
                    <a:pt x="57" y="121"/>
                  </a:cubicBezTo>
                  <a:cubicBezTo>
                    <a:pt x="57" y="121"/>
                    <a:pt x="57" y="122"/>
                    <a:pt x="58" y="121"/>
                  </a:cubicBezTo>
                  <a:cubicBezTo>
                    <a:pt x="58" y="120"/>
                    <a:pt x="58" y="121"/>
                    <a:pt x="58" y="120"/>
                  </a:cubicBezTo>
                  <a:cubicBezTo>
                    <a:pt x="58" y="119"/>
                    <a:pt x="58" y="119"/>
                    <a:pt x="58" y="119"/>
                  </a:cubicBezTo>
                  <a:cubicBezTo>
                    <a:pt x="57" y="119"/>
                    <a:pt x="58" y="119"/>
                    <a:pt x="58" y="119"/>
                  </a:cubicBezTo>
                  <a:cubicBezTo>
                    <a:pt x="58" y="119"/>
                    <a:pt x="58" y="117"/>
                    <a:pt x="60" y="118"/>
                  </a:cubicBezTo>
                  <a:cubicBezTo>
                    <a:pt x="61" y="118"/>
                    <a:pt x="61" y="118"/>
                    <a:pt x="61" y="118"/>
                  </a:cubicBezTo>
                  <a:cubicBezTo>
                    <a:pt x="60" y="117"/>
                    <a:pt x="60" y="117"/>
                    <a:pt x="60" y="117"/>
                  </a:cubicBezTo>
                  <a:cubicBezTo>
                    <a:pt x="60" y="117"/>
                    <a:pt x="60" y="117"/>
                    <a:pt x="61" y="117"/>
                  </a:cubicBezTo>
                  <a:cubicBezTo>
                    <a:pt x="60" y="116"/>
                    <a:pt x="61" y="116"/>
                    <a:pt x="61" y="115"/>
                  </a:cubicBezTo>
                  <a:cubicBezTo>
                    <a:pt x="62" y="114"/>
                    <a:pt x="62" y="113"/>
                    <a:pt x="63" y="113"/>
                  </a:cubicBezTo>
                  <a:cubicBezTo>
                    <a:pt x="63" y="112"/>
                    <a:pt x="63" y="112"/>
                    <a:pt x="63" y="110"/>
                  </a:cubicBezTo>
                  <a:cubicBezTo>
                    <a:pt x="63" y="112"/>
                    <a:pt x="63" y="112"/>
                    <a:pt x="63" y="112"/>
                  </a:cubicBezTo>
                  <a:cubicBezTo>
                    <a:pt x="63" y="110"/>
                    <a:pt x="63" y="110"/>
                    <a:pt x="63" y="110"/>
                  </a:cubicBezTo>
                  <a:cubicBezTo>
                    <a:pt x="63" y="110"/>
                    <a:pt x="64" y="109"/>
                    <a:pt x="65" y="109"/>
                  </a:cubicBezTo>
                  <a:cubicBezTo>
                    <a:pt x="65" y="108"/>
                    <a:pt x="64" y="108"/>
                    <a:pt x="64" y="108"/>
                  </a:cubicBezTo>
                  <a:cubicBezTo>
                    <a:pt x="65" y="108"/>
                    <a:pt x="64" y="106"/>
                    <a:pt x="66" y="106"/>
                  </a:cubicBezTo>
                  <a:cubicBezTo>
                    <a:pt x="66" y="106"/>
                    <a:pt x="65" y="106"/>
                    <a:pt x="66" y="106"/>
                  </a:cubicBezTo>
                  <a:cubicBezTo>
                    <a:pt x="67" y="106"/>
                    <a:pt x="66" y="105"/>
                    <a:pt x="67" y="105"/>
                  </a:cubicBezTo>
                  <a:cubicBezTo>
                    <a:pt x="66" y="105"/>
                    <a:pt x="66" y="105"/>
                    <a:pt x="66" y="105"/>
                  </a:cubicBezTo>
                  <a:cubicBezTo>
                    <a:pt x="67" y="104"/>
                    <a:pt x="66" y="103"/>
                    <a:pt x="67" y="103"/>
                  </a:cubicBezTo>
                  <a:cubicBezTo>
                    <a:pt x="67" y="103"/>
                    <a:pt x="68" y="101"/>
                    <a:pt x="67" y="101"/>
                  </a:cubicBezTo>
                  <a:cubicBezTo>
                    <a:pt x="69" y="100"/>
                    <a:pt x="69" y="98"/>
                    <a:pt x="71" y="98"/>
                  </a:cubicBezTo>
                  <a:cubicBezTo>
                    <a:pt x="71" y="97"/>
                    <a:pt x="71" y="97"/>
                    <a:pt x="71" y="97"/>
                  </a:cubicBezTo>
                  <a:cubicBezTo>
                    <a:pt x="70" y="97"/>
                    <a:pt x="71" y="98"/>
                    <a:pt x="71" y="98"/>
                  </a:cubicBezTo>
                  <a:cubicBezTo>
                    <a:pt x="71" y="97"/>
                    <a:pt x="70" y="97"/>
                    <a:pt x="70" y="97"/>
                  </a:cubicBezTo>
                  <a:cubicBezTo>
                    <a:pt x="71" y="97"/>
                    <a:pt x="71" y="96"/>
                    <a:pt x="71" y="97"/>
                  </a:cubicBezTo>
                  <a:cubicBezTo>
                    <a:pt x="72" y="96"/>
                    <a:pt x="71" y="95"/>
                    <a:pt x="72" y="94"/>
                  </a:cubicBezTo>
                  <a:cubicBezTo>
                    <a:pt x="72" y="94"/>
                    <a:pt x="72" y="94"/>
                    <a:pt x="72" y="94"/>
                  </a:cubicBezTo>
                  <a:cubicBezTo>
                    <a:pt x="72" y="92"/>
                    <a:pt x="72" y="92"/>
                    <a:pt x="72" y="92"/>
                  </a:cubicBezTo>
                  <a:cubicBezTo>
                    <a:pt x="73" y="92"/>
                    <a:pt x="73" y="92"/>
                    <a:pt x="74" y="92"/>
                  </a:cubicBezTo>
                  <a:cubicBezTo>
                    <a:pt x="74" y="92"/>
                    <a:pt x="74" y="92"/>
                    <a:pt x="74" y="91"/>
                  </a:cubicBezTo>
                  <a:cubicBezTo>
                    <a:pt x="75" y="91"/>
                    <a:pt x="75" y="91"/>
                    <a:pt x="75" y="91"/>
                  </a:cubicBezTo>
                  <a:cubicBezTo>
                    <a:pt x="74" y="91"/>
                    <a:pt x="75" y="91"/>
                    <a:pt x="75" y="90"/>
                  </a:cubicBezTo>
                  <a:cubicBezTo>
                    <a:pt x="75" y="91"/>
                    <a:pt x="75" y="91"/>
                    <a:pt x="75" y="91"/>
                  </a:cubicBezTo>
                  <a:cubicBezTo>
                    <a:pt x="75" y="91"/>
                    <a:pt x="75" y="90"/>
                    <a:pt x="76" y="90"/>
                  </a:cubicBezTo>
                  <a:cubicBezTo>
                    <a:pt x="75" y="90"/>
                    <a:pt x="75" y="90"/>
                    <a:pt x="75" y="90"/>
                  </a:cubicBezTo>
                  <a:cubicBezTo>
                    <a:pt x="74" y="90"/>
                    <a:pt x="75" y="90"/>
                    <a:pt x="75" y="89"/>
                  </a:cubicBezTo>
                  <a:cubicBezTo>
                    <a:pt x="75" y="90"/>
                    <a:pt x="75" y="89"/>
                    <a:pt x="76" y="88"/>
                  </a:cubicBezTo>
                  <a:cubicBezTo>
                    <a:pt x="76" y="88"/>
                    <a:pt x="75" y="88"/>
                    <a:pt x="76" y="87"/>
                  </a:cubicBezTo>
                  <a:cubicBezTo>
                    <a:pt x="76" y="88"/>
                    <a:pt x="76" y="87"/>
                    <a:pt x="76" y="87"/>
                  </a:cubicBezTo>
                  <a:cubicBezTo>
                    <a:pt x="76" y="87"/>
                    <a:pt x="76" y="87"/>
                    <a:pt x="76" y="88"/>
                  </a:cubicBezTo>
                  <a:cubicBezTo>
                    <a:pt x="76" y="88"/>
                    <a:pt x="76" y="88"/>
                    <a:pt x="76" y="87"/>
                  </a:cubicBezTo>
                  <a:cubicBezTo>
                    <a:pt x="76" y="87"/>
                    <a:pt x="76" y="87"/>
                    <a:pt x="76" y="86"/>
                  </a:cubicBezTo>
                  <a:cubicBezTo>
                    <a:pt x="76" y="87"/>
                    <a:pt x="76" y="87"/>
                    <a:pt x="76" y="87"/>
                  </a:cubicBezTo>
                  <a:cubicBezTo>
                    <a:pt x="76" y="86"/>
                    <a:pt x="76" y="86"/>
                    <a:pt x="76" y="86"/>
                  </a:cubicBezTo>
                  <a:cubicBezTo>
                    <a:pt x="76" y="86"/>
                    <a:pt x="76" y="86"/>
                    <a:pt x="76" y="86"/>
                  </a:cubicBezTo>
                  <a:cubicBezTo>
                    <a:pt x="76" y="86"/>
                    <a:pt x="76" y="86"/>
                    <a:pt x="76" y="86"/>
                  </a:cubicBezTo>
                  <a:cubicBezTo>
                    <a:pt x="76" y="85"/>
                    <a:pt x="78" y="85"/>
                    <a:pt x="76" y="84"/>
                  </a:cubicBezTo>
                  <a:cubicBezTo>
                    <a:pt x="78" y="83"/>
                    <a:pt x="78" y="83"/>
                    <a:pt x="78" y="83"/>
                  </a:cubicBezTo>
                  <a:cubicBezTo>
                    <a:pt x="78" y="83"/>
                    <a:pt x="78" y="83"/>
                    <a:pt x="78" y="83"/>
                  </a:cubicBezTo>
                  <a:cubicBezTo>
                    <a:pt x="79" y="83"/>
                    <a:pt x="79" y="82"/>
                    <a:pt x="79" y="82"/>
                  </a:cubicBezTo>
                  <a:cubicBezTo>
                    <a:pt x="79" y="82"/>
                    <a:pt x="79" y="82"/>
                    <a:pt x="79" y="82"/>
                  </a:cubicBezTo>
                  <a:cubicBezTo>
                    <a:pt x="79" y="81"/>
                    <a:pt x="79" y="81"/>
                    <a:pt x="79" y="80"/>
                  </a:cubicBezTo>
                  <a:cubicBezTo>
                    <a:pt x="80" y="80"/>
                    <a:pt x="81" y="81"/>
                    <a:pt x="81" y="80"/>
                  </a:cubicBezTo>
                  <a:cubicBezTo>
                    <a:pt x="81" y="79"/>
                    <a:pt x="81" y="79"/>
                    <a:pt x="80" y="79"/>
                  </a:cubicBezTo>
                  <a:cubicBezTo>
                    <a:pt x="81" y="79"/>
                    <a:pt x="81" y="77"/>
                    <a:pt x="83" y="76"/>
                  </a:cubicBezTo>
                  <a:cubicBezTo>
                    <a:pt x="83" y="76"/>
                    <a:pt x="82" y="76"/>
                    <a:pt x="82" y="74"/>
                  </a:cubicBezTo>
                  <a:cubicBezTo>
                    <a:pt x="83" y="73"/>
                    <a:pt x="83" y="71"/>
                    <a:pt x="85" y="71"/>
                  </a:cubicBezTo>
                  <a:cubicBezTo>
                    <a:pt x="85" y="71"/>
                    <a:pt x="85" y="71"/>
                    <a:pt x="85" y="71"/>
                  </a:cubicBezTo>
                  <a:cubicBezTo>
                    <a:pt x="85" y="70"/>
                    <a:pt x="86" y="71"/>
                    <a:pt x="85" y="70"/>
                  </a:cubicBezTo>
                  <a:cubicBezTo>
                    <a:pt x="85" y="70"/>
                    <a:pt x="85" y="70"/>
                    <a:pt x="84" y="70"/>
                  </a:cubicBezTo>
                  <a:cubicBezTo>
                    <a:pt x="85" y="69"/>
                    <a:pt x="86" y="67"/>
                    <a:pt x="86" y="67"/>
                  </a:cubicBezTo>
                  <a:cubicBezTo>
                    <a:pt x="86" y="67"/>
                    <a:pt x="86" y="67"/>
                    <a:pt x="86" y="67"/>
                  </a:cubicBezTo>
                  <a:cubicBezTo>
                    <a:pt x="88" y="67"/>
                    <a:pt x="88" y="65"/>
                    <a:pt x="88" y="65"/>
                  </a:cubicBezTo>
                  <a:cubicBezTo>
                    <a:pt x="88" y="65"/>
                    <a:pt x="88" y="65"/>
                    <a:pt x="88" y="65"/>
                  </a:cubicBezTo>
                  <a:cubicBezTo>
                    <a:pt x="89" y="65"/>
                    <a:pt x="89" y="65"/>
                    <a:pt x="89" y="65"/>
                  </a:cubicBezTo>
                  <a:cubicBezTo>
                    <a:pt x="89" y="65"/>
                    <a:pt x="88" y="65"/>
                    <a:pt x="89" y="64"/>
                  </a:cubicBezTo>
                  <a:cubicBezTo>
                    <a:pt x="89" y="64"/>
                    <a:pt x="89" y="64"/>
                    <a:pt x="89" y="64"/>
                  </a:cubicBezTo>
                  <a:cubicBezTo>
                    <a:pt x="89" y="63"/>
                    <a:pt x="89" y="62"/>
                    <a:pt x="90" y="62"/>
                  </a:cubicBezTo>
                  <a:cubicBezTo>
                    <a:pt x="90" y="62"/>
                    <a:pt x="90" y="62"/>
                    <a:pt x="90" y="62"/>
                  </a:cubicBezTo>
                  <a:cubicBezTo>
                    <a:pt x="90" y="61"/>
                    <a:pt x="90" y="61"/>
                    <a:pt x="90" y="61"/>
                  </a:cubicBezTo>
                  <a:cubicBezTo>
                    <a:pt x="90" y="60"/>
                    <a:pt x="91" y="59"/>
                    <a:pt x="91" y="59"/>
                  </a:cubicBezTo>
                  <a:cubicBezTo>
                    <a:pt x="91" y="57"/>
                    <a:pt x="93" y="54"/>
                    <a:pt x="94" y="52"/>
                  </a:cubicBezTo>
                  <a:cubicBezTo>
                    <a:pt x="94" y="52"/>
                    <a:pt x="94" y="52"/>
                    <a:pt x="94" y="52"/>
                  </a:cubicBezTo>
                  <a:cubicBezTo>
                    <a:pt x="95" y="52"/>
                    <a:pt x="94" y="52"/>
                    <a:pt x="94" y="52"/>
                  </a:cubicBezTo>
                  <a:cubicBezTo>
                    <a:pt x="94" y="52"/>
                    <a:pt x="95" y="52"/>
                    <a:pt x="95" y="52"/>
                  </a:cubicBezTo>
                  <a:cubicBezTo>
                    <a:pt x="96" y="52"/>
                    <a:pt x="95" y="51"/>
                    <a:pt x="95" y="51"/>
                  </a:cubicBezTo>
                  <a:cubicBezTo>
                    <a:pt x="95" y="50"/>
                    <a:pt x="95" y="51"/>
                    <a:pt x="95" y="51"/>
                  </a:cubicBezTo>
                  <a:cubicBezTo>
                    <a:pt x="95" y="51"/>
                    <a:pt x="96" y="50"/>
                    <a:pt x="95" y="48"/>
                  </a:cubicBezTo>
                  <a:cubicBezTo>
                    <a:pt x="96" y="48"/>
                    <a:pt x="96" y="50"/>
                    <a:pt x="96" y="50"/>
                  </a:cubicBezTo>
                  <a:cubicBezTo>
                    <a:pt x="96" y="48"/>
                    <a:pt x="96" y="48"/>
                    <a:pt x="96" y="48"/>
                  </a:cubicBezTo>
                  <a:cubicBezTo>
                    <a:pt x="97" y="48"/>
                    <a:pt x="97" y="51"/>
                    <a:pt x="98" y="51"/>
                  </a:cubicBezTo>
                  <a:cubicBezTo>
                    <a:pt x="98" y="51"/>
                    <a:pt x="98" y="51"/>
                    <a:pt x="98" y="51"/>
                  </a:cubicBezTo>
                  <a:cubicBezTo>
                    <a:pt x="99" y="51"/>
                    <a:pt x="98" y="52"/>
                    <a:pt x="99" y="51"/>
                  </a:cubicBezTo>
                  <a:cubicBezTo>
                    <a:pt x="99" y="51"/>
                    <a:pt x="99" y="50"/>
                    <a:pt x="98" y="50"/>
                  </a:cubicBezTo>
                  <a:cubicBezTo>
                    <a:pt x="98" y="48"/>
                    <a:pt x="97" y="48"/>
                    <a:pt x="98" y="46"/>
                  </a:cubicBezTo>
                  <a:cubicBezTo>
                    <a:pt x="98" y="46"/>
                    <a:pt x="97" y="47"/>
                    <a:pt x="98" y="48"/>
                  </a:cubicBezTo>
                  <a:cubicBezTo>
                    <a:pt x="99" y="47"/>
                    <a:pt x="98" y="46"/>
                    <a:pt x="99" y="46"/>
                  </a:cubicBezTo>
                  <a:cubicBezTo>
                    <a:pt x="98" y="46"/>
                    <a:pt x="98" y="45"/>
                    <a:pt x="98" y="45"/>
                  </a:cubicBezTo>
                  <a:cubicBezTo>
                    <a:pt x="98" y="45"/>
                    <a:pt x="98" y="46"/>
                    <a:pt x="99" y="45"/>
                  </a:cubicBezTo>
                  <a:cubicBezTo>
                    <a:pt x="98" y="45"/>
                    <a:pt x="99" y="45"/>
                    <a:pt x="98" y="45"/>
                  </a:cubicBezTo>
                  <a:cubicBezTo>
                    <a:pt x="97" y="44"/>
                    <a:pt x="99" y="44"/>
                    <a:pt x="98" y="44"/>
                  </a:cubicBezTo>
                  <a:cubicBezTo>
                    <a:pt x="99" y="44"/>
                    <a:pt x="99" y="45"/>
                    <a:pt x="100" y="45"/>
                  </a:cubicBezTo>
                  <a:cubicBezTo>
                    <a:pt x="99" y="44"/>
                    <a:pt x="100" y="43"/>
                    <a:pt x="99" y="43"/>
                  </a:cubicBezTo>
                  <a:cubicBezTo>
                    <a:pt x="99" y="43"/>
                    <a:pt x="99" y="43"/>
                    <a:pt x="100" y="43"/>
                  </a:cubicBezTo>
                  <a:cubicBezTo>
                    <a:pt x="100" y="43"/>
                    <a:pt x="99" y="42"/>
                    <a:pt x="101" y="42"/>
                  </a:cubicBezTo>
                  <a:cubicBezTo>
                    <a:pt x="100" y="41"/>
                    <a:pt x="100" y="41"/>
                    <a:pt x="100" y="41"/>
                  </a:cubicBezTo>
                  <a:cubicBezTo>
                    <a:pt x="101" y="41"/>
                    <a:pt x="101" y="41"/>
                    <a:pt x="101" y="41"/>
                  </a:cubicBezTo>
                  <a:cubicBezTo>
                    <a:pt x="101" y="41"/>
                    <a:pt x="101" y="38"/>
                    <a:pt x="102" y="39"/>
                  </a:cubicBezTo>
                  <a:cubicBezTo>
                    <a:pt x="102" y="39"/>
                    <a:pt x="103" y="38"/>
                    <a:pt x="102" y="38"/>
                  </a:cubicBezTo>
                  <a:cubicBezTo>
                    <a:pt x="101" y="38"/>
                    <a:pt x="102" y="39"/>
                    <a:pt x="101" y="39"/>
                  </a:cubicBezTo>
                  <a:cubicBezTo>
                    <a:pt x="102" y="38"/>
                    <a:pt x="101" y="38"/>
                    <a:pt x="101" y="38"/>
                  </a:cubicBezTo>
                  <a:cubicBezTo>
                    <a:pt x="102" y="38"/>
                    <a:pt x="102" y="38"/>
                    <a:pt x="102" y="38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6"/>
                    <a:pt x="103" y="37"/>
                    <a:pt x="103" y="36"/>
                  </a:cubicBezTo>
                  <a:cubicBezTo>
                    <a:pt x="103" y="37"/>
                    <a:pt x="103" y="37"/>
                    <a:pt x="103" y="37"/>
                  </a:cubicBezTo>
                  <a:cubicBezTo>
                    <a:pt x="103" y="37"/>
                    <a:pt x="103" y="37"/>
                    <a:pt x="103" y="36"/>
                  </a:cubicBezTo>
                  <a:cubicBezTo>
                    <a:pt x="103" y="35"/>
                    <a:pt x="103" y="35"/>
                    <a:pt x="103" y="35"/>
                  </a:cubicBezTo>
                  <a:cubicBezTo>
                    <a:pt x="103" y="34"/>
                    <a:pt x="103" y="35"/>
                    <a:pt x="103" y="34"/>
                  </a:cubicBezTo>
                  <a:cubicBezTo>
                    <a:pt x="103" y="35"/>
                    <a:pt x="103" y="35"/>
                    <a:pt x="103" y="35"/>
                  </a:cubicBezTo>
                  <a:cubicBezTo>
                    <a:pt x="103" y="35"/>
                    <a:pt x="105" y="35"/>
                    <a:pt x="105" y="34"/>
                  </a:cubicBezTo>
                  <a:cubicBezTo>
                    <a:pt x="105" y="34"/>
                    <a:pt x="105" y="33"/>
                    <a:pt x="103" y="33"/>
                  </a:cubicBezTo>
                  <a:cubicBezTo>
                    <a:pt x="105" y="33"/>
                    <a:pt x="105" y="33"/>
                    <a:pt x="105" y="33"/>
                  </a:cubicBezTo>
                  <a:cubicBezTo>
                    <a:pt x="105" y="32"/>
                    <a:pt x="103" y="33"/>
                    <a:pt x="105" y="32"/>
                  </a:cubicBezTo>
                  <a:cubicBezTo>
                    <a:pt x="105" y="32"/>
                    <a:pt x="106" y="32"/>
                    <a:pt x="107" y="32"/>
                  </a:cubicBezTo>
                  <a:cubicBezTo>
                    <a:pt x="107" y="32"/>
                    <a:pt x="107" y="32"/>
                    <a:pt x="107" y="32"/>
                  </a:cubicBezTo>
                  <a:cubicBezTo>
                    <a:pt x="107" y="32"/>
                    <a:pt x="107" y="32"/>
                    <a:pt x="107" y="32"/>
                  </a:cubicBezTo>
                  <a:cubicBezTo>
                    <a:pt x="107" y="33"/>
                    <a:pt x="108" y="32"/>
                    <a:pt x="108" y="33"/>
                  </a:cubicBezTo>
                  <a:cubicBezTo>
                    <a:pt x="109" y="32"/>
                    <a:pt x="109" y="32"/>
                    <a:pt x="109" y="32"/>
                  </a:cubicBezTo>
                  <a:cubicBezTo>
                    <a:pt x="107" y="32"/>
                    <a:pt x="108" y="30"/>
                    <a:pt x="107" y="29"/>
                  </a:cubicBezTo>
                  <a:cubicBezTo>
                    <a:pt x="107" y="28"/>
                    <a:pt x="109" y="30"/>
                    <a:pt x="109" y="28"/>
                  </a:cubicBezTo>
                  <a:cubicBezTo>
                    <a:pt x="108" y="28"/>
                    <a:pt x="108" y="27"/>
                    <a:pt x="108" y="28"/>
                  </a:cubicBezTo>
                  <a:cubicBezTo>
                    <a:pt x="108" y="27"/>
                    <a:pt x="107" y="27"/>
                    <a:pt x="108" y="26"/>
                  </a:cubicBezTo>
                  <a:cubicBezTo>
                    <a:pt x="108" y="27"/>
                    <a:pt x="109" y="26"/>
                    <a:pt x="109" y="27"/>
                  </a:cubicBezTo>
                  <a:cubicBezTo>
                    <a:pt x="109" y="27"/>
                    <a:pt x="109" y="27"/>
                    <a:pt x="109" y="28"/>
                  </a:cubicBezTo>
                  <a:cubicBezTo>
                    <a:pt x="109" y="28"/>
                    <a:pt x="110" y="28"/>
                    <a:pt x="110" y="27"/>
                  </a:cubicBezTo>
                  <a:cubicBezTo>
                    <a:pt x="110" y="27"/>
                    <a:pt x="110" y="26"/>
                    <a:pt x="110" y="26"/>
                  </a:cubicBezTo>
                  <a:cubicBezTo>
                    <a:pt x="110" y="26"/>
                    <a:pt x="110" y="27"/>
                    <a:pt x="109" y="26"/>
                  </a:cubicBezTo>
                  <a:cubicBezTo>
                    <a:pt x="110" y="25"/>
                    <a:pt x="110" y="25"/>
                    <a:pt x="110" y="25"/>
                  </a:cubicBezTo>
                  <a:cubicBezTo>
                    <a:pt x="109" y="25"/>
                    <a:pt x="109" y="25"/>
                    <a:pt x="109" y="25"/>
                  </a:cubicBezTo>
                  <a:cubicBezTo>
                    <a:pt x="109" y="25"/>
                    <a:pt x="109" y="25"/>
                    <a:pt x="109" y="25"/>
                  </a:cubicBezTo>
                  <a:cubicBezTo>
                    <a:pt x="109" y="25"/>
                    <a:pt x="109" y="25"/>
                    <a:pt x="109" y="25"/>
                  </a:cubicBezTo>
                  <a:cubicBezTo>
                    <a:pt x="110" y="24"/>
                    <a:pt x="109" y="25"/>
                    <a:pt x="109" y="24"/>
                  </a:cubicBezTo>
                  <a:cubicBezTo>
                    <a:pt x="110" y="23"/>
                    <a:pt x="110" y="23"/>
                    <a:pt x="110" y="23"/>
                  </a:cubicBezTo>
                  <a:cubicBezTo>
                    <a:pt x="110" y="24"/>
                    <a:pt x="109" y="25"/>
                    <a:pt x="110" y="25"/>
                  </a:cubicBezTo>
                  <a:cubicBezTo>
                    <a:pt x="110" y="25"/>
                    <a:pt x="110" y="24"/>
                    <a:pt x="110" y="24"/>
                  </a:cubicBezTo>
                  <a:cubicBezTo>
                    <a:pt x="110" y="24"/>
                    <a:pt x="110" y="24"/>
                    <a:pt x="110" y="24"/>
                  </a:cubicBezTo>
                  <a:cubicBezTo>
                    <a:pt x="110" y="24"/>
                    <a:pt x="112" y="24"/>
                    <a:pt x="111" y="23"/>
                  </a:cubicBezTo>
                  <a:cubicBezTo>
                    <a:pt x="111" y="21"/>
                    <a:pt x="111" y="23"/>
                    <a:pt x="111" y="21"/>
                  </a:cubicBezTo>
                  <a:cubicBezTo>
                    <a:pt x="111" y="20"/>
                    <a:pt x="111" y="20"/>
                    <a:pt x="111" y="19"/>
                  </a:cubicBezTo>
                  <a:cubicBezTo>
                    <a:pt x="112" y="19"/>
                    <a:pt x="112" y="18"/>
                    <a:pt x="112" y="19"/>
                  </a:cubicBezTo>
                  <a:cubicBezTo>
                    <a:pt x="111" y="21"/>
                    <a:pt x="111" y="21"/>
                    <a:pt x="111" y="21"/>
                  </a:cubicBezTo>
                  <a:cubicBezTo>
                    <a:pt x="113" y="21"/>
                    <a:pt x="111" y="23"/>
                    <a:pt x="112" y="24"/>
                  </a:cubicBezTo>
                  <a:cubicBezTo>
                    <a:pt x="112" y="23"/>
                    <a:pt x="113" y="24"/>
                    <a:pt x="113" y="24"/>
                  </a:cubicBezTo>
                  <a:cubicBezTo>
                    <a:pt x="115" y="23"/>
                    <a:pt x="115" y="23"/>
                    <a:pt x="115" y="23"/>
                  </a:cubicBezTo>
                  <a:cubicBezTo>
                    <a:pt x="113" y="23"/>
                    <a:pt x="113" y="23"/>
                    <a:pt x="112" y="23"/>
                  </a:cubicBezTo>
                  <a:cubicBezTo>
                    <a:pt x="113" y="21"/>
                    <a:pt x="113" y="19"/>
                    <a:pt x="113" y="19"/>
                  </a:cubicBezTo>
                  <a:cubicBezTo>
                    <a:pt x="115" y="18"/>
                    <a:pt x="115" y="19"/>
                    <a:pt x="115" y="19"/>
                  </a:cubicBezTo>
                  <a:cubicBezTo>
                    <a:pt x="115" y="18"/>
                    <a:pt x="116" y="18"/>
                    <a:pt x="117" y="17"/>
                  </a:cubicBezTo>
                  <a:cubicBezTo>
                    <a:pt x="116" y="17"/>
                    <a:pt x="117" y="15"/>
                    <a:pt x="117" y="15"/>
                  </a:cubicBezTo>
                  <a:cubicBezTo>
                    <a:pt x="116" y="16"/>
                    <a:pt x="115" y="16"/>
                    <a:pt x="115" y="16"/>
                  </a:cubicBezTo>
                  <a:cubicBezTo>
                    <a:pt x="115" y="15"/>
                    <a:pt x="115" y="16"/>
                    <a:pt x="116" y="16"/>
                  </a:cubicBezTo>
                  <a:cubicBezTo>
                    <a:pt x="115" y="15"/>
                    <a:pt x="117" y="15"/>
                    <a:pt x="116" y="14"/>
                  </a:cubicBezTo>
                  <a:cubicBezTo>
                    <a:pt x="116" y="16"/>
                    <a:pt x="117" y="15"/>
                    <a:pt x="117" y="16"/>
                  </a:cubicBezTo>
                  <a:cubicBezTo>
                    <a:pt x="117" y="15"/>
                    <a:pt x="117" y="16"/>
                    <a:pt x="118" y="15"/>
                  </a:cubicBezTo>
                  <a:cubicBezTo>
                    <a:pt x="118" y="14"/>
                    <a:pt x="118" y="12"/>
                    <a:pt x="118" y="12"/>
                  </a:cubicBezTo>
                  <a:cubicBezTo>
                    <a:pt x="120" y="11"/>
                    <a:pt x="120" y="9"/>
                    <a:pt x="120" y="8"/>
                  </a:cubicBezTo>
                  <a:cubicBezTo>
                    <a:pt x="121" y="8"/>
                    <a:pt x="122" y="9"/>
                    <a:pt x="122" y="8"/>
                  </a:cubicBezTo>
                  <a:cubicBezTo>
                    <a:pt x="122" y="8"/>
                    <a:pt x="121" y="8"/>
                    <a:pt x="122" y="8"/>
                  </a:cubicBezTo>
                  <a:cubicBezTo>
                    <a:pt x="122" y="8"/>
                    <a:pt x="122" y="8"/>
                    <a:pt x="122" y="8"/>
                  </a:cubicBezTo>
                  <a:cubicBezTo>
                    <a:pt x="122" y="7"/>
                    <a:pt x="124" y="6"/>
                    <a:pt x="123" y="5"/>
                  </a:cubicBezTo>
                  <a:cubicBezTo>
                    <a:pt x="123" y="6"/>
                    <a:pt x="123" y="6"/>
                    <a:pt x="123" y="6"/>
                  </a:cubicBezTo>
                  <a:cubicBezTo>
                    <a:pt x="123" y="6"/>
                    <a:pt x="123" y="6"/>
                    <a:pt x="123" y="5"/>
                  </a:cubicBezTo>
                  <a:cubicBezTo>
                    <a:pt x="124" y="6"/>
                    <a:pt x="124" y="5"/>
                    <a:pt x="124" y="6"/>
                  </a:cubicBezTo>
                  <a:cubicBezTo>
                    <a:pt x="125" y="6"/>
                    <a:pt x="125" y="5"/>
                    <a:pt x="125" y="4"/>
                  </a:cubicBezTo>
                  <a:cubicBezTo>
                    <a:pt x="124" y="4"/>
                    <a:pt x="124" y="4"/>
                    <a:pt x="124" y="4"/>
                  </a:cubicBezTo>
                  <a:cubicBezTo>
                    <a:pt x="124" y="3"/>
                    <a:pt x="125" y="2"/>
                    <a:pt x="126" y="1"/>
                  </a:cubicBezTo>
                  <a:cubicBezTo>
                    <a:pt x="126" y="1"/>
                    <a:pt x="126" y="1"/>
                    <a:pt x="126" y="1"/>
                  </a:cubicBezTo>
                  <a:cubicBezTo>
                    <a:pt x="126" y="0"/>
                    <a:pt x="126" y="0"/>
                    <a:pt x="126" y="0"/>
                  </a:cubicBezTo>
                  <a:cubicBezTo>
                    <a:pt x="127" y="1"/>
                    <a:pt x="127" y="0"/>
                    <a:pt x="127" y="0"/>
                  </a:cubicBezTo>
                  <a:cubicBezTo>
                    <a:pt x="127" y="2"/>
                    <a:pt x="127" y="2"/>
                    <a:pt x="127" y="2"/>
                  </a:cubicBezTo>
                  <a:cubicBezTo>
                    <a:pt x="127" y="3"/>
                    <a:pt x="127" y="1"/>
                    <a:pt x="126" y="1"/>
                  </a:cubicBezTo>
                  <a:cubicBezTo>
                    <a:pt x="126" y="1"/>
                    <a:pt x="125" y="3"/>
                    <a:pt x="126" y="3"/>
                  </a:cubicBezTo>
                  <a:cubicBezTo>
                    <a:pt x="126" y="3"/>
                    <a:pt x="126" y="3"/>
                    <a:pt x="126" y="2"/>
                  </a:cubicBezTo>
                  <a:cubicBezTo>
                    <a:pt x="127" y="2"/>
                    <a:pt x="126" y="3"/>
                    <a:pt x="127" y="3"/>
                  </a:cubicBezTo>
                  <a:cubicBezTo>
                    <a:pt x="127" y="3"/>
                    <a:pt x="127" y="3"/>
                    <a:pt x="127" y="3"/>
                  </a:cubicBezTo>
                  <a:cubicBezTo>
                    <a:pt x="127" y="4"/>
                    <a:pt x="127" y="4"/>
                    <a:pt x="126" y="5"/>
                  </a:cubicBezTo>
                  <a:cubicBezTo>
                    <a:pt x="126" y="4"/>
                    <a:pt x="126" y="5"/>
                    <a:pt x="126" y="4"/>
                  </a:cubicBezTo>
                  <a:cubicBezTo>
                    <a:pt x="126" y="5"/>
                    <a:pt x="126" y="5"/>
                    <a:pt x="126" y="6"/>
                  </a:cubicBezTo>
                  <a:cubicBezTo>
                    <a:pt x="125" y="6"/>
                    <a:pt x="125" y="8"/>
                    <a:pt x="124" y="9"/>
                  </a:cubicBezTo>
                  <a:cubicBezTo>
                    <a:pt x="124" y="8"/>
                    <a:pt x="124" y="7"/>
                    <a:pt x="124" y="7"/>
                  </a:cubicBezTo>
                  <a:cubicBezTo>
                    <a:pt x="123" y="7"/>
                    <a:pt x="124" y="7"/>
                    <a:pt x="123" y="8"/>
                  </a:cubicBezTo>
                  <a:cubicBezTo>
                    <a:pt x="123" y="8"/>
                    <a:pt x="124" y="9"/>
                    <a:pt x="124" y="10"/>
                  </a:cubicBezTo>
                  <a:cubicBezTo>
                    <a:pt x="123" y="10"/>
                    <a:pt x="123" y="10"/>
                    <a:pt x="123" y="10"/>
                  </a:cubicBezTo>
                  <a:cubicBezTo>
                    <a:pt x="123" y="10"/>
                    <a:pt x="124" y="11"/>
                    <a:pt x="123" y="12"/>
                  </a:cubicBezTo>
                  <a:cubicBezTo>
                    <a:pt x="122" y="12"/>
                    <a:pt x="121" y="15"/>
                    <a:pt x="120" y="16"/>
                  </a:cubicBezTo>
                  <a:cubicBezTo>
                    <a:pt x="120" y="16"/>
                    <a:pt x="120" y="16"/>
                    <a:pt x="120" y="16"/>
                  </a:cubicBezTo>
                  <a:cubicBezTo>
                    <a:pt x="120" y="17"/>
                    <a:pt x="119" y="18"/>
                    <a:pt x="119" y="18"/>
                  </a:cubicBezTo>
                  <a:cubicBezTo>
                    <a:pt x="118" y="19"/>
                    <a:pt x="118" y="23"/>
                    <a:pt x="117" y="23"/>
                  </a:cubicBezTo>
                  <a:cubicBezTo>
                    <a:pt x="116" y="25"/>
                    <a:pt x="115" y="27"/>
                    <a:pt x="113" y="30"/>
                  </a:cubicBezTo>
                  <a:cubicBezTo>
                    <a:pt x="112" y="29"/>
                    <a:pt x="112" y="29"/>
                    <a:pt x="112" y="29"/>
                  </a:cubicBezTo>
                  <a:cubicBezTo>
                    <a:pt x="112" y="30"/>
                    <a:pt x="112" y="29"/>
                    <a:pt x="111" y="30"/>
                  </a:cubicBezTo>
                  <a:cubicBezTo>
                    <a:pt x="112" y="29"/>
                    <a:pt x="112" y="32"/>
                    <a:pt x="112" y="32"/>
                  </a:cubicBezTo>
                  <a:cubicBezTo>
                    <a:pt x="111" y="32"/>
                    <a:pt x="110" y="34"/>
                    <a:pt x="110" y="35"/>
                  </a:cubicBezTo>
                  <a:cubicBezTo>
                    <a:pt x="110" y="35"/>
                    <a:pt x="110" y="35"/>
                    <a:pt x="110" y="35"/>
                  </a:cubicBezTo>
                  <a:cubicBezTo>
                    <a:pt x="110" y="37"/>
                    <a:pt x="110" y="38"/>
                    <a:pt x="109" y="38"/>
                  </a:cubicBezTo>
                  <a:cubicBezTo>
                    <a:pt x="108" y="38"/>
                    <a:pt x="108" y="38"/>
                    <a:pt x="108" y="38"/>
                  </a:cubicBezTo>
                  <a:cubicBezTo>
                    <a:pt x="108" y="41"/>
                    <a:pt x="108" y="41"/>
                    <a:pt x="108" y="42"/>
                  </a:cubicBezTo>
                  <a:cubicBezTo>
                    <a:pt x="107" y="43"/>
                    <a:pt x="106" y="44"/>
                    <a:pt x="105" y="45"/>
                  </a:cubicBezTo>
                  <a:cubicBezTo>
                    <a:pt x="105" y="47"/>
                    <a:pt x="102" y="51"/>
                    <a:pt x="101" y="54"/>
                  </a:cubicBezTo>
                  <a:cubicBezTo>
                    <a:pt x="101" y="53"/>
                    <a:pt x="101" y="53"/>
                    <a:pt x="101" y="53"/>
                  </a:cubicBezTo>
                  <a:cubicBezTo>
                    <a:pt x="100" y="57"/>
                    <a:pt x="97" y="60"/>
                    <a:pt x="96" y="63"/>
                  </a:cubicBezTo>
                  <a:cubicBezTo>
                    <a:pt x="95" y="62"/>
                    <a:pt x="95" y="62"/>
                    <a:pt x="95" y="62"/>
                  </a:cubicBezTo>
                  <a:cubicBezTo>
                    <a:pt x="95" y="63"/>
                    <a:pt x="95" y="64"/>
                    <a:pt x="95" y="64"/>
                  </a:cubicBezTo>
                  <a:cubicBezTo>
                    <a:pt x="95" y="65"/>
                    <a:pt x="95" y="67"/>
                    <a:pt x="94" y="67"/>
                  </a:cubicBezTo>
                  <a:cubicBezTo>
                    <a:pt x="93" y="68"/>
                    <a:pt x="94" y="68"/>
                    <a:pt x="93" y="69"/>
                  </a:cubicBezTo>
                  <a:cubicBezTo>
                    <a:pt x="92" y="70"/>
                    <a:pt x="92" y="71"/>
                    <a:pt x="91" y="72"/>
                  </a:cubicBezTo>
                  <a:cubicBezTo>
                    <a:pt x="91" y="72"/>
                    <a:pt x="91" y="72"/>
                    <a:pt x="91" y="72"/>
                  </a:cubicBezTo>
                  <a:cubicBezTo>
                    <a:pt x="91" y="72"/>
                    <a:pt x="91" y="72"/>
                    <a:pt x="91" y="72"/>
                  </a:cubicBezTo>
                  <a:cubicBezTo>
                    <a:pt x="91" y="72"/>
                    <a:pt x="90" y="73"/>
                    <a:pt x="91" y="73"/>
                  </a:cubicBezTo>
                  <a:cubicBezTo>
                    <a:pt x="90" y="74"/>
                    <a:pt x="90" y="78"/>
                    <a:pt x="88" y="79"/>
                  </a:cubicBezTo>
                  <a:cubicBezTo>
                    <a:pt x="88" y="79"/>
                    <a:pt x="88" y="79"/>
                    <a:pt x="88" y="79"/>
                  </a:cubicBezTo>
                  <a:cubicBezTo>
                    <a:pt x="88" y="81"/>
                    <a:pt x="85" y="82"/>
                    <a:pt x="85" y="83"/>
                  </a:cubicBezTo>
                  <a:cubicBezTo>
                    <a:pt x="85" y="83"/>
                    <a:pt x="85" y="83"/>
                    <a:pt x="84" y="83"/>
                  </a:cubicBezTo>
                  <a:cubicBezTo>
                    <a:pt x="84" y="84"/>
                    <a:pt x="85" y="83"/>
                    <a:pt x="85" y="84"/>
                  </a:cubicBezTo>
                  <a:cubicBezTo>
                    <a:pt x="84" y="87"/>
                    <a:pt x="82" y="88"/>
                    <a:pt x="81" y="91"/>
                  </a:cubicBezTo>
                  <a:cubicBezTo>
                    <a:pt x="80" y="95"/>
                    <a:pt x="76" y="98"/>
                    <a:pt x="75" y="101"/>
                  </a:cubicBezTo>
                  <a:cubicBezTo>
                    <a:pt x="75" y="101"/>
                    <a:pt x="75" y="101"/>
                    <a:pt x="75" y="101"/>
                  </a:cubicBezTo>
                  <a:cubicBezTo>
                    <a:pt x="75" y="104"/>
                    <a:pt x="73" y="104"/>
                    <a:pt x="73" y="106"/>
                  </a:cubicBezTo>
                  <a:cubicBezTo>
                    <a:pt x="73" y="106"/>
                    <a:pt x="73" y="106"/>
                    <a:pt x="72" y="106"/>
                  </a:cubicBezTo>
                  <a:cubicBezTo>
                    <a:pt x="72" y="107"/>
                    <a:pt x="70" y="108"/>
                    <a:pt x="70" y="110"/>
                  </a:cubicBezTo>
                  <a:cubicBezTo>
                    <a:pt x="70" y="110"/>
                    <a:pt x="70" y="110"/>
                    <a:pt x="70" y="110"/>
                  </a:cubicBezTo>
                  <a:cubicBezTo>
                    <a:pt x="69" y="112"/>
                    <a:pt x="69" y="112"/>
                    <a:pt x="68" y="114"/>
                  </a:cubicBezTo>
                  <a:cubicBezTo>
                    <a:pt x="68" y="113"/>
                    <a:pt x="68" y="113"/>
                    <a:pt x="68" y="113"/>
                  </a:cubicBezTo>
                  <a:cubicBezTo>
                    <a:pt x="67" y="113"/>
                    <a:pt x="68" y="115"/>
                    <a:pt x="67" y="115"/>
                  </a:cubicBezTo>
                  <a:cubicBezTo>
                    <a:pt x="67" y="115"/>
                    <a:pt x="67" y="115"/>
                    <a:pt x="67" y="115"/>
                  </a:cubicBezTo>
                  <a:cubicBezTo>
                    <a:pt x="65" y="118"/>
                    <a:pt x="64" y="122"/>
                    <a:pt x="63" y="125"/>
                  </a:cubicBezTo>
                  <a:cubicBezTo>
                    <a:pt x="61" y="126"/>
                    <a:pt x="61" y="124"/>
                    <a:pt x="61" y="126"/>
                  </a:cubicBezTo>
                  <a:cubicBezTo>
                    <a:pt x="61" y="126"/>
                    <a:pt x="61" y="126"/>
                    <a:pt x="61" y="126"/>
                  </a:cubicBezTo>
                  <a:cubicBezTo>
                    <a:pt x="61" y="127"/>
                    <a:pt x="58" y="127"/>
                    <a:pt x="58" y="127"/>
                  </a:cubicBezTo>
                  <a:cubicBezTo>
                    <a:pt x="60" y="128"/>
                    <a:pt x="60" y="128"/>
                    <a:pt x="60" y="128"/>
                  </a:cubicBezTo>
                  <a:cubicBezTo>
                    <a:pt x="58" y="130"/>
                    <a:pt x="57" y="130"/>
                    <a:pt x="57" y="132"/>
                  </a:cubicBezTo>
                  <a:cubicBezTo>
                    <a:pt x="56" y="132"/>
                    <a:pt x="56" y="132"/>
                    <a:pt x="56" y="132"/>
                  </a:cubicBezTo>
                  <a:cubicBezTo>
                    <a:pt x="57" y="133"/>
                    <a:pt x="56" y="134"/>
                    <a:pt x="56" y="136"/>
                  </a:cubicBezTo>
                  <a:cubicBezTo>
                    <a:pt x="53" y="143"/>
                    <a:pt x="49" y="151"/>
                    <a:pt x="45" y="158"/>
                  </a:cubicBezTo>
                  <a:cubicBezTo>
                    <a:pt x="42" y="166"/>
                    <a:pt x="37" y="172"/>
                    <a:pt x="33" y="179"/>
                  </a:cubicBezTo>
                  <a:cubicBezTo>
                    <a:pt x="31" y="180"/>
                    <a:pt x="31" y="180"/>
                    <a:pt x="30" y="183"/>
                  </a:cubicBezTo>
                  <a:cubicBezTo>
                    <a:pt x="30" y="183"/>
                    <a:pt x="30" y="183"/>
                    <a:pt x="30" y="183"/>
                  </a:cubicBezTo>
                  <a:cubicBezTo>
                    <a:pt x="30" y="183"/>
                    <a:pt x="29" y="184"/>
                    <a:pt x="29" y="185"/>
                  </a:cubicBezTo>
                  <a:cubicBezTo>
                    <a:pt x="29" y="186"/>
                    <a:pt x="28" y="189"/>
                    <a:pt x="26" y="193"/>
                  </a:cubicBezTo>
                  <a:cubicBezTo>
                    <a:pt x="26" y="192"/>
                    <a:pt x="26" y="192"/>
                    <a:pt x="25" y="192"/>
                  </a:cubicBezTo>
                  <a:cubicBezTo>
                    <a:pt x="26" y="193"/>
                    <a:pt x="26" y="193"/>
                    <a:pt x="26" y="193"/>
                  </a:cubicBezTo>
                  <a:cubicBezTo>
                    <a:pt x="25" y="193"/>
                    <a:pt x="25" y="193"/>
                    <a:pt x="25" y="193"/>
                  </a:cubicBezTo>
                  <a:cubicBezTo>
                    <a:pt x="25" y="193"/>
                    <a:pt x="25" y="193"/>
                    <a:pt x="26" y="193"/>
                  </a:cubicBezTo>
                  <a:cubicBezTo>
                    <a:pt x="22" y="200"/>
                    <a:pt x="17" y="206"/>
                    <a:pt x="13" y="213"/>
                  </a:cubicBezTo>
                  <a:cubicBezTo>
                    <a:pt x="12" y="214"/>
                    <a:pt x="11" y="217"/>
                    <a:pt x="10" y="220"/>
                  </a:cubicBezTo>
                  <a:cubicBezTo>
                    <a:pt x="7" y="223"/>
                    <a:pt x="3" y="228"/>
                    <a:pt x="1" y="233"/>
                  </a:cubicBezTo>
                  <a:cubicBezTo>
                    <a:pt x="1" y="233"/>
                    <a:pt x="0" y="232"/>
                    <a:pt x="1" y="229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51" name="Hình tự do 114"/>
            <p:cNvSpPr/>
            <p:nvPr/>
          </p:nvSpPr>
          <p:spPr bwMode="auto">
            <a:xfrm>
              <a:off x="3653" y="1157"/>
              <a:ext cx="300" cy="550"/>
            </a:xfrm>
            <a:custGeom>
              <a:avLst/>
              <a:gdLst>
                <a:gd name="T0" fmla="*/ 13 w 127"/>
                <a:gd name="T1" fmla="*/ 206 h 233"/>
                <a:gd name="T2" fmla="*/ 17 w 127"/>
                <a:gd name="T3" fmla="*/ 199 h 233"/>
                <a:gd name="T4" fmla="*/ 23 w 127"/>
                <a:gd name="T5" fmla="*/ 184 h 233"/>
                <a:gd name="T6" fmla="*/ 26 w 127"/>
                <a:gd name="T7" fmla="*/ 179 h 233"/>
                <a:gd name="T8" fmla="*/ 36 w 127"/>
                <a:gd name="T9" fmla="*/ 165 h 233"/>
                <a:gd name="T10" fmla="*/ 37 w 127"/>
                <a:gd name="T11" fmla="*/ 160 h 233"/>
                <a:gd name="T12" fmla="*/ 42 w 127"/>
                <a:gd name="T13" fmla="*/ 151 h 233"/>
                <a:gd name="T14" fmla="*/ 46 w 127"/>
                <a:gd name="T15" fmla="*/ 144 h 233"/>
                <a:gd name="T16" fmla="*/ 49 w 127"/>
                <a:gd name="T17" fmla="*/ 140 h 233"/>
                <a:gd name="T18" fmla="*/ 50 w 127"/>
                <a:gd name="T19" fmla="*/ 137 h 233"/>
                <a:gd name="T20" fmla="*/ 54 w 127"/>
                <a:gd name="T21" fmla="*/ 128 h 233"/>
                <a:gd name="T22" fmla="*/ 57 w 127"/>
                <a:gd name="T23" fmla="*/ 124 h 233"/>
                <a:gd name="T24" fmla="*/ 58 w 127"/>
                <a:gd name="T25" fmla="*/ 118 h 233"/>
                <a:gd name="T26" fmla="*/ 63 w 127"/>
                <a:gd name="T27" fmla="*/ 112 h 233"/>
                <a:gd name="T28" fmla="*/ 66 w 127"/>
                <a:gd name="T29" fmla="*/ 106 h 233"/>
                <a:gd name="T30" fmla="*/ 71 w 127"/>
                <a:gd name="T31" fmla="*/ 97 h 233"/>
                <a:gd name="T32" fmla="*/ 73 w 127"/>
                <a:gd name="T33" fmla="*/ 93 h 233"/>
                <a:gd name="T34" fmla="*/ 75 w 127"/>
                <a:gd name="T35" fmla="*/ 90 h 233"/>
                <a:gd name="T36" fmla="*/ 76 w 127"/>
                <a:gd name="T37" fmla="*/ 88 h 233"/>
                <a:gd name="T38" fmla="*/ 77 w 127"/>
                <a:gd name="T39" fmla="*/ 85 h 233"/>
                <a:gd name="T40" fmla="*/ 79 w 127"/>
                <a:gd name="T41" fmla="*/ 82 h 233"/>
                <a:gd name="T42" fmla="*/ 85 w 127"/>
                <a:gd name="T43" fmla="*/ 70 h 233"/>
                <a:gd name="T44" fmla="*/ 88 w 127"/>
                <a:gd name="T45" fmla="*/ 65 h 233"/>
                <a:gd name="T46" fmla="*/ 91 w 127"/>
                <a:gd name="T47" fmla="*/ 62 h 233"/>
                <a:gd name="T48" fmla="*/ 95 w 127"/>
                <a:gd name="T49" fmla="*/ 52 h 233"/>
                <a:gd name="T50" fmla="*/ 98 w 127"/>
                <a:gd name="T51" fmla="*/ 51 h 233"/>
                <a:gd name="T52" fmla="*/ 99 w 127"/>
                <a:gd name="T53" fmla="*/ 46 h 233"/>
                <a:gd name="T54" fmla="*/ 99 w 127"/>
                <a:gd name="T55" fmla="*/ 42 h 233"/>
                <a:gd name="T56" fmla="*/ 102 w 127"/>
                <a:gd name="T57" fmla="*/ 38 h 233"/>
                <a:gd name="T58" fmla="*/ 102 w 127"/>
                <a:gd name="T59" fmla="*/ 36 h 233"/>
                <a:gd name="T60" fmla="*/ 104 w 127"/>
                <a:gd name="T61" fmla="*/ 35 h 233"/>
                <a:gd name="T62" fmla="*/ 107 w 127"/>
                <a:gd name="T63" fmla="*/ 32 h 233"/>
                <a:gd name="T64" fmla="*/ 108 w 127"/>
                <a:gd name="T65" fmla="*/ 28 h 233"/>
                <a:gd name="T66" fmla="*/ 109 w 127"/>
                <a:gd name="T67" fmla="*/ 27 h 233"/>
                <a:gd name="T68" fmla="*/ 110 w 127"/>
                <a:gd name="T69" fmla="*/ 22 h 233"/>
                <a:gd name="T70" fmla="*/ 111 w 127"/>
                <a:gd name="T71" fmla="*/ 19 h 233"/>
                <a:gd name="T72" fmla="*/ 112 w 127"/>
                <a:gd name="T73" fmla="*/ 21 h 233"/>
                <a:gd name="T74" fmla="*/ 116 w 127"/>
                <a:gd name="T75" fmla="*/ 15 h 233"/>
                <a:gd name="T76" fmla="*/ 123 w 127"/>
                <a:gd name="T77" fmla="*/ 8 h 233"/>
                <a:gd name="T78" fmla="*/ 125 w 127"/>
                <a:gd name="T79" fmla="*/ 6 h 233"/>
                <a:gd name="T80" fmla="*/ 127 w 127"/>
                <a:gd name="T81" fmla="*/ 0 h 233"/>
                <a:gd name="T82" fmla="*/ 127 w 127"/>
                <a:gd name="T83" fmla="*/ 2 h 233"/>
                <a:gd name="T84" fmla="*/ 124 w 127"/>
                <a:gd name="T85" fmla="*/ 8 h 233"/>
                <a:gd name="T86" fmla="*/ 119 w 127"/>
                <a:gd name="T87" fmla="*/ 18 h 233"/>
                <a:gd name="T88" fmla="*/ 111 w 127"/>
                <a:gd name="T89" fmla="*/ 35 h 233"/>
                <a:gd name="T90" fmla="*/ 101 w 127"/>
                <a:gd name="T91" fmla="*/ 54 h 233"/>
                <a:gd name="T92" fmla="*/ 93 w 127"/>
                <a:gd name="T93" fmla="*/ 68 h 233"/>
                <a:gd name="T94" fmla="*/ 88 w 127"/>
                <a:gd name="T95" fmla="*/ 80 h 233"/>
                <a:gd name="T96" fmla="*/ 75 w 127"/>
                <a:gd name="T97" fmla="*/ 101 h 233"/>
                <a:gd name="T98" fmla="*/ 68 w 127"/>
                <a:gd name="T99" fmla="*/ 112 h 233"/>
                <a:gd name="T100" fmla="*/ 58 w 127"/>
                <a:gd name="T101" fmla="*/ 128 h 233"/>
                <a:gd name="T102" fmla="*/ 32 w 127"/>
                <a:gd name="T103" fmla="*/ 179 h 233"/>
                <a:gd name="T104" fmla="*/ 26 w 127"/>
                <a:gd name="T105" fmla="*/ 192 h 233"/>
                <a:gd name="T106" fmla="*/ 1 w 127"/>
                <a:gd name="T107" fmla="*/ 229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7" h="233">
                  <a:moveTo>
                    <a:pt x="1" y="229"/>
                  </a:moveTo>
                  <a:cubicBezTo>
                    <a:pt x="1" y="226"/>
                    <a:pt x="4" y="223"/>
                    <a:pt x="4" y="219"/>
                  </a:cubicBezTo>
                  <a:cubicBezTo>
                    <a:pt x="5" y="219"/>
                    <a:pt x="5" y="219"/>
                    <a:pt x="5" y="219"/>
                  </a:cubicBezTo>
                  <a:cubicBezTo>
                    <a:pt x="6" y="215"/>
                    <a:pt x="10" y="211"/>
                    <a:pt x="12" y="208"/>
                  </a:cubicBezTo>
                  <a:cubicBezTo>
                    <a:pt x="12" y="208"/>
                    <a:pt x="12" y="208"/>
                    <a:pt x="12" y="208"/>
                  </a:cubicBezTo>
                  <a:cubicBezTo>
                    <a:pt x="13" y="208"/>
                    <a:pt x="13" y="206"/>
                    <a:pt x="13" y="206"/>
                  </a:cubicBezTo>
                  <a:cubicBezTo>
                    <a:pt x="13" y="206"/>
                    <a:pt x="13" y="206"/>
                    <a:pt x="14" y="206"/>
                  </a:cubicBezTo>
                  <a:cubicBezTo>
                    <a:pt x="13" y="206"/>
                    <a:pt x="14" y="206"/>
                    <a:pt x="14" y="205"/>
                  </a:cubicBezTo>
                  <a:cubicBezTo>
                    <a:pt x="15" y="205"/>
                    <a:pt x="15" y="205"/>
                    <a:pt x="15" y="205"/>
                  </a:cubicBezTo>
                  <a:cubicBezTo>
                    <a:pt x="15" y="203"/>
                    <a:pt x="15" y="203"/>
                    <a:pt x="15" y="203"/>
                  </a:cubicBezTo>
                  <a:cubicBezTo>
                    <a:pt x="14" y="201"/>
                    <a:pt x="17" y="200"/>
                    <a:pt x="17" y="199"/>
                  </a:cubicBezTo>
                  <a:cubicBezTo>
                    <a:pt x="17" y="199"/>
                    <a:pt x="17" y="199"/>
                    <a:pt x="17" y="199"/>
                  </a:cubicBezTo>
                  <a:cubicBezTo>
                    <a:pt x="18" y="196"/>
                    <a:pt x="20" y="192"/>
                    <a:pt x="21" y="190"/>
                  </a:cubicBezTo>
                  <a:cubicBezTo>
                    <a:pt x="21" y="190"/>
                    <a:pt x="21" y="191"/>
                    <a:pt x="22" y="191"/>
                  </a:cubicBezTo>
                  <a:cubicBezTo>
                    <a:pt x="21" y="190"/>
                    <a:pt x="22" y="189"/>
                    <a:pt x="22" y="188"/>
                  </a:cubicBezTo>
                  <a:cubicBezTo>
                    <a:pt x="23" y="188"/>
                    <a:pt x="22" y="187"/>
                    <a:pt x="23" y="185"/>
                  </a:cubicBezTo>
                  <a:cubicBezTo>
                    <a:pt x="23" y="185"/>
                    <a:pt x="23" y="185"/>
                    <a:pt x="23" y="185"/>
                  </a:cubicBezTo>
                  <a:cubicBezTo>
                    <a:pt x="23" y="185"/>
                    <a:pt x="23" y="185"/>
                    <a:pt x="23" y="184"/>
                  </a:cubicBezTo>
                  <a:cubicBezTo>
                    <a:pt x="23" y="184"/>
                    <a:pt x="23" y="184"/>
                    <a:pt x="23" y="184"/>
                  </a:cubicBezTo>
                  <a:cubicBezTo>
                    <a:pt x="23" y="183"/>
                    <a:pt x="25" y="184"/>
                    <a:pt x="25" y="183"/>
                  </a:cubicBezTo>
                  <a:cubicBezTo>
                    <a:pt x="25" y="183"/>
                    <a:pt x="25" y="183"/>
                    <a:pt x="25" y="183"/>
                  </a:cubicBezTo>
                  <a:cubicBezTo>
                    <a:pt x="25" y="182"/>
                    <a:pt x="26" y="182"/>
                    <a:pt x="26" y="181"/>
                  </a:cubicBezTo>
                  <a:cubicBezTo>
                    <a:pt x="26" y="181"/>
                    <a:pt x="26" y="181"/>
                    <a:pt x="26" y="181"/>
                  </a:cubicBezTo>
                  <a:cubicBezTo>
                    <a:pt x="26" y="180"/>
                    <a:pt x="27" y="180"/>
                    <a:pt x="26" y="179"/>
                  </a:cubicBezTo>
                  <a:cubicBezTo>
                    <a:pt x="27" y="179"/>
                    <a:pt x="26" y="181"/>
                    <a:pt x="27" y="180"/>
                  </a:cubicBezTo>
                  <a:cubicBezTo>
                    <a:pt x="29" y="176"/>
                    <a:pt x="30" y="172"/>
                    <a:pt x="32" y="170"/>
                  </a:cubicBezTo>
                  <a:cubicBezTo>
                    <a:pt x="32" y="169"/>
                    <a:pt x="34" y="169"/>
                    <a:pt x="34" y="169"/>
                  </a:cubicBezTo>
                  <a:cubicBezTo>
                    <a:pt x="34" y="169"/>
                    <a:pt x="35" y="167"/>
                    <a:pt x="35" y="166"/>
                  </a:cubicBezTo>
                  <a:cubicBezTo>
                    <a:pt x="35" y="166"/>
                    <a:pt x="35" y="166"/>
                    <a:pt x="35" y="166"/>
                  </a:cubicBezTo>
                  <a:cubicBezTo>
                    <a:pt x="36" y="165"/>
                    <a:pt x="35" y="165"/>
                    <a:pt x="36" y="165"/>
                  </a:cubicBezTo>
                  <a:cubicBezTo>
                    <a:pt x="36" y="165"/>
                    <a:pt x="36" y="165"/>
                    <a:pt x="36" y="165"/>
                  </a:cubicBezTo>
                  <a:cubicBezTo>
                    <a:pt x="36" y="165"/>
                    <a:pt x="36" y="164"/>
                    <a:pt x="37" y="163"/>
                  </a:cubicBezTo>
                  <a:cubicBezTo>
                    <a:pt x="37" y="164"/>
                    <a:pt x="37" y="164"/>
                    <a:pt x="37" y="164"/>
                  </a:cubicBezTo>
                  <a:cubicBezTo>
                    <a:pt x="37" y="163"/>
                    <a:pt x="37" y="162"/>
                    <a:pt x="37" y="161"/>
                  </a:cubicBezTo>
                  <a:cubicBezTo>
                    <a:pt x="37" y="162"/>
                    <a:pt x="37" y="162"/>
                    <a:pt x="37" y="162"/>
                  </a:cubicBezTo>
                  <a:cubicBezTo>
                    <a:pt x="38" y="161"/>
                    <a:pt x="37" y="161"/>
                    <a:pt x="37" y="160"/>
                  </a:cubicBezTo>
                  <a:cubicBezTo>
                    <a:pt x="37" y="160"/>
                    <a:pt x="38" y="160"/>
                    <a:pt x="38" y="161"/>
                  </a:cubicBezTo>
                  <a:cubicBezTo>
                    <a:pt x="38" y="158"/>
                    <a:pt x="39" y="158"/>
                    <a:pt x="39" y="157"/>
                  </a:cubicBezTo>
                  <a:cubicBezTo>
                    <a:pt x="39" y="157"/>
                    <a:pt x="39" y="157"/>
                    <a:pt x="39" y="157"/>
                  </a:cubicBezTo>
                  <a:cubicBezTo>
                    <a:pt x="40" y="156"/>
                    <a:pt x="40" y="155"/>
                    <a:pt x="41" y="154"/>
                  </a:cubicBezTo>
                  <a:cubicBezTo>
                    <a:pt x="41" y="153"/>
                    <a:pt x="42" y="154"/>
                    <a:pt x="42" y="153"/>
                  </a:cubicBezTo>
                  <a:cubicBezTo>
                    <a:pt x="41" y="153"/>
                    <a:pt x="44" y="151"/>
                    <a:pt x="42" y="151"/>
                  </a:cubicBezTo>
                  <a:cubicBezTo>
                    <a:pt x="42" y="151"/>
                    <a:pt x="44" y="149"/>
                    <a:pt x="44" y="148"/>
                  </a:cubicBezTo>
                  <a:cubicBezTo>
                    <a:pt x="44" y="149"/>
                    <a:pt x="45" y="148"/>
                    <a:pt x="44" y="149"/>
                  </a:cubicBezTo>
                  <a:cubicBezTo>
                    <a:pt x="45" y="149"/>
                    <a:pt x="45" y="149"/>
                    <a:pt x="45" y="149"/>
                  </a:cubicBezTo>
                  <a:cubicBezTo>
                    <a:pt x="45" y="149"/>
                    <a:pt x="45" y="149"/>
                    <a:pt x="45" y="149"/>
                  </a:cubicBezTo>
                  <a:cubicBezTo>
                    <a:pt x="45" y="149"/>
                    <a:pt x="46" y="148"/>
                    <a:pt x="46" y="147"/>
                  </a:cubicBezTo>
                  <a:cubicBezTo>
                    <a:pt x="46" y="146"/>
                    <a:pt x="45" y="145"/>
                    <a:pt x="46" y="144"/>
                  </a:cubicBezTo>
                  <a:cubicBezTo>
                    <a:pt x="46" y="145"/>
                    <a:pt x="47" y="144"/>
                    <a:pt x="47" y="145"/>
                  </a:cubicBezTo>
                  <a:cubicBezTo>
                    <a:pt x="46" y="143"/>
                    <a:pt x="46" y="143"/>
                    <a:pt x="46" y="143"/>
                  </a:cubicBezTo>
                  <a:cubicBezTo>
                    <a:pt x="47" y="143"/>
                    <a:pt x="47" y="143"/>
                    <a:pt x="47" y="143"/>
                  </a:cubicBezTo>
                  <a:cubicBezTo>
                    <a:pt x="47" y="142"/>
                    <a:pt x="47" y="142"/>
                    <a:pt x="47" y="142"/>
                  </a:cubicBezTo>
                  <a:cubicBezTo>
                    <a:pt x="47" y="142"/>
                    <a:pt x="47" y="139"/>
                    <a:pt x="48" y="140"/>
                  </a:cubicBezTo>
                  <a:cubicBezTo>
                    <a:pt x="49" y="140"/>
                    <a:pt x="48" y="140"/>
                    <a:pt x="49" y="140"/>
                  </a:cubicBezTo>
                  <a:cubicBezTo>
                    <a:pt x="49" y="139"/>
                    <a:pt x="49" y="139"/>
                    <a:pt x="49" y="138"/>
                  </a:cubicBezTo>
                  <a:cubicBezTo>
                    <a:pt x="49" y="138"/>
                    <a:pt x="49" y="138"/>
                    <a:pt x="49" y="138"/>
                  </a:cubicBezTo>
                  <a:cubicBezTo>
                    <a:pt x="50" y="138"/>
                    <a:pt x="50" y="137"/>
                    <a:pt x="49" y="137"/>
                  </a:cubicBezTo>
                  <a:cubicBezTo>
                    <a:pt x="49" y="137"/>
                    <a:pt x="50" y="137"/>
                    <a:pt x="49" y="138"/>
                  </a:cubicBezTo>
                  <a:cubicBezTo>
                    <a:pt x="49" y="137"/>
                    <a:pt x="49" y="137"/>
                    <a:pt x="50" y="136"/>
                  </a:cubicBezTo>
                  <a:cubicBezTo>
                    <a:pt x="50" y="137"/>
                    <a:pt x="50" y="137"/>
                    <a:pt x="50" y="137"/>
                  </a:cubicBezTo>
                  <a:cubicBezTo>
                    <a:pt x="50" y="136"/>
                    <a:pt x="50" y="135"/>
                    <a:pt x="51" y="133"/>
                  </a:cubicBezTo>
                  <a:cubicBezTo>
                    <a:pt x="50" y="133"/>
                    <a:pt x="51" y="134"/>
                    <a:pt x="51" y="134"/>
                  </a:cubicBezTo>
                  <a:cubicBezTo>
                    <a:pt x="52" y="133"/>
                    <a:pt x="52" y="131"/>
                    <a:pt x="53" y="130"/>
                  </a:cubicBezTo>
                  <a:cubicBezTo>
                    <a:pt x="53" y="130"/>
                    <a:pt x="52" y="130"/>
                    <a:pt x="53" y="130"/>
                  </a:cubicBezTo>
                  <a:cubicBezTo>
                    <a:pt x="53" y="129"/>
                    <a:pt x="53" y="130"/>
                    <a:pt x="54" y="129"/>
                  </a:cubicBezTo>
                  <a:cubicBezTo>
                    <a:pt x="54" y="129"/>
                    <a:pt x="54" y="129"/>
                    <a:pt x="54" y="128"/>
                  </a:cubicBezTo>
                  <a:cubicBezTo>
                    <a:pt x="54" y="128"/>
                    <a:pt x="54" y="128"/>
                    <a:pt x="54" y="129"/>
                  </a:cubicBezTo>
                  <a:cubicBezTo>
                    <a:pt x="54" y="128"/>
                    <a:pt x="55" y="125"/>
                    <a:pt x="56" y="124"/>
                  </a:cubicBezTo>
                  <a:cubicBezTo>
                    <a:pt x="56" y="124"/>
                    <a:pt x="56" y="124"/>
                    <a:pt x="56" y="122"/>
                  </a:cubicBezTo>
                  <a:cubicBezTo>
                    <a:pt x="57" y="124"/>
                    <a:pt x="57" y="124"/>
                    <a:pt x="57" y="124"/>
                  </a:cubicBezTo>
                  <a:cubicBezTo>
                    <a:pt x="57" y="122"/>
                    <a:pt x="57" y="121"/>
                    <a:pt x="57" y="122"/>
                  </a:cubicBezTo>
                  <a:cubicBezTo>
                    <a:pt x="57" y="121"/>
                    <a:pt x="56" y="125"/>
                    <a:pt x="57" y="124"/>
                  </a:cubicBezTo>
                  <a:cubicBezTo>
                    <a:pt x="57" y="122"/>
                    <a:pt x="57" y="122"/>
                    <a:pt x="57" y="122"/>
                  </a:cubicBezTo>
                  <a:cubicBezTo>
                    <a:pt x="57" y="122"/>
                    <a:pt x="57" y="121"/>
                    <a:pt x="57" y="120"/>
                  </a:cubicBezTo>
                  <a:cubicBezTo>
                    <a:pt x="57" y="120"/>
                    <a:pt x="57" y="121"/>
                    <a:pt x="58" y="121"/>
                  </a:cubicBezTo>
                  <a:cubicBezTo>
                    <a:pt x="58" y="120"/>
                    <a:pt x="58" y="120"/>
                    <a:pt x="58" y="119"/>
                  </a:cubicBezTo>
                  <a:cubicBezTo>
                    <a:pt x="58" y="119"/>
                    <a:pt x="58" y="119"/>
                    <a:pt x="58" y="119"/>
                  </a:cubicBezTo>
                  <a:cubicBezTo>
                    <a:pt x="58" y="118"/>
                    <a:pt x="58" y="118"/>
                    <a:pt x="58" y="118"/>
                  </a:cubicBezTo>
                  <a:cubicBezTo>
                    <a:pt x="58" y="118"/>
                    <a:pt x="58" y="117"/>
                    <a:pt x="59" y="117"/>
                  </a:cubicBezTo>
                  <a:cubicBezTo>
                    <a:pt x="61" y="118"/>
                    <a:pt x="61" y="118"/>
                    <a:pt x="61" y="118"/>
                  </a:cubicBezTo>
                  <a:cubicBezTo>
                    <a:pt x="61" y="117"/>
                    <a:pt x="59" y="117"/>
                    <a:pt x="59" y="117"/>
                  </a:cubicBezTo>
                  <a:cubicBezTo>
                    <a:pt x="59" y="117"/>
                    <a:pt x="59" y="117"/>
                    <a:pt x="61" y="117"/>
                  </a:cubicBezTo>
                  <a:cubicBezTo>
                    <a:pt x="59" y="116"/>
                    <a:pt x="61" y="116"/>
                    <a:pt x="61" y="115"/>
                  </a:cubicBezTo>
                  <a:cubicBezTo>
                    <a:pt x="62" y="115"/>
                    <a:pt x="62" y="112"/>
                    <a:pt x="63" y="112"/>
                  </a:cubicBezTo>
                  <a:cubicBezTo>
                    <a:pt x="63" y="111"/>
                    <a:pt x="63" y="110"/>
                    <a:pt x="63" y="110"/>
                  </a:cubicBezTo>
                  <a:cubicBezTo>
                    <a:pt x="63" y="110"/>
                    <a:pt x="63" y="110"/>
                    <a:pt x="64" y="110"/>
                  </a:cubicBezTo>
                  <a:cubicBezTo>
                    <a:pt x="64" y="110"/>
                    <a:pt x="64" y="110"/>
                    <a:pt x="64" y="110"/>
                  </a:cubicBezTo>
                  <a:cubicBezTo>
                    <a:pt x="64" y="110"/>
                    <a:pt x="64" y="110"/>
                    <a:pt x="65" y="109"/>
                  </a:cubicBezTo>
                  <a:cubicBezTo>
                    <a:pt x="65" y="108"/>
                    <a:pt x="64" y="108"/>
                    <a:pt x="64" y="108"/>
                  </a:cubicBezTo>
                  <a:cubicBezTo>
                    <a:pt x="65" y="108"/>
                    <a:pt x="64" y="106"/>
                    <a:pt x="66" y="106"/>
                  </a:cubicBezTo>
                  <a:cubicBezTo>
                    <a:pt x="66" y="106"/>
                    <a:pt x="66" y="107"/>
                    <a:pt x="66" y="106"/>
                  </a:cubicBezTo>
                  <a:cubicBezTo>
                    <a:pt x="67" y="106"/>
                    <a:pt x="66" y="105"/>
                    <a:pt x="67" y="103"/>
                  </a:cubicBezTo>
                  <a:cubicBezTo>
                    <a:pt x="66" y="103"/>
                    <a:pt x="66" y="103"/>
                    <a:pt x="66" y="103"/>
                  </a:cubicBezTo>
                  <a:cubicBezTo>
                    <a:pt x="67" y="103"/>
                    <a:pt x="66" y="102"/>
                    <a:pt x="67" y="103"/>
                  </a:cubicBezTo>
                  <a:cubicBezTo>
                    <a:pt x="67" y="102"/>
                    <a:pt x="68" y="102"/>
                    <a:pt x="67" y="102"/>
                  </a:cubicBezTo>
                  <a:cubicBezTo>
                    <a:pt x="70" y="100"/>
                    <a:pt x="70" y="98"/>
                    <a:pt x="71" y="97"/>
                  </a:cubicBezTo>
                  <a:cubicBezTo>
                    <a:pt x="71" y="96"/>
                    <a:pt x="71" y="96"/>
                    <a:pt x="71" y="96"/>
                  </a:cubicBezTo>
                  <a:cubicBezTo>
                    <a:pt x="71" y="97"/>
                    <a:pt x="71" y="97"/>
                    <a:pt x="71" y="97"/>
                  </a:cubicBezTo>
                  <a:cubicBezTo>
                    <a:pt x="71" y="97"/>
                    <a:pt x="71" y="97"/>
                    <a:pt x="71" y="97"/>
                  </a:cubicBezTo>
                  <a:cubicBezTo>
                    <a:pt x="71" y="96"/>
                    <a:pt x="71" y="96"/>
                    <a:pt x="71" y="97"/>
                  </a:cubicBezTo>
                  <a:cubicBezTo>
                    <a:pt x="73" y="96"/>
                    <a:pt x="71" y="95"/>
                    <a:pt x="72" y="94"/>
                  </a:cubicBezTo>
                  <a:cubicBezTo>
                    <a:pt x="72" y="94"/>
                    <a:pt x="72" y="94"/>
                    <a:pt x="73" y="93"/>
                  </a:cubicBezTo>
                  <a:cubicBezTo>
                    <a:pt x="72" y="92"/>
                    <a:pt x="72" y="92"/>
                    <a:pt x="72" y="92"/>
                  </a:cubicBezTo>
                  <a:cubicBezTo>
                    <a:pt x="73" y="91"/>
                    <a:pt x="73" y="92"/>
                    <a:pt x="74" y="92"/>
                  </a:cubicBezTo>
                  <a:cubicBezTo>
                    <a:pt x="74" y="91"/>
                    <a:pt x="74" y="91"/>
                    <a:pt x="74" y="91"/>
                  </a:cubicBezTo>
                  <a:cubicBezTo>
                    <a:pt x="75" y="91"/>
                    <a:pt x="75" y="91"/>
                    <a:pt x="75" y="91"/>
                  </a:cubicBezTo>
                  <a:cubicBezTo>
                    <a:pt x="74" y="91"/>
                    <a:pt x="75" y="90"/>
                    <a:pt x="75" y="90"/>
                  </a:cubicBezTo>
                  <a:cubicBezTo>
                    <a:pt x="75" y="90"/>
                    <a:pt x="75" y="90"/>
                    <a:pt x="75" y="90"/>
                  </a:cubicBezTo>
                  <a:cubicBezTo>
                    <a:pt x="75" y="90"/>
                    <a:pt x="76" y="90"/>
                    <a:pt x="76" y="90"/>
                  </a:cubicBezTo>
                  <a:cubicBezTo>
                    <a:pt x="75" y="90"/>
                    <a:pt x="75" y="90"/>
                    <a:pt x="75" y="90"/>
                  </a:cubicBezTo>
                  <a:cubicBezTo>
                    <a:pt x="74" y="90"/>
                    <a:pt x="75" y="90"/>
                    <a:pt x="75" y="90"/>
                  </a:cubicBezTo>
                  <a:cubicBezTo>
                    <a:pt x="75" y="90"/>
                    <a:pt x="75" y="89"/>
                    <a:pt x="76" y="89"/>
                  </a:cubicBezTo>
                  <a:cubicBezTo>
                    <a:pt x="76" y="88"/>
                    <a:pt x="76" y="88"/>
                    <a:pt x="76" y="88"/>
                  </a:cubicBezTo>
                  <a:cubicBezTo>
                    <a:pt x="76" y="88"/>
                    <a:pt x="76" y="86"/>
                    <a:pt x="76" y="88"/>
                  </a:cubicBezTo>
                  <a:cubicBezTo>
                    <a:pt x="76" y="88"/>
                    <a:pt x="76" y="88"/>
                    <a:pt x="76" y="88"/>
                  </a:cubicBezTo>
                  <a:cubicBezTo>
                    <a:pt x="77" y="88"/>
                    <a:pt x="77" y="88"/>
                    <a:pt x="77" y="88"/>
                  </a:cubicBezTo>
                  <a:cubicBezTo>
                    <a:pt x="77" y="86"/>
                    <a:pt x="76" y="86"/>
                    <a:pt x="76" y="85"/>
                  </a:cubicBezTo>
                  <a:cubicBezTo>
                    <a:pt x="76" y="86"/>
                    <a:pt x="77" y="86"/>
                    <a:pt x="77" y="86"/>
                  </a:cubicBezTo>
                  <a:cubicBezTo>
                    <a:pt x="77" y="86"/>
                    <a:pt x="77" y="86"/>
                    <a:pt x="77" y="86"/>
                  </a:cubicBezTo>
                  <a:cubicBezTo>
                    <a:pt x="77" y="85"/>
                    <a:pt x="77" y="85"/>
                    <a:pt x="77" y="85"/>
                  </a:cubicBezTo>
                  <a:cubicBezTo>
                    <a:pt x="77" y="85"/>
                    <a:pt x="77" y="85"/>
                    <a:pt x="77" y="85"/>
                  </a:cubicBezTo>
                  <a:cubicBezTo>
                    <a:pt x="77" y="85"/>
                    <a:pt x="78" y="84"/>
                    <a:pt x="77" y="83"/>
                  </a:cubicBezTo>
                  <a:cubicBezTo>
                    <a:pt x="77" y="83"/>
                    <a:pt x="78" y="83"/>
                    <a:pt x="78" y="83"/>
                  </a:cubicBezTo>
                  <a:cubicBezTo>
                    <a:pt x="78" y="83"/>
                    <a:pt x="78" y="83"/>
                    <a:pt x="78" y="83"/>
                  </a:cubicBezTo>
                  <a:cubicBezTo>
                    <a:pt x="79" y="83"/>
                    <a:pt x="79" y="83"/>
                    <a:pt x="79" y="82"/>
                  </a:cubicBezTo>
                  <a:cubicBezTo>
                    <a:pt x="79" y="82"/>
                    <a:pt x="79" y="82"/>
                    <a:pt x="79" y="82"/>
                  </a:cubicBezTo>
                  <a:cubicBezTo>
                    <a:pt x="79" y="82"/>
                    <a:pt x="80" y="81"/>
                    <a:pt x="79" y="81"/>
                  </a:cubicBezTo>
                  <a:cubicBezTo>
                    <a:pt x="80" y="80"/>
                    <a:pt x="81" y="81"/>
                    <a:pt x="81" y="80"/>
                  </a:cubicBezTo>
                  <a:cubicBezTo>
                    <a:pt x="81" y="80"/>
                    <a:pt x="81" y="79"/>
                    <a:pt x="80" y="79"/>
                  </a:cubicBezTo>
                  <a:cubicBezTo>
                    <a:pt x="81" y="78"/>
                    <a:pt x="81" y="76"/>
                    <a:pt x="83" y="75"/>
                  </a:cubicBezTo>
                  <a:cubicBezTo>
                    <a:pt x="83" y="75"/>
                    <a:pt x="82" y="75"/>
                    <a:pt x="83" y="75"/>
                  </a:cubicBezTo>
                  <a:cubicBezTo>
                    <a:pt x="84" y="73"/>
                    <a:pt x="84" y="71"/>
                    <a:pt x="85" y="70"/>
                  </a:cubicBezTo>
                  <a:cubicBezTo>
                    <a:pt x="85" y="71"/>
                    <a:pt x="85" y="70"/>
                    <a:pt x="85" y="70"/>
                  </a:cubicBezTo>
                  <a:cubicBezTo>
                    <a:pt x="87" y="70"/>
                    <a:pt x="87" y="70"/>
                    <a:pt x="87" y="70"/>
                  </a:cubicBezTo>
                  <a:cubicBezTo>
                    <a:pt x="85" y="69"/>
                    <a:pt x="85" y="69"/>
                    <a:pt x="84" y="70"/>
                  </a:cubicBezTo>
                  <a:cubicBezTo>
                    <a:pt x="85" y="68"/>
                    <a:pt x="87" y="67"/>
                    <a:pt x="87" y="67"/>
                  </a:cubicBezTo>
                  <a:cubicBezTo>
                    <a:pt x="87" y="66"/>
                    <a:pt x="87" y="66"/>
                    <a:pt x="87" y="66"/>
                  </a:cubicBezTo>
                  <a:cubicBezTo>
                    <a:pt x="88" y="67"/>
                    <a:pt x="88" y="66"/>
                    <a:pt x="88" y="65"/>
                  </a:cubicBezTo>
                  <a:cubicBezTo>
                    <a:pt x="88" y="65"/>
                    <a:pt x="88" y="65"/>
                    <a:pt x="88" y="65"/>
                  </a:cubicBezTo>
                  <a:cubicBezTo>
                    <a:pt x="89" y="65"/>
                    <a:pt x="89" y="65"/>
                    <a:pt x="89" y="65"/>
                  </a:cubicBezTo>
                  <a:cubicBezTo>
                    <a:pt x="89" y="64"/>
                    <a:pt x="88" y="64"/>
                    <a:pt x="89" y="64"/>
                  </a:cubicBezTo>
                  <a:cubicBezTo>
                    <a:pt x="89" y="64"/>
                    <a:pt x="89" y="64"/>
                    <a:pt x="89" y="64"/>
                  </a:cubicBezTo>
                  <a:cubicBezTo>
                    <a:pt x="89" y="63"/>
                    <a:pt x="89" y="62"/>
                    <a:pt x="90" y="62"/>
                  </a:cubicBezTo>
                  <a:cubicBezTo>
                    <a:pt x="91" y="62"/>
                    <a:pt x="91" y="62"/>
                    <a:pt x="91" y="62"/>
                  </a:cubicBezTo>
                  <a:cubicBezTo>
                    <a:pt x="91" y="62"/>
                    <a:pt x="91" y="61"/>
                    <a:pt x="90" y="61"/>
                  </a:cubicBezTo>
                  <a:cubicBezTo>
                    <a:pt x="91" y="61"/>
                    <a:pt x="91" y="59"/>
                    <a:pt x="91" y="59"/>
                  </a:cubicBezTo>
                  <a:cubicBezTo>
                    <a:pt x="91" y="56"/>
                    <a:pt x="93" y="54"/>
                    <a:pt x="94" y="52"/>
                  </a:cubicBezTo>
                  <a:cubicBezTo>
                    <a:pt x="94" y="52"/>
                    <a:pt x="94" y="52"/>
                    <a:pt x="94" y="52"/>
                  </a:cubicBezTo>
                  <a:cubicBezTo>
                    <a:pt x="95" y="52"/>
                    <a:pt x="94" y="52"/>
                    <a:pt x="94" y="52"/>
                  </a:cubicBezTo>
                  <a:cubicBezTo>
                    <a:pt x="94" y="52"/>
                    <a:pt x="95" y="51"/>
                    <a:pt x="95" y="52"/>
                  </a:cubicBezTo>
                  <a:cubicBezTo>
                    <a:pt x="97" y="51"/>
                    <a:pt x="95" y="51"/>
                    <a:pt x="97" y="49"/>
                  </a:cubicBezTo>
                  <a:cubicBezTo>
                    <a:pt x="95" y="49"/>
                    <a:pt x="97" y="51"/>
                    <a:pt x="95" y="49"/>
                  </a:cubicBezTo>
                  <a:cubicBezTo>
                    <a:pt x="97" y="49"/>
                    <a:pt x="97" y="49"/>
                    <a:pt x="97" y="49"/>
                  </a:cubicBezTo>
                  <a:cubicBezTo>
                    <a:pt x="97" y="49"/>
                    <a:pt x="97" y="49"/>
                    <a:pt x="97" y="49"/>
                  </a:cubicBezTo>
                  <a:cubicBezTo>
                    <a:pt x="97" y="49"/>
                    <a:pt x="97" y="49"/>
                    <a:pt x="97" y="49"/>
                  </a:cubicBezTo>
                  <a:cubicBezTo>
                    <a:pt x="98" y="48"/>
                    <a:pt x="98" y="51"/>
                    <a:pt x="98" y="51"/>
                  </a:cubicBezTo>
                  <a:cubicBezTo>
                    <a:pt x="98" y="49"/>
                    <a:pt x="98" y="49"/>
                    <a:pt x="98" y="49"/>
                  </a:cubicBezTo>
                  <a:cubicBezTo>
                    <a:pt x="99" y="49"/>
                    <a:pt x="98" y="52"/>
                    <a:pt x="99" y="51"/>
                  </a:cubicBezTo>
                  <a:cubicBezTo>
                    <a:pt x="99" y="49"/>
                    <a:pt x="99" y="49"/>
                    <a:pt x="98" y="49"/>
                  </a:cubicBezTo>
                  <a:cubicBezTo>
                    <a:pt x="98" y="48"/>
                    <a:pt x="98" y="48"/>
                    <a:pt x="98" y="47"/>
                  </a:cubicBezTo>
                  <a:cubicBezTo>
                    <a:pt x="98" y="47"/>
                    <a:pt x="98" y="48"/>
                    <a:pt x="98" y="48"/>
                  </a:cubicBezTo>
                  <a:cubicBezTo>
                    <a:pt x="99" y="48"/>
                    <a:pt x="98" y="47"/>
                    <a:pt x="99" y="46"/>
                  </a:cubicBezTo>
                  <a:cubicBezTo>
                    <a:pt x="98" y="47"/>
                    <a:pt x="98" y="46"/>
                    <a:pt x="98" y="45"/>
                  </a:cubicBezTo>
                  <a:cubicBezTo>
                    <a:pt x="98" y="45"/>
                    <a:pt x="98" y="46"/>
                    <a:pt x="99" y="45"/>
                  </a:cubicBezTo>
                  <a:cubicBezTo>
                    <a:pt x="98" y="45"/>
                    <a:pt x="99" y="44"/>
                    <a:pt x="98" y="45"/>
                  </a:cubicBezTo>
                  <a:cubicBezTo>
                    <a:pt x="98" y="44"/>
                    <a:pt x="99" y="44"/>
                    <a:pt x="98" y="43"/>
                  </a:cubicBezTo>
                  <a:cubicBezTo>
                    <a:pt x="99" y="43"/>
                    <a:pt x="99" y="45"/>
                    <a:pt x="100" y="44"/>
                  </a:cubicBezTo>
                  <a:cubicBezTo>
                    <a:pt x="99" y="44"/>
                    <a:pt x="100" y="42"/>
                    <a:pt x="99" y="42"/>
                  </a:cubicBezTo>
                  <a:cubicBezTo>
                    <a:pt x="99" y="42"/>
                    <a:pt x="100" y="42"/>
                    <a:pt x="100" y="43"/>
                  </a:cubicBezTo>
                  <a:cubicBezTo>
                    <a:pt x="100" y="42"/>
                    <a:pt x="99" y="41"/>
                    <a:pt x="101" y="41"/>
                  </a:cubicBezTo>
                  <a:cubicBezTo>
                    <a:pt x="100" y="41"/>
                    <a:pt x="100" y="41"/>
                    <a:pt x="100" y="41"/>
                  </a:cubicBezTo>
                  <a:cubicBezTo>
                    <a:pt x="101" y="41"/>
                    <a:pt x="101" y="41"/>
                    <a:pt x="101" y="41"/>
                  </a:cubicBezTo>
                  <a:cubicBezTo>
                    <a:pt x="101" y="40"/>
                    <a:pt x="101" y="39"/>
                    <a:pt x="102" y="39"/>
                  </a:cubicBezTo>
                  <a:cubicBezTo>
                    <a:pt x="102" y="39"/>
                    <a:pt x="103" y="38"/>
                    <a:pt x="102" y="38"/>
                  </a:cubicBezTo>
                  <a:cubicBezTo>
                    <a:pt x="101" y="39"/>
                    <a:pt x="102" y="39"/>
                    <a:pt x="101" y="39"/>
                  </a:cubicBezTo>
                  <a:cubicBezTo>
                    <a:pt x="102" y="39"/>
                    <a:pt x="101" y="38"/>
                    <a:pt x="101" y="37"/>
                  </a:cubicBezTo>
                  <a:cubicBezTo>
                    <a:pt x="102" y="38"/>
                    <a:pt x="102" y="38"/>
                    <a:pt x="102" y="38"/>
                  </a:cubicBezTo>
                  <a:cubicBezTo>
                    <a:pt x="102" y="37"/>
                    <a:pt x="102" y="37"/>
                    <a:pt x="102" y="36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6"/>
                    <a:pt x="102" y="36"/>
                    <a:pt x="102" y="36"/>
                  </a:cubicBezTo>
                  <a:cubicBezTo>
                    <a:pt x="102" y="35"/>
                    <a:pt x="103" y="36"/>
                    <a:pt x="103" y="35"/>
                  </a:cubicBezTo>
                  <a:cubicBezTo>
                    <a:pt x="103" y="36"/>
                    <a:pt x="103" y="36"/>
                    <a:pt x="103" y="36"/>
                  </a:cubicBezTo>
                  <a:cubicBezTo>
                    <a:pt x="104" y="36"/>
                    <a:pt x="104" y="36"/>
                    <a:pt x="104" y="36"/>
                  </a:cubicBezTo>
                  <a:cubicBezTo>
                    <a:pt x="104" y="35"/>
                    <a:pt x="103" y="35"/>
                    <a:pt x="103" y="35"/>
                  </a:cubicBezTo>
                  <a:cubicBezTo>
                    <a:pt x="103" y="35"/>
                    <a:pt x="104" y="35"/>
                    <a:pt x="103" y="35"/>
                  </a:cubicBezTo>
                  <a:cubicBezTo>
                    <a:pt x="104" y="35"/>
                    <a:pt x="104" y="35"/>
                    <a:pt x="104" y="35"/>
                  </a:cubicBezTo>
                  <a:cubicBezTo>
                    <a:pt x="104" y="35"/>
                    <a:pt x="105" y="35"/>
                    <a:pt x="105" y="35"/>
                  </a:cubicBezTo>
                  <a:cubicBezTo>
                    <a:pt x="105" y="34"/>
                    <a:pt x="105" y="32"/>
                    <a:pt x="104" y="34"/>
                  </a:cubicBezTo>
                  <a:cubicBezTo>
                    <a:pt x="104" y="32"/>
                    <a:pt x="105" y="32"/>
                    <a:pt x="105" y="34"/>
                  </a:cubicBezTo>
                  <a:cubicBezTo>
                    <a:pt x="105" y="32"/>
                    <a:pt x="104" y="32"/>
                    <a:pt x="105" y="32"/>
                  </a:cubicBezTo>
                  <a:cubicBezTo>
                    <a:pt x="105" y="32"/>
                    <a:pt x="106" y="31"/>
                    <a:pt x="107" y="31"/>
                  </a:cubicBezTo>
                  <a:cubicBezTo>
                    <a:pt x="107" y="32"/>
                    <a:pt x="107" y="32"/>
                    <a:pt x="107" y="32"/>
                  </a:cubicBezTo>
                  <a:cubicBezTo>
                    <a:pt x="107" y="31"/>
                    <a:pt x="107" y="31"/>
                    <a:pt x="107" y="31"/>
                  </a:cubicBezTo>
                  <a:cubicBezTo>
                    <a:pt x="108" y="32"/>
                    <a:pt x="108" y="31"/>
                    <a:pt x="108" y="32"/>
                  </a:cubicBezTo>
                  <a:cubicBezTo>
                    <a:pt x="109" y="32"/>
                    <a:pt x="109" y="31"/>
                    <a:pt x="109" y="31"/>
                  </a:cubicBezTo>
                  <a:cubicBezTo>
                    <a:pt x="107" y="31"/>
                    <a:pt x="108" y="29"/>
                    <a:pt x="107" y="29"/>
                  </a:cubicBezTo>
                  <a:cubicBezTo>
                    <a:pt x="107" y="28"/>
                    <a:pt x="109" y="29"/>
                    <a:pt x="109" y="28"/>
                  </a:cubicBezTo>
                  <a:cubicBezTo>
                    <a:pt x="108" y="28"/>
                    <a:pt x="108" y="27"/>
                    <a:pt x="108" y="28"/>
                  </a:cubicBezTo>
                  <a:cubicBezTo>
                    <a:pt x="108" y="27"/>
                    <a:pt x="107" y="27"/>
                    <a:pt x="108" y="26"/>
                  </a:cubicBezTo>
                  <a:cubicBezTo>
                    <a:pt x="108" y="27"/>
                    <a:pt x="109" y="26"/>
                    <a:pt x="109" y="27"/>
                  </a:cubicBezTo>
                  <a:cubicBezTo>
                    <a:pt x="109" y="28"/>
                    <a:pt x="109" y="28"/>
                    <a:pt x="109" y="28"/>
                  </a:cubicBezTo>
                  <a:cubicBezTo>
                    <a:pt x="109" y="28"/>
                    <a:pt x="110" y="28"/>
                    <a:pt x="110" y="28"/>
                  </a:cubicBezTo>
                  <a:cubicBezTo>
                    <a:pt x="110" y="27"/>
                    <a:pt x="111" y="27"/>
                    <a:pt x="110" y="27"/>
                  </a:cubicBezTo>
                  <a:cubicBezTo>
                    <a:pt x="110" y="26"/>
                    <a:pt x="110" y="27"/>
                    <a:pt x="109" y="27"/>
                  </a:cubicBezTo>
                  <a:cubicBezTo>
                    <a:pt x="110" y="26"/>
                    <a:pt x="111" y="26"/>
                    <a:pt x="110" y="25"/>
                  </a:cubicBezTo>
                  <a:cubicBezTo>
                    <a:pt x="110" y="26"/>
                    <a:pt x="109" y="25"/>
                    <a:pt x="109" y="25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09" y="25"/>
                    <a:pt x="109" y="25"/>
                    <a:pt x="109" y="25"/>
                  </a:cubicBezTo>
                  <a:cubicBezTo>
                    <a:pt x="110" y="24"/>
                    <a:pt x="109" y="24"/>
                    <a:pt x="109" y="22"/>
                  </a:cubicBezTo>
                  <a:cubicBezTo>
                    <a:pt x="110" y="22"/>
                    <a:pt x="110" y="22"/>
                    <a:pt x="110" y="22"/>
                  </a:cubicBezTo>
                  <a:cubicBezTo>
                    <a:pt x="111" y="22"/>
                    <a:pt x="109" y="24"/>
                    <a:pt x="110" y="25"/>
                  </a:cubicBezTo>
                  <a:cubicBezTo>
                    <a:pt x="111" y="24"/>
                    <a:pt x="110" y="22"/>
                    <a:pt x="111" y="22"/>
                  </a:cubicBezTo>
                  <a:cubicBezTo>
                    <a:pt x="111" y="22"/>
                    <a:pt x="111" y="22"/>
                    <a:pt x="111" y="24"/>
                  </a:cubicBezTo>
                  <a:cubicBezTo>
                    <a:pt x="111" y="22"/>
                    <a:pt x="112" y="24"/>
                    <a:pt x="111" y="21"/>
                  </a:cubicBezTo>
                  <a:cubicBezTo>
                    <a:pt x="111" y="21"/>
                    <a:pt x="111" y="21"/>
                    <a:pt x="111" y="21"/>
                  </a:cubicBezTo>
                  <a:cubicBezTo>
                    <a:pt x="111" y="21"/>
                    <a:pt x="111" y="20"/>
                    <a:pt x="111" y="19"/>
                  </a:cubicBezTo>
                  <a:cubicBezTo>
                    <a:pt x="112" y="20"/>
                    <a:pt x="112" y="18"/>
                    <a:pt x="114" y="19"/>
                  </a:cubicBezTo>
                  <a:cubicBezTo>
                    <a:pt x="112" y="19"/>
                    <a:pt x="111" y="21"/>
                    <a:pt x="111" y="21"/>
                  </a:cubicBezTo>
                  <a:cubicBezTo>
                    <a:pt x="114" y="21"/>
                    <a:pt x="111" y="22"/>
                    <a:pt x="112" y="22"/>
                  </a:cubicBezTo>
                  <a:cubicBezTo>
                    <a:pt x="112" y="21"/>
                    <a:pt x="114" y="22"/>
                    <a:pt x="115" y="22"/>
                  </a:cubicBezTo>
                  <a:cubicBezTo>
                    <a:pt x="115" y="22"/>
                    <a:pt x="115" y="22"/>
                    <a:pt x="115" y="21"/>
                  </a:cubicBezTo>
                  <a:cubicBezTo>
                    <a:pt x="114" y="21"/>
                    <a:pt x="114" y="21"/>
                    <a:pt x="112" y="21"/>
                  </a:cubicBezTo>
                  <a:cubicBezTo>
                    <a:pt x="114" y="21"/>
                    <a:pt x="114" y="20"/>
                    <a:pt x="114" y="19"/>
                  </a:cubicBezTo>
                  <a:cubicBezTo>
                    <a:pt x="115" y="19"/>
                    <a:pt x="115" y="19"/>
                    <a:pt x="115" y="20"/>
                  </a:cubicBezTo>
                  <a:cubicBezTo>
                    <a:pt x="115" y="18"/>
                    <a:pt x="116" y="17"/>
                    <a:pt x="117" y="16"/>
                  </a:cubicBezTo>
                  <a:cubicBezTo>
                    <a:pt x="116" y="16"/>
                    <a:pt x="118" y="15"/>
                    <a:pt x="117" y="15"/>
                  </a:cubicBezTo>
                  <a:cubicBezTo>
                    <a:pt x="116" y="15"/>
                    <a:pt x="115" y="15"/>
                    <a:pt x="115" y="15"/>
                  </a:cubicBezTo>
                  <a:cubicBezTo>
                    <a:pt x="115" y="15"/>
                    <a:pt x="115" y="15"/>
                    <a:pt x="116" y="15"/>
                  </a:cubicBezTo>
                  <a:cubicBezTo>
                    <a:pt x="115" y="14"/>
                    <a:pt x="117" y="15"/>
                    <a:pt x="116" y="14"/>
                  </a:cubicBezTo>
                  <a:cubicBezTo>
                    <a:pt x="116" y="15"/>
                    <a:pt x="117" y="15"/>
                    <a:pt x="118" y="15"/>
                  </a:cubicBezTo>
                  <a:cubicBezTo>
                    <a:pt x="118" y="14"/>
                    <a:pt x="118" y="15"/>
                    <a:pt x="118" y="15"/>
                  </a:cubicBezTo>
                  <a:cubicBezTo>
                    <a:pt x="118" y="14"/>
                    <a:pt x="118" y="13"/>
                    <a:pt x="118" y="12"/>
                  </a:cubicBezTo>
                  <a:cubicBezTo>
                    <a:pt x="120" y="11"/>
                    <a:pt x="120" y="9"/>
                    <a:pt x="121" y="8"/>
                  </a:cubicBezTo>
                  <a:cubicBezTo>
                    <a:pt x="121" y="8"/>
                    <a:pt x="123" y="8"/>
                    <a:pt x="123" y="8"/>
                  </a:cubicBezTo>
                  <a:cubicBezTo>
                    <a:pt x="123" y="8"/>
                    <a:pt x="121" y="8"/>
                    <a:pt x="123" y="8"/>
                  </a:cubicBezTo>
                  <a:cubicBezTo>
                    <a:pt x="123" y="8"/>
                    <a:pt x="123" y="8"/>
                    <a:pt x="123" y="8"/>
                  </a:cubicBezTo>
                  <a:cubicBezTo>
                    <a:pt x="123" y="8"/>
                    <a:pt x="125" y="7"/>
                    <a:pt x="124" y="6"/>
                  </a:cubicBezTo>
                  <a:cubicBezTo>
                    <a:pt x="124" y="6"/>
                    <a:pt x="124" y="6"/>
                    <a:pt x="124" y="6"/>
                  </a:cubicBezTo>
                  <a:cubicBezTo>
                    <a:pt x="124" y="6"/>
                    <a:pt x="124" y="6"/>
                    <a:pt x="124" y="6"/>
                  </a:cubicBezTo>
                  <a:cubicBezTo>
                    <a:pt x="125" y="6"/>
                    <a:pt x="125" y="6"/>
                    <a:pt x="125" y="6"/>
                  </a:cubicBezTo>
                  <a:cubicBezTo>
                    <a:pt x="125" y="6"/>
                    <a:pt x="125" y="4"/>
                    <a:pt x="125" y="3"/>
                  </a:cubicBezTo>
                  <a:cubicBezTo>
                    <a:pt x="125" y="3"/>
                    <a:pt x="125" y="3"/>
                    <a:pt x="125" y="3"/>
                  </a:cubicBezTo>
                  <a:cubicBezTo>
                    <a:pt x="125" y="2"/>
                    <a:pt x="125" y="2"/>
                    <a:pt x="126" y="1"/>
                  </a:cubicBezTo>
                  <a:cubicBezTo>
                    <a:pt x="126" y="1"/>
                    <a:pt x="126" y="1"/>
                    <a:pt x="126" y="1"/>
                  </a:cubicBezTo>
                  <a:cubicBezTo>
                    <a:pt x="126" y="1"/>
                    <a:pt x="126" y="1"/>
                    <a:pt x="126" y="1"/>
                  </a:cubicBezTo>
                  <a:cubicBezTo>
                    <a:pt x="127" y="1"/>
                    <a:pt x="127" y="1"/>
                    <a:pt x="127" y="0"/>
                  </a:cubicBezTo>
                  <a:cubicBezTo>
                    <a:pt x="127" y="2"/>
                    <a:pt x="127" y="2"/>
                    <a:pt x="127" y="2"/>
                  </a:cubicBezTo>
                  <a:cubicBezTo>
                    <a:pt x="127" y="2"/>
                    <a:pt x="127" y="1"/>
                    <a:pt x="126" y="1"/>
                  </a:cubicBezTo>
                  <a:cubicBezTo>
                    <a:pt x="126" y="2"/>
                    <a:pt x="126" y="2"/>
                    <a:pt x="126" y="2"/>
                  </a:cubicBezTo>
                  <a:cubicBezTo>
                    <a:pt x="126" y="2"/>
                    <a:pt x="126" y="2"/>
                    <a:pt x="126" y="2"/>
                  </a:cubicBezTo>
                  <a:cubicBezTo>
                    <a:pt x="127" y="2"/>
                    <a:pt x="126" y="2"/>
                    <a:pt x="127" y="3"/>
                  </a:cubicBezTo>
                  <a:cubicBezTo>
                    <a:pt x="127" y="3"/>
                    <a:pt x="127" y="3"/>
                    <a:pt x="127" y="2"/>
                  </a:cubicBezTo>
                  <a:cubicBezTo>
                    <a:pt x="127" y="3"/>
                    <a:pt x="127" y="3"/>
                    <a:pt x="126" y="4"/>
                  </a:cubicBezTo>
                  <a:cubicBezTo>
                    <a:pt x="126" y="3"/>
                    <a:pt x="126" y="4"/>
                    <a:pt x="126" y="4"/>
                  </a:cubicBezTo>
                  <a:cubicBezTo>
                    <a:pt x="126" y="4"/>
                    <a:pt x="126" y="6"/>
                    <a:pt x="126" y="7"/>
                  </a:cubicBezTo>
                  <a:cubicBezTo>
                    <a:pt x="125" y="7"/>
                    <a:pt x="125" y="8"/>
                    <a:pt x="125" y="8"/>
                  </a:cubicBezTo>
                  <a:cubicBezTo>
                    <a:pt x="125" y="8"/>
                    <a:pt x="125" y="8"/>
                    <a:pt x="125" y="7"/>
                  </a:cubicBezTo>
                  <a:cubicBezTo>
                    <a:pt x="124" y="8"/>
                    <a:pt x="125" y="8"/>
                    <a:pt x="124" y="8"/>
                  </a:cubicBezTo>
                  <a:cubicBezTo>
                    <a:pt x="124" y="8"/>
                    <a:pt x="125" y="8"/>
                    <a:pt x="125" y="9"/>
                  </a:cubicBezTo>
                  <a:cubicBezTo>
                    <a:pt x="124" y="9"/>
                    <a:pt x="124" y="9"/>
                    <a:pt x="124" y="9"/>
                  </a:cubicBezTo>
                  <a:cubicBezTo>
                    <a:pt x="124" y="10"/>
                    <a:pt x="125" y="10"/>
                    <a:pt x="124" y="11"/>
                  </a:cubicBezTo>
                  <a:cubicBezTo>
                    <a:pt x="123" y="12"/>
                    <a:pt x="121" y="14"/>
                    <a:pt x="120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0" y="16"/>
                    <a:pt x="119" y="17"/>
                    <a:pt x="119" y="18"/>
                  </a:cubicBezTo>
                  <a:cubicBezTo>
                    <a:pt x="118" y="20"/>
                    <a:pt x="118" y="21"/>
                    <a:pt x="117" y="21"/>
                  </a:cubicBezTo>
                  <a:cubicBezTo>
                    <a:pt x="116" y="25"/>
                    <a:pt x="115" y="28"/>
                    <a:pt x="114" y="29"/>
                  </a:cubicBezTo>
                  <a:cubicBezTo>
                    <a:pt x="112" y="28"/>
                    <a:pt x="112" y="28"/>
                    <a:pt x="112" y="28"/>
                  </a:cubicBezTo>
                  <a:cubicBezTo>
                    <a:pt x="112" y="29"/>
                    <a:pt x="112" y="29"/>
                    <a:pt x="112" y="29"/>
                  </a:cubicBezTo>
                  <a:cubicBezTo>
                    <a:pt x="112" y="29"/>
                    <a:pt x="112" y="30"/>
                    <a:pt x="112" y="31"/>
                  </a:cubicBezTo>
                  <a:cubicBezTo>
                    <a:pt x="111" y="32"/>
                    <a:pt x="111" y="35"/>
                    <a:pt x="111" y="35"/>
                  </a:cubicBezTo>
                  <a:cubicBezTo>
                    <a:pt x="111" y="35"/>
                    <a:pt x="111" y="35"/>
                    <a:pt x="111" y="35"/>
                  </a:cubicBezTo>
                  <a:cubicBezTo>
                    <a:pt x="111" y="36"/>
                    <a:pt x="110" y="37"/>
                    <a:pt x="109" y="38"/>
                  </a:cubicBezTo>
                  <a:cubicBezTo>
                    <a:pt x="108" y="38"/>
                    <a:pt x="108" y="38"/>
                    <a:pt x="108" y="39"/>
                  </a:cubicBezTo>
                  <a:cubicBezTo>
                    <a:pt x="108" y="40"/>
                    <a:pt x="108" y="40"/>
                    <a:pt x="108" y="42"/>
                  </a:cubicBezTo>
                  <a:cubicBezTo>
                    <a:pt x="107" y="42"/>
                    <a:pt x="106" y="44"/>
                    <a:pt x="106" y="44"/>
                  </a:cubicBezTo>
                  <a:cubicBezTo>
                    <a:pt x="105" y="48"/>
                    <a:pt x="102" y="51"/>
                    <a:pt x="101" y="54"/>
                  </a:cubicBezTo>
                  <a:cubicBezTo>
                    <a:pt x="101" y="54"/>
                    <a:pt x="101" y="54"/>
                    <a:pt x="101" y="54"/>
                  </a:cubicBezTo>
                  <a:cubicBezTo>
                    <a:pt x="100" y="57"/>
                    <a:pt x="98" y="61"/>
                    <a:pt x="97" y="63"/>
                  </a:cubicBezTo>
                  <a:cubicBezTo>
                    <a:pt x="95" y="62"/>
                    <a:pt x="95" y="62"/>
                    <a:pt x="95" y="62"/>
                  </a:cubicBezTo>
                  <a:cubicBezTo>
                    <a:pt x="95" y="64"/>
                    <a:pt x="95" y="64"/>
                    <a:pt x="95" y="64"/>
                  </a:cubicBezTo>
                  <a:cubicBezTo>
                    <a:pt x="95" y="65"/>
                    <a:pt x="95" y="66"/>
                    <a:pt x="94" y="66"/>
                  </a:cubicBezTo>
                  <a:cubicBezTo>
                    <a:pt x="93" y="67"/>
                    <a:pt x="94" y="67"/>
                    <a:pt x="93" y="68"/>
                  </a:cubicBezTo>
                  <a:cubicBezTo>
                    <a:pt x="92" y="70"/>
                    <a:pt x="92" y="70"/>
                    <a:pt x="91" y="72"/>
                  </a:cubicBezTo>
                  <a:cubicBezTo>
                    <a:pt x="91" y="72"/>
                    <a:pt x="91" y="72"/>
                    <a:pt x="91" y="72"/>
                  </a:cubicBezTo>
                  <a:cubicBezTo>
                    <a:pt x="91" y="71"/>
                    <a:pt x="91" y="71"/>
                    <a:pt x="91" y="71"/>
                  </a:cubicBezTo>
                  <a:cubicBezTo>
                    <a:pt x="91" y="72"/>
                    <a:pt x="90" y="73"/>
                    <a:pt x="91" y="73"/>
                  </a:cubicBezTo>
                  <a:cubicBezTo>
                    <a:pt x="90" y="75"/>
                    <a:pt x="90" y="78"/>
                    <a:pt x="88" y="79"/>
                  </a:cubicBezTo>
                  <a:cubicBezTo>
                    <a:pt x="89" y="79"/>
                    <a:pt x="88" y="79"/>
                    <a:pt x="88" y="80"/>
                  </a:cubicBezTo>
                  <a:cubicBezTo>
                    <a:pt x="88" y="81"/>
                    <a:pt x="85" y="82"/>
                    <a:pt x="85" y="83"/>
                  </a:cubicBezTo>
                  <a:cubicBezTo>
                    <a:pt x="85" y="83"/>
                    <a:pt x="85" y="83"/>
                    <a:pt x="84" y="83"/>
                  </a:cubicBezTo>
                  <a:cubicBezTo>
                    <a:pt x="85" y="83"/>
                    <a:pt x="85" y="83"/>
                    <a:pt x="85" y="83"/>
                  </a:cubicBezTo>
                  <a:cubicBezTo>
                    <a:pt x="84" y="86"/>
                    <a:pt x="82" y="89"/>
                    <a:pt x="81" y="90"/>
                  </a:cubicBezTo>
                  <a:cubicBezTo>
                    <a:pt x="80" y="94"/>
                    <a:pt x="77" y="98"/>
                    <a:pt x="75" y="102"/>
                  </a:cubicBezTo>
                  <a:cubicBezTo>
                    <a:pt x="75" y="101"/>
                    <a:pt x="75" y="101"/>
                    <a:pt x="75" y="101"/>
                  </a:cubicBezTo>
                  <a:cubicBezTo>
                    <a:pt x="75" y="103"/>
                    <a:pt x="73" y="103"/>
                    <a:pt x="73" y="105"/>
                  </a:cubicBezTo>
                  <a:cubicBezTo>
                    <a:pt x="73" y="106"/>
                    <a:pt x="73" y="107"/>
                    <a:pt x="72" y="106"/>
                  </a:cubicBezTo>
                  <a:cubicBezTo>
                    <a:pt x="72" y="107"/>
                    <a:pt x="71" y="109"/>
                    <a:pt x="71" y="110"/>
                  </a:cubicBezTo>
                  <a:cubicBezTo>
                    <a:pt x="71" y="110"/>
                    <a:pt x="71" y="110"/>
                    <a:pt x="71" y="110"/>
                  </a:cubicBezTo>
                  <a:cubicBezTo>
                    <a:pt x="70" y="110"/>
                    <a:pt x="70" y="112"/>
                    <a:pt x="68" y="113"/>
                  </a:cubicBezTo>
                  <a:cubicBezTo>
                    <a:pt x="68" y="112"/>
                    <a:pt x="68" y="112"/>
                    <a:pt x="68" y="112"/>
                  </a:cubicBezTo>
                  <a:cubicBezTo>
                    <a:pt x="67" y="113"/>
                    <a:pt x="68" y="115"/>
                    <a:pt x="67" y="115"/>
                  </a:cubicBezTo>
                  <a:cubicBezTo>
                    <a:pt x="67" y="115"/>
                    <a:pt x="67" y="115"/>
                    <a:pt x="67" y="115"/>
                  </a:cubicBezTo>
                  <a:cubicBezTo>
                    <a:pt x="65" y="117"/>
                    <a:pt x="64" y="121"/>
                    <a:pt x="63" y="125"/>
                  </a:cubicBezTo>
                  <a:cubicBezTo>
                    <a:pt x="61" y="127"/>
                    <a:pt x="61" y="124"/>
                    <a:pt x="61" y="126"/>
                  </a:cubicBezTo>
                  <a:cubicBezTo>
                    <a:pt x="61" y="126"/>
                    <a:pt x="61" y="127"/>
                    <a:pt x="61" y="126"/>
                  </a:cubicBezTo>
                  <a:cubicBezTo>
                    <a:pt x="61" y="127"/>
                    <a:pt x="58" y="127"/>
                    <a:pt x="58" y="128"/>
                  </a:cubicBezTo>
                  <a:cubicBezTo>
                    <a:pt x="59" y="128"/>
                    <a:pt x="59" y="128"/>
                    <a:pt x="59" y="129"/>
                  </a:cubicBezTo>
                  <a:cubicBezTo>
                    <a:pt x="58" y="130"/>
                    <a:pt x="57" y="130"/>
                    <a:pt x="57" y="131"/>
                  </a:cubicBezTo>
                  <a:cubicBezTo>
                    <a:pt x="57" y="131"/>
                    <a:pt x="57" y="131"/>
                    <a:pt x="57" y="131"/>
                  </a:cubicBezTo>
                  <a:cubicBezTo>
                    <a:pt x="57" y="133"/>
                    <a:pt x="56" y="134"/>
                    <a:pt x="57" y="136"/>
                  </a:cubicBezTo>
                  <a:cubicBezTo>
                    <a:pt x="53" y="144"/>
                    <a:pt x="49" y="151"/>
                    <a:pt x="45" y="158"/>
                  </a:cubicBezTo>
                  <a:cubicBezTo>
                    <a:pt x="41" y="165"/>
                    <a:pt x="37" y="172"/>
                    <a:pt x="32" y="179"/>
                  </a:cubicBezTo>
                  <a:cubicBezTo>
                    <a:pt x="31" y="180"/>
                    <a:pt x="31" y="180"/>
                    <a:pt x="30" y="182"/>
                  </a:cubicBezTo>
                  <a:cubicBezTo>
                    <a:pt x="30" y="182"/>
                    <a:pt x="30" y="182"/>
                    <a:pt x="30" y="182"/>
                  </a:cubicBezTo>
                  <a:cubicBezTo>
                    <a:pt x="30" y="183"/>
                    <a:pt x="30" y="183"/>
                    <a:pt x="30" y="184"/>
                  </a:cubicBezTo>
                  <a:cubicBezTo>
                    <a:pt x="29" y="187"/>
                    <a:pt x="28" y="189"/>
                    <a:pt x="26" y="192"/>
                  </a:cubicBezTo>
                  <a:cubicBezTo>
                    <a:pt x="26" y="192"/>
                    <a:pt x="26" y="191"/>
                    <a:pt x="25" y="192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5" y="192"/>
                    <a:pt x="25" y="192"/>
                    <a:pt x="25" y="192"/>
                  </a:cubicBezTo>
                  <a:cubicBezTo>
                    <a:pt x="25" y="192"/>
                    <a:pt x="25" y="193"/>
                    <a:pt x="26" y="192"/>
                  </a:cubicBezTo>
                  <a:cubicBezTo>
                    <a:pt x="22" y="200"/>
                    <a:pt x="17" y="206"/>
                    <a:pt x="13" y="212"/>
                  </a:cubicBezTo>
                  <a:cubicBezTo>
                    <a:pt x="12" y="215"/>
                    <a:pt x="11" y="217"/>
                    <a:pt x="10" y="219"/>
                  </a:cubicBezTo>
                  <a:cubicBezTo>
                    <a:pt x="6" y="224"/>
                    <a:pt x="3" y="227"/>
                    <a:pt x="1" y="233"/>
                  </a:cubicBezTo>
                  <a:cubicBezTo>
                    <a:pt x="1" y="233"/>
                    <a:pt x="0" y="231"/>
                    <a:pt x="1" y="229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52" name="Hình tự do 115"/>
            <p:cNvSpPr/>
            <p:nvPr/>
          </p:nvSpPr>
          <p:spPr bwMode="auto">
            <a:xfrm>
              <a:off x="3620" y="496"/>
              <a:ext cx="269" cy="493"/>
            </a:xfrm>
            <a:custGeom>
              <a:avLst/>
              <a:gdLst>
                <a:gd name="T0" fmla="*/ 12 w 114"/>
                <a:gd name="T1" fmla="*/ 184 h 209"/>
                <a:gd name="T2" fmla="*/ 16 w 114"/>
                <a:gd name="T3" fmla="*/ 178 h 209"/>
                <a:gd name="T4" fmla="*/ 21 w 114"/>
                <a:gd name="T5" fmla="*/ 165 h 209"/>
                <a:gd name="T6" fmla="*/ 23 w 114"/>
                <a:gd name="T7" fmla="*/ 160 h 209"/>
                <a:gd name="T8" fmla="*/ 31 w 114"/>
                <a:gd name="T9" fmla="*/ 147 h 209"/>
                <a:gd name="T10" fmla="*/ 34 w 114"/>
                <a:gd name="T11" fmla="*/ 144 h 209"/>
                <a:gd name="T12" fmla="*/ 37 w 114"/>
                <a:gd name="T13" fmla="*/ 136 h 209"/>
                <a:gd name="T14" fmla="*/ 42 w 114"/>
                <a:gd name="T15" fmla="*/ 129 h 209"/>
                <a:gd name="T16" fmla="*/ 43 w 114"/>
                <a:gd name="T17" fmla="*/ 126 h 209"/>
                <a:gd name="T18" fmla="*/ 44 w 114"/>
                <a:gd name="T19" fmla="*/ 122 h 209"/>
                <a:gd name="T20" fmla="*/ 48 w 114"/>
                <a:gd name="T21" fmla="*/ 114 h 209"/>
                <a:gd name="T22" fmla="*/ 50 w 114"/>
                <a:gd name="T23" fmla="*/ 111 h 209"/>
                <a:gd name="T24" fmla="*/ 52 w 114"/>
                <a:gd name="T25" fmla="*/ 106 h 209"/>
                <a:gd name="T26" fmla="*/ 56 w 114"/>
                <a:gd name="T27" fmla="*/ 101 h 209"/>
                <a:gd name="T28" fmla="*/ 59 w 114"/>
                <a:gd name="T29" fmla="*/ 94 h 209"/>
                <a:gd name="T30" fmla="*/ 63 w 114"/>
                <a:gd name="T31" fmla="*/ 87 h 209"/>
                <a:gd name="T32" fmla="*/ 64 w 114"/>
                <a:gd name="T33" fmla="*/ 84 h 209"/>
                <a:gd name="T34" fmla="*/ 68 w 114"/>
                <a:gd name="T35" fmla="*/ 81 h 209"/>
                <a:gd name="T36" fmla="*/ 69 w 114"/>
                <a:gd name="T37" fmla="*/ 78 h 209"/>
                <a:gd name="T38" fmla="*/ 69 w 114"/>
                <a:gd name="T39" fmla="*/ 77 h 209"/>
                <a:gd name="T40" fmla="*/ 70 w 114"/>
                <a:gd name="T41" fmla="*/ 73 h 209"/>
                <a:gd name="T42" fmla="*/ 76 w 114"/>
                <a:gd name="T43" fmla="*/ 63 h 209"/>
                <a:gd name="T44" fmla="*/ 78 w 114"/>
                <a:gd name="T45" fmla="*/ 59 h 209"/>
                <a:gd name="T46" fmla="*/ 80 w 114"/>
                <a:gd name="T47" fmla="*/ 55 h 209"/>
                <a:gd name="T48" fmla="*/ 85 w 114"/>
                <a:gd name="T49" fmla="*/ 46 h 209"/>
                <a:gd name="T50" fmla="*/ 88 w 114"/>
                <a:gd name="T51" fmla="*/ 46 h 209"/>
                <a:gd name="T52" fmla="*/ 88 w 114"/>
                <a:gd name="T53" fmla="*/ 41 h 209"/>
                <a:gd name="T54" fmla="*/ 88 w 114"/>
                <a:gd name="T55" fmla="*/ 38 h 209"/>
                <a:gd name="T56" fmla="*/ 90 w 114"/>
                <a:gd name="T57" fmla="*/ 35 h 209"/>
                <a:gd name="T58" fmla="*/ 90 w 114"/>
                <a:gd name="T59" fmla="*/ 32 h 209"/>
                <a:gd name="T60" fmla="*/ 92 w 114"/>
                <a:gd name="T61" fmla="*/ 31 h 209"/>
                <a:gd name="T62" fmla="*/ 96 w 114"/>
                <a:gd name="T63" fmla="*/ 29 h 209"/>
                <a:gd name="T64" fmla="*/ 96 w 114"/>
                <a:gd name="T65" fmla="*/ 26 h 209"/>
                <a:gd name="T66" fmla="*/ 97 w 114"/>
                <a:gd name="T67" fmla="*/ 23 h 209"/>
                <a:gd name="T68" fmla="*/ 98 w 114"/>
                <a:gd name="T69" fmla="*/ 20 h 209"/>
                <a:gd name="T70" fmla="*/ 100 w 114"/>
                <a:gd name="T71" fmla="*/ 18 h 209"/>
                <a:gd name="T72" fmla="*/ 101 w 114"/>
                <a:gd name="T73" fmla="*/ 19 h 209"/>
                <a:gd name="T74" fmla="*/ 103 w 114"/>
                <a:gd name="T75" fmla="*/ 13 h 209"/>
                <a:gd name="T76" fmla="*/ 109 w 114"/>
                <a:gd name="T77" fmla="*/ 8 h 209"/>
                <a:gd name="T78" fmla="*/ 111 w 114"/>
                <a:gd name="T79" fmla="*/ 5 h 209"/>
                <a:gd name="T80" fmla="*/ 114 w 114"/>
                <a:gd name="T81" fmla="*/ 0 h 209"/>
                <a:gd name="T82" fmla="*/ 114 w 114"/>
                <a:gd name="T83" fmla="*/ 3 h 209"/>
                <a:gd name="T84" fmla="*/ 109 w 114"/>
                <a:gd name="T85" fmla="*/ 6 h 209"/>
                <a:gd name="T86" fmla="*/ 107 w 114"/>
                <a:gd name="T87" fmla="*/ 17 h 209"/>
                <a:gd name="T88" fmla="*/ 99 w 114"/>
                <a:gd name="T89" fmla="*/ 32 h 209"/>
                <a:gd name="T90" fmla="*/ 90 w 114"/>
                <a:gd name="T91" fmla="*/ 48 h 209"/>
                <a:gd name="T92" fmla="*/ 83 w 114"/>
                <a:gd name="T93" fmla="*/ 62 h 209"/>
                <a:gd name="T94" fmla="*/ 79 w 114"/>
                <a:gd name="T95" fmla="*/ 72 h 209"/>
                <a:gd name="T96" fmla="*/ 68 w 114"/>
                <a:gd name="T97" fmla="*/ 92 h 209"/>
                <a:gd name="T98" fmla="*/ 61 w 114"/>
                <a:gd name="T99" fmla="*/ 101 h 209"/>
                <a:gd name="T100" fmla="*/ 53 w 114"/>
                <a:gd name="T101" fmla="*/ 114 h 209"/>
                <a:gd name="T102" fmla="*/ 30 w 114"/>
                <a:gd name="T103" fmla="*/ 160 h 209"/>
                <a:gd name="T104" fmla="*/ 23 w 114"/>
                <a:gd name="T105" fmla="*/ 173 h 209"/>
                <a:gd name="T106" fmla="*/ 1 w 114"/>
                <a:gd name="T107" fmla="*/ 205 h 2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4" h="209">
                  <a:moveTo>
                    <a:pt x="1" y="205"/>
                  </a:moveTo>
                  <a:cubicBezTo>
                    <a:pt x="1" y="202"/>
                    <a:pt x="4" y="200"/>
                    <a:pt x="4" y="196"/>
                  </a:cubicBezTo>
                  <a:cubicBezTo>
                    <a:pt x="4" y="195"/>
                    <a:pt x="4" y="196"/>
                    <a:pt x="6" y="195"/>
                  </a:cubicBezTo>
                  <a:cubicBezTo>
                    <a:pt x="6" y="193"/>
                    <a:pt x="9" y="189"/>
                    <a:pt x="11" y="186"/>
                  </a:cubicBezTo>
                  <a:cubicBezTo>
                    <a:pt x="11" y="186"/>
                    <a:pt x="11" y="186"/>
                    <a:pt x="11" y="186"/>
                  </a:cubicBezTo>
                  <a:cubicBezTo>
                    <a:pt x="11" y="186"/>
                    <a:pt x="11" y="185"/>
                    <a:pt x="12" y="184"/>
                  </a:cubicBezTo>
                  <a:cubicBezTo>
                    <a:pt x="12" y="185"/>
                    <a:pt x="12" y="185"/>
                    <a:pt x="12" y="185"/>
                  </a:cubicBezTo>
                  <a:cubicBezTo>
                    <a:pt x="12" y="184"/>
                    <a:pt x="12" y="183"/>
                    <a:pt x="12" y="183"/>
                  </a:cubicBezTo>
                  <a:cubicBezTo>
                    <a:pt x="13" y="183"/>
                    <a:pt x="13" y="183"/>
                    <a:pt x="13" y="183"/>
                  </a:cubicBezTo>
                  <a:cubicBezTo>
                    <a:pt x="13" y="182"/>
                    <a:pt x="13" y="182"/>
                    <a:pt x="13" y="182"/>
                  </a:cubicBezTo>
                  <a:cubicBezTo>
                    <a:pt x="12" y="180"/>
                    <a:pt x="16" y="179"/>
                    <a:pt x="16" y="178"/>
                  </a:cubicBezTo>
                  <a:cubicBezTo>
                    <a:pt x="16" y="178"/>
                    <a:pt x="16" y="178"/>
                    <a:pt x="16" y="178"/>
                  </a:cubicBezTo>
                  <a:cubicBezTo>
                    <a:pt x="16" y="175"/>
                    <a:pt x="17" y="173"/>
                    <a:pt x="18" y="171"/>
                  </a:cubicBezTo>
                  <a:cubicBezTo>
                    <a:pt x="19" y="171"/>
                    <a:pt x="19" y="171"/>
                    <a:pt x="19" y="171"/>
                  </a:cubicBezTo>
                  <a:cubicBezTo>
                    <a:pt x="19" y="171"/>
                    <a:pt x="19" y="169"/>
                    <a:pt x="19" y="168"/>
                  </a:cubicBezTo>
                  <a:cubicBezTo>
                    <a:pt x="20" y="168"/>
                    <a:pt x="19" y="166"/>
                    <a:pt x="20" y="166"/>
                  </a:cubicBezTo>
                  <a:cubicBezTo>
                    <a:pt x="20" y="166"/>
                    <a:pt x="20" y="166"/>
                    <a:pt x="20" y="166"/>
                  </a:cubicBezTo>
                  <a:cubicBezTo>
                    <a:pt x="20" y="166"/>
                    <a:pt x="21" y="166"/>
                    <a:pt x="21" y="165"/>
                  </a:cubicBezTo>
                  <a:cubicBezTo>
                    <a:pt x="21" y="165"/>
                    <a:pt x="21" y="165"/>
                    <a:pt x="21" y="165"/>
                  </a:cubicBezTo>
                  <a:cubicBezTo>
                    <a:pt x="21" y="164"/>
                    <a:pt x="22" y="165"/>
                    <a:pt x="22" y="164"/>
                  </a:cubicBezTo>
                  <a:cubicBezTo>
                    <a:pt x="22" y="164"/>
                    <a:pt x="22" y="164"/>
                    <a:pt x="22" y="164"/>
                  </a:cubicBezTo>
                  <a:cubicBezTo>
                    <a:pt x="22" y="163"/>
                    <a:pt x="23" y="163"/>
                    <a:pt x="23" y="163"/>
                  </a:cubicBezTo>
                  <a:cubicBezTo>
                    <a:pt x="23" y="163"/>
                    <a:pt x="23" y="163"/>
                    <a:pt x="23" y="163"/>
                  </a:cubicBezTo>
                  <a:cubicBezTo>
                    <a:pt x="23" y="160"/>
                    <a:pt x="24" y="160"/>
                    <a:pt x="23" y="160"/>
                  </a:cubicBezTo>
                  <a:cubicBezTo>
                    <a:pt x="24" y="160"/>
                    <a:pt x="23" y="162"/>
                    <a:pt x="24" y="162"/>
                  </a:cubicBezTo>
                  <a:cubicBezTo>
                    <a:pt x="25" y="158"/>
                    <a:pt x="27" y="155"/>
                    <a:pt x="29" y="151"/>
                  </a:cubicBezTo>
                  <a:cubicBezTo>
                    <a:pt x="30" y="151"/>
                    <a:pt x="30" y="151"/>
                    <a:pt x="30" y="151"/>
                  </a:cubicBezTo>
                  <a:cubicBezTo>
                    <a:pt x="30" y="150"/>
                    <a:pt x="30" y="150"/>
                    <a:pt x="30" y="149"/>
                  </a:cubicBezTo>
                  <a:cubicBezTo>
                    <a:pt x="30" y="149"/>
                    <a:pt x="30" y="149"/>
                    <a:pt x="30" y="149"/>
                  </a:cubicBezTo>
                  <a:cubicBezTo>
                    <a:pt x="31" y="148"/>
                    <a:pt x="30" y="148"/>
                    <a:pt x="31" y="147"/>
                  </a:cubicBezTo>
                  <a:cubicBezTo>
                    <a:pt x="31" y="148"/>
                    <a:pt x="31" y="148"/>
                    <a:pt x="31" y="148"/>
                  </a:cubicBezTo>
                  <a:cubicBezTo>
                    <a:pt x="31" y="147"/>
                    <a:pt x="31" y="146"/>
                    <a:pt x="33" y="146"/>
                  </a:cubicBezTo>
                  <a:cubicBezTo>
                    <a:pt x="33" y="146"/>
                    <a:pt x="33" y="146"/>
                    <a:pt x="33" y="146"/>
                  </a:cubicBezTo>
                  <a:cubicBezTo>
                    <a:pt x="33" y="146"/>
                    <a:pt x="34" y="146"/>
                    <a:pt x="34" y="145"/>
                  </a:cubicBezTo>
                  <a:cubicBezTo>
                    <a:pt x="34" y="145"/>
                    <a:pt x="34" y="145"/>
                    <a:pt x="34" y="145"/>
                  </a:cubicBezTo>
                  <a:cubicBezTo>
                    <a:pt x="35" y="144"/>
                    <a:pt x="33" y="144"/>
                    <a:pt x="34" y="144"/>
                  </a:cubicBezTo>
                  <a:cubicBezTo>
                    <a:pt x="34" y="144"/>
                    <a:pt x="34" y="144"/>
                    <a:pt x="34" y="144"/>
                  </a:cubicBezTo>
                  <a:cubicBezTo>
                    <a:pt x="34" y="142"/>
                    <a:pt x="35" y="141"/>
                    <a:pt x="35" y="140"/>
                  </a:cubicBezTo>
                  <a:cubicBezTo>
                    <a:pt x="36" y="140"/>
                    <a:pt x="36" y="140"/>
                    <a:pt x="36" y="140"/>
                  </a:cubicBezTo>
                  <a:cubicBezTo>
                    <a:pt x="36" y="140"/>
                    <a:pt x="37" y="139"/>
                    <a:pt x="37" y="138"/>
                  </a:cubicBezTo>
                  <a:cubicBezTo>
                    <a:pt x="37" y="137"/>
                    <a:pt x="37" y="138"/>
                    <a:pt x="37" y="137"/>
                  </a:cubicBezTo>
                  <a:cubicBezTo>
                    <a:pt x="37" y="137"/>
                    <a:pt x="38" y="136"/>
                    <a:pt x="37" y="136"/>
                  </a:cubicBezTo>
                  <a:cubicBezTo>
                    <a:pt x="37" y="135"/>
                    <a:pt x="38" y="133"/>
                    <a:pt x="38" y="133"/>
                  </a:cubicBezTo>
                  <a:cubicBezTo>
                    <a:pt x="38" y="133"/>
                    <a:pt x="40" y="133"/>
                    <a:pt x="39" y="133"/>
                  </a:cubicBezTo>
                  <a:cubicBezTo>
                    <a:pt x="40" y="133"/>
                    <a:pt x="40" y="133"/>
                    <a:pt x="40" y="133"/>
                  </a:cubicBezTo>
                  <a:cubicBezTo>
                    <a:pt x="40" y="133"/>
                    <a:pt x="40" y="133"/>
                    <a:pt x="40" y="133"/>
                  </a:cubicBezTo>
                  <a:cubicBezTo>
                    <a:pt x="40" y="133"/>
                    <a:pt x="40" y="133"/>
                    <a:pt x="42" y="132"/>
                  </a:cubicBezTo>
                  <a:cubicBezTo>
                    <a:pt x="42" y="131"/>
                    <a:pt x="40" y="130"/>
                    <a:pt x="42" y="129"/>
                  </a:cubicBezTo>
                  <a:cubicBezTo>
                    <a:pt x="42" y="130"/>
                    <a:pt x="43" y="129"/>
                    <a:pt x="43" y="130"/>
                  </a:cubicBezTo>
                  <a:cubicBezTo>
                    <a:pt x="42" y="128"/>
                    <a:pt x="42" y="128"/>
                    <a:pt x="42" y="128"/>
                  </a:cubicBezTo>
                  <a:cubicBezTo>
                    <a:pt x="42" y="127"/>
                    <a:pt x="43" y="128"/>
                    <a:pt x="43" y="127"/>
                  </a:cubicBezTo>
                  <a:cubicBezTo>
                    <a:pt x="42" y="127"/>
                    <a:pt x="42" y="127"/>
                    <a:pt x="42" y="127"/>
                  </a:cubicBezTo>
                  <a:cubicBezTo>
                    <a:pt x="42" y="126"/>
                    <a:pt x="43" y="126"/>
                    <a:pt x="43" y="126"/>
                  </a:cubicBezTo>
                  <a:cubicBezTo>
                    <a:pt x="43" y="126"/>
                    <a:pt x="43" y="126"/>
                    <a:pt x="43" y="126"/>
                  </a:cubicBezTo>
                  <a:cubicBezTo>
                    <a:pt x="43" y="126"/>
                    <a:pt x="43" y="126"/>
                    <a:pt x="44" y="124"/>
                  </a:cubicBezTo>
                  <a:cubicBezTo>
                    <a:pt x="44" y="124"/>
                    <a:pt x="44" y="124"/>
                    <a:pt x="44" y="124"/>
                  </a:cubicBezTo>
                  <a:cubicBezTo>
                    <a:pt x="44" y="124"/>
                    <a:pt x="44" y="123"/>
                    <a:pt x="43" y="123"/>
                  </a:cubicBezTo>
                  <a:cubicBezTo>
                    <a:pt x="43" y="123"/>
                    <a:pt x="44" y="123"/>
                    <a:pt x="43" y="124"/>
                  </a:cubicBezTo>
                  <a:cubicBezTo>
                    <a:pt x="43" y="123"/>
                    <a:pt x="43" y="122"/>
                    <a:pt x="44" y="122"/>
                  </a:cubicBezTo>
                  <a:cubicBezTo>
                    <a:pt x="44" y="122"/>
                    <a:pt x="44" y="122"/>
                    <a:pt x="44" y="122"/>
                  </a:cubicBezTo>
                  <a:cubicBezTo>
                    <a:pt x="44" y="121"/>
                    <a:pt x="44" y="120"/>
                    <a:pt x="45" y="119"/>
                  </a:cubicBezTo>
                  <a:cubicBezTo>
                    <a:pt x="44" y="119"/>
                    <a:pt x="45" y="119"/>
                    <a:pt x="45" y="120"/>
                  </a:cubicBezTo>
                  <a:cubicBezTo>
                    <a:pt x="46" y="119"/>
                    <a:pt x="46" y="118"/>
                    <a:pt x="47" y="117"/>
                  </a:cubicBezTo>
                  <a:cubicBezTo>
                    <a:pt x="46" y="117"/>
                    <a:pt x="46" y="117"/>
                    <a:pt x="46" y="117"/>
                  </a:cubicBezTo>
                  <a:cubicBezTo>
                    <a:pt x="47" y="115"/>
                    <a:pt x="47" y="117"/>
                    <a:pt x="47" y="115"/>
                  </a:cubicBezTo>
                  <a:cubicBezTo>
                    <a:pt x="48" y="115"/>
                    <a:pt x="48" y="115"/>
                    <a:pt x="48" y="114"/>
                  </a:cubicBezTo>
                  <a:cubicBezTo>
                    <a:pt x="48" y="114"/>
                    <a:pt x="48" y="114"/>
                    <a:pt x="48" y="114"/>
                  </a:cubicBezTo>
                  <a:cubicBezTo>
                    <a:pt x="48" y="114"/>
                    <a:pt x="49" y="112"/>
                    <a:pt x="50" y="111"/>
                  </a:cubicBezTo>
                  <a:cubicBezTo>
                    <a:pt x="49" y="111"/>
                    <a:pt x="49" y="110"/>
                    <a:pt x="50" y="110"/>
                  </a:cubicBezTo>
                  <a:cubicBezTo>
                    <a:pt x="50" y="110"/>
                    <a:pt x="50" y="110"/>
                    <a:pt x="50" y="110"/>
                  </a:cubicBezTo>
                  <a:cubicBezTo>
                    <a:pt x="50" y="110"/>
                    <a:pt x="50" y="109"/>
                    <a:pt x="51" y="109"/>
                  </a:cubicBezTo>
                  <a:cubicBezTo>
                    <a:pt x="51" y="108"/>
                    <a:pt x="50" y="112"/>
                    <a:pt x="50" y="111"/>
                  </a:cubicBezTo>
                  <a:cubicBezTo>
                    <a:pt x="51" y="111"/>
                    <a:pt x="50" y="109"/>
                    <a:pt x="51" y="110"/>
                  </a:cubicBezTo>
                  <a:cubicBezTo>
                    <a:pt x="51" y="109"/>
                    <a:pt x="51" y="108"/>
                    <a:pt x="51" y="108"/>
                  </a:cubicBezTo>
                  <a:cubicBezTo>
                    <a:pt x="51" y="108"/>
                    <a:pt x="52" y="109"/>
                    <a:pt x="52" y="108"/>
                  </a:cubicBezTo>
                  <a:cubicBezTo>
                    <a:pt x="52" y="107"/>
                    <a:pt x="52" y="108"/>
                    <a:pt x="52" y="107"/>
                  </a:cubicBezTo>
                  <a:cubicBezTo>
                    <a:pt x="52" y="107"/>
                    <a:pt x="52" y="107"/>
                    <a:pt x="52" y="107"/>
                  </a:cubicBezTo>
                  <a:cubicBezTo>
                    <a:pt x="52" y="106"/>
                    <a:pt x="53" y="106"/>
                    <a:pt x="52" y="106"/>
                  </a:cubicBezTo>
                  <a:cubicBezTo>
                    <a:pt x="52" y="106"/>
                    <a:pt x="52" y="105"/>
                    <a:pt x="53" y="105"/>
                  </a:cubicBezTo>
                  <a:cubicBezTo>
                    <a:pt x="54" y="106"/>
                    <a:pt x="54" y="106"/>
                    <a:pt x="54" y="106"/>
                  </a:cubicBezTo>
                  <a:cubicBezTo>
                    <a:pt x="54" y="105"/>
                    <a:pt x="53" y="105"/>
                    <a:pt x="53" y="104"/>
                  </a:cubicBezTo>
                  <a:cubicBezTo>
                    <a:pt x="54" y="104"/>
                    <a:pt x="54" y="104"/>
                    <a:pt x="54" y="104"/>
                  </a:cubicBezTo>
                  <a:cubicBezTo>
                    <a:pt x="53" y="104"/>
                    <a:pt x="54" y="103"/>
                    <a:pt x="54" y="103"/>
                  </a:cubicBezTo>
                  <a:cubicBezTo>
                    <a:pt x="54" y="102"/>
                    <a:pt x="55" y="101"/>
                    <a:pt x="56" y="101"/>
                  </a:cubicBezTo>
                  <a:cubicBezTo>
                    <a:pt x="56" y="100"/>
                    <a:pt x="56" y="99"/>
                    <a:pt x="56" y="99"/>
                  </a:cubicBezTo>
                  <a:cubicBezTo>
                    <a:pt x="56" y="99"/>
                    <a:pt x="56" y="99"/>
                    <a:pt x="56" y="99"/>
                  </a:cubicBezTo>
                  <a:cubicBezTo>
                    <a:pt x="57" y="99"/>
                    <a:pt x="57" y="99"/>
                    <a:pt x="57" y="99"/>
                  </a:cubicBezTo>
                  <a:cubicBezTo>
                    <a:pt x="57" y="99"/>
                    <a:pt x="57" y="99"/>
                    <a:pt x="57" y="97"/>
                  </a:cubicBezTo>
                  <a:cubicBezTo>
                    <a:pt x="57" y="97"/>
                    <a:pt x="57" y="96"/>
                    <a:pt x="57" y="96"/>
                  </a:cubicBezTo>
                  <a:cubicBezTo>
                    <a:pt x="59" y="96"/>
                    <a:pt x="57" y="94"/>
                    <a:pt x="59" y="94"/>
                  </a:cubicBezTo>
                  <a:cubicBezTo>
                    <a:pt x="59" y="95"/>
                    <a:pt x="59" y="95"/>
                    <a:pt x="59" y="95"/>
                  </a:cubicBezTo>
                  <a:cubicBezTo>
                    <a:pt x="61" y="95"/>
                    <a:pt x="59" y="93"/>
                    <a:pt x="60" y="93"/>
                  </a:cubicBezTo>
                  <a:cubicBezTo>
                    <a:pt x="59" y="93"/>
                    <a:pt x="59" y="93"/>
                    <a:pt x="59" y="93"/>
                  </a:cubicBezTo>
                  <a:cubicBezTo>
                    <a:pt x="60" y="93"/>
                    <a:pt x="60" y="92"/>
                    <a:pt x="60" y="92"/>
                  </a:cubicBezTo>
                  <a:cubicBezTo>
                    <a:pt x="60" y="92"/>
                    <a:pt x="61" y="92"/>
                    <a:pt x="60" y="91"/>
                  </a:cubicBezTo>
                  <a:cubicBezTo>
                    <a:pt x="62" y="90"/>
                    <a:pt x="62" y="87"/>
                    <a:pt x="63" y="87"/>
                  </a:cubicBezTo>
                  <a:cubicBezTo>
                    <a:pt x="63" y="86"/>
                    <a:pt x="63" y="86"/>
                    <a:pt x="63" y="86"/>
                  </a:cubicBezTo>
                  <a:cubicBezTo>
                    <a:pt x="63" y="86"/>
                    <a:pt x="63" y="86"/>
                    <a:pt x="63" y="86"/>
                  </a:cubicBezTo>
                  <a:cubicBezTo>
                    <a:pt x="63" y="86"/>
                    <a:pt x="63" y="86"/>
                    <a:pt x="63" y="86"/>
                  </a:cubicBezTo>
                  <a:cubicBezTo>
                    <a:pt x="63" y="86"/>
                    <a:pt x="63" y="86"/>
                    <a:pt x="63" y="86"/>
                  </a:cubicBezTo>
                  <a:cubicBezTo>
                    <a:pt x="64" y="86"/>
                    <a:pt x="63" y="85"/>
                    <a:pt x="64" y="84"/>
                  </a:cubicBezTo>
                  <a:cubicBezTo>
                    <a:pt x="64" y="84"/>
                    <a:pt x="64" y="84"/>
                    <a:pt x="64" y="84"/>
                  </a:cubicBezTo>
                  <a:cubicBezTo>
                    <a:pt x="64" y="83"/>
                    <a:pt x="64" y="83"/>
                    <a:pt x="64" y="83"/>
                  </a:cubicBezTo>
                  <a:cubicBezTo>
                    <a:pt x="65" y="82"/>
                    <a:pt x="65" y="83"/>
                    <a:pt x="66" y="83"/>
                  </a:cubicBezTo>
                  <a:cubicBezTo>
                    <a:pt x="66" y="82"/>
                    <a:pt x="66" y="82"/>
                    <a:pt x="66" y="82"/>
                  </a:cubicBezTo>
                  <a:cubicBezTo>
                    <a:pt x="68" y="82"/>
                    <a:pt x="68" y="82"/>
                    <a:pt x="68" y="82"/>
                  </a:cubicBezTo>
                  <a:cubicBezTo>
                    <a:pt x="66" y="82"/>
                    <a:pt x="68" y="81"/>
                    <a:pt x="68" y="81"/>
                  </a:cubicBezTo>
                  <a:cubicBezTo>
                    <a:pt x="68" y="81"/>
                    <a:pt x="68" y="81"/>
                    <a:pt x="68" y="81"/>
                  </a:cubicBezTo>
                  <a:cubicBezTo>
                    <a:pt x="68" y="81"/>
                    <a:pt x="68" y="81"/>
                    <a:pt x="68" y="80"/>
                  </a:cubicBezTo>
                  <a:cubicBezTo>
                    <a:pt x="66" y="81"/>
                    <a:pt x="66" y="81"/>
                    <a:pt x="66" y="81"/>
                  </a:cubicBezTo>
                  <a:cubicBezTo>
                    <a:pt x="66" y="80"/>
                    <a:pt x="66" y="80"/>
                    <a:pt x="66" y="80"/>
                  </a:cubicBezTo>
                  <a:cubicBezTo>
                    <a:pt x="68" y="80"/>
                    <a:pt x="68" y="79"/>
                    <a:pt x="68" y="79"/>
                  </a:cubicBezTo>
                  <a:cubicBezTo>
                    <a:pt x="68" y="78"/>
                    <a:pt x="68" y="78"/>
                    <a:pt x="68" y="78"/>
                  </a:cubicBezTo>
                  <a:cubicBezTo>
                    <a:pt x="68" y="78"/>
                    <a:pt x="68" y="77"/>
                    <a:pt x="69" y="78"/>
                  </a:cubicBezTo>
                  <a:cubicBezTo>
                    <a:pt x="69" y="78"/>
                    <a:pt x="68" y="78"/>
                    <a:pt x="68" y="79"/>
                  </a:cubicBezTo>
                  <a:cubicBezTo>
                    <a:pt x="69" y="78"/>
                    <a:pt x="69" y="79"/>
                    <a:pt x="69" y="78"/>
                  </a:cubicBezTo>
                  <a:cubicBezTo>
                    <a:pt x="69" y="77"/>
                    <a:pt x="68" y="77"/>
                    <a:pt x="69" y="77"/>
                  </a:cubicBezTo>
                  <a:cubicBezTo>
                    <a:pt x="69" y="77"/>
                    <a:pt x="69" y="77"/>
                    <a:pt x="69" y="78"/>
                  </a:cubicBezTo>
                  <a:cubicBezTo>
                    <a:pt x="70" y="77"/>
                    <a:pt x="70" y="77"/>
                    <a:pt x="70" y="77"/>
                  </a:cubicBezTo>
                  <a:cubicBezTo>
                    <a:pt x="69" y="77"/>
                    <a:pt x="69" y="77"/>
                    <a:pt x="69" y="77"/>
                  </a:cubicBezTo>
                  <a:cubicBezTo>
                    <a:pt x="69" y="77"/>
                    <a:pt x="69" y="77"/>
                    <a:pt x="69" y="77"/>
                  </a:cubicBezTo>
                  <a:cubicBezTo>
                    <a:pt x="69" y="76"/>
                    <a:pt x="70" y="76"/>
                    <a:pt x="69" y="75"/>
                  </a:cubicBezTo>
                  <a:cubicBezTo>
                    <a:pt x="70" y="75"/>
                    <a:pt x="70" y="75"/>
                    <a:pt x="70" y="74"/>
                  </a:cubicBezTo>
                  <a:cubicBezTo>
                    <a:pt x="70" y="74"/>
                    <a:pt x="70" y="74"/>
                    <a:pt x="70" y="74"/>
                  </a:cubicBezTo>
                  <a:cubicBezTo>
                    <a:pt x="70" y="74"/>
                    <a:pt x="70" y="73"/>
                    <a:pt x="70" y="73"/>
                  </a:cubicBezTo>
                  <a:cubicBezTo>
                    <a:pt x="70" y="73"/>
                    <a:pt x="70" y="73"/>
                    <a:pt x="70" y="73"/>
                  </a:cubicBezTo>
                  <a:cubicBezTo>
                    <a:pt x="70" y="73"/>
                    <a:pt x="70" y="73"/>
                    <a:pt x="70" y="73"/>
                  </a:cubicBezTo>
                  <a:cubicBezTo>
                    <a:pt x="71" y="72"/>
                    <a:pt x="72" y="73"/>
                    <a:pt x="72" y="72"/>
                  </a:cubicBezTo>
                  <a:cubicBezTo>
                    <a:pt x="72" y="72"/>
                    <a:pt x="72" y="70"/>
                    <a:pt x="71" y="70"/>
                  </a:cubicBezTo>
                  <a:cubicBezTo>
                    <a:pt x="72" y="69"/>
                    <a:pt x="72" y="68"/>
                    <a:pt x="73" y="67"/>
                  </a:cubicBezTo>
                  <a:cubicBezTo>
                    <a:pt x="73" y="67"/>
                    <a:pt x="73" y="67"/>
                    <a:pt x="73" y="66"/>
                  </a:cubicBezTo>
                  <a:cubicBezTo>
                    <a:pt x="74" y="66"/>
                    <a:pt x="74" y="64"/>
                    <a:pt x="76" y="63"/>
                  </a:cubicBezTo>
                  <a:cubicBezTo>
                    <a:pt x="76" y="64"/>
                    <a:pt x="76" y="63"/>
                    <a:pt x="77" y="64"/>
                  </a:cubicBezTo>
                  <a:cubicBezTo>
                    <a:pt x="77" y="63"/>
                    <a:pt x="77" y="63"/>
                    <a:pt x="77" y="63"/>
                  </a:cubicBezTo>
                  <a:cubicBezTo>
                    <a:pt x="76" y="63"/>
                    <a:pt x="76" y="62"/>
                    <a:pt x="76" y="63"/>
                  </a:cubicBezTo>
                  <a:cubicBezTo>
                    <a:pt x="76" y="62"/>
                    <a:pt x="77" y="59"/>
                    <a:pt x="77" y="59"/>
                  </a:cubicBezTo>
                  <a:cubicBezTo>
                    <a:pt x="77" y="59"/>
                    <a:pt x="77" y="59"/>
                    <a:pt x="77" y="59"/>
                  </a:cubicBezTo>
                  <a:cubicBezTo>
                    <a:pt x="78" y="59"/>
                    <a:pt x="78" y="59"/>
                    <a:pt x="78" y="59"/>
                  </a:cubicBezTo>
                  <a:cubicBezTo>
                    <a:pt x="78" y="58"/>
                    <a:pt x="78" y="58"/>
                    <a:pt x="78" y="58"/>
                  </a:cubicBezTo>
                  <a:cubicBezTo>
                    <a:pt x="79" y="58"/>
                    <a:pt x="79" y="58"/>
                    <a:pt x="79" y="58"/>
                  </a:cubicBezTo>
                  <a:cubicBezTo>
                    <a:pt x="79" y="58"/>
                    <a:pt x="78" y="58"/>
                    <a:pt x="78" y="57"/>
                  </a:cubicBezTo>
                  <a:cubicBezTo>
                    <a:pt x="79" y="57"/>
                    <a:pt x="79" y="57"/>
                    <a:pt x="79" y="57"/>
                  </a:cubicBezTo>
                  <a:cubicBezTo>
                    <a:pt x="79" y="57"/>
                    <a:pt x="79" y="56"/>
                    <a:pt x="79" y="55"/>
                  </a:cubicBezTo>
                  <a:cubicBezTo>
                    <a:pt x="80" y="55"/>
                    <a:pt x="80" y="55"/>
                    <a:pt x="80" y="55"/>
                  </a:cubicBezTo>
                  <a:cubicBezTo>
                    <a:pt x="80" y="55"/>
                    <a:pt x="80" y="54"/>
                    <a:pt x="80" y="55"/>
                  </a:cubicBezTo>
                  <a:cubicBezTo>
                    <a:pt x="81" y="54"/>
                    <a:pt x="81" y="53"/>
                    <a:pt x="82" y="53"/>
                  </a:cubicBezTo>
                  <a:cubicBezTo>
                    <a:pt x="82" y="51"/>
                    <a:pt x="83" y="48"/>
                    <a:pt x="83" y="46"/>
                  </a:cubicBezTo>
                  <a:cubicBezTo>
                    <a:pt x="83" y="46"/>
                    <a:pt x="83" y="46"/>
                    <a:pt x="83" y="46"/>
                  </a:cubicBezTo>
                  <a:cubicBezTo>
                    <a:pt x="85" y="46"/>
                    <a:pt x="83" y="46"/>
                    <a:pt x="83" y="46"/>
                  </a:cubicBezTo>
                  <a:cubicBezTo>
                    <a:pt x="85" y="46"/>
                    <a:pt x="85" y="46"/>
                    <a:pt x="85" y="46"/>
                  </a:cubicBezTo>
                  <a:cubicBezTo>
                    <a:pt x="86" y="46"/>
                    <a:pt x="85" y="46"/>
                    <a:pt x="86" y="45"/>
                  </a:cubicBezTo>
                  <a:cubicBezTo>
                    <a:pt x="85" y="45"/>
                    <a:pt x="86" y="46"/>
                    <a:pt x="85" y="45"/>
                  </a:cubicBezTo>
                  <a:cubicBezTo>
                    <a:pt x="85" y="45"/>
                    <a:pt x="86" y="45"/>
                    <a:pt x="86" y="44"/>
                  </a:cubicBezTo>
                  <a:cubicBezTo>
                    <a:pt x="86" y="44"/>
                    <a:pt x="86" y="44"/>
                    <a:pt x="86" y="45"/>
                  </a:cubicBezTo>
                  <a:cubicBezTo>
                    <a:pt x="86" y="44"/>
                    <a:pt x="86" y="44"/>
                    <a:pt x="86" y="44"/>
                  </a:cubicBezTo>
                  <a:cubicBezTo>
                    <a:pt x="87" y="44"/>
                    <a:pt x="87" y="46"/>
                    <a:pt x="88" y="46"/>
                  </a:cubicBezTo>
                  <a:cubicBezTo>
                    <a:pt x="88" y="46"/>
                    <a:pt x="88" y="46"/>
                    <a:pt x="88" y="46"/>
                  </a:cubicBezTo>
                  <a:cubicBezTo>
                    <a:pt x="89" y="45"/>
                    <a:pt x="88" y="46"/>
                    <a:pt x="89" y="46"/>
                  </a:cubicBezTo>
                  <a:cubicBezTo>
                    <a:pt x="89" y="45"/>
                    <a:pt x="89" y="45"/>
                    <a:pt x="88" y="45"/>
                  </a:cubicBezTo>
                  <a:cubicBezTo>
                    <a:pt x="88" y="44"/>
                    <a:pt x="87" y="44"/>
                    <a:pt x="87" y="42"/>
                  </a:cubicBezTo>
                  <a:cubicBezTo>
                    <a:pt x="88" y="41"/>
                    <a:pt x="87" y="42"/>
                    <a:pt x="88" y="42"/>
                  </a:cubicBezTo>
                  <a:cubicBezTo>
                    <a:pt x="88" y="41"/>
                    <a:pt x="88" y="41"/>
                    <a:pt x="88" y="41"/>
                  </a:cubicBezTo>
                  <a:cubicBezTo>
                    <a:pt x="88" y="41"/>
                    <a:pt x="88" y="41"/>
                    <a:pt x="88" y="40"/>
                  </a:cubicBezTo>
                  <a:cubicBezTo>
                    <a:pt x="88" y="40"/>
                    <a:pt x="88" y="41"/>
                    <a:pt x="88" y="40"/>
                  </a:cubicBezTo>
                  <a:cubicBezTo>
                    <a:pt x="88" y="39"/>
                    <a:pt x="88" y="39"/>
                    <a:pt x="88" y="39"/>
                  </a:cubicBezTo>
                  <a:cubicBezTo>
                    <a:pt x="87" y="39"/>
                    <a:pt x="88" y="39"/>
                    <a:pt x="88" y="39"/>
                  </a:cubicBezTo>
                  <a:cubicBezTo>
                    <a:pt x="89" y="39"/>
                    <a:pt x="89" y="40"/>
                    <a:pt x="89" y="39"/>
                  </a:cubicBezTo>
                  <a:cubicBezTo>
                    <a:pt x="89" y="39"/>
                    <a:pt x="89" y="38"/>
                    <a:pt x="88" y="38"/>
                  </a:cubicBezTo>
                  <a:cubicBezTo>
                    <a:pt x="89" y="38"/>
                    <a:pt x="89" y="38"/>
                    <a:pt x="89" y="39"/>
                  </a:cubicBezTo>
                  <a:cubicBezTo>
                    <a:pt x="89" y="39"/>
                    <a:pt x="89" y="37"/>
                    <a:pt x="89" y="38"/>
                  </a:cubicBezTo>
                  <a:cubicBezTo>
                    <a:pt x="89" y="37"/>
                    <a:pt x="89" y="37"/>
                    <a:pt x="89" y="37"/>
                  </a:cubicBezTo>
                  <a:cubicBezTo>
                    <a:pt x="89" y="37"/>
                    <a:pt x="89" y="37"/>
                    <a:pt x="90" y="37"/>
                  </a:cubicBezTo>
                  <a:cubicBezTo>
                    <a:pt x="90" y="36"/>
                    <a:pt x="90" y="35"/>
                    <a:pt x="90" y="36"/>
                  </a:cubicBezTo>
                  <a:cubicBezTo>
                    <a:pt x="90" y="35"/>
                    <a:pt x="91" y="35"/>
                    <a:pt x="90" y="35"/>
                  </a:cubicBezTo>
                  <a:cubicBezTo>
                    <a:pt x="90" y="35"/>
                    <a:pt x="90" y="35"/>
                    <a:pt x="89" y="35"/>
                  </a:cubicBezTo>
                  <a:cubicBezTo>
                    <a:pt x="90" y="35"/>
                    <a:pt x="90" y="33"/>
                    <a:pt x="90" y="33"/>
                  </a:cubicBezTo>
                  <a:cubicBezTo>
                    <a:pt x="90" y="33"/>
                    <a:pt x="90" y="33"/>
                    <a:pt x="90" y="33"/>
                  </a:cubicBezTo>
                  <a:cubicBezTo>
                    <a:pt x="90" y="32"/>
                    <a:pt x="90" y="32"/>
                    <a:pt x="90" y="32"/>
                  </a:cubicBezTo>
                  <a:cubicBezTo>
                    <a:pt x="90" y="32"/>
                    <a:pt x="90" y="32"/>
                    <a:pt x="91" y="32"/>
                  </a:cubicBezTo>
                  <a:cubicBezTo>
                    <a:pt x="90" y="32"/>
                    <a:pt x="90" y="32"/>
                    <a:pt x="90" y="32"/>
                  </a:cubicBezTo>
                  <a:cubicBezTo>
                    <a:pt x="90" y="32"/>
                    <a:pt x="91" y="32"/>
                    <a:pt x="91" y="32"/>
                  </a:cubicBezTo>
                  <a:cubicBezTo>
                    <a:pt x="92" y="32"/>
                    <a:pt x="92" y="32"/>
                    <a:pt x="92" y="32"/>
                  </a:cubicBezTo>
                  <a:cubicBezTo>
                    <a:pt x="92" y="32"/>
                    <a:pt x="92" y="32"/>
                    <a:pt x="92" y="32"/>
                  </a:cubicBezTo>
                  <a:cubicBezTo>
                    <a:pt x="91" y="31"/>
                    <a:pt x="91" y="31"/>
                    <a:pt x="91" y="31"/>
                  </a:cubicBezTo>
                  <a:cubicBezTo>
                    <a:pt x="91" y="31"/>
                    <a:pt x="92" y="31"/>
                    <a:pt x="92" y="30"/>
                  </a:cubicBezTo>
                  <a:cubicBezTo>
                    <a:pt x="92" y="31"/>
                    <a:pt x="92" y="31"/>
                    <a:pt x="92" y="31"/>
                  </a:cubicBezTo>
                  <a:cubicBezTo>
                    <a:pt x="92" y="32"/>
                    <a:pt x="94" y="31"/>
                    <a:pt x="94" y="31"/>
                  </a:cubicBezTo>
                  <a:cubicBezTo>
                    <a:pt x="94" y="30"/>
                    <a:pt x="94" y="29"/>
                    <a:pt x="92" y="30"/>
                  </a:cubicBezTo>
                  <a:cubicBezTo>
                    <a:pt x="92" y="30"/>
                    <a:pt x="94" y="29"/>
                    <a:pt x="94" y="30"/>
                  </a:cubicBezTo>
                  <a:cubicBezTo>
                    <a:pt x="94" y="29"/>
                    <a:pt x="94" y="29"/>
                    <a:pt x="94" y="29"/>
                  </a:cubicBezTo>
                  <a:cubicBezTo>
                    <a:pt x="94" y="29"/>
                    <a:pt x="95" y="28"/>
                    <a:pt x="96" y="28"/>
                  </a:cubicBezTo>
                  <a:cubicBezTo>
                    <a:pt x="96" y="29"/>
                    <a:pt x="96" y="29"/>
                    <a:pt x="96" y="29"/>
                  </a:cubicBezTo>
                  <a:cubicBezTo>
                    <a:pt x="96" y="29"/>
                    <a:pt x="96" y="29"/>
                    <a:pt x="96" y="29"/>
                  </a:cubicBezTo>
                  <a:cubicBezTo>
                    <a:pt x="96" y="29"/>
                    <a:pt x="96" y="29"/>
                    <a:pt x="96" y="29"/>
                  </a:cubicBezTo>
                  <a:cubicBezTo>
                    <a:pt x="97" y="29"/>
                    <a:pt x="97" y="29"/>
                    <a:pt x="97" y="28"/>
                  </a:cubicBezTo>
                  <a:cubicBezTo>
                    <a:pt x="96" y="28"/>
                    <a:pt x="96" y="26"/>
                    <a:pt x="96" y="26"/>
                  </a:cubicBezTo>
                  <a:cubicBezTo>
                    <a:pt x="96" y="26"/>
                    <a:pt x="97" y="27"/>
                    <a:pt x="96" y="26"/>
                  </a:cubicBezTo>
                  <a:cubicBezTo>
                    <a:pt x="96" y="26"/>
                    <a:pt x="96" y="24"/>
                    <a:pt x="96" y="26"/>
                  </a:cubicBezTo>
                  <a:cubicBezTo>
                    <a:pt x="96" y="24"/>
                    <a:pt x="96" y="24"/>
                    <a:pt x="96" y="23"/>
                  </a:cubicBezTo>
                  <a:cubicBezTo>
                    <a:pt x="96" y="24"/>
                    <a:pt x="97" y="23"/>
                    <a:pt x="97" y="24"/>
                  </a:cubicBezTo>
                  <a:cubicBezTo>
                    <a:pt x="97" y="26"/>
                    <a:pt x="97" y="26"/>
                    <a:pt x="97" y="26"/>
                  </a:cubicBezTo>
                  <a:cubicBezTo>
                    <a:pt x="97" y="26"/>
                    <a:pt x="97" y="26"/>
                    <a:pt x="98" y="26"/>
                  </a:cubicBezTo>
                  <a:cubicBezTo>
                    <a:pt x="98" y="24"/>
                    <a:pt x="98" y="24"/>
                    <a:pt x="98" y="23"/>
                  </a:cubicBezTo>
                  <a:cubicBezTo>
                    <a:pt x="97" y="23"/>
                    <a:pt x="97" y="24"/>
                    <a:pt x="97" y="23"/>
                  </a:cubicBezTo>
                  <a:cubicBezTo>
                    <a:pt x="97" y="23"/>
                    <a:pt x="98" y="23"/>
                    <a:pt x="98" y="22"/>
                  </a:cubicBezTo>
                  <a:cubicBezTo>
                    <a:pt x="97" y="23"/>
                    <a:pt x="97" y="22"/>
                    <a:pt x="96" y="22"/>
                  </a:cubicBezTo>
                  <a:cubicBezTo>
                    <a:pt x="96" y="21"/>
                    <a:pt x="96" y="21"/>
                    <a:pt x="96" y="21"/>
                  </a:cubicBezTo>
                  <a:cubicBezTo>
                    <a:pt x="97" y="22"/>
                    <a:pt x="97" y="22"/>
                    <a:pt x="97" y="22"/>
                  </a:cubicBezTo>
                  <a:cubicBezTo>
                    <a:pt x="98" y="21"/>
                    <a:pt x="96" y="21"/>
                    <a:pt x="97" y="20"/>
                  </a:cubicBezTo>
                  <a:cubicBezTo>
                    <a:pt x="98" y="20"/>
                    <a:pt x="98" y="20"/>
                    <a:pt x="98" y="20"/>
                  </a:cubicBezTo>
                  <a:cubicBezTo>
                    <a:pt x="98" y="21"/>
                    <a:pt x="97" y="21"/>
                    <a:pt x="98" y="22"/>
                  </a:cubicBezTo>
                  <a:cubicBezTo>
                    <a:pt x="98" y="21"/>
                    <a:pt x="98" y="21"/>
                    <a:pt x="99" y="20"/>
                  </a:cubicBezTo>
                  <a:cubicBezTo>
                    <a:pt x="98" y="21"/>
                    <a:pt x="98" y="21"/>
                    <a:pt x="98" y="21"/>
                  </a:cubicBezTo>
                  <a:cubicBezTo>
                    <a:pt x="99" y="20"/>
                    <a:pt x="100" y="21"/>
                    <a:pt x="100" y="20"/>
                  </a:cubicBezTo>
                  <a:cubicBezTo>
                    <a:pt x="100" y="19"/>
                    <a:pt x="100" y="19"/>
                    <a:pt x="99" y="19"/>
                  </a:cubicBezTo>
                  <a:cubicBezTo>
                    <a:pt x="100" y="19"/>
                    <a:pt x="99" y="19"/>
                    <a:pt x="100" y="18"/>
                  </a:cubicBezTo>
                  <a:cubicBezTo>
                    <a:pt x="100" y="18"/>
                    <a:pt x="100" y="17"/>
                    <a:pt x="101" y="18"/>
                  </a:cubicBezTo>
                  <a:cubicBezTo>
                    <a:pt x="100" y="18"/>
                    <a:pt x="99" y="19"/>
                    <a:pt x="100" y="19"/>
                  </a:cubicBezTo>
                  <a:cubicBezTo>
                    <a:pt x="101" y="19"/>
                    <a:pt x="99" y="20"/>
                    <a:pt x="100" y="21"/>
                  </a:cubicBezTo>
                  <a:cubicBezTo>
                    <a:pt x="100" y="20"/>
                    <a:pt x="101" y="20"/>
                    <a:pt x="103" y="20"/>
                  </a:cubicBezTo>
                  <a:cubicBezTo>
                    <a:pt x="103" y="20"/>
                    <a:pt x="103" y="20"/>
                    <a:pt x="103" y="20"/>
                  </a:cubicBezTo>
                  <a:cubicBezTo>
                    <a:pt x="103" y="19"/>
                    <a:pt x="101" y="20"/>
                    <a:pt x="101" y="19"/>
                  </a:cubicBezTo>
                  <a:cubicBezTo>
                    <a:pt x="101" y="19"/>
                    <a:pt x="103" y="18"/>
                    <a:pt x="101" y="18"/>
                  </a:cubicBezTo>
                  <a:cubicBezTo>
                    <a:pt x="103" y="18"/>
                    <a:pt x="103" y="18"/>
                    <a:pt x="103" y="18"/>
                  </a:cubicBezTo>
                  <a:cubicBezTo>
                    <a:pt x="103" y="17"/>
                    <a:pt x="103" y="15"/>
                    <a:pt x="104" y="14"/>
                  </a:cubicBezTo>
                  <a:cubicBezTo>
                    <a:pt x="103" y="14"/>
                    <a:pt x="105" y="13"/>
                    <a:pt x="104" y="13"/>
                  </a:cubicBezTo>
                  <a:cubicBezTo>
                    <a:pt x="103" y="13"/>
                    <a:pt x="103" y="13"/>
                    <a:pt x="103" y="13"/>
                  </a:cubicBezTo>
                  <a:cubicBezTo>
                    <a:pt x="103" y="13"/>
                    <a:pt x="103" y="13"/>
                    <a:pt x="103" y="13"/>
                  </a:cubicBezTo>
                  <a:cubicBezTo>
                    <a:pt x="103" y="12"/>
                    <a:pt x="104" y="13"/>
                    <a:pt x="103" y="12"/>
                  </a:cubicBezTo>
                  <a:cubicBezTo>
                    <a:pt x="103" y="13"/>
                    <a:pt x="104" y="13"/>
                    <a:pt x="105" y="13"/>
                  </a:cubicBezTo>
                  <a:cubicBezTo>
                    <a:pt x="105" y="12"/>
                    <a:pt x="105" y="14"/>
                    <a:pt x="106" y="13"/>
                  </a:cubicBezTo>
                  <a:cubicBezTo>
                    <a:pt x="106" y="12"/>
                    <a:pt x="106" y="12"/>
                    <a:pt x="106" y="11"/>
                  </a:cubicBezTo>
                  <a:cubicBezTo>
                    <a:pt x="107" y="10"/>
                    <a:pt x="108" y="9"/>
                    <a:pt x="108" y="8"/>
                  </a:cubicBezTo>
                  <a:cubicBezTo>
                    <a:pt x="109" y="6"/>
                    <a:pt x="109" y="8"/>
                    <a:pt x="109" y="8"/>
                  </a:cubicBezTo>
                  <a:cubicBezTo>
                    <a:pt x="109" y="6"/>
                    <a:pt x="109" y="8"/>
                    <a:pt x="109" y="6"/>
                  </a:cubicBezTo>
                  <a:cubicBezTo>
                    <a:pt x="109" y="6"/>
                    <a:pt x="109" y="6"/>
                    <a:pt x="109" y="6"/>
                  </a:cubicBezTo>
                  <a:cubicBezTo>
                    <a:pt x="109" y="6"/>
                    <a:pt x="111" y="6"/>
                    <a:pt x="109" y="5"/>
                  </a:cubicBezTo>
                  <a:cubicBezTo>
                    <a:pt x="111" y="6"/>
                    <a:pt x="111" y="6"/>
                    <a:pt x="111" y="6"/>
                  </a:cubicBezTo>
                  <a:cubicBezTo>
                    <a:pt x="111" y="5"/>
                    <a:pt x="111" y="5"/>
                    <a:pt x="111" y="5"/>
                  </a:cubicBezTo>
                  <a:cubicBezTo>
                    <a:pt x="111" y="5"/>
                    <a:pt x="111" y="5"/>
                    <a:pt x="111" y="5"/>
                  </a:cubicBezTo>
                  <a:cubicBezTo>
                    <a:pt x="112" y="5"/>
                    <a:pt x="112" y="4"/>
                    <a:pt x="112" y="4"/>
                  </a:cubicBezTo>
                  <a:cubicBezTo>
                    <a:pt x="112" y="4"/>
                    <a:pt x="112" y="4"/>
                    <a:pt x="112" y="4"/>
                  </a:cubicBezTo>
                  <a:cubicBezTo>
                    <a:pt x="112" y="3"/>
                    <a:pt x="113" y="2"/>
                    <a:pt x="113" y="1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4" y="1"/>
                    <a:pt x="114" y="1"/>
                    <a:pt x="114" y="0"/>
                  </a:cubicBezTo>
                  <a:cubicBezTo>
                    <a:pt x="114" y="2"/>
                    <a:pt x="114" y="2"/>
                    <a:pt x="114" y="2"/>
                  </a:cubicBezTo>
                  <a:cubicBezTo>
                    <a:pt x="114" y="3"/>
                    <a:pt x="114" y="2"/>
                    <a:pt x="114" y="2"/>
                  </a:cubicBezTo>
                  <a:cubicBezTo>
                    <a:pt x="113" y="2"/>
                    <a:pt x="113" y="3"/>
                    <a:pt x="113" y="3"/>
                  </a:cubicBezTo>
                  <a:cubicBezTo>
                    <a:pt x="113" y="3"/>
                    <a:pt x="113" y="3"/>
                    <a:pt x="113" y="2"/>
                  </a:cubicBezTo>
                  <a:cubicBezTo>
                    <a:pt x="114" y="2"/>
                    <a:pt x="114" y="3"/>
                    <a:pt x="114" y="3"/>
                  </a:cubicBezTo>
                  <a:cubicBezTo>
                    <a:pt x="114" y="3"/>
                    <a:pt x="114" y="3"/>
                    <a:pt x="114" y="3"/>
                  </a:cubicBezTo>
                  <a:cubicBezTo>
                    <a:pt x="114" y="4"/>
                    <a:pt x="114" y="4"/>
                    <a:pt x="114" y="4"/>
                  </a:cubicBezTo>
                  <a:cubicBezTo>
                    <a:pt x="113" y="4"/>
                    <a:pt x="113" y="4"/>
                    <a:pt x="113" y="4"/>
                  </a:cubicBezTo>
                  <a:cubicBezTo>
                    <a:pt x="114" y="5"/>
                    <a:pt x="113" y="5"/>
                    <a:pt x="113" y="6"/>
                  </a:cubicBezTo>
                  <a:cubicBezTo>
                    <a:pt x="112" y="6"/>
                    <a:pt x="113" y="6"/>
                    <a:pt x="112" y="8"/>
                  </a:cubicBezTo>
                  <a:cubicBezTo>
                    <a:pt x="112" y="8"/>
                    <a:pt x="111" y="6"/>
                    <a:pt x="111" y="6"/>
                  </a:cubicBezTo>
                  <a:cubicBezTo>
                    <a:pt x="111" y="6"/>
                    <a:pt x="111" y="6"/>
                    <a:pt x="109" y="6"/>
                  </a:cubicBezTo>
                  <a:cubicBezTo>
                    <a:pt x="111" y="8"/>
                    <a:pt x="111" y="8"/>
                    <a:pt x="111" y="9"/>
                  </a:cubicBezTo>
                  <a:cubicBezTo>
                    <a:pt x="111" y="9"/>
                    <a:pt x="111" y="9"/>
                    <a:pt x="111" y="9"/>
                  </a:cubicBezTo>
                  <a:cubicBezTo>
                    <a:pt x="111" y="10"/>
                    <a:pt x="111" y="10"/>
                    <a:pt x="111" y="11"/>
                  </a:cubicBezTo>
                  <a:cubicBezTo>
                    <a:pt x="109" y="12"/>
                    <a:pt x="109" y="12"/>
                    <a:pt x="108" y="13"/>
                  </a:cubicBezTo>
                  <a:cubicBezTo>
                    <a:pt x="108" y="13"/>
                    <a:pt x="108" y="13"/>
                    <a:pt x="108" y="13"/>
                  </a:cubicBezTo>
                  <a:cubicBezTo>
                    <a:pt x="108" y="14"/>
                    <a:pt x="107" y="15"/>
                    <a:pt x="107" y="17"/>
                  </a:cubicBezTo>
                  <a:cubicBezTo>
                    <a:pt x="106" y="19"/>
                    <a:pt x="106" y="20"/>
                    <a:pt x="105" y="20"/>
                  </a:cubicBezTo>
                  <a:cubicBezTo>
                    <a:pt x="104" y="22"/>
                    <a:pt x="103" y="26"/>
                    <a:pt x="101" y="27"/>
                  </a:cubicBezTo>
                  <a:cubicBezTo>
                    <a:pt x="101" y="26"/>
                    <a:pt x="101" y="26"/>
                    <a:pt x="101" y="26"/>
                  </a:cubicBezTo>
                  <a:cubicBezTo>
                    <a:pt x="101" y="27"/>
                    <a:pt x="100" y="26"/>
                    <a:pt x="100" y="27"/>
                  </a:cubicBezTo>
                  <a:cubicBezTo>
                    <a:pt x="101" y="27"/>
                    <a:pt x="101" y="28"/>
                    <a:pt x="101" y="28"/>
                  </a:cubicBezTo>
                  <a:cubicBezTo>
                    <a:pt x="100" y="29"/>
                    <a:pt x="99" y="31"/>
                    <a:pt x="99" y="32"/>
                  </a:cubicBezTo>
                  <a:cubicBezTo>
                    <a:pt x="99" y="32"/>
                    <a:pt x="99" y="32"/>
                    <a:pt x="99" y="32"/>
                  </a:cubicBezTo>
                  <a:cubicBezTo>
                    <a:pt x="99" y="32"/>
                    <a:pt x="98" y="33"/>
                    <a:pt x="97" y="35"/>
                  </a:cubicBezTo>
                  <a:cubicBezTo>
                    <a:pt x="97" y="35"/>
                    <a:pt x="96" y="35"/>
                    <a:pt x="96" y="36"/>
                  </a:cubicBezTo>
                  <a:cubicBezTo>
                    <a:pt x="96" y="37"/>
                    <a:pt x="96" y="37"/>
                    <a:pt x="96" y="38"/>
                  </a:cubicBezTo>
                  <a:cubicBezTo>
                    <a:pt x="96" y="39"/>
                    <a:pt x="96" y="39"/>
                    <a:pt x="95" y="40"/>
                  </a:cubicBezTo>
                  <a:cubicBezTo>
                    <a:pt x="95" y="44"/>
                    <a:pt x="91" y="46"/>
                    <a:pt x="90" y="48"/>
                  </a:cubicBezTo>
                  <a:cubicBezTo>
                    <a:pt x="90" y="48"/>
                    <a:pt x="90" y="48"/>
                    <a:pt x="90" y="48"/>
                  </a:cubicBezTo>
                  <a:cubicBezTo>
                    <a:pt x="89" y="51"/>
                    <a:pt x="88" y="54"/>
                    <a:pt x="87" y="57"/>
                  </a:cubicBezTo>
                  <a:cubicBezTo>
                    <a:pt x="86" y="56"/>
                    <a:pt x="86" y="56"/>
                    <a:pt x="86" y="56"/>
                  </a:cubicBezTo>
                  <a:cubicBezTo>
                    <a:pt x="85" y="57"/>
                    <a:pt x="85" y="58"/>
                    <a:pt x="86" y="58"/>
                  </a:cubicBezTo>
                  <a:cubicBezTo>
                    <a:pt x="86" y="59"/>
                    <a:pt x="86" y="59"/>
                    <a:pt x="85" y="59"/>
                  </a:cubicBezTo>
                  <a:cubicBezTo>
                    <a:pt x="83" y="60"/>
                    <a:pt x="85" y="60"/>
                    <a:pt x="83" y="62"/>
                  </a:cubicBezTo>
                  <a:cubicBezTo>
                    <a:pt x="83" y="63"/>
                    <a:pt x="83" y="64"/>
                    <a:pt x="82" y="65"/>
                  </a:cubicBezTo>
                  <a:cubicBezTo>
                    <a:pt x="83" y="65"/>
                    <a:pt x="83" y="65"/>
                    <a:pt x="83" y="65"/>
                  </a:cubicBezTo>
                  <a:cubicBezTo>
                    <a:pt x="82" y="65"/>
                    <a:pt x="82" y="64"/>
                    <a:pt x="82" y="65"/>
                  </a:cubicBezTo>
                  <a:cubicBezTo>
                    <a:pt x="82" y="65"/>
                    <a:pt x="81" y="66"/>
                    <a:pt x="82" y="66"/>
                  </a:cubicBezTo>
                  <a:cubicBezTo>
                    <a:pt x="80" y="67"/>
                    <a:pt x="80" y="69"/>
                    <a:pt x="79" y="70"/>
                  </a:cubicBezTo>
                  <a:cubicBezTo>
                    <a:pt x="79" y="72"/>
                    <a:pt x="79" y="72"/>
                    <a:pt x="79" y="72"/>
                  </a:cubicBezTo>
                  <a:cubicBezTo>
                    <a:pt x="78" y="73"/>
                    <a:pt x="77" y="73"/>
                    <a:pt x="77" y="75"/>
                  </a:cubicBezTo>
                  <a:cubicBezTo>
                    <a:pt x="77" y="75"/>
                    <a:pt x="77" y="74"/>
                    <a:pt x="76" y="75"/>
                  </a:cubicBezTo>
                  <a:cubicBezTo>
                    <a:pt x="77" y="75"/>
                    <a:pt x="77" y="75"/>
                    <a:pt x="77" y="75"/>
                  </a:cubicBezTo>
                  <a:cubicBezTo>
                    <a:pt x="76" y="78"/>
                    <a:pt x="74" y="79"/>
                    <a:pt x="73" y="81"/>
                  </a:cubicBezTo>
                  <a:cubicBezTo>
                    <a:pt x="71" y="85"/>
                    <a:pt x="70" y="87"/>
                    <a:pt x="68" y="92"/>
                  </a:cubicBezTo>
                  <a:cubicBezTo>
                    <a:pt x="68" y="92"/>
                    <a:pt x="68" y="92"/>
                    <a:pt x="68" y="92"/>
                  </a:cubicBezTo>
                  <a:cubicBezTo>
                    <a:pt x="68" y="93"/>
                    <a:pt x="65" y="93"/>
                    <a:pt x="66" y="94"/>
                  </a:cubicBezTo>
                  <a:cubicBezTo>
                    <a:pt x="65" y="94"/>
                    <a:pt x="65" y="95"/>
                    <a:pt x="65" y="95"/>
                  </a:cubicBezTo>
                  <a:cubicBezTo>
                    <a:pt x="65" y="96"/>
                    <a:pt x="63" y="97"/>
                    <a:pt x="63" y="99"/>
                  </a:cubicBezTo>
                  <a:cubicBezTo>
                    <a:pt x="63" y="99"/>
                    <a:pt x="63" y="99"/>
                    <a:pt x="63" y="99"/>
                  </a:cubicBezTo>
                  <a:cubicBezTo>
                    <a:pt x="63" y="99"/>
                    <a:pt x="63" y="101"/>
                    <a:pt x="62" y="102"/>
                  </a:cubicBezTo>
                  <a:cubicBezTo>
                    <a:pt x="62" y="102"/>
                    <a:pt x="62" y="101"/>
                    <a:pt x="61" y="101"/>
                  </a:cubicBezTo>
                  <a:cubicBezTo>
                    <a:pt x="61" y="101"/>
                    <a:pt x="62" y="103"/>
                    <a:pt x="61" y="103"/>
                  </a:cubicBezTo>
                  <a:cubicBezTo>
                    <a:pt x="60" y="103"/>
                    <a:pt x="61" y="103"/>
                    <a:pt x="61" y="103"/>
                  </a:cubicBezTo>
                  <a:cubicBezTo>
                    <a:pt x="59" y="106"/>
                    <a:pt x="57" y="109"/>
                    <a:pt x="56" y="112"/>
                  </a:cubicBezTo>
                  <a:cubicBezTo>
                    <a:pt x="55" y="113"/>
                    <a:pt x="55" y="111"/>
                    <a:pt x="54" y="113"/>
                  </a:cubicBezTo>
                  <a:cubicBezTo>
                    <a:pt x="54" y="113"/>
                    <a:pt x="55" y="113"/>
                    <a:pt x="54" y="113"/>
                  </a:cubicBezTo>
                  <a:cubicBezTo>
                    <a:pt x="54" y="114"/>
                    <a:pt x="53" y="113"/>
                    <a:pt x="53" y="114"/>
                  </a:cubicBezTo>
                  <a:cubicBezTo>
                    <a:pt x="54" y="114"/>
                    <a:pt x="53" y="115"/>
                    <a:pt x="54" y="115"/>
                  </a:cubicBezTo>
                  <a:cubicBezTo>
                    <a:pt x="52" y="117"/>
                    <a:pt x="52" y="117"/>
                    <a:pt x="52" y="118"/>
                  </a:cubicBezTo>
                  <a:cubicBezTo>
                    <a:pt x="51" y="118"/>
                    <a:pt x="51" y="118"/>
                    <a:pt x="51" y="118"/>
                  </a:cubicBezTo>
                  <a:cubicBezTo>
                    <a:pt x="52" y="119"/>
                    <a:pt x="50" y="120"/>
                    <a:pt x="51" y="121"/>
                  </a:cubicBezTo>
                  <a:cubicBezTo>
                    <a:pt x="47" y="128"/>
                    <a:pt x="44" y="135"/>
                    <a:pt x="40" y="141"/>
                  </a:cubicBezTo>
                  <a:cubicBezTo>
                    <a:pt x="37" y="147"/>
                    <a:pt x="34" y="154"/>
                    <a:pt x="30" y="160"/>
                  </a:cubicBezTo>
                  <a:cubicBezTo>
                    <a:pt x="28" y="162"/>
                    <a:pt x="28" y="162"/>
                    <a:pt x="28" y="164"/>
                  </a:cubicBezTo>
                  <a:cubicBezTo>
                    <a:pt x="28" y="164"/>
                    <a:pt x="28" y="163"/>
                    <a:pt x="27" y="164"/>
                  </a:cubicBezTo>
                  <a:cubicBezTo>
                    <a:pt x="28" y="164"/>
                    <a:pt x="27" y="165"/>
                    <a:pt x="27" y="165"/>
                  </a:cubicBezTo>
                  <a:cubicBezTo>
                    <a:pt x="26" y="167"/>
                    <a:pt x="25" y="169"/>
                    <a:pt x="23" y="173"/>
                  </a:cubicBezTo>
                  <a:cubicBezTo>
                    <a:pt x="24" y="172"/>
                    <a:pt x="23" y="172"/>
                    <a:pt x="23" y="172"/>
                  </a:cubicBezTo>
                  <a:cubicBezTo>
                    <a:pt x="23" y="173"/>
                    <a:pt x="23" y="173"/>
                    <a:pt x="23" y="173"/>
                  </a:cubicBezTo>
                  <a:cubicBezTo>
                    <a:pt x="23" y="173"/>
                    <a:pt x="23" y="173"/>
                    <a:pt x="23" y="173"/>
                  </a:cubicBezTo>
                  <a:cubicBezTo>
                    <a:pt x="23" y="173"/>
                    <a:pt x="23" y="173"/>
                    <a:pt x="23" y="173"/>
                  </a:cubicBezTo>
                  <a:cubicBezTo>
                    <a:pt x="20" y="179"/>
                    <a:pt x="16" y="185"/>
                    <a:pt x="12" y="191"/>
                  </a:cubicBezTo>
                  <a:cubicBezTo>
                    <a:pt x="11" y="193"/>
                    <a:pt x="10" y="194"/>
                    <a:pt x="10" y="196"/>
                  </a:cubicBezTo>
                  <a:cubicBezTo>
                    <a:pt x="7" y="200"/>
                    <a:pt x="3" y="204"/>
                    <a:pt x="1" y="209"/>
                  </a:cubicBezTo>
                  <a:cubicBezTo>
                    <a:pt x="1" y="209"/>
                    <a:pt x="0" y="207"/>
                    <a:pt x="1" y="205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53" name="Hình tự do 116"/>
            <p:cNvSpPr/>
            <p:nvPr/>
          </p:nvSpPr>
          <p:spPr bwMode="auto">
            <a:xfrm>
              <a:off x="3265" y="273"/>
              <a:ext cx="319" cy="530"/>
            </a:xfrm>
            <a:custGeom>
              <a:avLst/>
              <a:gdLst>
                <a:gd name="T0" fmla="*/ 118 w 135"/>
                <a:gd name="T1" fmla="*/ 200 h 224"/>
                <a:gd name="T2" fmla="*/ 113 w 135"/>
                <a:gd name="T3" fmla="*/ 193 h 224"/>
                <a:gd name="T4" fmla="*/ 104 w 135"/>
                <a:gd name="T5" fmla="*/ 180 h 224"/>
                <a:gd name="T6" fmla="*/ 102 w 135"/>
                <a:gd name="T7" fmla="*/ 176 h 224"/>
                <a:gd name="T8" fmla="*/ 93 w 135"/>
                <a:gd name="T9" fmla="*/ 160 h 224"/>
                <a:gd name="T10" fmla="*/ 91 w 135"/>
                <a:gd name="T11" fmla="*/ 156 h 224"/>
                <a:gd name="T12" fmla="*/ 86 w 135"/>
                <a:gd name="T13" fmla="*/ 149 h 224"/>
                <a:gd name="T14" fmla="*/ 82 w 135"/>
                <a:gd name="T15" fmla="*/ 141 h 224"/>
                <a:gd name="T16" fmla="*/ 79 w 135"/>
                <a:gd name="T17" fmla="*/ 137 h 224"/>
                <a:gd name="T18" fmla="*/ 77 w 135"/>
                <a:gd name="T19" fmla="*/ 134 h 224"/>
                <a:gd name="T20" fmla="*/ 73 w 135"/>
                <a:gd name="T21" fmla="*/ 126 h 224"/>
                <a:gd name="T22" fmla="*/ 69 w 135"/>
                <a:gd name="T23" fmla="*/ 123 h 224"/>
                <a:gd name="T24" fmla="*/ 66 w 135"/>
                <a:gd name="T25" fmla="*/ 118 h 224"/>
                <a:gd name="T26" fmla="*/ 63 w 135"/>
                <a:gd name="T27" fmla="*/ 112 h 224"/>
                <a:gd name="T28" fmla="*/ 59 w 135"/>
                <a:gd name="T29" fmla="*/ 106 h 224"/>
                <a:gd name="T30" fmla="*/ 55 w 135"/>
                <a:gd name="T31" fmla="*/ 97 h 224"/>
                <a:gd name="T32" fmla="*/ 52 w 135"/>
                <a:gd name="T33" fmla="*/ 93 h 224"/>
                <a:gd name="T34" fmla="*/ 51 w 135"/>
                <a:gd name="T35" fmla="*/ 90 h 224"/>
                <a:gd name="T36" fmla="*/ 48 w 135"/>
                <a:gd name="T37" fmla="*/ 87 h 224"/>
                <a:gd name="T38" fmla="*/ 47 w 135"/>
                <a:gd name="T39" fmla="*/ 86 h 224"/>
                <a:gd name="T40" fmla="*/ 46 w 135"/>
                <a:gd name="T41" fmla="*/ 82 h 224"/>
                <a:gd name="T42" fmla="*/ 39 w 135"/>
                <a:gd name="T43" fmla="*/ 71 h 224"/>
                <a:gd name="T44" fmla="*/ 36 w 135"/>
                <a:gd name="T45" fmla="*/ 66 h 224"/>
                <a:gd name="T46" fmla="*/ 33 w 135"/>
                <a:gd name="T47" fmla="*/ 63 h 224"/>
                <a:gd name="T48" fmla="*/ 28 w 135"/>
                <a:gd name="T49" fmla="*/ 53 h 224"/>
                <a:gd name="T50" fmla="*/ 29 w 135"/>
                <a:gd name="T51" fmla="*/ 50 h 224"/>
                <a:gd name="T52" fmla="*/ 25 w 135"/>
                <a:gd name="T53" fmla="*/ 47 h 224"/>
                <a:gd name="T54" fmla="*/ 22 w 135"/>
                <a:gd name="T55" fmla="*/ 45 h 224"/>
                <a:gd name="T56" fmla="*/ 20 w 135"/>
                <a:gd name="T57" fmla="*/ 40 h 224"/>
                <a:gd name="T58" fmla="*/ 19 w 135"/>
                <a:gd name="T59" fmla="*/ 39 h 224"/>
                <a:gd name="T60" fmla="*/ 19 w 135"/>
                <a:gd name="T61" fmla="*/ 38 h 224"/>
                <a:gd name="T62" fmla="*/ 17 w 135"/>
                <a:gd name="T63" fmla="*/ 34 h 224"/>
                <a:gd name="T64" fmla="*/ 13 w 135"/>
                <a:gd name="T65" fmla="*/ 31 h 224"/>
                <a:gd name="T66" fmla="*/ 13 w 135"/>
                <a:gd name="T67" fmla="*/ 29 h 224"/>
                <a:gd name="T68" fmla="*/ 11 w 135"/>
                <a:gd name="T69" fmla="*/ 26 h 224"/>
                <a:gd name="T70" fmla="*/ 8 w 135"/>
                <a:gd name="T71" fmla="*/ 23 h 224"/>
                <a:gd name="T72" fmla="*/ 12 w 135"/>
                <a:gd name="T73" fmla="*/ 23 h 224"/>
                <a:gd name="T74" fmla="*/ 6 w 135"/>
                <a:gd name="T75" fmla="*/ 19 h 224"/>
                <a:gd name="T76" fmla="*/ 5 w 135"/>
                <a:gd name="T77" fmla="*/ 9 h 224"/>
                <a:gd name="T78" fmla="*/ 4 w 135"/>
                <a:gd name="T79" fmla="*/ 5 h 224"/>
                <a:gd name="T80" fmla="*/ 0 w 135"/>
                <a:gd name="T81" fmla="*/ 0 h 224"/>
                <a:gd name="T82" fmla="*/ 3 w 135"/>
                <a:gd name="T83" fmla="*/ 2 h 224"/>
                <a:gd name="T84" fmla="*/ 5 w 135"/>
                <a:gd name="T85" fmla="*/ 8 h 224"/>
                <a:gd name="T86" fmla="*/ 12 w 135"/>
                <a:gd name="T87" fmla="*/ 17 h 224"/>
                <a:gd name="T88" fmla="*/ 22 w 135"/>
                <a:gd name="T89" fmla="*/ 32 h 224"/>
                <a:gd name="T90" fmla="*/ 32 w 135"/>
                <a:gd name="T91" fmla="*/ 49 h 224"/>
                <a:gd name="T92" fmla="*/ 41 w 135"/>
                <a:gd name="T93" fmla="*/ 63 h 224"/>
                <a:gd name="T94" fmla="*/ 48 w 135"/>
                <a:gd name="T95" fmla="*/ 73 h 224"/>
                <a:gd name="T96" fmla="*/ 59 w 135"/>
                <a:gd name="T97" fmla="*/ 94 h 224"/>
                <a:gd name="T98" fmla="*/ 66 w 135"/>
                <a:gd name="T99" fmla="*/ 107 h 224"/>
                <a:gd name="T100" fmla="*/ 74 w 135"/>
                <a:gd name="T101" fmla="*/ 121 h 224"/>
                <a:gd name="T102" fmla="*/ 105 w 135"/>
                <a:gd name="T103" fmla="*/ 170 h 224"/>
                <a:gd name="T104" fmla="*/ 112 w 135"/>
                <a:gd name="T105" fmla="*/ 182 h 224"/>
                <a:gd name="T106" fmla="*/ 131 w 135"/>
                <a:gd name="T107" fmla="*/ 222 h 2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35" h="224">
                  <a:moveTo>
                    <a:pt x="131" y="222"/>
                  </a:moveTo>
                  <a:cubicBezTo>
                    <a:pt x="128" y="220"/>
                    <a:pt x="127" y="215"/>
                    <a:pt x="124" y="213"/>
                  </a:cubicBezTo>
                  <a:cubicBezTo>
                    <a:pt x="124" y="213"/>
                    <a:pt x="125" y="213"/>
                    <a:pt x="125" y="213"/>
                  </a:cubicBezTo>
                  <a:cubicBezTo>
                    <a:pt x="122" y="210"/>
                    <a:pt x="120" y="206"/>
                    <a:pt x="120" y="200"/>
                  </a:cubicBezTo>
                  <a:cubicBezTo>
                    <a:pt x="120" y="200"/>
                    <a:pt x="120" y="200"/>
                    <a:pt x="120" y="200"/>
                  </a:cubicBezTo>
                  <a:cubicBezTo>
                    <a:pt x="118" y="200"/>
                    <a:pt x="118" y="200"/>
                    <a:pt x="118" y="200"/>
                  </a:cubicBezTo>
                  <a:cubicBezTo>
                    <a:pt x="118" y="199"/>
                    <a:pt x="118" y="200"/>
                    <a:pt x="119" y="199"/>
                  </a:cubicBezTo>
                  <a:cubicBezTo>
                    <a:pt x="118" y="199"/>
                    <a:pt x="118" y="198"/>
                    <a:pt x="117" y="198"/>
                  </a:cubicBezTo>
                  <a:cubicBezTo>
                    <a:pt x="117" y="197"/>
                    <a:pt x="117" y="197"/>
                    <a:pt x="117" y="197"/>
                  </a:cubicBezTo>
                  <a:cubicBezTo>
                    <a:pt x="117" y="197"/>
                    <a:pt x="117" y="197"/>
                    <a:pt x="117" y="197"/>
                  </a:cubicBezTo>
                  <a:cubicBezTo>
                    <a:pt x="114" y="197"/>
                    <a:pt x="114" y="194"/>
                    <a:pt x="113" y="193"/>
                  </a:cubicBezTo>
                  <a:cubicBezTo>
                    <a:pt x="113" y="193"/>
                    <a:pt x="113" y="193"/>
                    <a:pt x="113" y="193"/>
                  </a:cubicBezTo>
                  <a:cubicBezTo>
                    <a:pt x="112" y="191"/>
                    <a:pt x="110" y="187"/>
                    <a:pt x="108" y="186"/>
                  </a:cubicBezTo>
                  <a:cubicBezTo>
                    <a:pt x="108" y="186"/>
                    <a:pt x="109" y="186"/>
                    <a:pt x="109" y="185"/>
                  </a:cubicBezTo>
                  <a:cubicBezTo>
                    <a:pt x="108" y="186"/>
                    <a:pt x="106" y="185"/>
                    <a:pt x="106" y="183"/>
                  </a:cubicBezTo>
                  <a:cubicBezTo>
                    <a:pt x="106" y="182"/>
                    <a:pt x="106" y="182"/>
                    <a:pt x="105" y="181"/>
                  </a:cubicBezTo>
                  <a:cubicBezTo>
                    <a:pt x="106" y="181"/>
                    <a:pt x="106" y="181"/>
                    <a:pt x="106" y="181"/>
                  </a:cubicBezTo>
                  <a:cubicBezTo>
                    <a:pt x="105" y="181"/>
                    <a:pt x="105" y="180"/>
                    <a:pt x="104" y="180"/>
                  </a:cubicBezTo>
                  <a:cubicBezTo>
                    <a:pt x="105" y="180"/>
                    <a:pt x="105" y="180"/>
                    <a:pt x="105" y="180"/>
                  </a:cubicBezTo>
                  <a:cubicBezTo>
                    <a:pt x="104" y="180"/>
                    <a:pt x="104" y="179"/>
                    <a:pt x="104" y="179"/>
                  </a:cubicBezTo>
                  <a:cubicBezTo>
                    <a:pt x="104" y="179"/>
                    <a:pt x="104" y="179"/>
                    <a:pt x="104" y="179"/>
                  </a:cubicBezTo>
                  <a:cubicBezTo>
                    <a:pt x="103" y="178"/>
                    <a:pt x="103" y="178"/>
                    <a:pt x="103" y="177"/>
                  </a:cubicBezTo>
                  <a:cubicBezTo>
                    <a:pt x="103" y="177"/>
                    <a:pt x="103" y="177"/>
                    <a:pt x="103" y="177"/>
                  </a:cubicBezTo>
                  <a:cubicBezTo>
                    <a:pt x="102" y="176"/>
                    <a:pt x="102" y="174"/>
                    <a:pt x="102" y="176"/>
                  </a:cubicBezTo>
                  <a:cubicBezTo>
                    <a:pt x="102" y="174"/>
                    <a:pt x="102" y="177"/>
                    <a:pt x="103" y="176"/>
                  </a:cubicBezTo>
                  <a:cubicBezTo>
                    <a:pt x="100" y="172"/>
                    <a:pt x="98" y="169"/>
                    <a:pt x="96" y="165"/>
                  </a:cubicBezTo>
                  <a:cubicBezTo>
                    <a:pt x="96" y="164"/>
                    <a:pt x="96" y="164"/>
                    <a:pt x="96" y="164"/>
                  </a:cubicBezTo>
                  <a:cubicBezTo>
                    <a:pt x="96" y="163"/>
                    <a:pt x="95" y="162"/>
                    <a:pt x="94" y="162"/>
                  </a:cubicBezTo>
                  <a:cubicBezTo>
                    <a:pt x="95" y="162"/>
                    <a:pt x="95" y="162"/>
                    <a:pt x="95" y="162"/>
                  </a:cubicBezTo>
                  <a:cubicBezTo>
                    <a:pt x="94" y="161"/>
                    <a:pt x="93" y="161"/>
                    <a:pt x="93" y="160"/>
                  </a:cubicBezTo>
                  <a:cubicBezTo>
                    <a:pt x="94" y="161"/>
                    <a:pt x="94" y="161"/>
                    <a:pt x="94" y="160"/>
                  </a:cubicBezTo>
                  <a:cubicBezTo>
                    <a:pt x="93" y="160"/>
                    <a:pt x="93" y="159"/>
                    <a:pt x="93" y="159"/>
                  </a:cubicBezTo>
                  <a:cubicBezTo>
                    <a:pt x="93" y="159"/>
                    <a:pt x="93" y="159"/>
                    <a:pt x="93" y="159"/>
                  </a:cubicBezTo>
                  <a:cubicBezTo>
                    <a:pt x="93" y="159"/>
                    <a:pt x="93" y="158"/>
                    <a:pt x="92" y="156"/>
                  </a:cubicBezTo>
                  <a:cubicBezTo>
                    <a:pt x="93" y="158"/>
                    <a:pt x="93" y="158"/>
                    <a:pt x="93" y="158"/>
                  </a:cubicBezTo>
                  <a:cubicBezTo>
                    <a:pt x="92" y="155"/>
                    <a:pt x="92" y="158"/>
                    <a:pt x="91" y="156"/>
                  </a:cubicBezTo>
                  <a:cubicBezTo>
                    <a:pt x="92" y="156"/>
                    <a:pt x="92" y="156"/>
                    <a:pt x="92" y="155"/>
                  </a:cubicBezTo>
                  <a:cubicBezTo>
                    <a:pt x="91" y="155"/>
                    <a:pt x="90" y="153"/>
                    <a:pt x="88" y="153"/>
                  </a:cubicBezTo>
                  <a:cubicBezTo>
                    <a:pt x="88" y="153"/>
                    <a:pt x="88" y="153"/>
                    <a:pt x="88" y="153"/>
                  </a:cubicBezTo>
                  <a:cubicBezTo>
                    <a:pt x="88" y="153"/>
                    <a:pt x="87" y="151"/>
                    <a:pt x="86" y="150"/>
                  </a:cubicBezTo>
                  <a:cubicBezTo>
                    <a:pt x="86" y="150"/>
                    <a:pt x="87" y="150"/>
                    <a:pt x="87" y="149"/>
                  </a:cubicBezTo>
                  <a:cubicBezTo>
                    <a:pt x="86" y="150"/>
                    <a:pt x="86" y="146"/>
                    <a:pt x="86" y="149"/>
                  </a:cubicBezTo>
                  <a:cubicBezTo>
                    <a:pt x="85" y="147"/>
                    <a:pt x="85" y="146"/>
                    <a:pt x="84" y="145"/>
                  </a:cubicBezTo>
                  <a:cubicBezTo>
                    <a:pt x="85" y="146"/>
                    <a:pt x="85" y="145"/>
                    <a:pt x="85" y="145"/>
                  </a:cubicBezTo>
                  <a:cubicBezTo>
                    <a:pt x="86" y="144"/>
                    <a:pt x="86" y="144"/>
                    <a:pt x="86" y="144"/>
                  </a:cubicBezTo>
                  <a:cubicBezTo>
                    <a:pt x="86" y="145"/>
                    <a:pt x="86" y="145"/>
                    <a:pt x="86" y="145"/>
                  </a:cubicBezTo>
                  <a:cubicBezTo>
                    <a:pt x="86" y="144"/>
                    <a:pt x="85" y="143"/>
                    <a:pt x="85" y="143"/>
                  </a:cubicBezTo>
                  <a:cubicBezTo>
                    <a:pt x="84" y="142"/>
                    <a:pt x="83" y="142"/>
                    <a:pt x="82" y="141"/>
                  </a:cubicBezTo>
                  <a:cubicBezTo>
                    <a:pt x="83" y="142"/>
                    <a:pt x="83" y="140"/>
                    <a:pt x="83" y="141"/>
                  </a:cubicBezTo>
                  <a:cubicBezTo>
                    <a:pt x="81" y="140"/>
                    <a:pt x="81" y="140"/>
                    <a:pt x="81" y="140"/>
                  </a:cubicBezTo>
                  <a:cubicBezTo>
                    <a:pt x="79" y="140"/>
                    <a:pt x="81" y="140"/>
                    <a:pt x="81" y="139"/>
                  </a:cubicBezTo>
                  <a:cubicBezTo>
                    <a:pt x="79" y="139"/>
                    <a:pt x="79" y="139"/>
                    <a:pt x="79" y="139"/>
                  </a:cubicBezTo>
                  <a:cubicBezTo>
                    <a:pt x="79" y="139"/>
                    <a:pt x="79" y="138"/>
                    <a:pt x="79" y="137"/>
                  </a:cubicBezTo>
                  <a:cubicBezTo>
                    <a:pt x="79" y="137"/>
                    <a:pt x="79" y="138"/>
                    <a:pt x="79" y="137"/>
                  </a:cubicBezTo>
                  <a:cubicBezTo>
                    <a:pt x="79" y="136"/>
                    <a:pt x="79" y="136"/>
                    <a:pt x="79" y="136"/>
                  </a:cubicBezTo>
                  <a:cubicBezTo>
                    <a:pt x="79" y="136"/>
                    <a:pt x="79" y="136"/>
                    <a:pt x="79" y="136"/>
                  </a:cubicBezTo>
                  <a:cubicBezTo>
                    <a:pt x="79" y="135"/>
                    <a:pt x="78" y="134"/>
                    <a:pt x="78" y="135"/>
                  </a:cubicBezTo>
                  <a:cubicBezTo>
                    <a:pt x="78" y="136"/>
                    <a:pt x="78" y="135"/>
                    <a:pt x="78" y="135"/>
                  </a:cubicBezTo>
                  <a:cubicBezTo>
                    <a:pt x="77" y="135"/>
                    <a:pt x="77" y="135"/>
                    <a:pt x="76" y="134"/>
                  </a:cubicBezTo>
                  <a:cubicBezTo>
                    <a:pt x="77" y="134"/>
                    <a:pt x="77" y="134"/>
                    <a:pt x="77" y="134"/>
                  </a:cubicBezTo>
                  <a:cubicBezTo>
                    <a:pt x="76" y="133"/>
                    <a:pt x="75" y="133"/>
                    <a:pt x="74" y="133"/>
                  </a:cubicBezTo>
                  <a:cubicBezTo>
                    <a:pt x="75" y="133"/>
                    <a:pt x="75" y="133"/>
                    <a:pt x="75" y="133"/>
                  </a:cubicBezTo>
                  <a:cubicBezTo>
                    <a:pt x="75" y="130"/>
                    <a:pt x="73" y="129"/>
                    <a:pt x="73" y="128"/>
                  </a:cubicBezTo>
                  <a:cubicBezTo>
                    <a:pt x="73" y="128"/>
                    <a:pt x="73" y="128"/>
                    <a:pt x="73" y="128"/>
                  </a:cubicBezTo>
                  <a:cubicBezTo>
                    <a:pt x="73" y="128"/>
                    <a:pt x="73" y="127"/>
                    <a:pt x="73" y="127"/>
                  </a:cubicBezTo>
                  <a:cubicBezTo>
                    <a:pt x="73" y="127"/>
                    <a:pt x="73" y="127"/>
                    <a:pt x="73" y="126"/>
                  </a:cubicBezTo>
                  <a:cubicBezTo>
                    <a:pt x="71" y="126"/>
                    <a:pt x="73" y="126"/>
                    <a:pt x="73" y="126"/>
                  </a:cubicBezTo>
                  <a:cubicBezTo>
                    <a:pt x="71" y="126"/>
                    <a:pt x="69" y="125"/>
                    <a:pt x="69" y="123"/>
                  </a:cubicBezTo>
                  <a:cubicBezTo>
                    <a:pt x="69" y="123"/>
                    <a:pt x="68" y="123"/>
                    <a:pt x="68" y="121"/>
                  </a:cubicBezTo>
                  <a:cubicBezTo>
                    <a:pt x="68" y="121"/>
                    <a:pt x="68" y="121"/>
                    <a:pt x="68" y="121"/>
                  </a:cubicBezTo>
                  <a:cubicBezTo>
                    <a:pt x="68" y="120"/>
                    <a:pt x="68" y="120"/>
                    <a:pt x="68" y="120"/>
                  </a:cubicBezTo>
                  <a:cubicBezTo>
                    <a:pt x="67" y="119"/>
                    <a:pt x="70" y="123"/>
                    <a:pt x="69" y="123"/>
                  </a:cubicBezTo>
                  <a:cubicBezTo>
                    <a:pt x="69" y="121"/>
                    <a:pt x="67" y="121"/>
                    <a:pt x="68" y="120"/>
                  </a:cubicBezTo>
                  <a:cubicBezTo>
                    <a:pt x="68" y="120"/>
                    <a:pt x="67" y="120"/>
                    <a:pt x="67" y="119"/>
                  </a:cubicBezTo>
                  <a:cubicBezTo>
                    <a:pt x="67" y="119"/>
                    <a:pt x="68" y="119"/>
                    <a:pt x="68" y="119"/>
                  </a:cubicBezTo>
                  <a:cubicBezTo>
                    <a:pt x="67" y="118"/>
                    <a:pt x="67" y="119"/>
                    <a:pt x="67" y="119"/>
                  </a:cubicBezTo>
                  <a:cubicBezTo>
                    <a:pt x="66" y="118"/>
                    <a:pt x="66" y="118"/>
                    <a:pt x="66" y="118"/>
                  </a:cubicBezTo>
                  <a:cubicBezTo>
                    <a:pt x="66" y="118"/>
                    <a:pt x="66" y="117"/>
                    <a:pt x="66" y="118"/>
                  </a:cubicBezTo>
                  <a:cubicBezTo>
                    <a:pt x="66" y="118"/>
                    <a:pt x="65" y="117"/>
                    <a:pt x="66" y="116"/>
                  </a:cubicBezTo>
                  <a:cubicBezTo>
                    <a:pt x="66" y="116"/>
                    <a:pt x="66" y="116"/>
                    <a:pt x="66" y="116"/>
                  </a:cubicBezTo>
                  <a:cubicBezTo>
                    <a:pt x="66" y="116"/>
                    <a:pt x="66" y="116"/>
                    <a:pt x="65" y="116"/>
                  </a:cubicBezTo>
                  <a:cubicBezTo>
                    <a:pt x="66" y="116"/>
                    <a:pt x="66" y="115"/>
                    <a:pt x="66" y="115"/>
                  </a:cubicBezTo>
                  <a:cubicBezTo>
                    <a:pt x="65" y="116"/>
                    <a:pt x="65" y="114"/>
                    <a:pt x="64" y="114"/>
                  </a:cubicBezTo>
                  <a:cubicBezTo>
                    <a:pt x="64" y="112"/>
                    <a:pt x="63" y="112"/>
                    <a:pt x="63" y="112"/>
                  </a:cubicBezTo>
                  <a:cubicBezTo>
                    <a:pt x="63" y="111"/>
                    <a:pt x="61" y="111"/>
                    <a:pt x="61" y="110"/>
                  </a:cubicBezTo>
                  <a:cubicBezTo>
                    <a:pt x="61" y="110"/>
                    <a:pt x="61" y="110"/>
                    <a:pt x="61" y="110"/>
                  </a:cubicBezTo>
                  <a:cubicBezTo>
                    <a:pt x="61" y="109"/>
                    <a:pt x="61" y="109"/>
                    <a:pt x="61" y="109"/>
                  </a:cubicBezTo>
                  <a:cubicBezTo>
                    <a:pt x="61" y="109"/>
                    <a:pt x="61" y="108"/>
                    <a:pt x="61" y="107"/>
                  </a:cubicBezTo>
                  <a:cubicBezTo>
                    <a:pt x="60" y="107"/>
                    <a:pt x="60" y="107"/>
                    <a:pt x="59" y="107"/>
                  </a:cubicBezTo>
                  <a:cubicBezTo>
                    <a:pt x="60" y="106"/>
                    <a:pt x="59" y="106"/>
                    <a:pt x="59" y="106"/>
                  </a:cubicBezTo>
                  <a:cubicBezTo>
                    <a:pt x="59" y="106"/>
                    <a:pt x="59" y="106"/>
                    <a:pt x="59" y="106"/>
                  </a:cubicBezTo>
                  <a:cubicBezTo>
                    <a:pt x="60" y="105"/>
                    <a:pt x="59" y="105"/>
                    <a:pt x="59" y="103"/>
                  </a:cubicBezTo>
                  <a:cubicBezTo>
                    <a:pt x="58" y="103"/>
                    <a:pt x="58" y="103"/>
                    <a:pt x="58" y="103"/>
                  </a:cubicBezTo>
                  <a:cubicBezTo>
                    <a:pt x="57" y="102"/>
                    <a:pt x="57" y="102"/>
                    <a:pt x="57" y="102"/>
                  </a:cubicBezTo>
                  <a:cubicBezTo>
                    <a:pt x="57" y="102"/>
                    <a:pt x="57" y="101"/>
                    <a:pt x="56" y="101"/>
                  </a:cubicBezTo>
                  <a:cubicBezTo>
                    <a:pt x="56" y="99"/>
                    <a:pt x="54" y="99"/>
                    <a:pt x="55" y="97"/>
                  </a:cubicBezTo>
                  <a:cubicBezTo>
                    <a:pt x="54" y="97"/>
                    <a:pt x="54" y="96"/>
                    <a:pt x="54" y="97"/>
                  </a:cubicBezTo>
                  <a:cubicBezTo>
                    <a:pt x="54" y="97"/>
                    <a:pt x="54" y="97"/>
                    <a:pt x="54" y="97"/>
                  </a:cubicBezTo>
                  <a:cubicBezTo>
                    <a:pt x="54" y="97"/>
                    <a:pt x="54" y="97"/>
                    <a:pt x="54" y="97"/>
                  </a:cubicBezTo>
                  <a:cubicBezTo>
                    <a:pt x="54" y="97"/>
                    <a:pt x="53" y="96"/>
                    <a:pt x="54" y="96"/>
                  </a:cubicBezTo>
                  <a:cubicBezTo>
                    <a:pt x="54" y="94"/>
                    <a:pt x="52" y="96"/>
                    <a:pt x="52" y="93"/>
                  </a:cubicBezTo>
                  <a:cubicBezTo>
                    <a:pt x="52" y="93"/>
                    <a:pt x="52" y="93"/>
                    <a:pt x="52" y="93"/>
                  </a:cubicBezTo>
                  <a:cubicBezTo>
                    <a:pt x="51" y="92"/>
                    <a:pt x="51" y="92"/>
                    <a:pt x="51" y="92"/>
                  </a:cubicBezTo>
                  <a:cubicBezTo>
                    <a:pt x="51" y="92"/>
                    <a:pt x="52" y="92"/>
                    <a:pt x="52" y="92"/>
                  </a:cubicBezTo>
                  <a:cubicBezTo>
                    <a:pt x="51" y="91"/>
                    <a:pt x="51" y="91"/>
                    <a:pt x="51" y="91"/>
                  </a:cubicBezTo>
                  <a:cubicBezTo>
                    <a:pt x="51" y="90"/>
                    <a:pt x="51" y="90"/>
                    <a:pt x="51" y="90"/>
                  </a:cubicBezTo>
                  <a:cubicBezTo>
                    <a:pt x="51" y="91"/>
                    <a:pt x="51" y="90"/>
                    <a:pt x="50" y="90"/>
                  </a:cubicBezTo>
                  <a:cubicBezTo>
                    <a:pt x="51" y="90"/>
                    <a:pt x="51" y="90"/>
                    <a:pt x="51" y="90"/>
                  </a:cubicBezTo>
                  <a:cubicBezTo>
                    <a:pt x="50" y="89"/>
                    <a:pt x="50" y="89"/>
                    <a:pt x="50" y="89"/>
                  </a:cubicBezTo>
                  <a:cubicBezTo>
                    <a:pt x="50" y="90"/>
                    <a:pt x="50" y="90"/>
                    <a:pt x="50" y="90"/>
                  </a:cubicBezTo>
                  <a:cubicBezTo>
                    <a:pt x="50" y="90"/>
                    <a:pt x="50" y="90"/>
                    <a:pt x="49" y="90"/>
                  </a:cubicBezTo>
                  <a:cubicBezTo>
                    <a:pt x="50" y="89"/>
                    <a:pt x="49" y="89"/>
                    <a:pt x="49" y="88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8" y="87"/>
                    <a:pt x="48" y="87"/>
                    <a:pt x="48" y="87"/>
                  </a:cubicBezTo>
                  <a:cubicBezTo>
                    <a:pt x="48" y="87"/>
                    <a:pt x="48" y="88"/>
                    <a:pt x="49" y="88"/>
                  </a:cubicBezTo>
                  <a:cubicBezTo>
                    <a:pt x="49" y="87"/>
                    <a:pt x="49" y="87"/>
                    <a:pt x="48" y="87"/>
                  </a:cubicBezTo>
                  <a:cubicBezTo>
                    <a:pt x="48" y="87"/>
                    <a:pt x="48" y="87"/>
                    <a:pt x="47" y="86"/>
                  </a:cubicBezTo>
                  <a:cubicBezTo>
                    <a:pt x="48" y="87"/>
                    <a:pt x="48" y="87"/>
                    <a:pt x="48" y="87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7" y="86"/>
                    <a:pt x="47" y="86"/>
                    <a:pt x="47" y="86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7" y="86"/>
                    <a:pt x="47" y="85"/>
                    <a:pt x="46" y="85"/>
                  </a:cubicBezTo>
                  <a:cubicBezTo>
                    <a:pt x="46" y="84"/>
                    <a:pt x="46" y="84"/>
                    <a:pt x="46" y="83"/>
                  </a:cubicBezTo>
                  <a:cubicBezTo>
                    <a:pt x="46" y="83"/>
                    <a:pt x="46" y="83"/>
                    <a:pt x="46" y="83"/>
                  </a:cubicBezTo>
                  <a:cubicBezTo>
                    <a:pt x="46" y="82"/>
                    <a:pt x="46" y="82"/>
                    <a:pt x="46" y="82"/>
                  </a:cubicBezTo>
                  <a:cubicBezTo>
                    <a:pt x="46" y="82"/>
                    <a:pt x="46" y="82"/>
                    <a:pt x="46" y="82"/>
                  </a:cubicBezTo>
                  <a:cubicBezTo>
                    <a:pt x="44" y="81"/>
                    <a:pt x="44" y="81"/>
                    <a:pt x="44" y="81"/>
                  </a:cubicBezTo>
                  <a:cubicBezTo>
                    <a:pt x="44" y="80"/>
                    <a:pt x="46" y="80"/>
                    <a:pt x="46" y="79"/>
                  </a:cubicBezTo>
                  <a:cubicBezTo>
                    <a:pt x="44" y="79"/>
                    <a:pt x="43" y="79"/>
                    <a:pt x="43" y="79"/>
                  </a:cubicBezTo>
                  <a:cubicBezTo>
                    <a:pt x="43" y="79"/>
                    <a:pt x="41" y="77"/>
                    <a:pt x="41" y="76"/>
                  </a:cubicBezTo>
                  <a:cubicBezTo>
                    <a:pt x="41" y="76"/>
                    <a:pt x="41" y="76"/>
                    <a:pt x="41" y="75"/>
                  </a:cubicBezTo>
                  <a:cubicBezTo>
                    <a:pt x="40" y="74"/>
                    <a:pt x="39" y="72"/>
                    <a:pt x="39" y="71"/>
                  </a:cubicBezTo>
                  <a:cubicBezTo>
                    <a:pt x="39" y="72"/>
                    <a:pt x="39" y="71"/>
                    <a:pt x="39" y="71"/>
                  </a:cubicBezTo>
                  <a:cubicBezTo>
                    <a:pt x="39" y="71"/>
                    <a:pt x="39" y="70"/>
                    <a:pt x="39" y="70"/>
                  </a:cubicBezTo>
                  <a:cubicBezTo>
                    <a:pt x="39" y="71"/>
                    <a:pt x="38" y="71"/>
                    <a:pt x="39" y="71"/>
                  </a:cubicBezTo>
                  <a:cubicBezTo>
                    <a:pt x="38" y="71"/>
                    <a:pt x="37" y="68"/>
                    <a:pt x="37" y="67"/>
                  </a:cubicBezTo>
                  <a:cubicBezTo>
                    <a:pt x="37" y="68"/>
                    <a:pt x="37" y="67"/>
                    <a:pt x="36" y="67"/>
                  </a:cubicBezTo>
                  <a:cubicBezTo>
                    <a:pt x="37" y="67"/>
                    <a:pt x="37" y="66"/>
                    <a:pt x="36" y="66"/>
                  </a:cubicBezTo>
                  <a:cubicBezTo>
                    <a:pt x="36" y="66"/>
                    <a:pt x="36" y="66"/>
                    <a:pt x="36" y="66"/>
                  </a:cubicBezTo>
                  <a:cubicBezTo>
                    <a:pt x="36" y="65"/>
                    <a:pt x="36" y="65"/>
                    <a:pt x="36" y="65"/>
                  </a:cubicBezTo>
                  <a:cubicBezTo>
                    <a:pt x="36" y="65"/>
                    <a:pt x="34" y="66"/>
                    <a:pt x="34" y="65"/>
                  </a:cubicBezTo>
                  <a:cubicBezTo>
                    <a:pt x="34" y="65"/>
                    <a:pt x="34" y="65"/>
                    <a:pt x="34" y="65"/>
                  </a:cubicBezTo>
                  <a:cubicBezTo>
                    <a:pt x="33" y="64"/>
                    <a:pt x="33" y="64"/>
                    <a:pt x="33" y="64"/>
                  </a:cubicBezTo>
                  <a:cubicBezTo>
                    <a:pt x="33" y="63"/>
                    <a:pt x="33" y="63"/>
                    <a:pt x="33" y="63"/>
                  </a:cubicBezTo>
                  <a:cubicBezTo>
                    <a:pt x="33" y="63"/>
                    <a:pt x="32" y="62"/>
                    <a:pt x="32" y="63"/>
                  </a:cubicBezTo>
                  <a:cubicBezTo>
                    <a:pt x="32" y="62"/>
                    <a:pt x="32" y="61"/>
                    <a:pt x="32" y="60"/>
                  </a:cubicBezTo>
                  <a:cubicBezTo>
                    <a:pt x="30" y="59"/>
                    <a:pt x="29" y="56"/>
                    <a:pt x="28" y="54"/>
                  </a:cubicBezTo>
                  <a:cubicBezTo>
                    <a:pt x="28" y="54"/>
                    <a:pt x="28" y="54"/>
                    <a:pt x="28" y="54"/>
                  </a:cubicBezTo>
                  <a:cubicBezTo>
                    <a:pt x="28" y="53"/>
                    <a:pt x="27" y="54"/>
                    <a:pt x="27" y="54"/>
                  </a:cubicBezTo>
                  <a:cubicBezTo>
                    <a:pt x="28" y="54"/>
                    <a:pt x="28" y="53"/>
                    <a:pt x="28" y="53"/>
                  </a:cubicBezTo>
                  <a:cubicBezTo>
                    <a:pt x="28" y="52"/>
                    <a:pt x="27" y="52"/>
                    <a:pt x="27" y="52"/>
                  </a:cubicBezTo>
                  <a:cubicBezTo>
                    <a:pt x="26" y="52"/>
                    <a:pt x="27" y="52"/>
                    <a:pt x="27" y="52"/>
                  </a:cubicBezTo>
                  <a:cubicBezTo>
                    <a:pt x="26" y="52"/>
                    <a:pt x="26" y="52"/>
                    <a:pt x="26" y="52"/>
                  </a:cubicBezTo>
                  <a:cubicBezTo>
                    <a:pt x="26" y="52"/>
                    <a:pt x="26" y="52"/>
                    <a:pt x="27" y="52"/>
                  </a:cubicBezTo>
                  <a:cubicBezTo>
                    <a:pt x="26" y="50"/>
                    <a:pt x="26" y="50"/>
                    <a:pt x="26" y="50"/>
                  </a:cubicBezTo>
                  <a:cubicBezTo>
                    <a:pt x="26" y="49"/>
                    <a:pt x="28" y="52"/>
                    <a:pt x="29" y="50"/>
                  </a:cubicBezTo>
                  <a:cubicBezTo>
                    <a:pt x="28" y="49"/>
                    <a:pt x="28" y="49"/>
                    <a:pt x="28" y="49"/>
                  </a:cubicBezTo>
                  <a:cubicBezTo>
                    <a:pt x="29" y="49"/>
                    <a:pt x="30" y="50"/>
                    <a:pt x="29" y="49"/>
                  </a:cubicBezTo>
                  <a:cubicBezTo>
                    <a:pt x="27" y="49"/>
                    <a:pt x="27" y="49"/>
                    <a:pt x="27" y="49"/>
                  </a:cubicBezTo>
                  <a:cubicBezTo>
                    <a:pt x="27" y="48"/>
                    <a:pt x="26" y="50"/>
                    <a:pt x="25" y="48"/>
                  </a:cubicBezTo>
                  <a:cubicBezTo>
                    <a:pt x="26" y="49"/>
                    <a:pt x="26" y="49"/>
                    <a:pt x="26" y="49"/>
                  </a:cubicBezTo>
                  <a:cubicBezTo>
                    <a:pt x="26" y="48"/>
                    <a:pt x="25" y="48"/>
                    <a:pt x="25" y="47"/>
                  </a:cubicBezTo>
                  <a:cubicBezTo>
                    <a:pt x="25" y="48"/>
                    <a:pt x="24" y="48"/>
                    <a:pt x="24" y="48"/>
                  </a:cubicBezTo>
                  <a:cubicBezTo>
                    <a:pt x="24" y="47"/>
                    <a:pt x="25" y="48"/>
                    <a:pt x="24" y="47"/>
                  </a:cubicBezTo>
                  <a:cubicBezTo>
                    <a:pt x="24" y="47"/>
                    <a:pt x="23" y="46"/>
                    <a:pt x="23" y="47"/>
                  </a:cubicBezTo>
                  <a:cubicBezTo>
                    <a:pt x="22" y="47"/>
                    <a:pt x="23" y="46"/>
                    <a:pt x="22" y="46"/>
                  </a:cubicBezTo>
                  <a:cubicBezTo>
                    <a:pt x="23" y="45"/>
                    <a:pt x="24" y="46"/>
                    <a:pt x="24" y="45"/>
                  </a:cubicBezTo>
                  <a:cubicBezTo>
                    <a:pt x="23" y="45"/>
                    <a:pt x="22" y="45"/>
                    <a:pt x="22" y="45"/>
                  </a:cubicBezTo>
                  <a:cubicBezTo>
                    <a:pt x="22" y="45"/>
                    <a:pt x="22" y="45"/>
                    <a:pt x="23" y="45"/>
                  </a:cubicBezTo>
                  <a:cubicBezTo>
                    <a:pt x="23" y="45"/>
                    <a:pt x="21" y="45"/>
                    <a:pt x="22" y="44"/>
                  </a:cubicBezTo>
                  <a:cubicBezTo>
                    <a:pt x="21" y="44"/>
                    <a:pt x="21" y="44"/>
                    <a:pt x="21" y="44"/>
                  </a:cubicBezTo>
                  <a:cubicBezTo>
                    <a:pt x="21" y="44"/>
                    <a:pt x="21" y="44"/>
                    <a:pt x="21" y="43"/>
                  </a:cubicBezTo>
                  <a:cubicBezTo>
                    <a:pt x="21" y="43"/>
                    <a:pt x="20" y="41"/>
                    <a:pt x="21" y="41"/>
                  </a:cubicBezTo>
                  <a:cubicBezTo>
                    <a:pt x="20" y="40"/>
                    <a:pt x="20" y="40"/>
                    <a:pt x="20" y="40"/>
                  </a:cubicBezTo>
                  <a:cubicBezTo>
                    <a:pt x="20" y="41"/>
                    <a:pt x="20" y="41"/>
                    <a:pt x="20" y="43"/>
                  </a:cubicBezTo>
                  <a:cubicBezTo>
                    <a:pt x="20" y="41"/>
                    <a:pt x="19" y="41"/>
                    <a:pt x="19" y="41"/>
                  </a:cubicBezTo>
                  <a:cubicBezTo>
                    <a:pt x="19" y="40"/>
                    <a:pt x="19" y="40"/>
                    <a:pt x="19" y="40"/>
                  </a:cubicBezTo>
                  <a:cubicBezTo>
                    <a:pt x="19" y="40"/>
                    <a:pt x="19" y="40"/>
                    <a:pt x="19" y="40"/>
                  </a:cubicBezTo>
                  <a:cubicBezTo>
                    <a:pt x="19" y="40"/>
                    <a:pt x="19" y="40"/>
                    <a:pt x="19" y="39"/>
                  </a:cubicBezTo>
                  <a:cubicBezTo>
                    <a:pt x="19" y="39"/>
                    <a:pt x="19" y="39"/>
                    <a:pt x="19" y="39"/>
                  </a:cubicBezTo>
                  <a:cubicBezTo>
                    <a:pt x="17" y="39"/>
                    <a:pt x="19" y="39"/>
                    <a:pt x="19" y="39"/>
                  </a:cubicBezTo>
                  <a:cubicBezTo>
                    <a:pt x="19" y="39"/>
                    <a:pt x="19" y="39"/>
                    <a:pt x="19" y="39"/>
                  </a:cubicBezTo>
                  <a:cubicBezTo>
                    <a:pt x="19" y="39"/>
                    <a:pt x="19" y="39"/>
                    <a:pt x="19" y="38"/>
                  </a:cubicBezTo>
                  <a:cubicBezTo>
                    <a:pt x="19" y="39"/>
                    <a:pt x="17" y="39"/>
                    <a:pt x="17" y="39"/>
                  </a:cubicBezTo>
                  <a:cubicBezTo>
                    <a:pt x="16" y="38"/>
                    <a:pt x="17" y="38"/>
                    <a:pt x="17" y="38"/>
                  </a:cubicBezTo>
                  <a:cubicBezTo>
                    <a:pt x="19" y="38"/>
                    <a:pt x="19" y="38"/>
                    <a:pt x="19" y="38"/>
                  </a:cubicBezTo>
                  <a:cubicBezTo>
                    <a:pt x="19" y="37"/>
                    <a:pt x="19" y="37"/>
                    <a:pt x="19" y="37"/>
                  </a:cubicBezTo>
                  <a:cubicBezTo>
                    <a:pt x="17" y="36"/>
                    <a:pt x="16" y="36"/>
                    <a:pt x="16" y="37"/>
                  </a:cubicBezTo>
                  <a:cubicBezTo>
                    <a:pt x="16" y="37"/>
                    <a:pt x="16" y="36"/>
                    <a:pt x="17" y="36"/>
                  </a:cubicBezTo>
                  <a:cubicBezTo>
                    <a:pt x="16" y="35"/>
                    <a:pt x="16" y="36"/>
                    <a:pt x="16" y="36"/>
                  </a:cubicBezTo>
                  <a:cubicBezTo>
                    <a:pt x="16" y="34"/>
                    <a:pt x="16" y="34"/>
                    <a:pt x="16" y="34"/>
                  </a:cubicBezTo>
                  <a:cubicBezTo>
                    <a:pt x="17" y="34"/>
                    <a:pt x="17" y="34"/>
                    <a:pt x="17" y="34"/>
                  </a:cubicBezTo>
                  <a:cubicBezTo>
                    <a:pt x="17" y="34"/>
                    <a:pt x="17" y="34"/>
                    <a:pt x="17" y="34"/>
                  </a:cubicBezTo>
                  <a:cubicBezTo>
                    <a:pt x="19" y="34"/>
                    <a:pt x="17" y="32"/>
                    <a:pt x="19" y="32"/>
                  </a:cubicBezTo>
                  <a:cubicBezTo>
                    <a:pt x="17" y="32"/>
                    <a:pt x="17" y="32"/>
                    <a:pt x="17" y="32"/>
                  </a:cubicBezTo>
                  <a:cubicBezTo>
                    <a:pt x="16" y="34"/>
                    <a:pt x="15" y="32"/>
                    <a:pt x="14" y="32"/>
                  </a:cubicBezTo>
                  <a:cubicBezTo>
                    <a:pt x="13" y="32"/>
                    <a:pt x="16" y="31"/>
                    <a:pt x="14" y="30"/>
                  </a:cubicBezTo>
                  <a:cubicBezTo>
                    <a:pt x="14" y="31"/>
                    <a:pt x="13" y="30"/>
                    <a:pt x="13" y="31"/>
                  </a:cubicBezTo>
                  <a:cubicBezTo>
                    <a:pt x="13" y="30"/>
                    <a:pt x="12" y="31"/>
                    <a:pt x="12" y="30"/>
                  </a:cubicBezTo>
                  <a:cubicBezTo>
                    <a:pt x="13" y="30"/>
                    <a:pt x="13" y="29"/>
                    <a:pt x="14" y="29"/>
                  </a:cubicBezTo>
                  <a:cubicBezTo>
                    <a:pt x="13" y="29"/>
                    <a:pt x="14" y="30"/>
                    <a:pt x="14" y="30"/>
                  </a:cubicBezTo>
                  <a:cubicBezTo>
                    <a:pt x="14" y="30"/>
                    <a:pt x="15" y="30"/>
                    <a:pt x="14" y="29"/>
                  </a:cubicBezTo>
                  <a:cubicBezTo>
                    <a:pt x="14" y="28"/>
                    <a:pt x="14" y="28"/>
                    <a:pt x="13" y="28"/>
                  </a:cubicBezTo>
                  <a:cubicBezTo>
                    <a:pt x="13" y="28"/>
                    <a:pt x="14" y="29"/>
                    <a:pt x="13" y="29"/>
                  </a:cubicBezTo>
                  <a:cubicBezTo>
                    <a:pt x="12" y="28"/>
                    <a:pt x="13" y="27"/>
                    <a:pt x="12" y="28"/>
                  </a:cubicBezTo>
                  <a:cubicBezTo>
                    <a:pt x="12" y="28"/>
                    <a:pt x="12" y="29"/>
                    <a:pt x="12" y="29"/>
                  </a:cubicBezTo>
                  <a:cubicBezTo>
                    <a:pt x="12" y="28"/>
                    <a:pt x="12" y="28"/>
                    <a:pt x="12" y="28"/>
                  </a:cubicBezTo>
                  <a:cubicBezTo>
                    <a:pt x="12" y="28"/>
                    <a:pt x="12" y="28"/>
                    <a:pt x="12" y="28"/>
                  </a:cubicBezTo>
                  <a:cubicBezTo>
                    <a:pt x="12" y="27"/>
                    <a:pt x="11" y="28"/>
                    <a:pt x="11" y="27"/>
                  </a:cubicBezTo>
                  <a:cubicBezTo>
                    <a:pt x="11" y="26"/>
                    <a:pt x="11" y="26"/>
                    <a:pt x="11" y="26"/>
                  </a:cubicBezTo>
                  <a:cubicBezTo>
                    <a:pt x="12" y="26"/>
                    <a:pt x="12" y="28"/>
                    <a:pt x="12" y="27"/>
                  </a:cubicBezTo>
                  <a:cubicBezTo>
                    <a:pt x="12" y="26"/>
                    <a:pt x="12" y="26"/>
                    <a:pt x="12" y="26"/>
                  </a:cubicBezTo>
                  <a:cubicBezTo>
                    <a:pt x="12" y="26"/>
                    <a:pt x="12" y="26"/>
                    <a:pt x="12" y="26"/>
                  </a:cubicBezTo>
                  <a:cubicBezTo>
                    <a:pt x="12" y="26"/>
                    <a:pt x="12" y="25"/>
                    <a:pt x="12" y="24"/>
                  </a:cubicBezTo>
                  <a:cubicBezTo>
                    <a:pt x="11" y="24"/>
                    <a:pt x="11" y="24"/>
                    <a:pt x="11" y="24"/>
                  </a:cubicBezTo>
                  <a:cubicBezTo>
                    <a:pt x="10" y="23"/>
                    <a:pt x="10" y="23"/>
                    <a:pt x="8" y="23"/>
                  </a:cubicBezTo>
                  <a:cubicBezTo>
                    <a:pt x="10" y="22"/>
                    <a:pt x="8" y="21"/>
                    <a:pt x="10" y="22"/>
                  </a:cubicBezTo>
                  <a:cubicBezTo>
                    <a:pt x="8" y="22"/>
                    <a:pt x="10" y="24"/>
                    <a:pt x="11" y="24"/>
                  </a:cubicBezTo>
                  <a:cubicBezTo>
                    <a:pt x="12" y="23"/>
                    <a:pt x="12" y="25"/>
                    <a:pt x="12" y="25"/>
                  </a:cubicBezTo>
                  <a:cubicBezTo>
                    <a:pt x="12" y="24"/>
                    <a:pt x="12" y="23"/>
                    <a:pt x="13" y="23"/>
                  </a:cubicBezTo>
                  <a:cubicBezTo>
                    <a:pt x="12" y="22"/>
                    <a:pt x="12" y="22"/>
                    <a:pt x="12" y="22"/>
                  </a:cubicBezTo>
                  <a:cubicBezTo>
                    <a:pt x="12" y="22"/>
                    <a:pt x="12" y="23"/>
                    <a:pt x="12" y="23"/>
                  </a:cubicBezTo>
                  <a:cubicBezTo>
                    <a:pt x="12" y="22"/>
                    <a:pt x="11" y="21"/>
                    <a:pt x="10" y="21"/>
                  </a:cubicBezTo>
                  <a:cubicBezTo>
                    <a:pt x="10" y="20"/>
                    <a:pt x="11" y="20"/>
                    <a:pt x="11" y="21"/>
                  </a:cubicBezTo>
                  <a:cubicBezTo>
                    <a:pt x="10" y="20"/>
                    <a:pt x="8" y="19"/>
                    <a:pt x="8" y="18"/>
                  </a:cubicBezTo>
                  <a:cubicBezTo>
                    <a:pt x="7" y="19"/>
                    <a:pt x="7" y="17"/>
                    <a:pt x="6" y="18"/>
                  </a:cubicBezTo>
                  <a:cubicBezTo>
                    <a:pt x="7" y="19"/>
                    <a:pt x="6" y="19"/>
                    <a:pt x="6" y="19"/>
                  </a:cubicBezTo>
                  <a:cubicBezTo>
                    <a:pt x="6" y="19"/>
                    <a:pt x="6" y="19"/>
                    <a:pt x="6" y="19"/>
                  </a:cubicBezTo>
                  <a:cubicBezTo>
                    <a:pt x="6" y="19"/>
                    <a:pt x="7" y="18"/>
                    <a:pt x="6" y="18"/>
                  </a:cubicBezTo>
                  <a:cubicBezTo>
                    <a:pt x="6" y="19"/>
                    <a:pt x="7" y="17"/>
                    <a:pt x="7" y="17"/>
                  </a:cubicBezTo>
                  <a:cubicBezTo>
                    <a:pt x="7" y="15"/>
                    <a:pt x="8" y="17"/>
                    <a:pt x="7" y="15"/>
                  </a:cubicBezTo>
                  <a:cubicBezTo>
                    <a:pt x="7" y="14"/>
                    <a:pt x="6" y="14"/>
                    <a:pt x="6" y="13"/>
                  </a:cubicBezTo>
                  <a:cubicBezTo>
                    <a:pt x="6" y="12"/>
                    <a:pt x="5" y="11"/>
                    <a:pt x="4" y="10"/>
                  </a:cubicBezTo>
                  <a:cubicBezTo>
                    <a:pt x="4" y="9"/>
                    <a:pt x="5" y="9"/>
                    <a:pt x="5" y="9"/>
                  </a:cubicBezTo>
                  <a:cubicBezTo>
                    <a:pt x="4" y="8"/>
                    <a:pt x="4" y="10"/>
                    <a:pt x="4" y="9"/>
                  </a:cubicBezTo>
                  <a:cubicBezTo>
                    <a:pt x="4" y="9"/>
                    <a:pt x="4" y="9"/>
                    <a:pt x="4" y="9"/>
                  </a:cubicBezTo>
                  <a:cubicBezTo>
                    <a:pt x="4" y="8"/>
                    <a:pt x="4" y="5"/>
                    <a:pt x="2" y="7"/>
                  </a:cubicBezTo>
                  <a:cubicBezTo>
                    <a:pt x="3" y="7"/>
                    <a:pt x="3" y="7"/>
                    <a:pt x="3" y="7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4" y="5"/>
                  </a:cubicBezTo>
                  <a:cubicBezTo>
                    <a:pt x="4" y="5"/>
                    <a:pt x="3" y="5"/>
                    <a:pt x="2" y="4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1" y="4"/>
                    <a:pt x="1" y="3"/>
                    <a:pt x="0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1"/>
                    <a:pt x="1" y="0"/>
                    <a:pt x="0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2"/>
                    <a:pt x="1" y="1"/>
                    <a:pt x="1" y="2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2"/>
                  </a:cubicBezTo>
                  <a:cubicBezTo>
                    <a:pt x="2" y="2"/>
                    <a:pt x="2" y="2"/>
                    <a:pt x="3" y="3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2"/>
                    <a:pt x="3" y="3"/>
                    <a:pt x="4" y="3"/>
                  </a:cubicBezTo>
                  <a:cubicBezTo>
                    <a:pt x="3" y="3"/>
                    <a:pt x="4" y="4"/>
                    <a:pt x="3" y="4"/>
                  </a:cubicBezTo>
                  <a:cubicBezTo>
                    <a:pt x="4" y="3"/>
                    <a:pt x="4" y="4"/>
                    <a:pt x="5" y="5"/>
                  </a:cubicBezTo>
                  <a:cubicBezTo>
                    <a:pt x="4" y="5"/>
                    <a:pt x="6" y="5"/>
                    <a:pt x="6" y="7"/>
                  </a:cubicBezTo>
                  <a:cubicBezTo>
                    <a:pt x="6" y="7"/>
                    <a:pt x="5" y="7"/>
                    <a:pt x="4" y="5"/>
                  </a:cubicBezTo>
                  <a:cubicBezTo>
                    <a:pt x="4" y="7"/>
                    <a:pt x="5" y="7"/>
                    <a:pt x="5" y="8"/>
                  </a:cubicBezTo>
                  <a:cubicBezTo>
                    <a:pt x="5" y="8"/>
                    <a:pt x="6" y="8"/>
                    <a:pt x="6" y="8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6" y="9"/>
                    <a:pt x="7" y="9"/>
                    <a:pt x="7" y="10"/>
                  </a:cubicBezTo>
                  <a:cubicBezTo>
                    <a:pt x="8" y="11"/>
                    <a:pt x="10" y="12"/>
                    <a:pt x="10" y="13"/>
                  </a:cubicBezTo>
                  <a:cubicBezTo>
                    <a:pt x="10" y="13"/>
                    <a:pt x="10" y="13"/>
                    <a:pt x="10" y="13"/>
                  </a:cubicBezTo>
                  <a:cubicBezTo>
                    <a:pt x="11" y="13"/>
                    <a:pt x="11" y="15"/>
                    <a:pt x="12" y="17"/>
                  </a:cubicBezTo>
                  <a:cubicBezTo>
                    <a:pt x="12" y="18"/>
                    <a:pt x="14" y="19"/>
                    <a:pt x="13" y="20"/>
                  </a:cubicBezTo>
                  <a:cubicBezTo>
                    <a:pt x="15" y="22"/>
                    <a:pt x="17" y="24"/>
                    <a:pt x="19" y="27"/>
                  </a:cubicBezTo>
                  <a:cubicBezTo>
                    <a:pt x="17" y="27"/>
                    <a:pt x="17" y="27"/>
                    <a:pt x="17" y="27"/>
                  </a:cubicBezTo>
                  <a:cubicBezTo>
                    <a:pt x="19" y="27"/>
                    <a:pt x="17" y="28"/>
                    <a:pt x="17" y="28"/>
                  </a:cubicBezTo>
                  <a:cubicBezTo>
                    <a:pt x="19" y="27"/>
                    <a:pt x="19" y="28"/>
                    <a:pt x="19" y="28"/>
                  </a:cubicBezTo>
                  <a:cubicBezTo>
                    <a:pt x="19" y="30"/>
                    <a:pt x="21" y="31"/>
                    <a:pt x="22" y="32"/>
                  </a:cubicBezTo>
                  <a:cubicBezTo>
                    <a:pt x="21" y="32"/>
                    <a:pt x="21" y="32"/>
                    <a:pt x="21" y="32"/>
                  </a:cubicBezTo>
                  <a:cubicBezTo>
                    <a:pt x="23" y="32"/>
                    <a:pt x="23" y="34"/>
                    <a:pt x="23" y="36"/>
                  </a:cubicBezTo>
                  <a:cubicBezTo>
                    <a:pt x="23" y="36"/>
                    <a:pt x="23" y="36"/>
                    <a:pt x="23" y="37"/>
                  </a:cubicBezTo>
                  <a:cubicBezTo>
                    <a:pt x="24" y="37"/>
                    <a:pt x="25" y="38"/>
                    <a:pt x="26" y="38"/>
                  </a:cubicBezTo>
                  <a:cubicBezTo>
                    <a:pt x="26" y="39"/>
                    <a:pt x="27" y="39"/>
                    <a:pt x="27" y="40"/>
                  </a:cubicBezTo>
                  <a:cubicBezTo>
                    <a:pt x="30" y="44"/>
                    <a:pt x="31" y="46"/>
                    <a:pt x="32" y="49"/>
                  </a:cubicBezTo>
                  <a:cubicBezTo>
                    <a:pt x="32" y="49"/>
                    <a:pt x="32" y="49"/>
                    <a:pt x="32" y="49"/>
                  </a:cubicBezTo>
                  <a:cubicBezTo>
                    <a:pt x="34" y="52"/>
                    <a:pt x="37" y="56"/>
                    <a:pt x="39" y="58"/>
                  </a:cubicBezTo>
                  <a:cubicBezTo>
                    <a:pt x="38" y="58"/>
                    <a:pt x="38" y="58"/>
                    <a:pt x="38" y="58"/>
                  </a:cubicBezTo>
                  <a:cubicBezTo>
                    <a:pt x="38" y="59"/>
                    <a:pt x="39" y="60"/>
                    <a:pt x="39" y="59"/>
                  </a:cubicBezTo>
                  <a:cubicBezTo>
                    <a:pt x="39" y="60"/>
                    <a:pt x="40" y="61"/>
                    <a:pt x="39" y="62"/>
                  </a:cubicBezTo>
                  <a:cubicBezTo>
                    <a:pt x="40" y="63"/>
                    <a:pt x="40" y="63"/>
                    <a:pt x="41" y="63"/>
                  </a:cubicBezTo>
                  <a:cubicBezTo>
                    <a:pt x="42" y="65"/>
                    <a:pt x="42" y="65"/>
                    <a:pt x="43" y="66"/>
                  </a:cubicBezTo>
                  <a:cubicBezTo>
                    <a:pt x="43" y="66"/>
                    <a:pt x="43" y="66"/>
                    <a:pt x="43" y="66"/>
                  </a:cubicBezTo>
                  <a:cubicBezTo>
                    <a:pt x="43" y="65"/>
                    <a:pt x="42" y="66"/>
                    <a:pt x="42" y="66"/>
                  </a:cubicBezTo>
                  <a:cubicBezTo>
                    <a:pt x="43" y="66"/>
                    <a:pt x="43" y="68"/>
                    <a:pt x="44" y="67"/>
                  </a:cubicBezTo>
                  <a:cubicBezTo>
                    <a:pt x="44" y="70"/>
                    <a:pt x="47" y="72"/>
                    <a:pt x="47" y="73"/>
                  </a:cubicBezTo>
                  <a:cubicBezTo>
                    <a:pt x="47" y="72"/>
                    <a:pt x="47" y="73"/>
                    <a:pt x="48" y="73"/>
                  </a:cubicBezTo>
                  <a:cubicBezTo>
                    <a:pt x="48" y="74"/>
                    <a:pt x="49" y="76"/>
                    <a:pt x="50" y="77"/>
                  </a:cubicBezTo>
                  <a:cubicBezTo>
                    <a:pt x="49" y="77"/>
                    <a:pt x="49" y="77"/>
                    <a:pt x="49" y="77"/>
                  </a:cubicBezTo>
                  <a:cubicBezTo>
                    <a:pt x="50" y="79"/>
                    <a:pt x="50" y="77"/>
                    <a:pt x="50" y="77"/>
                  </a:cubicBezTo>
                  <a:cubicBezTo>
                    <a:pt x="52" y="79"/>
                    <a:pt x="52" y="82"/>
                    <a:pt x="54" y="84"/>
                  </a:cubicBezTo>
                  <a:cubicBezTo>
                    <a:pt x="56" y="88"/>
                    <a:pt x="58" y="92"/>
                    <a:pt x="60" y="94"/>
                  </a:cubicBezTo>
                  <a:cubicBezTo>
                    <a:pt x="59" y="94"/>
                    <a:pt x="59" y="94"/>
                    <a:pt x="59" y="94"/>
                  </a:cubicBezTo>
                  <a:cubicBezTo>
                    <a:pt x="61" y="96"/>
                    <a:pt x="60" y="99"/>
                    <a:pt x="63" y="99"/>
                  </a:cubicBezTo>
                  <a:cubicBezTo>
                    <a:pt x="63" y="99"/>
                    <a:pt x="63" y="99"/>
                    <a:pt x="63" y="99"/>
                  </a:cubicBezTo>
                  <a:cubicBezTo>
                    <a:pt x="64" y="100"/>
                    <a:pt x="64" y="102"/>
                    <a:pt x="65" y="103"/>
                  </a:cubicBezTo>
                  <a:cubicBezTo>
                    <a:pt x="65" y="103"/>
                    <a:pt x="65" y="103"/>
                    <a:pt x="65" y="103"/>
                  </a:cubicBezTo>
                  <a:cubicBezTo>
                    <a:pt x="66" y="105"/>
                    <a:pt x="66" y="106"/>
                    <a:pt x="66" y="107"/>
                  </a:cubicBezTo>
                  <a:cubicBezTo>
                    <a:pt x="66" y="107"/>
                    <a:pt x="66" y="107"/>
                    <a:pt x="66" y="107"/>
                  </a:cubicBezTo>
                  <a:cubicBezTo>
                    <a:pt x="66" y="107"/>
                    <a:pt x="67" y="107"/>
                    <a:pt x="67" y="108"/>
                  </a:cubicBezTo>
                  <a:cubicBezTo>
                    <a:pt x="67" y="109"/>
                    <a:pt x="67" y="108"/>
                    <a:pt x="67" y="108"/>
                  </a:cubicBezTo>
                  <a:cubicBezTo>
                    <a:pt x="69" y="111"/>
                    <a:pt x="71" y="115"/>
                    <a:pt x="73" y="118"/>
                  </a:cubicBezTo>
                  <a:cubicBezTo>
                    <a:pt x="74" y="119"/>
                    <a:pt x="73" y="119"/>
                    <a:pt x="74" y="119"/>
                  </a:cubicBezTo>
                  <a:cubicBezTo>
                    <a:pt x="73" y="120"/>
                    <a:pt x="74" y="119"/>
                    <a:pt x="74" y="119"/>
                  </a:cubicBezTo>
                  <a:cubicBezTo>
                    <a:pt x="75" y="120"/>
                    <a:pt x="73" y="121"/>
                    <a:pt x="74" y="121"/>
                  </a:cubicBezTo>
                  <a:cubicBezTo>
                    <a:pt x="75" y="121"/>
                    <a:pt x="75" y="121"/>
                    <a:pt x="75" y="121"/>
                  </a:cubicBezTo>
                  <a:cubicBezTo>
                    <a:pt x="76" y="124"/>
                    <a:pt x="75" y="125"/>
                    <a:pt x="76" y="125"/>
                  </a:cubicBezTo>
                  <a:cubicBezTo>
                    <a:pt x="76" y="125"/>
                    <a:pt x="76" y="125"/>
                    <a:pt x="76" y="125"/>
                  </a:cubicBezTo>
                  <a:cubicBezTo>
                    <a:pt x="78" y="126"/>
                    <a:pt x="78" y="127"/>
                    <a:pt x="79" y="128"/>
                  </a:cubicBezTo>
                  <a:cubicBezTo>
                    <a:pt x="84" y="135"/>
                    <a:pt x="88" y="142"/>
                    <a:pt x="93" y="149"/>
                  </a:cubicBezTo>
                  <a:cubicBezTo>
                    <a:pt x="96" y="155"/>
                    <a:pt x="101" y="162"/>
                    <a:pt x="105" y="170"/>
                  </a:cubicBezTo>
                  <a:cubicBezTo>
                    <a:pt x="105" y="172"/>
                    <a:pt x="105" y="172"/>
                    <a:pt x="106" y="173"/>
                  </a:cubicBezTo>
                  <a:cubicBezTo>
                    <a:pt x="106" y="173"/>
                    <a:pt x="106" y="173"/>
                    <a:pt x="106" y="173"/>
                  </a:cubicBezTo>
                  <a:cubicBezTo>
                    <a:pt x="106" y="173"/>
                    <a:pt x="106" y="174"/>
                    <a:pt x="108" y="174"/>
                  </a:cubicBezTo>
                  <a:cubicBezTo>
                    <a:pt x="109" y="177"/>
                    <a:pt x="111" y="180"/>
                    <a:pt x="112" y="182"/>
                  </a:cubicBezTo>
                  <a:cubicBezTo>
                    <a:pt x="112" y="181"/>
                    <a:pt x="111" y="181"/>
                    <a:pt x="112" y="182"/>
                  </a:cubicBezTo>
                  <a:cubicBezTo>
                    <a:pt x="112" y="182"/>
                    <a:pt x="112" y="182"/>
                    <a:pt x="112" y="182"/>
                  </a:cubicBezTo>
                  <a:cubicBezTo>
                    <a:pt x="112" y="182"/>
                    <a:pt x="112" y="182"/>
                    <a:pt x="112" y="182"/>
                  </a:cubicBezTo>
                  <a:cubicBezTo>
                    <a:pt x="113" y="183"/>
                    <a:pt x="113" y="183"/>
                    <a:pt x="113" y="182"/>
                  </a:cubicBezTo>
                  <a:cubicBezTo>
                    <a:pt x="118" y="189"/>
                    <a:pt x="120" y="196"/>
                    <a:pt x="124" y="203"/>
                  </a:cubicBezTo>
                  <a:cubicBezTo>
                    <a:pt x="124" y="205"/>
                    <a:pt x="126" y="206"/>
                    <a:pt x="127" y="208"/>
                  </a:cubicBezTo>
                  <a:cubicBezTo>
                    <a:pt x="129" y="213"/>
                    <a:pt x="131" y="219"/>
                    <a:pt x="135" y="223"/>
                  </a:cubicBezTo>
                  <a:cubicBezTo>
                    <a:pt x="135" y="223"/>
                    <a:pt x="133" y="224"/>
                    <a:pt x="131" y="222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54" name="Hình tự do 117"/>
            <p:cNvSpPr/>
            <p:nvPr/>
          </p:nvSpPr>
          <p:spPr bwMode="auto">
            <a:xfrm>
              <a:off x="3279" y="916"/>
              <a:ext cx="319" cy="529"/>
            </a:xfrm>
            <a:custGeom>
              <a:avLst/>
              <a:gdLst>
                <a:gd name="T0" fmla="*/ 118 w 135"/>
                <a:gd name="T1" fmla="*/ 198 h 224"/>
                <a:gd name="T2" fmla="*/ 114 w 135"/>
                <a:gd name="T3" fmla="*/ 193 h 224"/>
                <a:gd name="T4" fmla="*/ 104 w 135"/>
                <a:gd name="T5" fmla="*/ 180 h 224"/>
                <a:gd name="T6" fmla="*/ 102 w 135"/>
                <a:gd name="T7" fmla="*/ 176 h 224"/>
                <a:gd name="T8" fmla="*/ 93 w 135"/>
                <a:gd name="T9" fmla="*/ 160 h 224"/>
                <a:gd name="T10" fmla="*/ 91 w 135"/>
                <a:gd name="T11" fmla="*/ 155 h 224"/>
                <a:gd name="T12" fmla="*/ 86 w 135"/>
                <a:gd name="T13" fmla="*/ 148 h 224"/>
                <a:gd name="T14" fmla="*/ 82 w 135"/>
                <a:gd name="T15" fmla="*/ 141 h 224"/>
                <a:gd name="T16" fmla="*/ 80 w 135"/>
                <a:gd name="T17" fmla="*/ 137 h 224"/>
                <a:gd name="T18" fmla="*/ 78 w 135"/>
                <a:gd name="T19" fmla="*/ 134 h 224"/>
                <a:gd name="T20" fmla="*/ 72 w 135"/>
                <a:gd name="T21" fmla="*/ 126 h 224"/>
                <a:gd name="T22" fmla="*/ 70 w 135"/>
                <a:gd name="T23" fmla="*/ 122 h 224"/>
                <a:gd name="T24" fmla="*/ 65 w 135"/>
                <a:gd name="T25" fmla="*/ 117 h 224"/>
                <a:gd name="T26" fmla="*/ 63 w 135"/>
                <a:gd name="T27" fmla="*/ 111 h 224"/>
                <a:gd name="T28" fmla="*/ 58 w 135"/>
                <a:gd name="T29" fmla="*/ 105 h 224"/>
                <a:gd name="T30" fmla="*/ 55 w 135"/>
                <a:gd name="T31" fmla="*/ 97 h 224"/>
                <a:gd name="T32" fmla="*/ 52 w 135"/>
                <a:gd name="T33" fmla="*/ 94 h 224"/>
                <a:gd name="T34" fmla="*/ 51 w 135"/>
                <a:gd name="T35" fmla="*/ 90 h 224"/>
                <a:gd name="T36" fmla="*/ 48 w 135"/>
                <a:gd name="T37" fmla="*/ 87 h 224"/>
                <a:gd name="T38" fmla="*/ 47 w 135"/>
                <a:gd name="T39" fmla="*/ 86 h 224"/>
                <a:gd name="T40" fmla="*/ 45 w 135"/>
                <a:gd name="T41" fmla="*/ 82 h 224"/>
                <a:gd name="T42" fmla="*/ 38 w 135"/>
                <a:gd name="T43" fmla="*/ 70 h 224"/>
                <a:gd name="T44" fmla="*/ 36 w 135"/>
                <a:gd name="T45" fmla="*/ 67 h 224"/>
                <a:gd name="T46" fmla="*/ 34 w 135"/>
                <a:gd name="T47" fmla="*/ 63 h 224"/>
                <a:gd name="T48" fmla="*/ 28 w 135"/>
                <a:gd name="T49" fmla="*/ 53 h 224"/>
                <a:gd name="T50" fmla="*/ 29 w 135"/>
                <a:gd name="T51" fmla="*/ 50 h 224"/>
                <a:gd name="T52" fmla="*/ 25 w 135"/>
                <a:gd name="T53" fmla="*/ 47 h 224"/>
                <a:gd name="T54" fmla="*/ 22 w 135"/>
                <a:gd name="T55" fmla="*/ 45 h 224"/>
                <a:gd name="T56" fmla="*/ 20 w 135"/>
                <a:gd name="T57" fmla="*/ 41 h 224"/>
                <a:gd name="T58" fmla="*/ 18 w 135"/>
                <a:gd name="T59" fmla="*/ 40 h 224"/>
                <a:gd name="T60" fmla="*/ 18 w 135"/>
                <a:gd name="T61" fmla="*/ 37 h 224"/>
                <a:gd name="T62" fmla="*/ 17 w 135"/>
                <a:gd name="T63" fmla="*/ 34 h 224"/>
                <a:gd name="T64" fmla="*/ 13 w 135"/>
                <a:gd name="T65" fmla="*/ 31 h 224"/>
                <a:gd name="T66" fmla="*/ 13 w 135"/>
                <a:gd name="T67" fmla="*/ 29 h 224"/>
                <a:gd name="T68" fmla="*/ 10 w 135"/>
                <a:gd name="T69" fmla="*/ 26 h 224"/>
                <a:gd name="T70" fmla="*/ 9 w 135"/>
                <a:gd name="T71" fmla="*/ 23 h 224"/>
                <a:gd name="T72" fmla="*/ 11 w 135"/>
                <a:gd name="T73" fmla="*/ 23 h 224"/>
                <a:gd name="T74" fmla="*/ 7 w 135"/>
                <a:gd name="T75" fmla="*/ 18 h 224"/>
                <a:gd name="T76" fmla="*/ 4 w 135"/>
                <a:gd name="T77" fmla="*/ 9 h 224"/>
                <a:gd name="T78" fmla="*/ 4 w 135"/>
                <a:gd name="T79" fmla="*/ 6 h 224"/>
                <a:gd name="T80" fmla="*/ 0 w 135"/>
                <a:gd name="T81" fmla="*/ 0 h 224"/>
                <a:gd name="T82" fmla="*/ 3 w 135"/>
                <a:gd name="T83" fmla="*/ 2 h 224"/>
                <a:gd name="T84" fmla="*/ 4 w 135"/>
                <a:gd name="T85" fmla="*/ 8 h 224"/>
                <a:gd name="T86" fmla="*/ 11 w 135"/>
                <a:gd name="T87" fmla="*/ 16 h 224"/>
                <a:gd name="T88" fmla="*/ 22 w 135"/>
                <a:gd name="T89" fmla="*/ 32 h 224"/>
                <a:gd name="T90" fmla="*/ 32 w 135"/>
                <a:gd name="T91" fmla="*/ 50 h 224"/>
                <a:gd name="T92" fmla="*/ 41 w 135"/>
                <a:gd name="T93" fmla="*/ 63 h 224"/>
                <a:gd name="T94" fmla="*/ 48 w 135"/>
                <a:gd name="T95" fmla="*/ 73 h 224"/>
                <a:gd name="T96" fmla="*/ 60 w 135"/>
                <a:gd name="T97" fmla="*/ 95 h 224"/>
                <a:gd name="T98" fmla="*/ 66 w 135"/>
                <a:gd name="T99" fmla="*/ 107 h 224"/>
                <a:gd name="T100" fmla="*/ 74 w 135"/>
                <a:gd name="T101" fmla="*/ 122 h 224"/>
                <a:gd name="T102" fmla="*/ 105 w 135"/>
                <a:gd name="T103" fmla="*/ 169 h 224"/>
                <a:gd name="T104" fmla="*/ 112 w 135"/>
                <a:gd name="T105" fmla="*/ 182 h 224"/>
                <a:gd name="T106" fmla="*/ 131 w 135"/>
                <a:gd name="T107" fmla="*/ 222 h 2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35" h="224">
                  <a:moveTo>
                    <a:pt x="131" y="222"/>
                  </a:moveTo>
                  <a:cubicBezTo>
                    <a:pt x="128" y="220"/>
                    <a:pt x="127" y="215"/>
                    <a:pt x="124" y="213"/>
                  </a:cubicBezTo>
                  <a:cubicBezTo>
                    <a:pt x="125" y="212"/>
                    <a:pt x="125" y="212"/>
                    <a:pt x="125" y="212"/>
                  </a:cubicBezTo>
                  <a:cubicBezTo>
                    <a:pt x="123" y="211"/>
                    <a:pt x="121" y="204"/>
                    <a:pt x="119" y="200"/>
                  </a:cubicBezTo>
                  <a:cubicBezTo>
                    <a:pt x="119" y="200"/>
                    <a:pt x="119" y="200"/>
                    <a:pt x="119" y="200"/>
                  </a:cubicBezTo>
                  <a:cubicBezTo>
                    <a:pt x="119" y="200"/>
                    <a:pt x="118" y="199"/>
                    <a:pt x="118" y="198"/>
                  </a:cubicBezTo>
                  <a:cubicBezTo>
                    <a:pt x="118" y="198"/>
                    <a:pt x="118" y="199"/>
                    <a:pt x="118" y="198"/>
                  </a:cubicBezTo>
                  <a:cubicBezTo>
                    <a:pt x="118" y="198"/>
                    <a:pt x="118" y="197"/>
                    <a:pt x="117" y="197"/>
                  </a:cubicBezTo>
                  <a:cubicBezTo>
                    <a:pt x="118" y="197"/>
                    <a:pt x="118" y="197"/>
                    <a:pt x="118" y="197"/>
                  </a:cubicBezTo>
                  <a:cubicBezTo>
                    <a:pt x="117" y="197"/>
                    <a:pt x="117" y="197"/>
                    <a:pt x="117" y="197"/>
                  </a:cubicBezTo>
                  <a:cubicBezTo>
                    <a:pt x="115" y="196"/>
                    <a:pt x="115" y="194"/>
                    <a:pt x="114" y="193"/>
                  </a:cubicBezTo>
                  <a:cubicBezTo>
                    <a:pt x="114" y="193"/>
                    <a:pt x="114" y="193"/>
                    <a:pt x="114" y="193"/>
                  </a:cubicBezTo>
                  <a:cubicBezTo>
                    <a:pt x="112" y="191"/>
                    <a:pt x="110" y="187"/>
                    <a:pt x="108" y="185"/>
                  </a:cubicBezTo>
                  <a:cubicBezTo>
                    <a:pt x="108" y="185"/>
                    <a:pt x="109" y="185"/>
                    <a:pt x="109" y="184"/>
                  </a:cubicBezTo>
                  <a:cubicBezTo>
                    <a:pt x="108" y="184"/>
                    <a:pt x="108" y="184"/>
                    <a:pt x="107" y="184"/>
                  </a:cubicBezTo>
                  <a:cubicBezTo>
                    <a:pt x="107" y="182"/>
                    <a:pt x="106" y="182"/>
                    <a:pt x="105" y="181"/>
                  </a:cubicBezTo>
                  <a:cubicBezTo>
                    <a:pt x="106" y="181"/>
                    <a:pt x="106" y="181"/>
                    <a:pt x="106" y="181"/>
                  </a:cubicBezTo>
                  <a:cubicBezTo>
                    <a:pt x="105" y="181"/>
                    <a:pt x="105" y="180"/>
                    <a:pt x="104" y="180"/>
                  </a:cubicBezTo>
                  <a:cubicBezTo>
                    <a:pt x="105" y="179"/>
                    <a:pt x="105" y="179"/>
                    <a:pt x="105" y="179"/>
                  </a:cubicBezTo>
                  <a:cubicBezTo>
                    <a:pt x="104" y="179"/>
                    <a:pt x="104" y="178"/>
                    <a:pt x="104" y="177"/>
                  </a:cubicBezTo>
                  <a:cubicBezTo>
                    <a:pt x="104" y="178"/>
                    <a:pt x="104" y="178"/>
                    <a:pt x="104" y="178"/>
                  </a:cubicBezTo>
                  <a:cubicBezTo>
                    <a:pt x="104" y="177"/>
                    <a:pt x="104" y="177"/>
                    <a:pt x="104" y="177"/>
                  </a:cubicBezTo>
                  <a:cubicBezTo>
                    <a:pt x="104" y="177"/>
                    <a:pt x="104" y="177"/>
                    <a:pt x="104" y="177"/>
                  </a:cubicBezTo>
                  <a:cubicBezTo>
                    <a:pt x="102" y="176"/>
                    <a:pt x="102" y="175"/>
                    <a:pt x="102" y="176"/>
                  </a:cubicBezTo>
                  <a:cubicBezTo>
                    <a:pt x="102" y="175"/>
                    <a:pt x="102" y="177"/>
                    <a:pt x="104" y="176"/>
                  </a:cubicBezTo>
                  <a:cubicBezTo>
                    <a:pt x="100" y="171"/>
                    <a:pt x="98" y="168"/>
                    <a:pt x="97" y="165"/>
                  </a:cubicBezTo>
                  <a:cubicBezTo>
                    <a:pt x="97" y="164"/>
                    <a:pt x="97" y="164"/>
                    <a:pt x="97" y="164"/>
                  </a:cubicBezTo>
                  <a:cubicBezTo>
                    <a:pt x="97" y="163"/>
                    <a:pt x="96" y="162"/>
                    <a:pt x="95" y="162"/>
                  </a:cubicBezTo>
                  <a:cubicBezTo>
                    <a:pt x="96" y="162"/>
                    <a:pt x="96" y="162"/>
                    <a:pt x="96" y="162"/>
                  </a:cubicBezTo>
                  <a:cubicBezTo>
                    <a:pt x="95" y="161"/>
                    <a:pt x="93" y="161"/>
                    <a:pt x="93" y="160"/>
                  </a:cubicBezTo>
                  <a:cubicBezTo>
                    <a:pt x="95" y="161"/>
                    <a:pt x="95" y="161"/>
                    <a:pt x="95" y="160"/>
                  </a:cubicBezTo>
                  <a:cubicBezTo>
                    <a:pt x="93" y="160"/>
                    <a:pt x="93" y="159"/>
                    <a:pt x="92" y="158"/>
                  </a:cubicBezTo>
                  <a:cubicBezTo>
                    <a:pt x="92" y="158"/>
                    <a:pt x="93" y="159"/>
                    <a:pt x="93" y="158"/>
                  </a:cubicBezTo>
                  <a:cubicBezTo>
                    <a:pt x="92" y="158"/>
                    <a:pt x="92" y="157"/>
                    <a:pt x="91" y="157"/>
                  </a:cubicBezTo>
                  <a:cubicBezTo>
                    <a:pt x="92" y="157"/>
                    <a:pt x="92" y="157"/>
                    <a:pt x="92" y="157"/>
                  </a:cubicBezTo>
                  <a:cubicBezTo>
                    <a:pt x="92" y="155"/>
                    <a:pt x="91" y="157"/>
                    <a:pt x="91" y="155"/>
                  </a:cubicBezTo>
                  <a:cubicBezTo>
                    <a:pt x="91" y="157"/>
                    <a:pt x="91" y="155"/>
                    <a:pt x="91" y="155"/>
                  </a:cubicBezTo>
                  <a:cubicBezTo>
                    <a:pt x="91" y="155"/>
                    <a:pt x="90" y="153"/>
                    <a:pt x="89" y="152"/>
                  </a:cubicBezTo>
                  <a:cubicBezTo>
                    <a:pt x="89" y="152"/>
                    <a:pt x="89" y="152"/>
                    <a:pt x="89" y="152"/>
                  </a:cubicBezTo>
                  <a:cubicBezTo>
                    <a:pt x="89" y="151"/>
                    <a:pt x="88" y="150"/>
                    <a:pt x="87" y="150"/>
                  </a:cubicBezTo>
                  <a:cubicBezTo>
                    <a:pt x="87" y="150"/>
                    <a:pt x="88" y="150"/>
                    <a:pt x="88" y="149"/>
                  </a:cubicBezTo>
                  <a:cubicBezTo>
                    <a:pt x="87" y="149"/>
                    <a:pt x="86" y="146"/>
                    <a:pt x="86" y="148"/>
                  </a:cubicBezTo>
                  <a:cubicBezTo>
                    <a:pt x="84" y="146"/>
                    <a:pt x="84" y="145"/>
                    <a:pt x="84" y="144"/>
                  </a:cubicBezTo>
                  <a:cubicBezTo>
                    <a:pt x="84" y="145"/>
                    <a:pt x="84" y="144"/>
                    <a:pt x="84" y="144"/>
                  </a:cubicBezTo>
                  <a:cubicBezTo>
                    <a:pt x="86" y="144"/>
                    <a:pt x="86" y="144"/>
                    <a:pt x="86" y="144"/>
                  </a:cubicBezTo>
                  <a:cubicBezTo>
                    <a:pt x="86" y="144"/>
                    <a:pt x="86" y="144"/>
                    <a:pt x="86" y="144"/>
                  </a:cubicBezTo>
                  <a:cubicBezTo>
                    <a:pt x="86" y="144"/>
                    <a:pt x="84" y="143"/>
                    <a:pt x="84" y="143"/>
                  </a:cubicBezTo>
                  <a:cubicBezTo>
                    <a:pt x="84" y="142"/>
                    <a:pt x="83" y="142"/>
                    <a:pt x="82" y="141"/>
                  </a:cubicBezTo>
                  <a:cubicBezTo>
                    <a:pt x="83" y="142"/>
                    <a:pt x="83" y="140"/>
                    <a:pt x="83" y="141"/>
                  </a:cubicBezTo>
                  <a:cubicBezTo>
                    <a:pt x="81" y="140"/>
                    <a:pt x="81" y="140"/>
                    <a:pt x="81" y="140"/>
                  </a:cubicBezTo>
                  <a:cubicBezTo>
                    <a:pt x="80" y="140"/>
                    <a:pt x="81" y="140"/>
                    <a:pt x="81" y="139"/>
                  </a:cubicBezTo>
                  <a:cubicBezTo>
                    <a:pt x="80" y="139"/>
                    <a:pt x="80" y="139"/>
                    <a:pt x="80" y="139"/>
                  </a:cubicBezTo>
                  <a:cubicBezTo>
                    <a:pt x="80" y="139"/>
                    <a:pt x="79" y="138"/>
                    <a:pt x="79" y="137"/>
                  </a:cubicBezTo>
                  <a:cubicBezTo>
                    <a:pt x="80" y="137"/>
                    <a:pt x="80" y="137"/>
                    <a:pt x="80" y="137"/>
                  </a:cubicBezTo>
                  <a:cubicBezTo>
                    <a:pt x="80" y="136"/>
                    <a:pt x="79" y="136"/>
                    <a:pt x="79" y="136"/>
                  </a:cubicBezTo>
                  <a:cubicBezTo>
                    <a:pt x="79" y="136"/>
                    <a:pt x="79" y="136"/>
                    <a:pt x="79" y="136"/>
                  </a:cubicBezTo>
                  <a:cubicBezTo>
                    <a:pt x="79" y="135"/>
                    <a:pt x="78" y="134"/>
                    <a:pt x="78" y="135"/>
                  </a:cubicBezTo>
                  <a:cubicBezTo>
                    <a:pt x="78" y="135"/>
                    <a:pt x="78" y="135"/>
                    <a:pt x="78" y="135"/>
                  </a:cubicBezTo>
                  <a:cubicBezTo>
                    <a:pt x="78" y="135"/>
                    <a:pt x="78" y="135"/>
                    <a:pt x="78" y="134"/>
                  </a:cubicBezTo>
                  <a:cubicBezTo>
                    <a:pt x="78" y="134"/>
                    <a:pt x="78" y="134"/>
                    <a:pt x="78" y="134"/>
                  </a:cubicBezTo>
                  <a:cubicBezTo>
                    <a:pt x="76" y="133"/>
                    <a:pt x="75" y="132"/>
                    <a:pt x="74" y="131"/>
                  </a:cubicBezTo>
                  <a:cubicBezTo>
                    <a:pt x="74" y="132"/>
                    <a:pt x="75" y="131"/>
                    <a:pt x="75" y="132"/>
                  </a:cubicBezTo>
                  <a:cubicBezTo>
                    <a:pt x="75" y="130"/>
                    <a:pt x="73" y="130"/>
                    <a:pt x="73" y="128"/>
                  </a:cubicBezTo>
                  <a:cubicBezTo>
                    <a:pt x="73" y="128"/>
                    <a:pt x="73" y="128"/>
                    <a:pt x="73" y="128"/>
                  </a:cubicBezTo>
                  <a:cubicBezTo>
                    <a:pt x="72" y="128"/>
                    <a:pt x="73" y="127"/>
                    <a:pt x="72" y="127"/>
                  </a:cubicBezTo>
                  <a:cubicBezTo>
                    <a:pt x="73" y="127"/>
                    <a:pt x="72" y="126"/>
                    <a:pt x="72" y="126"/>
                  </a:cubicBezTo>
                  <a:cubicBezTo>
                    <a:pt x="71" y="126"/>
                    <a:pt x="72" y="126"/>
                    <a:pt x="72" y="126"/>
                  </a:cubicBezTo>
                  <a:cubicBezTo>
                    <a:pt x="71" y="126"/>
                    <a:pt x="70" y="124"/>
                    <a:pt x="70" y="123"/>
                  </a:cubicBezTo>
                  <a:cubicBezTo>
                    <a:pt x="70" y="123"/>
                    <a:pt x="69" y="123"/>
                    <a:pt x="69" y="122"/>
                  </a:cubicBezTo>
                  <a:cubicBezTo>
                    <a:pt x="69" y="122"/>
                    <a:pt x="69" y="122"/>
                    <a:pt x="69" y="122"/>
                  </a:cubicBezTo>
                  <a:cubicBezTo>
                    <a:pt x="69" y="121"/>
                    <a:pt x="69" y="121"/>
                    <a:pt x="69" y="121"/>
                  </a:cubicBezTo>
                  <a:cubicBezTo>
                    <a:pt x="67" y="119"/>
                    <a:pt x="71" y="123"/>
                    <a:pt x="70" y="122"/>
                  </a:cubicBezTo>
                  <a:cubicBezTo>
                    <a:pt x="70" y="122"/>
                    <a:pt x="67" y="122"/>
                    <a:pt x="69" y="121"/>
                  </a:cubicBezTo>
                  <a:cubicBezTo>
                    <a:pt x="67" y="119"/>
                    <a:pt x="67" y="119"/>
                    <a:pt x="67" y="119"/>
                  </a:cubicBezTo>
                  <a:cubicBezTo>
                    <a:pt x="67" y="119"/>
                    <a:pt x="69" y="119"/>
                    <a:pt x="69" y="118"/>
                  </a:cubicBezTo>
                  <a:cubicBezTo>
                    <a:pt x="67" y="117"/>
                    <a:pt x="67" y="118"/>
                    <a:pt x="67" y="117"/>
                  </a:cubicBezTo>
                  <a:cubicBezTo>
                    <a:pt x="66" y="117"/>
                    <a:pt x="66" y="117"/>
                    <a:pt x="66" y="117"/>
                  </a:cubicBezTo>
                  <a:cubicBezTo>
                    <a:pt x="66" y="117"/>
                    <a:pt x="66" y="117"/>
                    <a:pt x="65" y="117"/>
                  </a:cubicBezTo>
                  <a:cubicBezTo>
                    <a:pt x="66" y="117"/>
                    <a:pt x="64" y="117"/>
                    <a:pt x="65" y="116"/>
                  </a:cubicBezTo>
                  <a:cubicBezTo>
                    <a:pt x="66" y="116"/>
                    <a:pt x="66" y="116"/>
                    <a:pt x="66" y="116"/>
                  </a:cubicBezTo>
                  <a:cubicBezTo>
                    <a:pt x="65" y="116"/>
                    <a:pt x="65" y="116"/>
                    <a:pt x="65" y="116"/>
                  </a:cubicBezTo>
                  <a:cubicBezTo>
                    <a:pt x="65" y="115"/>
                    <a:pt x="65" y="115"/>
                    <a:pt x="65" y="115"/>
                  </a:cubicBezTo>
                  <a:cubicBezTo>
                    <a:pt x="64" y="116"/>
                    <a:pt x="64" y="114"/>
                    <a:pt x="64" y="114"/>
                  </a:cubicBezTo>
                  <a:cubicBezTo>
                    <a:pt x="64" y="113"/>
                    <a:pt x="63" y="112"/>
                    <a:pt x="63" y="111"/>
                  </a:cubicBezTo>
                  <a:cubicBezTo>
                    <a:pt x="63" y="111"/>
                    <a:pt x="62" y="111"/>
                    <a:pt x="62" y="110"/>
                  </a:cubicBezTo>
                  <a:cubicBezTo>
                    <a:pt x="62" y="110"/>
                    <a:pt x="62" y="110"/>
                    <a:pt x="62" y="110"/>
                  </a:cubicBezTo>
                  <a:cubicBezTo>
                    <a:pt x="62" y="109"/>
                    <a:pt x="62" y="109"/>
                    <a:pt x="62" y="109"/>
                  </a:cubicBezTo>
                  <a:cubicBezTo>
                    <a:pt x="62" y="109"/>
                    <a:pt x="62" y="108"/>
                    <a:pt x="62" y="107"/>
                  </a:cubicBezTo>
                  <a:cubicBezTo>
                    <a:pt x="61" y="107"/>
                    <a:pt x="61" y="107"/>
                    <a:pt x="60" y="107"/>
                  </a:cubicBezTo>
                  <a:cubicBezTo>
                    <a:pt x="61" y="106"/>
                    <a:pt x="58" y="106"/>
                    <a:pt x="58" y="105"/>
                  </a:cubicBezTo>
                  <a:cubicBezTo>
                    <a:pt x="60" y="105"/>
                    <a:pt x="60" y="105"/>
                    <a:pt x="60" y="105"/>
                  </a:cubicBezTo>
                  <a:cubicBezTo>
                    <a:pt x="61" y="104"/>
                    <a:pt x="58" y="104"/>
                    <a:pt x="58" y="103"/>
                  </a:cubicBezTo>
                  <a:cubicBezTo>
                    <a:pt x="57" y="103"/>
                    <a:pt x="57" y="103"/>
                    <a:pt x="57" y="103"/>
                  </a:cubicBezTo>
                  <a:cubicBezTo>
                    <a:pt x="57" y="103"/>
                    <a:pt x="57" y="103"/>
                    <a:pt x="57" y="103"/>
                  </a:cubicBezTo>
                  <a:cubicBezTo>
                    <a:pt x="57" y="103"/>
                    <a:pt x="57" y="101"/>
                    <a:pt x="56" y="101"/>
                  </a:cubicBezTo>
                  <a:cubicBezTo>
                    <a:pt x="56" y="99"/>
                    <a:pt x="54" y="98"/>
                    <a:pt x="55" y="97"/>
                  </a:cubicBezTo>
                  <a:cubicBezTo>
                    <a:pt x="54" y="97"/>
                    <a:pt x="54" y="96"/>
                    <a:pt x="54" y="96"/>
                  </a:cubicBezTo>
                  <a:cubicBezTo>
                    <a:pt x="54" y="97"/>
                    <a:pt x="54" y="97"/>
                    <a:pt x="54" y="97"/>
                  </a:cubicBezTo>
                  <a:cubicBezTo>
                    <a:pt x="54" y="97"/>
                    <a:pt x="54" y="97"/>
                    <a:pt x="54" y="97"/>
                  </a:cubicBezTo>
                  <a:cubicBezTo>
                    <a:pt x="54" y="96"/>
                    <a:pt x="54" y="96"/>
                    <a:pt x="54" y="96"/>
                  </a:cubicBezTo>
                  <a:cubicBezTo>
                    <a:pt x="54" y="95"/>
                    <a:pt x="53" y="96"/>
                    <a:pt x="52" y="94"/>
                  </a:cubicBezTo>
                  <a:cubicBezTo>
                    <a:pt x="52" y="94"/>
                    <a:pt x="52" y="94"/>
                    <a:pt x="52" y="94"/>
                  </a:cubicBezTo>
                  <a:cubicBezTo>
                    <a:pt x="51" y="92"/>
                    <a:pt x="51" y="92"/>
                    <a:pt x="51" y="92"/>
                  </a:cubicBezTo>
                  <a:cubicBezTo>
                    <a:pt x="51" y="91"/>
                    <a:pt x="52" y="91"/>
                    <a:pt x="52" y="91"/>
                  </a:cubicBezTo>
                  <a:cubicBezTo>
                    <a:pt x="51" y="90"/>
                    <a:pt x="51" y="90"/>
                    <a:pt x="51" y="90"/>
                  </a:cubicBezTo>
                  <a:cubicBezTo>
                    <a:pt x="51" y="90"/>
                    <a:pt x="51" y="90"/>
                    <a:pt x="51" y="90"/>
                  </a:cubicBezTo>
                  <a:cubicBezTo>
                    <a:pt x="51" y="90"/>
                    <a:pt x="51" y="90"/>
                    <a:pt x="50" y="90"/>
                  </a:cubicBezTo>
                  <a:cubicBezTo>
                    <a:pt x="51" y="90"/>
                    <a:pt x="51" y="90"/>
                    <a:pt x="51" y="90"/>
                  </a:cubicBezTo>
                  <a:cubicBezTo>
                    <a:pt x="50" y="89"/>
                    <a:pt x="50" y="89"/>
                    <a:pt x="50" y="89"/>
                  </a:cubicBezTo>
                  <a:cubicBezTo>
                    <a:pt x="50" y="90"/>
                    <a:pt x="50" y="90"/>
                    <a:pt x="50" y="90"/>
                  </a:cubicBezTo>
                  <a:cubicBezTo>
                    <a:pt x="50" y="90"/>
                    <a:pt x="50" y="90"/>
                    <a:pt x="49" y="89"/>
                  </a:cubicBezTo>
                  <a:cubicBezTo>
                    <a:pt x="50" y="89"/>
                    <a:pt x="49" y="88"/>
                    <a:pt x="49" y="88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8" y="87"/>
                    <a:pt x="48" y="87"/>
                    <a:pt x="48" y="87"/>
                  </a:cubicBezTo>
                  <a:cubicBezTo>
                    <a:pt x="49" y="87"/>
                    <a:pt x="48" y="88"/>
                    <a:pt x="49" y="88"/>
                  </a:cubicBezTo>
                  <a:cubicBezTo>
                    <a:pt x="49" y="87"/>
                    <a:pt x="49" y="87"/>
                    <a:pt x="48" y="87"/>
                  </a:cubicBezTo>
                  <a:cubicBezTo>
                    <a:pt x="48" y="86"/>
                    <a:pt x="48" y="87"/>
                    <a:pt x="47" y="86"/>
                  </a:cubicBezTo>
                  <a:cubicBezTo>
                    <a:pt x="48" y="87"/>
                    <a:pt x="48" y="86"/>
                    <a:pt x="48" y="87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7" y="86"/>
                    <a:pt x="47" y="86"/>
                    <a:pt x="47" y="86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7" y="86"/>
                    <a:pt x="47" y="85"/>
                    <a:pt x="46" y="85"/>
                  </a:cubicBezTo>
                  <a:cubicBezTo>
                    <a:pt x="46" y="84"/>
                    <a:pt x="46" y="84"/>
                    <a:pt x="46" y="83"/>
                  </a:cubicBezTo>
                  <a:cubicBezTo>
                    <a:pt x="46" y="83"/>
                    <a:pt x="46" y="83"/>
                    <a:pt x="46" y="83"/>
                  </a:cubicBezTo>
                  <a:cubicBezTo>
                    <a:pt x="45" y="82"/>
                    <a:pt x="45" y="82"/>
                    <a:pt x="45" y="82"/>
                  </a:cubicBezTo>
                  <a:cubicBezTo>
                    <a:pt x="45" y="82"/>
                    <a:pt x="45" y="82"/>
                    <a:pt x="45" y="82"/>
                  </a:cubicBezTo>
                  <a:cubicBezTo>
                    <a:pt x="44" y="81"/>
                    <a:pt x="44" y="81"/>
                    <a:pt x="44" y="81"/>
                  </a:cubicBezTo>
                  <a:cubicBezTo>
                    <a:pt x="44" y="80"/>
                    <a:pt x="46" y="80"/>
                    <a:pt x="45" y="79"/>
                  </a:cubicBezTo>
                  <a:cubicBezTo>
                    <a:pt x="44" y="79"/>
                    <a:pt x="44" y="79"/>
                    <a:pt x="44" y="79"/>
                  </a:cubicBezTo>
                  <a:cubicBezTo>
                    <a:pt x="44" y="78"/>
                    <a:pt x="41" y="77"/>
                    <a:pt x="41" y="76"/>
                  </a:cubicBezTo>
                  <a:cubicBezTo>
                    <a:pt x="41" y="76"/>
                    <a:pt x="41" y="76"/>
                    <a:pt x="41" y="76"/>
                  </a:cubicBezTo>
                  <a:cubicBezTo>
                    <a:pt x="40" y="74"/>
                    <a:pt x="38" y="72"/>
                    <a:pt x="38" y="70"/>
                  </a:cubicBezTo>
                  <a:cubicBezTo>
                    <a:pt x="39" y="71"/>
                    <a:pt x="39" y="70"/>
                    <a:pt x="39" y="70"/>
                  </a:cubicBezTo>
                  <a:cubicBezTo>
                    <a:pt x="38" y="70"/>
                    <a:pt x="39" y="70"/>
                    <a:pt x="38" y="70"/>
                  </a:cubicBezTo>
                  <a:cubicBezTo>
                    <a:pt x="38" y="70"/>
                    <a:pt x="37" y="70"/>
                    <a:pt x="38" y="70"/>
                  </a:cubicBezTo>
                  <a:cubicBezTo>
                    <a:pt x="37" y="70"/>
                    <a:pt x="37" y="69"/>
                    <a:pt x="37" y="68"/>
                  </a:cubicBezTo>
                  <a:cubicBezTo>
                    <a:pt x="37" y="69"/>
                    <a:pt x="37" y="68"/>
                    <a:pt x="36" y="68"/>
                  </a:cubicBezTo>
                  <a:cubicBezTo>
                    <a:pt x="37" y="68"/>
                    <a:pt x="37" y="67"/>
                    <a:pt x="36" y="67"/>
                  </a:cubicBezTo>
                  <a:cubicBezTo>
                    <a:pt x="36" y="67"/>
                    <a:pt x="36" y="67"/>
                    <a:pt x="36" y="67"/>
                  </a:cubicBezTo>
                  <a:cubicBezTo>
                    <a:pt x="36" y="65"/>
                    <a:pt x="36" y="65"/>
                    <a:pt x="36" y="65"/>
                  </a:cubicBezTo>
                  <a:cubicBezTo>
                    <a:pt x="35" y="65"/>
                    <a:pt x="35" y="65"/>
                    <a:pt x="35" y="65"/>
                  </a:cubicBezTo>
                  <a:cubicBezTo>
                    <a:pt x="35" y="64"/>
                    <a:pt x="35" y="64"/>
                    <a:pt x="35" y="64"/>
                  </a:cubicBezTo>
                  <a:cubicBezTo>
                    <a:pt x="34" y="63"/>
                    <a:pt x="34" y="63"/>
                    <a:pt x="34" y="63"/>
                  </a:cubicBezTo>
                  <a:cubicBezTo>
                    <a:pt x="34" y="63"/>
                    <a:pt x="34" y="63"/>
                    <a:pt x="34" y="63"/>
                  </a:cubicBezTo>
                  <a:cubicBezTo>
                    <a:pt x="34" y="62"/>
                    <a:pt x="32" y="62"/>
                    <a:pt x="32" y="63"/>
                  </a:cubicBezTo>
                  <a:cubicBezTo>
                    <a:pt x="32" y="61"/>
                    <a:pt x="32" y="61"/>
                    <a:pt x="32" y="60"/>
                  </a:cubicBezTo>
                  <a:cubicBezTo>
                    <a:pt x="31" y="59"/>
                    <a:pt x="29" y="56"/>
                    <a:pt x="28" y="54"/>
                  </a:cubicBezTo>
                  <a:cubicBezTo>
                    <a:pt x="28" y="54"/>
                    <a:pt x="28" y="54"/>
                    <a:pt x="28" y="54"/>
                  </a:cubicBezTo>
                  <a:cubicBezTo>
                    <a:pt x="28" y="53"/>
                    <a:pt x="27" y="54"/>
                    <a:pt x="27" y="53"/>
                  </a:cubicBezTo>
                  <a:cubicBezTo>
                    <a:pt x="28" y="53"/>
                    <a:pt x="28" y="53"/>
                    <a:pt x="28" y="53"/>
                  </a:cubicBezTo>
                  <a:cubicBezTo>
                    <a:pt x="28" y="52"/>
                    <a:pt x="27" y="52"/>
                    <a:pt x="27" y="52"/>
                  </a:cubicBezTo>
                  <a:cubicBezTo>
                    <a:pt x="26" y="52"/>
                    <a:pt x="27" y="52"/>
                    <a:pt x="27" y="52"/>
                  </a:cubicBezTo>
                  <a:cubicBezTo>
                    <a:pt x="26" y="52"/>
                    <a:pt x="26" y="51"/>
                    <a:pt x="26" y="51"/>
                  </a:cubicBezTo>
                  <a:cubicBezTo>
                    <a:pt x="26" y="51"/>
                    <a:pt x="26" y="51"/>
                    <a:pt x="27" y="51"/>
                  </a:cubicBezTo>
                  <a:cubicBezTo>
                    <a:pt x="26" y="50"/>
                    <a:pt x="26" y="50"/>
                    <a:pt x="26" y="50"/>
                  </a:cubicBezTo>
                  <a:cubicBezTo>
                    <a:pt x="26" y="50"/>
                    <a:pt x="28" y="51"/>
                    <a:pt x="29" y="50"/>
                  </a:cubicBezTo>
                  <a:cubicBezTo>
                    <a:pt x="28" y="50"/>
                    <a:pt x="28" y="50"/>
                    <a:pt x="28" y="50"/>
                  </a:cubicBezTo>
                  <a:cubicBezTo>
                    <a:pt x="29" y="50"/>
                    <a:pt x="30" y="50"/>
                    <a:pt x="29" y="50"/>
                  </a:cubicBezTo>
                  <a:cubicBezTo>
                    <a:pt x="27" y="50"/>
                    <a:pt x="27" y="50"/>
                    <a:pt x="27" y="50"/>
                  </a:cubicBezTo>
                  <a:cubicBezTo>
                    <a:pt x="27" y="49"/>
                    <a:pt x="26" y="50"/>
                    <a:pt x="25" y="49"/>
                  </a:cubicBezTo>
                  <a:cubicBezTo>
                    <a:pt x="26" y="50"/>
                    <a:pt x="26" y="50"/>
                    <a:pt x="26" y="50"/>
                  </a:cubicBezTo>
                  <a:cubicBezTo>
                    <a:pt x="26" y="49"/>
                    <a:pt x="25" y="49"/>
                    <a:pt x="25" y="47"/>
                  </a:cubicBezTo>
                  <a:cubicBezTo>
                    <a:pt x="25" y="49"/>
                    <a:pt x="24" y="49"/>
                    <a:pt x="24" y="49"/>
                  </a:cubicBezTo>
                  <a:cubicBezTo>
                    <a:pt x="24" y="47"/>
                    <a:pt x="25" y="49"/>
                    <a:pt x="24" y="47"/>
                  </a:cubicBezTo>
                  <a:cubicBezTo>
                    <a:pt x="24" y="47"/>
                    <a:pt x="23" y="46"/>
                    <a:pt x="23" y="47"/>
                  </a:cubicBezTo>
                  <a:cubicBezTo>
                    <a:pt x="22" y="47"/>
                    <a:pt x="23" y="46"/>
                    <a:pt x="22" y="46"/>
                  </a:cubicBezTo>
                  <a:cubicBezTo>
                    <a:pt x="23" y="45"/>
                    <a:pt x="24" y="46"/>
                    <a:pt x="24" y="45"/>
                  </a:cubicBezTo>
                  <a:cubicBezTo>
                    <a:pt x="23" y="45"/>
                    <a:pt x="22" y="44"/>
                    <a:pt x="22" y="45"/>
                  </a:cubicBezTo>
                  <a:cubicBezTo>
                    <a:pt x="22" y="45"/>
                    <a:pt x="22" y="44"/>
                    <a:pt x="23" y="45"/>
                  </a:cubicBezTo>
                  <a:cubicBezTo>
                    <a:pt x="23" y="44"/>
                    <a:pt x="21" y="44"/>
                    <a:pt x="22" y="43"/>
                  </a:cubicBezTo>
                  <a:cubicBezTo>
                    <a:pt x="21" y="43"/>
                    <a:pt x="21" y="43"/>
                    <a:pt x="21" y="43"/>
                  </a:cubicBezTo>
                  <a:cubicBezTo>
                    <a:pt x="21" y="43"/>
                    <a:pt x="21" y="43"/>
                    <a:pt x="21" y="43"/>
                  </a:cubicBezTo>
                  <a:cubicBezTo>
                    <a:pt x="21" y="43"/>
                    <a:pt x="20" y="42"/>
                    <a:pt x="21" y="42"/>
                  </a:cubicBezTo>
                  <a:cubicBezTo>
                    <a:pt x="20" y="41"/>
                    <a:pt x="20" y="41"/>
                    <a:pt x="20" y="41"/>
                  </a:cubicBezTo>
                  <a:cubicBezTo>
                    <a:pt x="20" y="42"/>
                    <a:pt x="21" y="42"/>
                    <a:pt x="20" y="43"/>
                  </a:cubicBezTo>
                  <a:cubicBezTo>
                    <a:pt x="20" y="42"/>
                    <a:pt x="19" y="42"/>
                    <a:pt x="19" y="42"/>
                  </a:cubicBezTo>
                  <a:cubicBezTo>
                    <a:pt x="19" y="41"/>
                    <a:pt x="19" y="41"/>
                    <a:pt x="19" y="41"/>
                  </a:cubicBezTo>
                  <a:cubicBezTo>
                    <a:pt x="19" y="41"/>
                    <a:pt x="19" y="41"/>
                    <a:pt x="18" y="41"/>
                  </a:cubicBezTo>
                  <a:cubicBezTo>
                    <a:pt x="19" y="41"/>
                    <a:pt x="19" y="41"/>
                    <a:pt x="19" y="40"/>
                  </a:cubicBezTo>
                  <a:cubicBezTo>
                    <a:pt x="18" y="40"/>
                    <a:pt x="18" y="40"/>
                    <a:pt x="18" y="40"/>
                  </a:cubicBezTo>
                  <a:cubicBezTo>
                    <a:pt x="17" y="40"/>
                    <a:pt x="19" y="40"/>
                    <a:pt x="18" y="39"/>
                  </a:cubicBezTo>
                  <a:cubicBezTo>
                    <a:pt x="19" y="39"/>
                    <a:pt x="19" y="39"/>
                    <a:pt x="19" y="39"/>
                  </a:cubicBezTo>
                  <a:cubicBezTo>
                    <a:pt x="19" y="39"/>
                    <a:pt x="19" y="39"/>
                    <a:pt x="19" y="37"/>
                  </a:cubicBezTo>
                  <a:cubicBezTo>
                    <a:pt x="18" y="37"/>
                    <a:pt x="17" y="37"/>
                    <a:pt x="17" y="39"/>
                  </a:cubicBezTo>
                  <a:cubicBezTo>
                    <a:pt x="17" y="37"/>
                    <a:pt x="17" y="37"/>
                    <a:pt x="17" y="37"/>
                  </a:cubicBezTo>
                  <a:cubicBezTo>
                    <a:pt x="18" y="37"/>
                    <a:pt x="18" y="37"/>
                    <a:pt x="18" y="37"/>
                  </a:cubicBezTo>
                  <a:cubicBezTo>
                    <a:pt x="18" y="36"/>
                    <a:pt x="18" y="36"/>
                    <a:pt x="18" y="36"/>
                  </a:cubicBezTo>
                  <a:cubicBezTo>
                    <a:pt x="17" y="36"/>
                    <a:pt x="17" y="36"/>
                    <a:pt x="17" y="36"/>
                  </a:cubicBezTo>
                  <a:cubicBezTo>
                    <a:pt x="17" y="36"/>
                    <a:pt x="17" y="36"/>
                    <a:pt x="17" y="36"/>
                  </a:cubicBezTo>
                  <a:cubicBezTo>
                    <a:pt x="17" y="35"/>
                    <a:pt x="17" y="36"/>
                    <a:pt x="17" y="36"/>
                  </a:cubicBezTo>
                  <a:cubicBezTo>
                    <a:pt x="17" y="35"/>
                    <a:pt x="17" y="34"/>
                    <a:pt x="17" y="34"/>
                  </a:cubicBezTo>
                  <a:cubicBezTo>
                    <a:pt x="17" y="34"/>
                    <a:pt x="17" y="34"/>
                    <a:pt x="17" y="34"/>
                  </a:cubicBezTo>
                  <a:cubicBezTo>
                    <a:pt x="17" y="33"/>
                    <a:pt x="17" y="33"/>
                    <a:pt x="17" y="33"/>
                  </a:cubicBezTo>
                  <a:cubicBezTo>
                    <a:pt x="18" y="34"/>
                    <a:pt x="17" y="33"/>
                    <a:pt x="18" y="33"/>
                  </a:cubicBezTo>
                  <a:cubicBezTo>
                    <a:pt x="18" y="32"/>
                    <a:pt x="17" y="32"/>
                    <a:pt x="17" y="32"/>
                  </a:cubicBezTo>
                  <a:cubicBezTo>
                    <a:pt x="17" y="33"/>
                    <a:pt x="15" y="32"/>
                    <a:pt x="14" y="33"/>
                  </a:cubicBezTo>
                  <a:cubicBezTo>
                    <a:pt x="13" y="32"/>
                    <a:pt x="17" y="31"/>
                    <a:pt x="14" y="30"/>
                  </a:cubicBezTo>
                  <a:cubicBezTo>
                    <a:pt x="14" y="30"/>
                    <a:pt x="13" y="30"/>
                    <a:pt x="13" y="31"/>
                  </a:cubicBezTo>
                  <a:cubicBezTo>
                    <a:pt x="13" y="30"/>
                    <a:pt x="12" y="31"/>
                    <a:pt x="12" y="30"/>
                  </a:cubicBezTo>
                  <a:cubicBezTo>
                    <a:pt x="13" y="30"/>
                    <a:pt x="13" y="29"/>
                    <a:pt x="14" y="29"/>
                  </a:cubicBezTo>
                  <a:cubicBezTo>
                    <a:pt x="13" y="29"/>
                    <a:pt x="14" y="30"/>
                    <a:pt x="14" y="30"/>
                  </a:cubicBezTo>
                  <a:cubicBezTo>
                    <a:pt x="14" y="29"/>
                    <a:pt x="15" y="29"/>
                    <a:pt x="14" y="29"/>
                  </a:cubicBezTo>
                  <a:cubicBezTo>
                    <a:pt x="14" y="28"/>
                    <a:pt x="14" y="28"/>
                    <a:pt x="13" y="28"/>
                  </a:cubicBezTo>
                  <a:cubicBezTo>
                    <a:pt x="13" y="28"/>
                    <a:pt x="14" y="29"/>
                    <a:pt x="13" y="29"/>
                  </a:cubicBezTo>
                  <a:cubicBezTo>
                    <a:pt x="12" y="28"/>
                    <a:pt x="13" y="27"/>
                    <a:pt x="12" y="27"/>
                  </a:cubicBezTo>
                  <a:cubicBezTo>
                    <a:pt x="12" y="28"/>
                    <a:pt x="12" y="28"/>
                    <a:pt x="11" y="29"/>
                  </a:cubicBezTo>
                  <a:cubicBezTo>
                    <a:pt x="11" y="28"/>
                    <a:pt x="11" y="28"/>
                    <a:pt x="11" y="28"/>
                  </a:cubicBezTo>
                  <a:cubicBezTo>
                    <a:pt x="11" y="28"/>
                    <a:pt x="11" y="28"/>
                    <a:pt x="11" y="28"/>
                  </a:cubicBezTo>
                  <a:cubicBezTo>
                    <a:pt x="11" y="27"/>
                    <a:pt x="10" y="28"/>
                    <a:pt x="10" y="27"/>
                  </a:cubicBezTo>
                  <a:cubicBezTo>
                    <a:pt x="10" y="26"/>
                    <a:pt x="10" y="26"/>
                    <a:pt x="10" y="26"/>
                  </a:cubicBezTo>
                  <a:cubicBezTo>
                    <a:pt x="11" y="26"/>
                    <a:pt x="11" y="28"/>
                    <a:pt x="12" y="27"/>
                  </a:cubicBezTo>
                  <a:cubicBezTo>
                    <a:pt x="11" y="26"/>
                    <a:pt x="11" y="26"/>
                    <a:pt x="11" y="26"/>
                  </a:cubicBezTo>
                  <a:cubicBezTo>
                    <a:pt x="11" y="26"/>
                    <a:pt x="11" y="26"/>
                    <a:pt x="11" y="26"/>
                  </a:cubicBezTo>
                  <a:cubicBezTo>
                    <a:pt x="11" y="26"/>
                    <a:pt x="12" y="25"/>
                    <a:pt x="11" y="24"/>
                  </a:cubicBezTo>
                  <a:cubicBezTo>
                    <a:pt x="10" y="24"/>
                    <a:pt x="10" y="24"/>
                    <a:pt x="10" y="24"/>
                  </a:cubicBezTo>
                  <a:cubicBezTo>
                    <a:pt x="10" y="23"/>
                    <a:pt x="10" y="23"/>
                    <a:pt x="9" y="23"/>
                  </a:cubicBezTo>
                  <a:cubicBezTo>
                    <a:pt x="10" y="23"/>
                    <a:pt x="9" y="22"/>
                    <a:pt x="10" y="23"/>
                  </a:cubicBezTo>
                  <a:cubicBezTo>
                    <a:pt x="10" y="24"/>
                    <a:pt x="10" y="24"/>
                    <a:pt x="10" y="24"/>
                  </a:cubicBezTo>
                  <a:cubicBezTo>
                    <a:pt x="11" y="23"/>
                    <a:pt x="11" y="25"/>
                    <a:pt x="12" y="24"/>
                  </a:cubicBezTo>
                  <a:cubicBezTo>
                    <a:pt x="11" y="24"/>
                    <a:pt x="12" y="23"/>
                    <a:pt x="13" y="23"/>
                  </a:cubicBezTo>
                  <a:cubicBezTo>
                    <a:pt x="12" y="23"/>
                    <a:pt x="12" y="23"/>
                    <a:pt x="12" y="23"/>
                  </a:cubicBezTo>
                  <a:cubicBezTo>
                    <a:pt x="11" y="23"/>
                    <a:pt x="12" y="23"/>
                    <a:pt x="11" y="23"/>
                  </a:cubicBezTo>
                  <a:cubicBezTo>
                    <a:pt x="11" y="23"/>
                    <a:pt x="10" y="22"/>
                    <a:pt x="10" y="22"/>
                  </a:cubicBezTo>
                  <a:cubicBezTo>
                    <a:pt x="10" y="20"/>
                    <a:pt x="10" y="20"/>
                    <a:pt x="10" y="22"/>
                  </a:cubicBezTo>
                  <a:cubicBezTo>
                    <a:pt x="10" y="19"/>
                    <a:pt x="9" y="18"/>
                    <a:pt x="9" y="17"/>
                  </a:cubicBezTo>
                  <a:cubicBezTo>
                    <a:pt x="8" y="18"/>
                    <a:pt x="8" y="16"/>
                    <a:pt x="8" y="17"/>
                  </a:cubicBezTo>
                  <a:cubicBezTo>
                    <a:pt x="7" y="18"/>
                    <a:pt x="7" y="18"/>
                    <a:pt x="7" y="18"/>
                  </a:cubicBezTo>
                  <a:cubicBezTo>
                    <a:pt x="7" y="18"/>
                    <a:pt x="7" y="18"/>
                    <a:pt x="7" y="18"/>
                  </a:cubicBezTo>
                  <a:cubicBezTo>
                    <a:pt x="7" y="18"/>
                    <a:pt x="8" y="17"/>
                    <a:pt x="7" y="16"/>
                  </a:cubicBezTo>
                  <a:cubicBezTo>
                    <a:pt x="7" y="17"/>
                    <a:pt x="8" y="16"/>
                    <a:pt x="8" y="16"/>
                  </a:cubicBezTo>
                  <a:cubicBezTo>
                    <a:pt x="8" y="16"/>
                    <a:pt x="9" y="16"/>
                    <a:pt x="9" y="16"/>
                  </a:cubicBezTo>
                  <a:cubicBezTo>
                    <a:pt x="8" y="15"/>
                    <a:pt x="7" y="15"/>
                    <a:pt x="5" y="14"/>
                  </a:cubicBezTo>
                  <a:cubicBezTo>
                    <a:pt x="5" y="12"/>
                    <a:pt x="4" y="10"/>
                    <a:pt x="4" y="9"/>
                  </a:cubicBezTo>
                  <a:cubicBezTo>
                    <a:pt x="4" y="9"/>
                    <a:pt x="4" y="9"/>
                    <a:pt x="4" y="9"/>
                  </a:cubicBezTo>
                  <a:cubicBezTo>
                    <a:pt x="4" y="8"/>
                    <a:pt x="4" y="9"/>
                    <a:pt x="4" y="8"/>
                  </a:cubicBezTo>
                  <a:cubicBezTo>
                    <a:pt x="4" y="8"/>
                    <a:pt x="4" y="8"/>
                    <a:pt x="4" y="8"/>
                  </a:cubicBezTo>
                  <a:cubicBezTo>
                    <a:pt x="4" y="8"/>
                    <a:pt x="4" y="6"/>
                    <a:pt x="2" y="7"/>
                  </a:cubicBezTo>
                  <a:cubicBezTo>
                    <a:pt x="3" y="7"/>
                    <a:pt x="3" y="7"/>
                    <a:pt x="3" y="7"/>
                  </a:cubicBez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4" y="6"/>
                  </a:cubicBezTo>
                  <a:cubicBezTo>
                    <a:pt x="4" y="5"/>
                    <a:pt x="3" y="5"/>
                    <a:pt x="2" y="4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1" y="4"/>
                    <a:pt x="1" y="3"/>
                    <a:pt x="0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1"/>
                    <a:pt x="1" y="0"/>
                    <a:pt x="0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2"/>
                    <a:pt x="1" y="1"/>
                    <a:pt x="1" y="2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3" y="2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2"/>
                    <a:pt x="3" y="2"/>
                    <a:pt x="4" y="3"/>
                  </a:cubicBezTo>
                  <a:cubicBezTo>
                    <a:pt x="3" y="3"/>
                    <a:pt x="4" y="4"/>
                    <a:pt x="3" y="4"/>
                  </a:cubicBezTo>
                  <a:cubicBezTo>
                    <a:pt x="4" y="3"/>
                    <a:pt x="4" y="4"/>
                    <a:pt x="4" y="5"/>
                  </a:cubicBezTo>
                  <a:cubicBezTo>
                    <a:pt x="4" y="6"/>
                    <a:pt x="5" y="6"/>
                    <a:pt x="5" y="7"/>
                  </a:cubicBezTo>
                  <a:cubicBezTo>
                    <a:pt x="5" y="7"/>
                    <a:pt x="4" y="7"/>
                    <a:pt x="4" y="6"/>
                  </a:cubicBezTo>
                  <a:cubicBezTo>
                    <a:pt x="4" y="7"/>
                    <a:pt x="4" y="7"/>
                    <a:pt x="4" y="8"/>
                  </a:cubicBezTo>
                  <a:cubicBezTo>
                    <a:pt x="4" y="8"/>
                    <a:pt x="5" y="8"/>
                    <a:pt x="7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7" y="9"/>
                    <a:pt x="8" y="9"/>
                    <a:pt x="8" y="9"/>
                  </a:cubicBezTo>
                  <a:cubicBezTo>
                    <a:pt x="9" y="10"/>
                    <a:pt x="10" y="13"/>
                    <a:pt x="10" y="14"/>
                  </a:cubicBezTo>
                  <a:cubicBezTo>
                    <a:pt x="10" y="14"/>
                    <a:pt x="10" y="14"/>
                    <a:pt x="10" y="14"/>
                  </a:cubicBezTo>
                  <a:cubicBezTo>
                    <a:pt x="10" y="14"/>
                    <a:pt x="10" y="16"/>
                    <a:pt x="11" y="16"/>
                  </a:cubicBezTo>
                  <a:cubicBezTo>
                    <a:pt x="12" y="17"/>
                    <a:pt x="14" y="19"/>
                    <a:pt x="13" y="20"/>
                  </a:cubicBezTo>
                  <a:cubicBezTo>
                    <a:pt x="15" y="23"/>
                    <a:pt x="17" y="24"/>
                    <a:pt x="18" y="27"/>
                  </a:cubicBezTo>
                  <a:cubicBezTo>
                    <a:pt x="17" y="27"/>
                    <a:pt x="17" y="27"/>
                    <a:pt x="17" y="27"/>
                  </a:cubicBezTo>
                  <a:cubicBezTo>
                    <a:pt x="18" y="27"/>
                    <a:pt x="17" y="27"/>
                    <a:pt x="18" y="28"/>
                  </a:cubicBezTo>
                  <a:cubicBezTo>
                    <a:pt x="18" y="27"/>
                    <a:pt x="19" y="28"/>
                    <a:pt x="19" y="28"/>
                  </a:cubicBezTo>
                  <a:cubicBezTo>
                    <a:pt x="19" y="30"/>
                    <a:pt x="21" y="31"/>
                    <a:pt x="22" y="32"/>
                  </a:cubicBezTo>
                  <a:cubicBezTo>
                    <a:pt x="21" y="32"/>
                    <a:pt x="21" y="32"/>
                    <a:pt x="21" y="32"/>
                  </a:cubicBezTo>
                  <a:cubicBezTo>
                    <a:pt x="23" y="33"/>
                    <a:pt x="23" y="34"/>
                    <a:pt x="23" y="36"/>
                  </a:cubicBezTo>
                  <a:cubicBezTo>
                    <a:pt x="23" y="36"/>
                    <a:pt x="23" y="36"/>
                    <a:pt x="23" y="36"/>
                  </a:cubicBezTo>
                  <a:cubicBezTo>
                    <a:pt x="25" y="36"/>
                    <a:pt x="25" y="36"/>
                    <a:pt x="26" y="37"/>
                  </a:cubicBezTo>
                  <a:cubicBezTo>
                    <a:pt x="26" y="39"/>
                    <a:pt x="27" y="40"/>
                    <a:pt x="27" y="41"/>
                  </a:cubicBezTo>
                  <a:cubicBezTo>
                    <a:pt x="30" y="43"/>
                    <a:pt x="31" y="46"/>
                    <a:pt x="32" y="50"/>
                  </a:cubicBezTo>
                  <a:cubicBezTo>
                    <a:pt x="32" y="50"/>
                    <a:pt x="32" y="50"/>
                    <a:pt x="32" y="50"/>
                  </a:cubicBezTo>
                  <a:cubicBezTo>
                    <a:pt x="35" y="51"/>
                    <a:pt x="37" y="56"/>
                    <a:pt x="38" y="58"/>
                  </a:cubicBezTo>
                  <a:cubicBezTo>
                    <a:pt x="37" y="58"/>
                    <a:pt x="37" y="58"/>
                    <a:pt x="37" y="58"/>
                  </a:cubicBezTo>
                  <a:cubicBezTo>
                    <a:pt x="37" y="59"/>
                    <a:pt x="38" y="60"/>
                    <a:pt x="38" y="59"/>
                  </a:cubicBezTo>
                  <a:cubicBezTo>
                    <a:pt x="39" y="60"/>
                    <a:pt x="40" y="61"/>
                    <a:pt x="39" y="62"/>
                  </a:cubicBezTo>
                  <a:cubicBezTo>
                    <a:pt x="40" y="63"/>
                    <a:pt x="40" y="62"/>
                    <a:pt x="41" y="63"/>
                  </a:cubicBezTo>
                  <a:cubicBezTo>
                    <a:pt x="43" y="64"/>
                    <a:pt x="43" y="64"/>
                    <a:pt x="44" y="67"/>
                  </a:cubicBezTo>
                  <a:cubicBezTo>
                    <a:pt x="44" y="65"/>
                    <a:pt x="44" y="65"/>
                    <a:pt x="44" y="65"/>
                  </a:cubicBezTo>
                  <a:cubicBezTo>
                    <a:pt x="43" y="67"/>
                    <a:pt x="43" y="67"/>
                    <a:pt x="43" y="67"/>
                  </a:cubicBezTo>
                  <a:cubicBezTo>
                    <a:pt x="44" y="67"/>
                    <a:pt x="44" y="69"/>
                    <a:pt x="44" y="68"/>
                  </a:cubicBezTo>
                  <a:cubicBezTo>
                    <a:pt x="44" y="70"/>
                    <a:pt x="47" y="70"/>
                    <a:pt x="47" y="73"/>
                  </a:cubicBezTo>
                  <a:cubicBezTo>
                    <a:pt x="47" y="72"/>
                    <a:pt x="47" y="73"/>
                    <a:pt x="48" y="73"/>
                  </a:cubicBezTo>
                  <a:cubicBezTo>
                    <a:pt x="48" y="74"/>
                    <a:pt x="49" y="76"/>
                    <a:pt x="50" y="77"/>
                  </a:cubicBezTo>
                  <a:cubicBezTo>
                    <a:pt x="49" y="77"/>
                    <a:pt x="49" y="77"/>
                    <a:pt x="49" y="77"/>
                  </a:cubicBezTo>
                  <a:cubicBezTo>
                    <a:pt x="50" y="78"/>
                    <a:pt x="50" y="77"/>
                    <a:pt x="50" y="77"/>
                  </a:cubicBezTo>
                  <a:cubicBezTo>
                    <a:pt x="52" y="79"/>
                    <a:pt x="52" y="82"/>
                    <a:pt x="54" y="84"/>
                  </a:cubicBezTo>
                  <a:cubicBezTo>
                    <a:pt x="56" y="88"/>
                    <a:pt x="57" y="91"/>
                    <a:pt x="61" y="95"/>
                  </a:cubicBezTo>
                  <a:cubicBezTo>
                    <a:pt x="60" y="95"/>
                    <a:pt x="60" y="95"/>
                    <a:pt x="60" y="95"/>
                  </a:cubicBezTo>
                  <a:cubicBezTo>
                    <a:pt x="62" y="96"/>
                    <a:pt x="61" y="98"/>
                    <a:pt x="63" y="98"/>
                  </a:cubicBezTo>
                  <a:cubicBezTo>
                    <a:pt x="63" y="98"/>
                    <a:pt x="64" y="99"/>
                    <a:pt x="63" y="99"/>
                  </a:cubicBezTo>
                  <a:cubicBezTo>
                    <a:pt x="64" y="100"/>
                    <a:pt x="64" y="103"/>
                    <a:pt x="65" y="103"/>
                  </a:cubicBezTo>
                  <a:cubicBezTo>
                    <a:pt x="64" y="103"/>
                    <a:pt x="64" y="103"/>
                    <a:pt x="64" y="103"/>
                  </a:cubicBezTo>
                  <a:cubicBezTo>
                    <a:pt x="65" y="104"/>
                    <a:pt x="66" y="105"/>
                    <a:pt x="66" y="107"/>
                  </a:cubicBezTo>
                  <a:cubicBezTo>
                    <a:pt x="66" y="107"/>
                    <a:pt x="66" y="106"/>
                    <a:pt x="66" y="107"/>
                  </a:cubicBezTo>
                  <a:cubicBezTo>
                    <a:pt x="66" y="107"/>
                    <a:pt x="67" y="107"/>
                    <a:pt x="67" y="108"/>
                  </a:cubicBezTo>
                  <a:cubicBezTo>
                    <a:pt x="67" y="109"/>
                    <a:pt x="67" y="108"/>
                    <a:pt x="67" y="108"/>
                  </a:cubicBezTo>
                  <a:cubicBezTo>
                    <a:pt x="70" y="111"/>
                    <a:pt x="71" y="114"/>
                    <a:pt x="73" y="117"/>
                  </a:cubicBezTo>
                  <a:cubicBezTo>
                    <a:pt x="74" y="119"/>
                    <a:pt x="72" y="118"/>
                    <a:pt x="74" y="119"/>
                  </a:cubicBezTo>
                  <a:cubicBezTo>
                    <a:pt x="73" y="119"/>
                    <a:pt x="74" y="119"/>
                    <a:pt x="74" y="119"/>
                  </a:cubicBezTo>
                  <a:cubicBezTo>
                    <a:pt x="75" y="121"/>
                    <a:pt x="73" y="122"/>
                    <a:pt x="74" y="122"/>
                  </a:cubicBezTo>
                  <a:cubicBezTo>
                    <a:pt x="75" y="122"/>
                    <a:pt x="75" y="122"/>
                    <a:pt x="75" y="122"/>
                  </a:cubicBezTo>
                  <a:cubicBezTo>
                    <a:pt x="76" y="123"/>
                    <a:pt x="75" y="123"/>
                    <a:pt x="76" y="124"/>
                  </a:cubicBezTo>
                  <a:cubicBezTo>
                    <a:pt x="76" y="124"/>
                    <a:pt x="76" y="124"/>
                    <a:pt x="76" y="124"/>
                  </a:cubicBezTo>
                  <a:cubicBezTo>
                    <a:pt x="78" y="125"/>
                    <a:pt x="78" y="127"/>
                    <a:pt x="80" y="128"/>
                  </a:cubicBezTo>
                  <a:cubicBezTo>
                    <a:pt x="84" y="135"/>
                    <a:pt x="89" y="142"/>
                    <a:pt x="92" y="149"/>
                  </a:cubicBezTo>
                  <a:cubicBezTo>
                    <a:pt x="97" y="155"/>
                    <a:pt x="101" y="162"/>
                    <a:pt x="105" y="169"/>
                  </a:cubicBezTo>
                  <a:cubicBezTo>
                    <a:pt x="105" y="171"/>
                    <a:pt x="105" y="171"/>
                    <a:pt x="106" y="172"/>
                  </a:cubicBezTo>
                  <a:cubicBezTo>
                    <a:pt x="106" y="172"/>
                    <a:pt x="106" y="172"/>
                    <a:pt x="106" y="173"/>
                  </a:cubicBezTo>
                  <a:cubicBezTo>
                    <a:pt x="107" y="172"/>
                    <a:pt x="107" y="175"/>
                    <a:pt x="108" y="175"/>
                  </a:cubicBezTo>
                  <a:cubicBezTo>
                    <a:pt x="109" y="177"/>
                    <a:pt x="111" y="179"/>
                    <a:pt x="112" y="181"/>
                  </a:cubicBezTo>
                  <a:cubicBezTo>
                    <a:pt x="112" y="181"/>
                    <a:pt x="111" y="181"/>
                    <a:pt x="112" y="182"/>
                  </a:cubicBezTo>
                  <a:cubicBezTo>
                    <a:pt x="112" y="182"/>
                    <a:pt x="112" y="182"/>
                    <a:pt x="112" y="182"/>
                  </a:cubicBezTo>
                  <a:cubicBezTo>
                    <a:pt x="112" y="182"/>
                    <a:pt x="112" y="182"/>
                    <a:pt x="112" y="182"/>
                  </a:cubicBezTo>
                  <a:cubicBezTo>
                    <a:pt x="113" y="182"/>
                    <a:pt x="113" y="184"/>
                    <a:pt x="113" y="182"/>
                  </a:cubicBezTo>
                  <a:cubicBezTo>
                    <a:pt x="118" y="189"/>
                    <a:pt x="119" y="196"/>
                    <a:pt x="124" y="203"/>
                  </a:cubicBezTo>
                  <a:cubicBezTo>
                    <a:pt x="124" y="204"/>
                    <a:pt x="126" y="206"/>
                    <a:pt x="127" y="208"/>
                  </a:cubicBezTo>
                  <a:cubicBezTo>
                    <a:pt x="130" y="213"/>
                    <a:pt x="131" y="217"/>
                    <a:pt x="135" y="223"/>
                  </a:cubicBezTo>
                  <a:cubicBezTo>
                    <a:pt x="135" y="223"/>
                    <a:pt x="133" y="224"/>
                    <a:pt x="131" y="222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55" name="Hình tự do 118"/>
            <p:cNvSpPr/>
            <p:nvPr/>
          </p:nvSpPr>
          <p:spPr bwMode="auto">
            <a:xfrm>
              <a:off x="3289" y="1625"/>
              <a:ext cx="305" cy="517"/>
            </a:xfrm>
            <a:custGeom>
              <a:avLst/>
              <a:gdLst>
                <a:gd name="T0" fmla="*/ 112 w 129"/>
                <a:gd name="T1" fmla="*/ 195 h 219"/>
                <a:gd name="T2" fmla="*/ 109 w 129"/>
                <a:gd name="T3" fmla="*/ 188 h 219"/>
                <a:gd name="T4" fmla="*/ 100 w 129"/>
                <a:gd name="T5" fmla="*/ 176 h 219"/>
                <a:gd name="T6" fmla="*/ 96 w 129"/>
                <a:gd name="T7" fmla="*/ 172 h 219"/>
                <a:gd name="T8" fmla="*/ 89 w 129"/>
                <a:gd name="T9" fmla="*/ 157 h 219"/>
                <a:gd name="T10" fmla="*/ 86 w 129"/>
                <a:gd name="T11" fmla="*/ 153 h 219"/>
                <a:gd name="T12" fmla="*/ 82 w 129"/>
                <a:gd name="T13" fmla="*/ 145 h 219"/>
                <a:gd name="T14" fmla="*/ 77 w 129"/>
                <a:gd name="T15" fmla="*/ 138 h 219"/>
                <a:gd name="T16" fmla="*/ 76 w 129"/>
                <a:gd name="T17" fmla="*/ 134 h 219"/>
                <a:gd name="T18" fmla="*/ 74 w 129"/>
                <a:gd name="T19" fmla="*/ 132 h 219"/>
                <a:gd name="T20" fmla="*/ 68 w 129"/>
                <a:gd name="T21" fmla="*/ 124 h 219"/>
                <a:gd name="T22" fmla="*/ 66 w 129"/>
                <a:gd name="T23" fmla="*/ 119 h 219"/>
                <a:gd name="T24" fmla="*/ 62 w 129"/>
                <a:gd name="T25" fmla="*/ 115 h 219"/>
                <a:gd name="T26" fmla="*/ 59 w 129"/>
                <a:gd name="T27" fmla="*/ 109 h 219"/>
                <a:gd name="T28" fmla="*/ 56 w 129"/>
                <a:gd name="T29" fmla="*/ 102 h 219"/>
                <a:gd name="T30" fmla="*/ 51 w 129"/>
                <a:gd name="T31" fmla="*/ 93 h 219"/>
                <a:gd name="T32" fmla="*/ 49 w 129"/>
                <a:gd name="T33" fmla="*/ 91 h 219"/>
                <a:gd name="T34" fmla="*/ 48 w 129"/>
                <a:gd name="T35" fmla="*/ 87 h 219"/>
                <a:gd name="T36" fmla="*/ 46 w 129"/>
                <a:gd name="T37" fmla="*/ 85 h 219"/>
                <a:gd name="T38" fmla="*/ 45 w 129"/>
                <a:gd name="T39" fmla="*/ 84 h 219"/>
                <a:gd name="T40" fmla="*/ 42 w 129"/>
                <a:gd name="T41" fmla="*/ 80 h 219"/>
                <a:gd name="T42" fmla="*/ 36 w 129"/>
                <a:gd name="T43" fmla="*/ 69 h 219"/>
                <a:gd name="T44" fmla="*/ 33 w 129"/>
                <a:gd name="T45" fmla="*/ 65 h 219"/>
                <a:gd name="T46" fmla="*/ 31 w 129"/>
                <a:gd name="T47" fmla="*/ 61 h 219"/>
                <a:gd name="T48" fmla="*/ 27 w 129"/>
                <a:gd name="T49" fmla="*/ 52 h 219"/>
                <a:gd name="T50" fmla="*/ 27 w 129"/>
                <a:gd name="T51" fmla="*/ 48 h 219"/>
                <a:gd name="T52" fmla="*/ 22 w 129"/>
                <a:gd name="T53" fmla="*/ 47 h 219"/>
                <a:gd name="T54" fmla="*/ 20 w 129"/>
                <a:gd name="T55" fmla="*/ 45 h 219"/>
                <a:gd name="T56" fmla="*/ 18 w 129"/>
                <a:gd name="T57" fmla="*/ 40 h 219"/>
                <a:gd name="T58" fmla="*/ 16 w 129"/>
                <a:gd name="T59" fmla="*/ 39 h 219"/>
                <a:gd name="T60" fmla="*/ 16 w 129"/>
                <a:gd name="T61" fmla="*/ 37 h 219"/>
                <a:gd name="T62" fmla="*/ 16 w 129"/>
                <a:gd name="T63" fmla="*/ 33 h 219"/>
                <a:gd name="T64" fmla="*/ 12 w 129"/>
                <a:gd name="T65" fmla="*/ 30 h 219"/>
                <a:gd name="T66" fmla="*/ 12 w 129"/>
                <a:gd name="T67" fmla="*/ 28 h 219"/>
                <a:gd name="T68" fmla="*/ 9 w 129"/>
                <a:gd name="T69" fmla="*/ 26 h 219"/>
                <a:gd name="T70" fmla="*/ 7 w 129"/>
                <a:gd name="T71" fmla="*/ 22 h 219"/>
                <a:gd name="T72" fmla="*/ 10 w 129"/>
                <a:gd name="T73" fmla="*/ 22 h 219"/>
                <a:gd name="T74" fmla="*/ 5 w 129"/>
                <a:gd name="T75" fmla="*/ 18 h 219"/>
                <a:gd name="T76" fmla="*/ 3 w 129"/>
                <a:gd name="T77" fmla="*/ 8 h 219"/>
                <a:gd name="T78" fmla="*/ 3 w 129"/>
                <a:gd name="T79" fmla="*/ 5 h 219"/>
                <a:gd name="T80" fmla="*/ 0 w 129"/>
                <a:gd name="T81" fmla="*/ 0 h 219"/>
                <a:gd name="T82" fmla="*/ 2 w 129"/>
                <a:gd name="T83" fmla="*/ 1 h 219"/>
                <a:gd name="T84" fmla="*/ 3 w 129"/>
                <a:gd name="T85" fmla="*/ 7 h 219"/>
                <a:gd name="T86" fmla="*/ 10 w 129"/>
                <a:gd name="T87" fmla="*/ 16 h 219"/>
                <a:gd name="T88" fmla="*/ 20 w 129"/>
                <a:gd name="T89" fmla="*/ 31 h 219"/>
                <a:gd name="T90" fmla="*/ 30 w 129"/>
                <a:gd name="T91" fmla="*/ 47 h 219"/>
                <a:gd name="T92" fmla="*/ 39 w 129"/>
                <a:gd name="T93" fmla="*/ 61 h 219"/>
                <a:gd name="T94" fmla="*/ 45 w 129"/>
                <a:gd name="T95" fmla="*/ 72 h 219"/>
                <a:gd name="T96" fmla="*/ 57 w 129"/>
                <a:gd name="T97" fmla="*/ 93 h 219"/>
                <a:gd name="T98" fmla="*/ 63 w 129"/>
                <a:gd name="T99" fmla="*/ 105 h 219"/>
                <a:gd name="T100" fmla="*/ 70 w 129"/>
                <a:gd name="T101" fmla="*/ 119 h 219"/>
                <a:gd name="T102" fmla="*/ 100 w 129"/>
                <a:gd name="T103" fmla="*/ 165 h 219"/>
                <a:gd name="T104" fmla="*/ 108 w 129"/>
                <a:gd name="T105" fmla="*/ 179 h 219"/>
                <a:gd name="T106" fmla="*/ 126 w 129"/>
                <a:gd name="T107" fmla="*/ 217 h 2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9" h="219">
                  <a:moveTo>
                    <a:pt x="126" y="217"/>
                  </a:moveTo>
                  <a:cubicBezTo>
                    <a:pt x="122" y="215"/>
                    <a:pt x="122" y="210"/>
                    <a:pt x="119" y="208"/>
                  </a:cubicBezTo>
                  <a:cubicBezTo>
                    <a:pt x="119" y="208"/>
                    <a:pt x="120" y="208"/>
                    <a:pt x="120" y="207"/>
                  </a:cubicBezTo>
                  <a:cubicBezTo>
                    <a:pt x="117" y="206"/>
                    <a:pt x="115" y="201"/>
                    <a:pt x="114" y="197"/>
                  </a:cubicBezTo>
                  <a:cubicBezTo>
                    <a:pt x="114" y="197"/>
                    <a:pt x="114" y="197"/>
                    <a:pt x="114" y="197"/>
                  </a:cubicBezTo>
                  <a:cubicBezTo>
                    <a:pt x="114" y="196"/>
                    <a:pt x="113" y="196"/>
                    <a:pt x="112" y="195"/>
                  </a:cubicBezTo>
                  <a:cubicBezTo>
                    <a:pt x="113" y="195"/>
                    <a:pt x="113" y="195"/>
                    <a:pt x="113" y="195"/>
                  </a:cubicBezTo>
                  <a:cubicBezTo>
                    <a:pt x="112" y="195"/>
                    <a:pt x="112" y="193"/>
                    <a:pt x="111" y="193"/>
                  </a:cubicBezTo>
                  <a:cubicBezTo>
                    <a:pt x="111" y="193"/>
                    <a:pt x="112" y="193"/>
                    <a:pt x="112" y="192"/>
                  </a:cubicBezTo>
                  <a:cubicBezTo>
                    <a:pt x="111" y="192"/>
                    <a:pt x="111" y="192"/>
                    <a:pt x="111" y="192"/>
                  </a:cubicBezTo>
                  <a:cubicBezTo>
                    <a:pt x="109" y="192"/>
                    <a:pt x="109" y="189"/>
                    <a:pt x="109" y="188"/>
                  </a:cubicBezTo>
                  <a:cubicBezTo>
                    <a:pt x="109" y="188"/>
                    <a:pt x="109" y="188"/>
                    <a:pt x="109" y="188"/>
                  </a:cubicBezTo>
                  <a:cubicBezTo>
                    <a:pt x="106" y="187"/>
                    <a:pt x="104" y="183"/>
                    <a:pt x="102" y="180"/>
                  </a:cubicBezTo>
                  <a:cubicBezTo>
                    <a:pt x="103" y="180"/>
                    <a:pt x="103" y="180"/>
                    <a:pt x="103" y="180"/>
                  </a:cubicBezTo>
                  <a:cubicBezTo>
                    <a:pt x="103" y="180"/>
                    <a:pt x="102" y="180"/>
                    <a:pt x="102" y="180"/>
                  </a:cubicBezTo>
                  <a:cubicBezTo>
                    <a:pt x="102" y="179"/>
                    <a:pt x="101" y="179"/>
                    <a:pt x="101" y="178"/>
                  </a:cubicBezTo>
                  <a:cubicBezTo>
                    <a:pt x="101" y="178"/>
                    <a:pt x="101" y="178"/>
                    <a:pt x="101" y="178"/>
                  </a:cubicBezTo>
                  <a:cubicBezTo>
                    <a:pt x="100" y="177"/>
                    <a:pt x="101" y="177"/>
                    <a:pt x="100" y="176"/>
                  </a:cubicBezTo>
                  <a:cubicBezTo>
                    <a:pt x="100" y="176"/>
                    <a:pt x="100" y="176"/>
                    <a:pt x="100" y="176"/>
                  </a:cubicBezTo>
                  <a:cubicBezTo>
                    <a:pt x="99" y="176"/>
                    <a:pt x="100" y="174"/>
                    <a:pt x="99" y="174"/>
                  </a:cubicBezTo>
                  <a:cubicBezTo>
                    <a:pt x="99" y="174"/>
                    <a:pt x="99" y="174"/>
                    <a:pt x="99" y="174"/>
                  </a:cubicBezTo>
                  <a:cubicBezTo>
                    <a:pt x="99" y="173"/>
                    <a:pt x="99" y="173"/>
                    <a:pt x="99" y="173"/>
                  </a:cubicBezTo>
                  <a:cubicBezTo>
                    <a:pt x="99" y="173"/>
                    <a:pt x="99" y="173"/>
                    <a:pt x="99" y="173"/>
                  </a:cubicBezTo>
                  <a:cubicBezTo>
                    <a:pt x="97" y="172"/>
                    <a:pt x="97" y="171"/>
                    <a:pt x="96" y="172"/>
                  </a:cubicBezTo>
                  <a:cubicBezTo>
                    <a:pt x="97" y="171"/>
                    <a:pt x="97" y="172"/>
                    <a:pt x="97" y="171"/>
                  </a:cubicBezTo>
                  <a:cubicBezTo>
                    <a:pt x="96" y="168"/>
                    <a:pt x="94" y="164"/>
                    <a:pt x="92" y="161"/>
                  </a:cubicBezTo>
                  <a:cubicBezTo>
                    <a:pt x="92" y="160"/>
                    <a:pt x="92" y="160"/>
                    <a:pt x="92" y="160"/>
                  </a:cubicBezTo>
                  <a:cubicBezTo>
                    <a:pt x="91" y="160"/>
                    <a:pt x="91" y="159"/>
                    <a:pt x="90" y="159"/>
                  </a:cubicBezTo>
                  <a:cubicBezTo>
                    <a:pt x="90" y="159"/>
                    <a:pt x="91" y="159"/>
                    <a:pt x="90" y="159"/>
                  </a:cubicBezTo>
                  <a:cubicBezTo>
                    <a:pt x="90" y="157"/>
                    <a:pt x="89" y="157"/>
                    <a:pt x="89" y="157"/>
                  </a:cubicBezTo>
                  <a:cubicBezTo>
                    <a:pt x="90" y="157"/>
                    <a:pt x="90" y="157"/>
                    <a:pt x="90" y="156"/>
                  </a:cubicBezTo>
                  <a:cubicBezTo>
                    <a:pt x="89" y="156"/>
                    <a:pt x="89" y="155"/>
                    <a:pt x="88" y="155"/>
                  </a:cubicBezTo>
                  <a:cubicBezTo>
                    <a:pt x="89" y="155"/>
                    <a:pt x="89" y="155"/>
                    <a:pt x="89" y="155"/>
                  </a:cubicBezTo>
                  <a:cubicBezTo>
                    <a:pt x="88" y="154"/>
                    <a:pt x="88" y="154"/>
                    <a:pt x="87" y="154"/>
                  </a:cubicBezTo>
                  <a:cubicBezTo>
                    <a:pt x="88" y="154"/>
                    <a:pt x="88" y="154"/>
                    <a:pt x="88" y="154"/>
                  </a:cubicBezTo>
                  <a:cubicBezTo>
                    <a:pt x="88" y="152"/>
                    <a:pt x="87" y="154"/>
                    <a:pt x="86" y="153"/>
                  </a:cubicBezTo>
                  <a:cubicBezTo>
                    <a:pt x="87" y="153"/>
                    <a:pt x="87" y="153"/>
                    <a:pt x="87" y="153"/>
                  </a:cubicBezTo>
                  <a:cubicBezTo>
                    <a:pt x="86" y="152"/>
                    <a:pt x="85" y="151"/>
                    <a:pt x="84" y="150"/>
                  </a:cubicBezTo>
                  <a:cubicBezTo>
                    <a:pt x="85" y="150"/>
                    <a:pt x="85" y="150"/>
                    <a:pt x="85" y="150"/>
                  </a:cubicBezTo>
                  <a:cubicBezTo>
                    <a:pt x="84" y="149"/>
                    <a:pt x="84" y="147"/>
                    <a:pt x="83" y="147"/>
                  </a:cubicBezTo>
                  <a:cubicBezTo>
                    <a:pt x="83" y="146"/>
                    <a:pt x="84" y="146"/>
                    <a:pt x="83" y="145"/>
                  </a:cubicBezTo>
                  <a:cubicBezTo>
                    <a:pt x="82" y="146"/>
                    <a:pt x="82" y="144"/>
                    <a:pt x="82" y="145"/>
                  </a:cubicBezTo>
                  <a:cubicBezTo>
                    <a:pt x="82" y="144"/>
                    <a:pt x="81" y="142"/>
                    <a:pt x="81" y="142"/>
                  </a:cubicBezTo>
                  <a:cubicBezTo>
                    <a:pt x="81" y="142"/>
                    <a:pt x="81" y="141"/>
                    <a:pt x="82" y="142"/>
                  </a:cubicBezTo>
                  <a:cubicBezTo>
                    <a:pt x="82" y="141"/>
                    <a:pt x="82" y="141"/>
                    <a:pt x="82" y="141"/>
                  </a:cubicBezTo>
                  <a:cubicBezTo>
                    <a:pt x="82" y="141"/>
                    <a:pt x="82" y="141"/>
                    <a:pt x="82" y="141"/>
                  </a:cubicBezTo>
                  <a:cubicBezTo>
                    <a:pt x="82" y="141"/>
                    <a:pt x="81" y="140"/>
                    <a:pt x="81" y="139"/>
                  </a:cubicBezTo>
                  <a:cubicBezTo>
                    <a:pt x="79" y="139"/>
                    <a:pt x="78" y="139"/>
                    <a:pt x="77" y="138"/>
                  </a:cubicBezTo>
                  <a:cubicBezTo>
                    <a:pt x="78" y="138"/>
                    <a:pt x="78" y="137"/>
                    <a:pt x="78" y="137"/>
                  </a:cubicBezTo>
                  <a:cubicBezTo>
                    <a:pt x="76" y="137"/>
                    <a:pt x="76" y="137"/>
                    <a:pt x="76" y="137"/>
                  </a:cubicBezTo>
                  <a:cubicBezTo>
                    <a:pt x="76" y="136"/>
                    <a:pt x="77" y="136"/>
                    <a:pt x="76" y="136"/>
                  </a:cubicBezTo>
                  <a:cubicBezTo>
                    <a:pt x="76" y="136"/>
                    <a:pt x="76" y="136"/>
                    <a:pt x="76" y="136"/>
                  </a:cubicBezTo>
                  <a:cubicBezTo>
                    <a:pt x="76" y="135"/>
                    <a:pt x="75" y="134"/>
                    <a:pt x="76" y="134"/>
                  </a:cubicBezTo>
                  <a:cubicBezTo>
                    <a:pt x="76" y="134"/>
                    <a:pt x="76" y="134"/>
                    <a:pt x="76" y="134"/>
                  </a:cubicBezTo>
                  <a:cubicBezTo>
                    <a:pt x="76" y="134"/>
                    <a:pt x="76" y="134"/>
                    <a:pt x="75" y="133"/>
                  </a:cubicBezTo>
                  <a:cubicBezTo>
                    <a:pt x="75" y="133"/>
                    <a:pt x="75" y="133"/>
                    <a:pt x="75" y="133"/>
                  </a:cubicBezTo>
                  <a:cubicBezTo>
                    <a:pt x="75" y="133"/>
                    <a:pt x="74" y="132"/>
                    <a:pt x="74" y="133"/>
                  </a:cubicBezTo>
                  <a:cubicBezTo>
                    <a:pt x="74" y="133"/>
                    <a:pt x="75" y="132"/>
                    <a:pt x="75" y="133"/>
                  </a:cubicBezTo>
                  <a:cubicBezTo>
                    <a:pt x="74" y="133"/>
                    <a:pt x="73" y="132"/>
                    <a:pt x="73" y="132"/>
                  </a:cubicBezTo>
                  <a:cubicBezTo>
                    <a:pt x="73" y="132"/>
                    <a:pt x="73" y="132"/>
                    <a:pt x="74" y="132"/>
                  </a:cubicBezTo>
                  <a:cubicBezTo>
                    <a:pt x="73" y="130"/>
                    <a:pt x="72" y="129"/>
                    <a:pt x="70" y="128"/>
                  </a:cubicBezTo>
                  <a:cubicBezTo>
                    <a:pt x="70" y="128"/>
                    <a:pt x="72" y="128"/>
                    <a:pt x="72" y="129"/>
                  </a:cubicBezTo>
                  <a:cubicBezTo>
                    <a:pt x="72" y="127"/>
                    <a:pt x="69" y="127"/>
                    <a:pt x="69" y="126"/>
                  </a:cubicBezTo>
                  <a:cubicBezTo>
                    <a:pt x="69" y="126"/>
                    <a:pt x="69" y="126"/>
                    <a:pt x="69" y="126"/>
                  </a:cubicBezTo>
                  <a:cubicBezTo>
                    <a:pt x="69" y="125"/>
                    <a:pt x="69" y="125"/>
                    <a:pt x="69" y="125"/>
                  </a:cubicBezTo>
                  <a:cubicBezTo>
                    <a:pt x="69" y="125"/>
                    <a:pt x="69" y="124"/>
                    <a:pt x="68" y="124"/>
                  </a:cubicBezTo>
                  <a:cubicBezTo>
                    <a:pt x="68" y="124"/>
                    <a:pt x="68" y="124"/>
                    <a:pt x="69" y="124"/>
                  </a:cubicBezTo>
                  <a:cubicBezTo>
                    <a:pt x="68" y="124"/>
                    <a:pt x="66" y="121"/>
                    <a:pt x="66" y="120"/>
                  </a:cubicBezTo>
                  <a:cubicBezTo>
                    <a:pt x="66" y="120"/>
                    <a:pt x="65" y="120"/>
                    <a:pt x="64" y="119"/>
                  </a:cubicBezTo>
                  <a:cubicBezTo>
                    <a:pt x="65" y="119"/>
                    <a:pt x="65" y="119"/>
                    <a:pt x="65" y="119"/>
                  </a:cubicBezTo>
                  <a:cubicBezTo>
                    <a:pt x="65" y="119"/>
                    <a:pt x="64" y="118"/>
                    <a:pt x="65" y="118"/>
                  </a:cubicBezTo>
                  <a:cubicBezTo>
                    <a:pt x="64" y="117"/>
                    <a:pt x="67" y="120"/>
                    <a:pt x="66" y="119"/>
                  </a:cubicBezTo>
                  <a:cubicBezTo>
                    <a:pt x="66" y="119"/>
                    <a:pt x="64" y="119"/>
                    <a:pt x="65" y="118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5" y="117"/>
                    <a:pt x="65" y="116"/>
                  </a:cubicBezTo>
                  <a:cubicBezTo>
                    <a:pt x="64" y="115"/>
                    <a:pt x="64" y="116"/>
                    <a:pt x="64" y="115"/>
                  </a:cubicBezTo>
                  <a:cubicBezTo>
                    <a:pt x="63" y="115"/>
                    <a:pt x="63" y="115"/>
                    <a:pt x="63" y="115"/>
                  </a:cubicBezTo>
                  <a:cubicBezTo>
                    <a:pt x="63" y="115"/>
                    <a:pt x="63" y="114"/>
                    <a:pt x="62" y="115"/>
                  </a:cubicBezTo>
                  <a:cubicBezTo>
                    <a:pt x="63" y="115"/>
                    <a:pt x="61" y="114"/>
                    <a:pt x="62" y="114"/>
                  </a:cubicBezTo>
                  <a:cubicBezTo>
                    <a:pt x="63" y="114"/>
                    <a:pt x="63" y="114"/>
                    <a:pt x="63" y="114"/>
                  </a:cubicBezTo>
                  <a:cubicBezTo>
                    <a:pt x="63" y="114"/>
                    <a:pt x="62" y="114"/>
                    <a:pt x="61" y="114"/>
                  </a:cubicBezTo>
                  <a:cubicBezTo>
                    <a:pt x="61" y="114"/>
                    <a:pt x="62" y="114"/>
                    <a:pt x="62" y="112"/>
                  </a:cubicBezTo>
                  <a:cubicBezTo>
                    <a:pt x="61" y="114"/>
                    <a:pt x="61" y="112"/>
                    <a:pt x="60" y="111"/>
                  </a:cubicBezTo>
                  <a:cubicBezTo>
                    <a:pt x="60" y="110"/>
                    <a:pt x="59" y="109"/>
                    <a:pt x="59" y="109"/>
                  </a:cubicBezTo>
                  <a:cubicBezTo>
                    <a:pt x="59" y="108"/>
                    <a:pt x="58" y="108"/>
                    <a:pt x="58" y="107"/>
                  </a:cubicBezTo>
                  <a:cubicBezTo>
                    <a:pt x="58" y="107"/>
                    <a:pt x="58" y="107"/>
                    <a:pt x="58" y="107"/>
                  </a:cubicBezTo>
                  <a:cubicBezTo>
                    <a:pt x="58" y="107"/>
                    <a:pt x="58" y="107"/>
                    <a:pt x="58" y="107"/>
                  </a:cubicBezTo>
                  <a:cubicBezTo>
                    <a:pt x="58" y="107"/>
                    <a:pt x="58" y="106"/>
                    <a:pt x="58" y="105"/>
                  </a:cubicBezTo>
                  <a:cubicBezTo>
                    <a:pt x="57" y="105"/>
                    <a:pt x="57" y="105"/>
                    <a:pt x="56" y="106"/>
                  </a:cubicBezTo>
                  <a:cubicBezTo>
                    <a:pt x="57" y="103"/>
                    <a:pt x="56" y="103"/>
                    <a:pt x="56" y="102"/>
                  </a:cubicBezTo>
                  <a:cubicBezTo>
                    <a:pt x="56" y="102"/>
                    <a:pt x="56" y="103"/>
                    <a:pt x="56" y="102"/>
                  </a:cubicBezTo>
                  <a:cubicBezTo>
                    <a:pt x="57" y="101"/>
                    <a:pt x="56" y="101"/>
                    <a:pt x="56" y="100"/>
                  </a:cubicBezTo>
                  <a:cubicBezTo>
                    <a:pt x="55" y="101"/>
                    <a:pt x="55" y="101"/>
                    <a:pt x="55" y="101"/>
                  </a:cubicBezTo>
                  <a:cubicBezTo>
                    <a:pt x="55" y="100"/>
                    <a:pt x="54" y="100"/>
                    <a:pt x="55" y="100"/>
                  </a:cubicBezTo>
                  <a:cubicBezTo>
                    <a:pt x="54" y="100"/>
                    <a:pt x="54" y="99"/>
                    <a:pt x="54" y="100"/>
                  </a:cubicBezTo>
                  <a:cubicBezTo>
                    <a:pt x="52" y="98"/>
                    <a:pt x="50" y="96"/>
                    <a:pt x="51" y="93"/>
                  </a:cubicBezTo>
                  <a:cubicBezTo>
                    <a:pt x="51" y="93"/>
                    <a:pt x="51" y="93"/>
                    <a:pt x="50" y="93"/>
                  </a:cubicBezTo>
                  <a:cubicBezTo>
                    <a:pt x="50" y="94"/>
                    <a:pt x="51" y="93"/>
                    <a:pt x="51" y="94"/>
                  </a:cubicBezTo>
                  <a:cubicBezTo>
                    <a:pt x="50" y="93"/>
                    <a:pt x="50" y="94"/>
                    <a:pt x="50" y="94"/>
                  </a:cubicBezTo>
                  <a:cubicBezTo>
                    <a:pt x="50" y="93"/>
                    <a:pt x="50" y="93"/>
                    <a:pt x="51" y="93"/>
                  </a:cubicBezTo>
                  <a:cubicBezTo>
                    <a:pt x="51" y="92"/>
                    <a:pt x="49" y="93"/>
                    <a:pt x="49" y="92"/>
                  </a:cubicBezTo>
                  <a:cubicBezTo>
                    <a:pt x="49" y="92"/>
                    <a:pt x="49" y="92"/>
                    <a:pt x="49" y="91"/>
                  </a:cubicBezTo>
                  <a:cubicBezTo>
                    <a:pt x="49" y="91"/>
                    <a:pt x="49" y="91"/>
                    <a:pt x="49" y="91"/>
                  </a:cubicBezTo>
                  <a:cubicBezTo>
                    <a:pt x="48" y="90"/>
                    <a:pt x="49" y="90"/>
                    <a:pt x="49" y="90"/>
                  </a:cubicBezTo>
                  <a:cubicBezTo>
                    <a:pt x="49" y="89"/>
                    <a:pt x="49" y="89"/>
                    <a:pt x="48" y="89"/>
                  </a:cubicBezTo>
                  <a:cubicBezTo>
                    <a:pt x="49" y="88"/>
                    <a:pt x="49" y="88"/>
                    <a:pt x="49" y="88"/>
                  </a:cubicBezTo>
                  <a:cubicBezTo>
                    <a:pt x="48" y="88"/>
                    <a:pt x="48" y="87"/>
                    <a:pt x="48" y="87"/>
                  </a:cubicBezTo>
                  <a:cubicBezTo>
                    <a:pt x="48" y="87"/>
                    <a:pt x="48" y="87"/>
                    <a:pt x="48" y="87"/>
                  </a:cubicBezTo>
                  <a:cubicBezTo>
                    <a:pt x="48" y="87"/>
                    <a:pt x="48" y="87"/>
                    <a:pt x="48" y="87"/>
                  </a:cubicBezTo>
                  <a:cubicBezTo>
                    <a:pt x="47" y="87"/>
                    <a:pt x="48" y="87"/>
                    <a:pt x="48" y="88"/>
                  </a:cubicBezTo>
                  <a:cubicBezTo>
                    <a:pt x="47" y="88"/>
                    <a:pt x="47" y="87"/>
                    <a:pt x="47" y="87"/>
                  </a:cubicBezTo>
                  <a:cubicBezTo>
                    <a:pt x="47" y="87"/>
                    <a:pt x="47" y="86"/>
                    <a:pt x="46" y="86"/>
                  </a:cubicBezTo>
                  <a:cubicBezTo>
                    <a:pt x="46" y="85"/>
                    <a:pt x="46" y="86"/>
                    <a:pt x="46" y="85"/>
                  </a:cubicBezTo>
                  <a:cubicBezTo>
                    <a:pt x="46" y="85"/>
                    <a:pt x="45" y="85"/>
                    <a:pt x="46" y="85"/>
                  </a:cubicBezTo>
                  <a:cubicBezTo>
                    <a:pt x="46" y="85"/>
                    <a:pt x="46" y="85"/>
                    <a:pt x="46" y="85"/>
                  </a:cubicBezTo>
                  <a:cubicBezTo>
                    <a:pt x="46" y="85"/>
                    <a:pt x="47" y="85"/>
                    <a:pt x="46" y="84"/>
                  </a:cubicBezTo>
                  <a:cubicBezTo>
                    <a:pt x="46" y="84"/>
                    <a:pt x="45" y="85"/>
                    <a:pt x="45" y="84"/>
                  </a:cubicBezTo>
                  <a:cubicBezTo>
                    <a:pt x="45" y="84"/>
                    <a:pt x="45" y="84"/>
                    <a:pt x="46" y="84"/>
                  </a:cubicBezTo>
                  <a:cubicBezTo>
                    <a:pt x="45" y="83"/>
                    <a:pt x="45" y="83"/>
                    <a:pt x="45" y="83"/>
                  </a:cubicBezTo>
                  <a:cubicBezTo>
                    <a:pt x="45" y="84"/>
                    <a:pt x="45" y="84"/>
                    <a:pt x="45" y="84"/>
                  </a:cubicBezTo>
                  <a:cubicBezTo>
                    <a:pt x="45" y="83"/>
                    <a:pt x="45" y="83"/>
                    <a:pt x="45" y="83"/>
                  </a:cubicBezTo>
                  <a:cubicBezTo>
                    <a:pt x="43" y="82"/>
                    <a:pt x="43" y="82"/>
                    <a:pt x="43" y="82"/>
                  </a:cubicBezTo>
                  <a:cubicBezTo>
                    <a:pt x="42" y="82"/>
                    <a:pt x="43" y="81"/>
                    <a:pt x="42" y="81"/>
                  </a:cubicBezTo>
                  <a:cubicBezTo>
                    <a:pt x="42" y="81"/>
                    <a:pt x="42" y="81"/>
                    <a:pt x="42" y="81"/>
                  </a:cubicBezTo>
                  <a:cubicBezTo>
                    <a:pt x="43" y="80"/>
                    <a:pt x="42" y="80"/>
                    <a:pt x="42" y="80"/>
                  </a:cubicBezTo>
                  <a:cubicBezTo>
                    <a:pt x="42" y="80"/>
                    <a:pt x="42" y="80"/>
                    <a:pt x="42" y="80"/>
                  </a:cubicBezTo>
                  <a:cubicBezTo>
                    <a:pt x="42" y="80"/>
                    <a:pt x="42" y="80"/>
                    <a:pt x="42" y="80"/>
                  </a:cubicBezTo>
                  <a:cubicBezTo>
                    <a:pt x="42" y="79"/>
                    <a:pt x="42" y="79"/>
                    <a:pt x="42" y="78"/>
                  </a:cubicBezTo>
                  <a:cubicBezTo>
                    <a:pt x="41" y="78"/>
                    <a:pt x="41" y="78"/>
                    <a:pt x="41" y="78"/>
                  </a:cubicBezTo>
                  <a:cubicBezTo>
                    <a:pt x="40" y="76"/>
                    <a:pt x="39" y="75"/>
                    <a:pt x="39" y="74"/>
                  </a:cubicBezTo>
                  <a:cubicBezTo>
                    <a:pt x="39" y="73"/>
                    <a:pt x="39" y="74"/>
                    <a:pt x="38" y="73"/>
                  </a:cubicBezTo>
                  <a:cubicBezTo>
                    <a:pt x="38" y="73"/>
                    <a:pt x="36" y="71"/>
                    <a:pt x="36" y="69"/>
                  </a:cubicBezTo>
                  <a:cubicBezTo>
                    <a:pt x="36" y="70"/>
                    <a:pt x="36" y="69"/>
                    <a:pt x="37" y="69"/>
                  </a:cubicBezTo>
                  <a:cubicBezTo>
                    <a:pt x="36" y="69"/>
                    <a:pt x="37" y="67"/>
                    <a:pt x="36" y="67"/>
                  </a:cubicBezTo>
                  <a:cubicBezTo>
                    <a:pt x="36" y="69"/>
                    <a:pt x="36" y="69"/>
                    <a:pt x="36" y="69"/>
                  </a:cubicBezTo>
                  <a:cubicBezTo>
                    <a:pt x="36" y="69"/>
                    <a:pt x="34" y="67"/>
                    <a:pt x="34" y="66"/>
                  </a:cubicBezTo>
                  <a:cubicBezTo>
                    <a:pt x="34" y="67"/>
                    <a:pt x="34" y="66"/>
                    <a:pt x="33" y="66"/>
                  </a:cubicBezTo>
                  <a:cubicBezTo>
                    <a:pt x="34" y="66"/>
                    <a:pt x="34" y="65"/>
                    <a:pt x="33" y="65"/>
                  </a:cubicBezTo>
                  <a:cubicBezTo>
                    <a:pt x="33" y="65"/>
                    <a:pt x="33" y="65"/>
                    <a:pt x="33" y="65"/>
                  </a:cubicBezTo>
                  <a:cubicBezTo>
                    <a:pt x="33" y="64"/>
                    <a:pt x="33" y="64"/>
                    <a:pt x="33" y="64"/>
                  </a:cubicBezTo>
                  <a:cubicBezTo>
                    <a:pt x="33" y="64"/>
                    <a:pt x="32" y="65"/>
                    <a:pt x="32" y="64"/>
                  </a:cubicBezTo>
                  <a:cubicBezTo>
                    <a:pt x="32" y="64"/>
                    <a:pt x="32" y="64"/>
                    <a:pt x="32" y="63"/>
                  </a:cubicBezTo>
                  <a:cubicBezTo>
                    <a:pt x="32" y="63"/>
                    <a:pt x="31" y="63"/>
                    <a:pt x="31" y="62"/>
                  </a:cubicBezTo>
                  <a:cubicBezTo>
                    <a:pt x="31" y="61"/>
                    <a:pt x="31" y="61"/>
                    <a:pt x="31" y="61"/>
                  </a:cubicBezTo>
                  <a:cubicBezTo>
                    <a:pt x="31" y="61"/>
                    <a:pt x="30" y="60"/>
                    <a:pt x="30" y="61"/>
                  </a:cubicBezTo>
                  <a:cubicBezTo>
                    <a:pt x="30" y="60"/>
                    <a:pt x="30" y="59"/>
                    <a:pt x="30" y="58"/>
                  </a:cubicBezTo>
                  <a:cubicBezTo>
                    <a:pt x="29" y="57"/>
                    <a:pt x="27" y="55"/>
                    <a:pt x="25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25" y="53"/>
                    <a:pt x="25" y="52"/>
                    <a:pt x="27" y="52"/>
                  </a:cubicBezTo>
                  <a:cubicBezTo>
                    <a:pt x="25" y="50"/>
                    <a:pt x="24" y="52"/>
                    <a:pt x="24" y="50"/>
                  </a:cubicBezTo>
                  <a:cubicBezTo>
                    <a:pt x="24" y="50"/>
                    <a:pt x="24" y="50"/>
                    <a:pt x="24" y="52"/>
                  </a:cubicBezTo>
                  <a:cubicBezTo>
                    <a:pt x="24" y="52"/>
                    <a:pt x="24" y="49"/>
                    <a:pt x="23" y="50"/>
                  </a:cubicBezTo>
                  <a:cubicBezTo>
                    <a:pt x="23" y="49"/>
                    <a:pt x="24" y="49"/>
                    <a:pt x="24" y="49"/>
                  </a:cubicBezTo>
                  <a:cubicBezTo>
                    <a:pt x="23" y="49"/>
                    <a:pt x="23" y="49"/>
                    <a:pt x="23" y="49"/>
                  </a:cubicBezTo>
                  <a:cubicBezTo>
                    <a:pt x="24" y="48"/>
                    <a:pt x="25" y="49"/>
                    <a:pt x="27" y="48"/>
                  </a:cubicBezTo>
                  <a:cubicBezTo>
                    <a:pt x="25" y="48"/>
                    <a:pt x="25" y="48"/>
                    <a:pt x="25" y="48"/>
                  </a:cubicBezTo>
                  <a:cubicBezTo>
                    <a:pt x="27" y="47"/>
                    <a:pt x="28" y="49"/>
                    <a:pt x="27" y="47"/>
                  </a:cubicBezTo>
                  <a:cubicBezTo>
                    <a:pt x="27" y="47"/>
                    <a:pt x="25" y="47"/>
                    <a:pt x="25" y="48"/>
                  </a:cubicBezTo>
                  <a:cubicBezTo>
                    <a:pt x="24" y="47"/>
                    <a:pt x="23" y="48"/>
                    <a:pt x="22" y="47"/>
                  </a:cubicBezTo>
                  <a:cubicBezTo>
                    <a:pt x="23" y="47"/>
                    <a:pt x="23" y="48"/>
                    <a:pt x="23" y="47"/>
                  </a:cubicBezTo>
                  <a:cubicBezTo>
                    <a:pt x="24" y="47"/>
                    <a:pt x="22" y="47"/>
                    <a:pt x="22" y="47"/>
                  </a:cubicBezTo>
                  <a:cubicBezTo>
                    <a:pt x="22" y="47"/>
                    <a:pt x="22" y="47"/>
                    <a:pt x="22" y="47"/>
                  </a:cubicBezTo>
                  <a:cubicBezTo>
                    <a:pt x="22" y="46"/>
                    <a:pt x="22" y="47"/>
                    <a:pt x="22" y="46"/>
                  </a:cubicBezTo>
                  <a:cubicBezTo>
                    <a:pt x="22" y="46"/>
                    <a:pt x="22" y="46"/>
                    <a:pt x="22" y="47"/>
                  </a:cubicBezTo>
                  <a:cubicBezTo>
                    <a:pt x="21" y="47"/>
                    <a:pt x="21" y="46"/>
                    <a:pt x="21" y="46"/>
                  </a:cubicBezTo>
                  <a:cubicBezTo>
                    <a:pt x="21" y="45"/>
                    <a:pt x="22" y="46"/>
                    <a:pt x="22" y="45"/>
                  </a:cubicBezTo>
                  <a:cubicBezTo>
                    <a:pt x="22" y="45"/>
                    <a:pt x="21" y="44"/>
                    <a:pt x="20" y="45"/>
                  </a:cubicBezTo>
                  <a:cubicBezTo>
                    <a:pt x="20" y="44"/>
                    <a:pt x="21" y="44"/>
                    <a:pt x="21" y="44"/>
                  </a:cubicBezTo>
                  <a:cubicBezTo>
                    <a:pt x="21" y="43"/>
                    <a:pt x="19" y="44"/>
                    <a:pt x="20" y="43"/>
                  </a:cubicBezTo>
                  <a:cubicBezTo>
                    <a:pt x="20" y="43"/>
                    <a:pt x="20" y="43"/>
                    <a:pt x="20" y="43"/>
                  </a:cubicBezTo>
                  <a:cubicBezTo>
                    <a:pt x="20" y="42"/>
                    <a:pt x="20" y="42"/>
                    <a:pt x="20" y="42"/>
                  </a:cubicBezTo>
                  <a:cubicBezTo>
                    <a:pt x="20" y="40"/>
                    <a:pt x="18" y="40"/>
                    <a:pt x="19" y="40"/>
                  </a:cubicBezTo>
                  <a:cubicBezTo>
                    <a:pt x="19" y="40"/>
                    <a:pt x="19" y="39"/>
                    <a:pt x="18" y="40"/>
                  </a:cubicBezTo>
                  <a:cubicBezTo>
                    <a:pt x="18" y="40"/>
                    <a:pt x="19" y="40"/>
                    <a:pt x="18" y="40"/>
                  </a:cubicBezTo>
                  <a:cubicBezTo>
                    <a:pt x="19" y="40"/>
                    <a:pt x="18" y="40"/>
                    <a:pt x="16" y="40"/>
                  </a:cubicBezTo>
                  <a:cubicBezTo>
                    <a:pt x="18" y="40"/>
                    <a:pt x="18" y="40"/>
                    <a:pt x="18" y="40"/>
                  </a:cubicBezTo>
                  <a:cubicBezTo>
                    <a:pt x="16" y="40"/>
                    <a:pt x="16" y="39"/>
                    <a:pt x="16" y="39"/>
                  </a:cubicBezTo>
                  <a:cubicBezTo>
                    <a:pt x="16" y="39"/>
                    <a:pt x="16" y="39"/>
                    <a:pt x="16" y="39"/>
                  </a:cubicBezTo>
                  <a:cubicBezTo>
                    <a:pt x="16" y="39"/>
                    <a:pt x="16" y="39"/>
                    <a:pt x="16" y="39"/>
                  </a:cubicBezTo>
                  <a:cubicBezTo>
                    <a:pt x="16" y="38"/>
                    <a:pt x="16" y="38"/>
                    <a:pt x="16" y="38"/>
                  </a:cubicBezTo>
                  <a:cubicBezTo>
                    <a:pt x="16" y="38"/>
                    <a:pt x="16" y="38"/>
                    <a:pt x="16" y="38"/>
                  </a:cubicBezTo>
                  <a:cubicBezTo>
                    <a:pt x="16" y="38"/>
                    <a:pt x="18" y="37"/>
                    <a:pt x="16" y="37"/>
                  </a:cubicBezTo>
                  <a:cubicBezTo>
                    <a:pt x="16" y="37"/>
                    <a:pt x="16" y="37"/>
                    <a:pt x="16" y="37"/>
                  </a:cubicBezTo>
                  <a:cubicBezTo>
                    <a:pt x="15" y="37"/>
                    <a:pt x="16" y="37"/>
                    <a:pt x="15" y="37"/>
                  </a:cubicBezTo>
                  <a:cubicBezTo>
                    <a:pt x="16" y="37"/>
                    <a:pt x="16" y="37"/>
                    <a:pt x="16" y="37"/>
                  </a:cubicBezTo>
                  <a:cubicBezTo>
                    <a:pt x="16" y="37"/>
                    <a:pt x="16" y="36"/>
                    <a:pt x="16" y="35"/>
                  </a:cubicBezTo>
                  <a:cubicBezTo>
                    <a:pt x="16" y="35"/>
                    <a:pt x="15" y="35"/>
                    <a:pt x="15" y="36"/>
                  </a:cubicBezTo>
                  <a:cubicBezTo>
                    <a:pt x="15" y="35"/>
                    <a:pt x="15" y="35"/>
                    <a:pt x="15" y="35"/>
                  </a:cubicBezTo>
                  <a:cubicBezTo>
                    <a:pt x="15" y="34"/>
                    <a:pt x="15" y="35"/>
                    <a:pt x="14" y="35"/>
                  </a:cubicBezTo>
                  <a:cubicBezTo>
                    <a:pt x="14" y="34"/>
                    <a:pt x="14" y="33"/>
                    <a:pt x="14" y="32"/>
                  </a:cubicBezTo>
                  <a:cubicBezTo>
                    <a:pt x="16" y="33"/>
                    <a:pt x="16" y="33"/>
                    <a:pt x="16" y="33"/>
                  </a:cubicBezTo>
                  <a:cubicBezTo>
                    <a:pt x="15" y="32"/>
                    <a:pt x="15" y="32"/>
                    <a:pt x="15" y="32"/>
                  </a:cubicBezTo>
                  <a:cubicBezTo>
                    <a:pt x="16" y="32"/>
                    <a:pt x="16" y="32"/>
                    <a:pt x="16" y="32"/>
                  </a:cubicBezTo>
                  <a:cubicBezTo>
                    <a:pt x="16" y="31"/>
                    <a:pt x="16" y="31"/>
                    <a:pt x="16" y="31"/>
                  </a:cubicBezTo>
                  <a:cubicBezTo>
                    <a:pt x="15" y="32"/>
                    <a:pt x="14" y="31"/>
                    <a:pt x="13" y="32"/>
                  </a:cubicBezTo>
                  <a:cubicBezTo>
                    <a:pt x="12" y="30"/>
                    <a:pt x="15" y="29"/>
                    <a:pt x="13" y="29"/>
                  </a:cubicBezTo>
                  <a:cubicBezTo>
                    <a:pt x="12" y="29"/>
                    <a:pt x="11" y="29"/>
                    <a:pt x="12" y="30"/>
                  </a:cubicBezTo>
                  <a:cubicBezTo>
                    <a:pt x="12" y="29"/>
                    <a:pt x="11" y="30"/>
                    <a:pt x="11" y="29"/>
                  </a:cubicBezTo>
                  <a:cubicBezTo>
                    <a:pt x="12" y="29"/>
                    <a:pt x="11" y="28"/>
                    <a:pt x="12" y="28"/>
                  </a:cubicBezTo>
                  <a:cubicBezTo>
                    <a:pt x="12" y="28"/>
                    <a:pt x="12" y="29"/>
                    <a:pt x="13" y="29"/>
                  </a:cubicBezTo>
                  <a:cubicBezTo>
                    <a:pt x="13" y="28"/>
                    <a:pt x="14" y="28"/>
                    <a:pt x="13" y="28"/>
                  </a:cubicBezTo>
                  <a:cubicBezTo>
                    <a:pt x="13" y="27"/>
                    <a:pt x="12" y="27"/>
                    <a:pt x="12" y="27"/>
                  </a:cubicBezTo>
                  <a:cubicBezTo>
                    <a:pt x="11" y="27"/>
                    <a:pt x="12" y="28"/>
                    <a:pt x="12" y="28"/>
                  </a:cubicBezTo>
                  <a:cubicBezTo>
                    <a:pt x="11" y="27"/>
                    <a:pt x="12" y="26"/>
                    <a:pt x="11" y="26"/>
                  </a:cubicBezTo>
                  <a:cubicBezTo>
                    <a:pt x="11" y="27"/>
                    <a:pt x="11" y="27"/>
                    <a:pt x="10" y="28"/>
                  </a:cubicBezTo>
                  <a:cubicBezTo>
                    <a:pt x="10" y="27"/>
                    <a:pt x="10" y="27"/>
                    <a:pt x="10" y="27"/>
                  </a:cubicBezTo>
                  <a:cubicBezTo>
                    <a:pt x="10" y="27"/>
                    <a:pt x="10" y="27"/>
                    <a:pt x="10" y="27"/>
                  </a:cubicBezTo>
                  <a:cubicBezTo>
                    <a:pt x="10" y="26"/>
                    <a:pt x="9" y="27"/>
                    <a:pt x="9" y="26"/>
                  </a:cubicBezTo>
                  <a:cubicBezTo>
                    <a:pt x="9" y="26"/>
                    <a:pt x="9" y="26"/>
                    <a:pt x="9" y="26"/>
                  </a:cubicBezTo>
                  <a:cubicBezTo>
                    <a:pt x="10" y="26"/>
                    <a:pt x="10" y="27"/>
                    <a:pt x="11" y="26"/>
                  </a:cubicBezTo>
                  <a:cubicBezTo>
                    <a:pt x="10" y="26"/>
                    <a:pt x="10" y="26"/>
                    <a:pt x="9" y="26"/>
                  </a:cubicBezTo>
                  <a:cubicBezTo>
                    <a:pt x="10" y="26"/>
                    <a:pt x="10" y="26"/>
                    <a:pt x="10" y="26"/>
                  </a:cubicBezTo>
                  <a:cubicBezTo>
                    <a:pt x="10" y="26"/>
                    <a:pt x="11" y="25"/>
                    <a:pt x="10" y="23"/>
                  </a:cubicBezTo>
                  <a:cubicBezTo>
                    <a:pt x="9" y="23"/>
                    <a:pt x="9" y="23"/>
                    <a:pt x="9" y="23"/>
                  </a:cubicBezTo>
                  <a:cubicBezTo>
                    <a:pt x="9" y="22"/>
                    <a:pt x="9" y="22"/>
                    <a:pt x="7" y="22"/>
                  </a:cubicBezTo>
                  <a:cubicBezTo>
                    <a:pt x="9" y="21"/>
                    <a:pt x="6" y="20"/>
                    <a:pt x="9" y="21"/>
                  </a:cubicBezTo>
                  <a:cubicBezTo>
                    <a:pt x="7" y="21"/>
                    <a:pt x="9" y="23"/>
                    <a:pt x="9" y="23"/>
                  </a:cubicBezTo>
                  <a:cubicBezTo>
                    <a:pt x="10" y="22"/>
                    <a:pt x="10" y="25"/>
                    <a:pt x="11" y="23"/>
                  </a:cubicBezTo>
                  <a:cubicBezTo>
                    <a:pt x="10" y="23"/>
                    <a:pt x="11" y="22"/>
                    <a:pt x="11" y="22"/>
                  </a:cubicBezTo>
                  <a:cubicBezTo>
                    <a:pt x="11" y="21"/>
                    <a:pt x="11" y="21"/>
                    <a:pt x="11" y="21"/>
                  </a:cubicBezTo>
                  <a:cubicBezTo>
                    <a:pt x="10" y="21"/>
                    <a:pt x="10" y="22"/>
                    <a:pt x="10" y="22"/>
                  </a:cubicBezTo>
                  <a:cubicBezTo>
                    <a:pt x="10" y="21"/>
                    <a:pt x="9" y="20"/>
                    <a:pt x="9" y="20"/>
                  </a:cubicBezTo>
                  <a:cubicBezTo>
                    <a:pt x="9" y="20"/>
                    <a:pt x="9" y="20"/>
                    <a:pt x="9" y="20"/>
                  </a:cubicBezTo>
                  <a:cubicBezTo>
                    <a:pt x="9" y="20"/>
                    <a:pt x="7" y="18"/>
                    <a:pt x="7" y="17"/>
                  </a:cubicBezTo>
                  <a:cubicBezTo>
                    <a:pt x="6" y="18"/>
                    <a:pt x="6" y="16"/>
                    <a:pt x="6" y="17"/>
                  </a:cubicBezTo>
                  <a:cubicBezTo>
                    <a:pt x="6" y="18"/>
                    <a:pt x="5" y="18"/>
                    <a:pt x="5" y="18"/>
                  </a:cubicBezTo>
                  <a:cubicBezTo>
                    <a:pt x="5" y="18"/>
                    <a:pt x="5" y="18"/>
                    <a:pt x="5" y="18"/>
                  </a:cubicBezTo>
                  <a:cubicBezTo>
                    <a:pt x="5" y="18"/>
                    <a:pt x="6" y="17"/>
                    <a:pt x="5" y="17"/>
                  </a:cubicBezTo>
                  <a:cubicBezTo>
                    <a:pt x="5" y="18"/>
                    <a:pt x="6" y="16"/>
                    <a:pt x="6" y="16"/>
                  </a:cubicBezTo>
                  <a:cubicBezTo>
                    <a:pt x="6" y="16"/>
                    <a:pt x="7" y="16"/>
                    <a:pt x="7" y="14"/>
                  </a:cubicBezTo>
                  <a:cubicBezTo>
                    <a:pt x="6" y="14"/>
                    <a:pt x="5" y="13"/>
                    <a:pt x="4" y="13"/>
                  </a:cubicBezTo>
                  <a:cubicBezTo>
                    <a:pt x="4" y="12"/>
                    <a:pt x="3" y="10"/>
                    <a:pt x="3" y="9"/>
                  </a:cubicBezTo>
                  <a:cubicBezTo>
                    <a:pt x="3" y="9"/>
                    <a:pt x="3" y="9"/>
                    <a:pt x="3" y="8"/>
                  </a:cubicBezTo>
                  <a:cubicBezTo>
                    <a:pt x="3" y="7"/>
                    <a:pt x="3" y="9"/>
                    <a:pt x="3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3" y="8"/>
                    <a:pt x="3" y="6"/>
                    <a:pt x="2" y="6"/>
                  </a:cubicBezTo>
                  <a:cubicBezTo>
                    <a:pt x="3" y="6"/>
                    <a:pt x="3" y="6"/>
                    <a:pt x="3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2" y="5"/>
                    <a:pt x="3" y="5"/>
                    <a:pt x="3" y="5"/>
                  </a:cubicBezTo>
                  <a:cubicBezTo>
                    <a:pt x="3" y="4"/>
                    <a:pt x="2" y="4"/>
                    <a:pt x="2" y="4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0" y="3"/>
                    <a:pt x="1" y="2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1" y="1"/>
                    <a:pt x="0" y="1"/>
                  </a:cubicBezTo>
                  <a:cubicBezTo>
                    <a:pt x="0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1"/>
                    <a:pt x="2" y="2"/>
                    <a:pt x="2" y="2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3" y="2"/>
                    <a:pt x="3" y="2"/>
                    <a:pt x="3" y="3"/>
                  </a:cubicBezTo>
                  <a:cubicBezTo>
                    <a:pt x="3" y="2"/>
                    <a:pt x="3" y="3"/>
                    <a:pt x="3" y="3"/>
                  </a:cubicBezTo>
                  <a:cubicBezTo>
                    <a:pt x="3" y="3"/>
                    <a:pt x="3" y="3"/>
                    <a:pt x="3" y="4"/>
                  </a:cubicBezTo>
                  <a:cubicBezTo>
                    <a:pt x="3" y="5"/>
                    <a:pt x="4" y="5"/>
                    <a:pt x="5" y="6"/>
                  </a:cubicBezTo>
                  <a:cubicBezTo>
                    <a:pt x="4" y="6"/>
                    <a:pt x="3" y="6"/>
                    <a:pt x="3" y="6"/>
                  </a:cubicBezTo>
                  <a:cubicBezTo>
                    <a:pt x="3" y="6"/>
                    <a:pt x="3" y="6"/>
                    <a:pt x="3" y="7"/>
                  </a:cubicBezTo>
                  <a:cubicBezTo>
                    <a:pt x="4" y="7"/>
                    <a:pt x="4" y="7"/>
                    <a:pt x="5" y="7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8"/>
                    <a:pt x="6" y="8"/>
                    <a:pt x="6" y="9"/>
                  </a:cubicBezTo>
                  <a:cubicBezTo>
                    <a:pt x="7" y="10"/>
                    <a:pt x="9" y="12"/>
                    <a:pt x="9" y="13"/>
                  </a:cubicBezTo>
                  <a:cubicBezTo>
                    <a:pt x="9" y="13"/>
                    <a:pt x="9" y="13"/>
                    <a:pt x="9" y="13"/>
                  </a:cubicBezTo>
                  <a:cubicBezTo>
                    <a:pt x="9" y="13"/>
                    <a:pt x="9" y="14"/>
                    <a:pt x="10" y="16"/>
                  </a:cubicBezTo>
                  <a:cubicBezTo>
                    <a:pt x="11" y="18"/>
                    <a:pt x="13" y="19"/>
                    <a:pt x="12" y="20"/>
                  </a:cubicBezTo>
                  <a:cubicBezTo>
                    <a:pt x="14" y="21"/>
                    <a:pt x="16" y="23"/>
                    <a:pt x="16" y="26"/>
                  </a:cubicBezTo>
                  <a:cubicBezTo>
                    <a:pt x="16" y="26"/>
                    <a:pt x="16" y="26"/>
                    <a:pt x="16" y="26"/>
                  </a:cubicBezTo>
                  <a:cubicBezTo>
                    <a:pt x="16" y="26"/>
                    <a:pt x="16" y="26"/>
                    <a:pt x="16" y="27"/>
                  </a:cubicBezTo>
                  <a:cubicBezTo>
                    <a:pt x="16" y="26"/>
                    <a:pt x="16" y="27"/>
                    <a:pt x="18" y="27"/>
                  </a:cubicBezTo>
                  <a:cubicBezTo>
                    <a:pt x="18" y="29"/>
                    <a:pt x="19" y="30"/>
                    <a:pt x="20" y="31"/>
                  </a:cubicBezTo>
                  <a:cubicBezTo>
                    <a:pt x="20" y="31"/>
                    <a:pt x="20" y="31"/>
                    <a:pt x="20" y="31"/>
                  </a:cubicBezTo>
                  <a:cubicBezTo>
                    <a:pt x="21" y="31"/>
                    <a:pt x="21" y="33"/>
                    <a:pt x="22" y="34"/>
                  </a:cubicBezTo>
                  <a:cubicBezTo>
                    <a:pt x="22" y="35"/>
                    <a:pt x="22" y="35"/>
                    <a:pt x="22" y="36"/>
                  </a:cubicBezTo>
                  <a:cubicBezTo>
                    <a:pt x="22" y="36"/>
                    <a:pt x="22" y="36"/>
                    <a:pt x="23" y="37"/>
                  </a:cubicBezTo>
                  <a:cubicBezTo>
                    <a:pt x="24" y="38"/>
                    <a:pt x="24" y="39"/>
                    <a:pt x="24" y="40"/>
                  </a:cubicBezTo>
                  <a:cubicBezTo>
                    <a:pt x="28" y="42"/>
                    <a:pt x="29" y="46"/>
                    <a:pt x="30" y="47"/>
                  </a:cubicBezTo>
                  <a:cubicBezTo>
                    <a:pt x="30" y="48"/>
                    <a:pt x="30" y="48"/>
                    <a:pt x="30" y="48"/>
                  </a:cubicBezTo>
                  <a:cubicBezTo>
                    <a:pt x="33" y="50"/>
                    <a:pt x="34" y="54"/>
                    <a:pt x="36" y="56"/>
                  </a:cubicBezTo>
                  <a:cubicBezTo>
                    <a:pt x="36" y="56"/>
                    <a:pt x="36" y="56"/>
                    <a:pt x="36" y="56"/>
                  </a:cubicBezTo>
                  <a:cubicBezTo>
                    <a:pt x="36" y="57"/>
                    <a:pt x="36" y="58"/>
                    <a:pt x="36" y="57"/>
                  </a:cubicBezTo>
                  <a:cubicBezTo>
                    <a:pt x="37" y="58"/>
                    <a:pt x="38" y="59"/>
                    <a:pt x="37" y="60"/>
                  </a:cubicBezTo>
                  <a:cubicBezTo>
                    <a:pt x="38" y="61"/>
                    <a:pt x="38" y="61"/>
                    <a:pt x="39" y="61"/>
                  </a:cubicBezTo>
                  <a:cubicBezTo>
                    <a:pt x="40" y="63"/>
                    <a:pt x="40" y="64"/>
                    <a:pt x="41" y="65"/>
                  </a:cubicBezTo>
                  <a:cubicBezTo>
                    <a:pt x="41" y="65"/>
                    <a:pt x="41" y="65"/>
                    <a:pt x="41" y="65"/>
                  </a:cubicBezTo>
                  <a:cubicBezTo>
                    <a:pt x="40" y="64"/>
                    <a:pt x="40" y="65"/>
                    <a:pt x="40" y="65"/>
                  </a:cubicBezTo>
                  <a:cubicBezTo>
                    <a:pt x="41" y="66"/>
                    <a:pt x="41" y="67"/>
                    <a:pt x="42" y="66"/>
                  </a:cubicBezTo>
                  <a:cubicBezTo>
                    <a:pt x="42" y="67"/>
                    <a:pt x="45" y="70"/>
                    <a:pt x="45" y="72"/>
                  </a:cubicBezTo>
                  <a:cubicBezTo>
                    <a:pt x="45" y="71"/>
                    <a:pt x="45" y="72"/>
                    <a:pt x="45" y="72"/>
                  </a:cubicBezTo>
                  <a:cubicBezTo>
                    <a:pt x="46" y="73"/>
                    <a:pt x="46" y="74"/>
                    <a:pt x="48" y="75"/>
                  </a:cubicBezTo>
                  <a:cubicBezTo>
                    <a:pt x="47" y="75"/>
                    <a:pt x="47" y="75"/>
                    <a:pt x="47" y="75"/>
                  </a:cubicBezTo>
                  <a:cubicBezTo>
                    <a:pt x="48" y="75"/>
                    <a:pt x="48" y="75"/>
                    <a:pt x="48" y="75"/>
                  </a:cubicBezTo>
                  <a:cubicBezTo>
                    <a:pt x="49" y="78"/>
                    <a:pt x="49" y="80"/>
                    <a:pt x="50" y="82"/>
                  </a:cubicBezTo>
                  <a:cubicBezTo>
                    <a:pt x="54" y="85"/>
                    <a:pt x="56" y="89"/>
                    <a:pt x="57" y="93"/>
                  </a:cubicBezTo>
                  <a:cubicBezTo>
                    <a:pt x="57" y="93"/>
                    <a:pt x="57" y="93"/>
                    <a:pt x="57" y="93"/>
                  </a:cubicBezTo>
                  <a:cubicBezTo>
                    <a:pt x="58" y="93"/>
                    <a:pt x="58" y="96"/>
                    <a:pt x="59" y="96"/>
                  </a:cubicBezTo>
                  <a:cubicBezTo>
                    <a:pt x="59" y="97"/>
                    <a:pt x="60" y="97"/>
                    <a:pt x="59" y="97"/>
                  </a:cubicBezTo>
                  <a:cubicBezTo>
                    <a:pt x="60" y="98"/>
                    <a:pt x="60" y="100"/>
                    <a:pt x="62" y="100"/>
                  </a:cubicBezTo>
                  <a:cubicBezTo>
                    <a:pt x="62" y="100"/>
                    <a:pt x="62" y="100"/>
                    <a:pt x="61" y="100"/>
                  </a:cubicBezTo>
                  <a:cubicBezTo>
                    <a:pt x="62" y="102"/>
                    <a:pt x="63" y="102"/>
                    <a:pt x="63" y="105"/>
                  </a:cubicBezTo>
                  <a:cubicBezTo>
                    <a:pt x="63" y="105"/>
                    <a:pt x="63" y="105"/>
                    <a:pt x="63" y="105"/>
                  </a:cubicBezTo>
                  <a:cubicBezTo>
                    <a:pt x="63" y="106"/>
                    <a:pt x="64" y="106"/>
                    <a:pt x="64" y="106"/>
                  </a:cubicBezTo>
                  <a:cubicBezTo>
                    <a:pt x="64" y="107"/>
                    <a:pt x="64" y="106"/>
                    <a:pt x="64" y="106"/>
                  </a:cubicBezTo>
                  <a:cubicBezTo>
                    <a:pt x="66" y="109"/>
                    <a:pt x="68" y="112"/>
                    <a:pt x="69" y="115"/>
                  </a:cubicBezTo>
                  <a:cubicBezTo>
                    <a:pt x="70" y="117"/>
                    <a:pt x="69" y="116"/>
                    <a:pt x="69" y="117"/>
                  </a:cubicBezTo>
                  <a:cubicBezTo>
                    <a:pt x="70" y="117"/>
                    <a:pt x="70" y="117"/>
                    <a:pt x="70" y="117"/>
                  </a:cubicBezTo>
                  <a:cubicBezTo>
                    <a:pt x="70" y="118"/>
                    <a:pt x="69" y="119"/>
                    <a:pt x="70" y="119"/>
                  </a:cubicBezTo>
                  <a:cubicBezTo>
                    <a:pt x="70" y="119"/>
                    <a:pt x="70" y="119"/>
                    <a:pt x="72" y="119"/>
                  </a:cubicBezTo>
                  <a:cubicBezTo>
                    <a:pt x="72" y="120"/>
                    <a:pt x="72" y="120"/>
                    <a:pt x="73" y="121"/>
                  </a:cubicBezTo>
                  <a:cubicBezTo>
                    <a:pt x="73" y="121"/>
                    <a:pt x="73" y="121"/>
                    <a:pt x="73" y="121"/>
                  </a:cubicBezTo>
                  <a:cubicBezTo>
                    <a:pt x="74" y="123"/>
                    <a:pt x="75" y="125"/>
                    <a:pt x="76" y="125"/>
                  </a:cubicBezTo>
                  <a:cubicBezTo>
                    <a:pt x="81" y="133"/>
                    <a:pt x="84" y="138"/>
                    <a:pt x="89" y="145"/>
                  </a:cubicBezTo>
                  <a:cubicBezTo>
                    <a:pt x="92" y="152"/>
                    <a:pt x="96" y="159"/>
                    <a:pt x="100" y="165"/>
                  </a:cubicBezTo>
                  <a:cubicBezTo>
                    <a:pt x="101" y="168"/>
                    <a:pt x="101" y="168"/>
                    <a:pt x="102" y="169"/>
                  </a:cubicBezTo>
                  <a:cubicBezTo>
                    <a:pt x="102" y="169"/>
                    <a:pt x="102" y="169"/>
                    <a:pt x="102" y="169"/>
                  </a:cubicBezTo>
                  <a:cubicBezTo>
                    <a:pt x="102" y="169"/>
                    <a:pt x="102" y="171"/>
                    <a:pt x="102" y="170"/>
                  </a:cubicBezTo>
                  <a:cubicBezTo>
                    <a:pt x="104" y="173"/>
                    <a:pt x="105" y="174"/>
                    <a:pt x="108" y="178"/>
                  </a:cubicBezTo>
                  <a:cubicBezTo>
                    <a:pt x="106" y="178"/>
                    <a:pt x="106" y="178"/>
                    <a:pt x="106" y="178"/>
                  </a:cubicBezTo>
                  <a:cubicBezTo>
                    <a:pt x="108" y="179"/>
                    <a:pt x="108" y="179"/>
                    <a:pt x="108" y="179"/>
                  </a:cubicBezTo>
                  <a:cubicBezTo>
                    <a:pt x="108" y="179"/>
                    <a:pt x="108" y="179"/>
                    <a:pt x="108" y="179"/>
                  </a:cubicBezTo>
                  <a:cubicBezTo>
                    <a:pt x="109" y="179"/>
                    <a:pt x="109" y="179"/>
                    <a:pt x="109" y="179"/>
                  </a:cubicBezTo>
                  <a:cubicBezTo>
                    <a:pt x="112" y="184"/>
                    <a:pt x="115" y="192"/>
                    <a:pt x="119" y="198"/>
                  </a:cubicBezTo>
                  <a:cubicBezTo>
                    <a:pt x="119" y="200"/>
                    <a:pt x="121" y="201"/>
                    <a:pt x="122" y="204"/>
                  </a:cubicBezTo>
                  <a:cubicBezTo>
                    <a:pt x="123" y="208"/>
                    <a:pt x="126" y="214"/>
                    <a:pt x="129" y="218"/>
                  </a:cubicBezTo>
                  <a:cubicBezTo>
                    <a:pt x="129" y="218"/>
                    <a:pt x="127" y="219"/>
                    <a:pt x="126" y="217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56" name="Hình tự do 119"/>
            <p:cNvSpPr/>
            <p:nvPr/>
          </p:nvSpPr>
          <p:spPr bwMode="auto">
            <a:xfrm>
              <a:off x="3291" y="2277"/>
              <a:ext cx="310" cy="517"/>
            </a:xfrm>
            <a:custGeom>
              <a:avLst/>
              <a:gdLst>
                <a:gd name="T0" fmla="*/ 115 w 131"/>
                <a:gd name="T1" fmla="*/ 195 h 219"/>
                <a:gd name="T2" fmla="*/ 111 w 131"/>
                <a:gd name="T3" fmla="*/ 189 h 219"/>
                <a:gd name="T4" fmla="*/ 102 w 131"/>
                <a:gd name="T5" fmla="*/ 176 h 219"/>
                <a:gd name="T6" fmla="*/ 100 w 131"/>
                <a:gd name="T7" fmla="*/ 172 h 219"/>
                <a:gd name="T8" fmla="*/ 92 w 131"/>
                <a:gd name="T9" fmla="*/ 157 h 219"/>
                <a:gd name="T10" fmla="*/ 89 w 131"/>
                <a:gd name="T11" fmla="*/ 153 h 219"/>
                <a:gd name="T12" fmla="*/ 84 w 131"/>
                <a:gd name="T13" fmla="*/ 146 h 219"/>
                <a:gd name="T14" fmla="*/ 80 w 131"/>
                <a:gd name="T15" fmla="*/ 139 h 219"/>
                <a:gd name="T16" fmla="*/ 78 w 131"/>
                <a:gd name="T17" fmla="*/ 134 h 219"/>
                <a:gd name="T18" fmla="*/ 75 w 131"/>
                <a:gd name="T19" fmla="*/ 131 h 219"/>
                <a:gd name="T20" fmla="*/ 70 w 131"/>
                <a:gd name="T21" fmla="*/ 124 h 219"/>
                <a:gd name="T22" fmla="*/ 68 w 131"/>
                <a:gd name="T23" fmla="*/ 120 h 219"/>
                <a:gd name="T24" fmla="*/ 65 w 131"/>
                <a:gd name="T25" fmla="*/ 115 h 219"/>
                <a:gd name="T26" fmla="*/ 61 w 131"/>
                <a:gd name="T27" fmla="*/ 109 h 219"/>
                <a:gd name="T28" fmla="*/ 58 w 131"/>
                <a:gd name="T29" fmla="*/ 103 h 219"/>
                <a:gd name="T30" fmla="*/ 53 w 131"/>
                <a:gd name="T31" fmla="*/ 94 h 219"/>
                <a:gd name="T32" fmla="*/ 51 w 131"/>
                <a:gd name="T33" fmla="*/ 92 h 219"/>
                <a:gd name="T34" fmla="*/ 50 w 131"/>
                <a:gd name="T35" fmla="*/ 87 h 219"/>
                <a:gd name="T36" fmla="*/ 48 w 131"/>
                <a:gd name="T37" fmla="*/ 86 h 219"/>
                <a:gd name="T38" fmla="*/ 47 w 131"/>
                <a:gd name="T39" fmla="*/ 84 h 219"/>
                <a:gd name="T40" fmla="*/ 44 w 131"/>
                <a:gd name="T41" fmla="*/ 80 h 219"/>
                <a:gd name="T42" fmla="*/ 38 w 131"/>
                <a:gd name="T43" fmla="*/ 69 h 219"/>
                <a:gd name="T44" fmla="*/ 35 w 131"/>
                <a:gd name="T45" fmla="*/ 66 h 219"/>
                <a:gd name="T46" fmla="*/ 33 w 131"/>
                <a:gd name="T47" fmla="*/ 61 h 219"/>
                <a:gd name="T48" fmla="*/ 28 w 131"/>
                <a:gd name="T49" fmla="*/ 52 h 219"/>
                <a:gd name="T50" fmla="*/ 28 w 131"/>
                <a:gd name="T51" fmla="*/ 49 h 219"/>
                <a:gd name="T52" fmla="*/ 25 w 131"/>
                <a:gd name="T53" fmla="*/ 47 h 219"/>
                <a:gd name="T54" fmla="*/ 22 w 131"/>
                <a:gd name="T55" fmla="*/ 45 h 219"/>
                <a:gd name="T56" fmla="*/ 20 w 131"/>
                <a:gd name="T57" fmla="*/ 40 h 219"/>
                <a:gd name="T58" fmla="*/ 18 w 131"/>
                <a:gd name="T59" fmla="*/ 40 h 219"/>
                <a:gd name="T60" fmla="*/ 18 w 131"/>
                <a:gd name="T61" fmla="*/ 38 h 219"/>
                <a:gd name="T62" fmla="*/ 17 w 131"/>
                <a:gd name="T63" fmla="*/ 33 h 219"/>
                <a:gd name="T64" fmla="*/ 14 w 131"/>
                <a:gd name="T65" fmla="*/ 31 h 219"/>
                <a:gd name="T66" fmla="*/ 13 w 131"/>
                <a:gd name="T67" fmla="*/ 28 h 219"/>
                <a:gd name="T68" fmla="*/ 12 w 131"/>
                <a:gd name="T69" fmla="*/ 26 h 219"/>
                <a:gd name="T70" fmla="*/ 9 w 131"/>
                <a:gd name="T71" fmla="*/ 22 h 219"/>
                <a:gd name="T72" fmla="*/ 12 w 131"/>
                <a:gd name="T73" fmla="*/ 23 h 219"/>
                <a:gd name="T74" fmla="*/ 7 w 131"/>
                <a:gd name="T75" fmla="*/ 18 h 219"/>
                <a:gd name="T76" fmla="*/ 5 w 131"/>
                <a:gd name="T77" fmla="*/ 8 h 219"/>
                <a:gd name="T78" fmla="*/ 4 w 131"/>
                <a:gd name="T79" fmla="*/ 6 h 219"/>
                <a:gd name="T80" fmla="*/ 0 w 131"/>
                <a:gd name="T81" fmla="*/ 0 h 219"/>
                <a:gd name="T82" fmla="*/ 3 w 131"/>
                <a:gd name="T83" fmla="*/ 2 h 219"/>
                <a:gd name="T84" fmla="*/ 5 w 131"/>
                <a:gd name="T85" fmla="*/ 7 h 219"/>
                <a:gd name="T86" fmla="*/ 13 w 131"/>
                <a:gd name="T87" fmla="*/ 16 h 219"/>
                <a:gd name="T88" fmla="*/ 22 w 131"/>
                <a:gd name="T89" fmla="*/ 31 h 219"/>
                <a:gd name="T90" fmla="*/ 33 w 131"/>
                <a:gd name="T91" fmla="*/ 48 h 219"/>
                <a:gd name="T92" fmla="*/ 41 w 131"/>
                <a:gd name="T93" fmla="*/ 61 h 219"/>
                <a:gd name="T94" fmla="*/ 48 w 131"/>
                <a:gd name="T95" fmla="*/ 71 h 219"/>
                <a:gd name="T96" fmla="*/ 59 w 131"/>
                <a:gd name="T97" fmla="*/ 93 h 219"/>
                <a:gd name="T98" fmla="*/ 65 w 131"/>
                <a:gd name="T99" fmla="*/ 105 h 219"/>
                <a:gd name="T100" fmla="*/ 73 w 131"/>
                <a:gd name="T101" fmla="*/ 120 h 219"/>
                <a:gd name="T102" fmla="*/ 103 w 131"/>
                <a:gd name="T103" fmla="*/ 166 h 219"/>
                <a:gd name="T104" fmla="*/ 110 w 131"/>
                <a:gd name="T105" fmla="*/ 178 h 219"/>
                <a:gd name="T106" fmla="*/ 128 w 131"/>
                <a:gd name="T107" fmla="*/ 217 h 2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31" h="219">
                  <a:moveTo>
                    <a:pt x="128" y="217"/>
                  </a:moveTo>
                  <a:cubicBezTo>
                    <a:pt x="124" y="216"/>
                    <a:pt x="124" y="211"/>
                    <a:pt x="122" y="209"/>
                  </a:cubicBezTo>
                  <a:cubicBezTo>
                    <a:pt x="121" y="208"/>
                    <a:pt x="123" y="208"/>
                    <a:pt x="122" y="208"/>
                  </a:cubicBezTo>
                  <a:cubicBezTo>
                    <a:pt x="119" y="206"/>
                    <a:pt x="117" y="201"/>
                    <a:pt x="116" y="197"/>
                  </a:cubicBezTo>
                  <a:cubicBezTo>
                    <a:pt x="117" y="197"/>
                    <a:pt x="117" y="197"/>
                    <a:pt x="117" y="197"/>
                  </a:cubicBezTo>
                  <a:cubicBezTo>
                    <a:pt x="116" y="197"/>
                    <a:pt x="115" y="195"/>
                    <a:pt x="115" y="195"/>
                  </a:cubicBezTo>
                  <a:cubicBezTo>
                    <a:pt x="115" y="194"/>
                    <a:pt x="115" y="195"/>
                    <a:pt x="115" y="194"/>
                  </a:cubicBezTo>
                  <a:cubicBezTo>
                    <a:pt x="114" y="194"/>
                    <a:pt x="114" y="194"/>
                    <a:pt x="114" y="194"/>
                  </a:cubicBezTo>
                  <a:cubicBezTo>
                    <a:pt x="114" y="194"/>
                    <a:pt x="114" y="194"/>
                    <a:pt x="114" y="193"/>
                  </a:cubicBezTo>
                  <a:cubicBezTo>
                    <a:pt x="113" y="193"/>
                    <a:pt x="113" y="193"/>
                    <a:pt x="113" y="193"/>
                  </a:cubicBezTo>
                  <a:cubicBezTo>
                    <a:pt x="111" y="193"/>
                    <a:pt x="112" y="190"/>
                    <a:pt x="110" y="189"/>
                  </a:cubicBezTo>
                  <a:cubicBezTo>
                    <a:pt x="111" y="189"/>
                    <a:pt x="111" y="189"/>
                    <a:pt x="111" y="189"/>
                  </a:cubicBezTo>
                  <a:cubicBezTo>
                    <a:pt x="109" y="187"/>
                    <a:pt x="107" y="184"/>
                    <a:pt x="105" y="181"/>
                  </a:cubicBezTo>
                  <a:cubicBezTo>
                    <a:pt x="106" y="181"/>
                    <a:pt x="106" y="181"/>
                    <a:pt x="106" y="181"/>
                  </a:cubicBezTo>
                  <a:cubicBezTo>
                    <a:pt x="105" y="181"/>
                    <a:pt x="104" y="180"/>
                    <a:pt x="104" y="180"/>
                  </a:cubicBezTo>
                  <a:cubicBezTo>
                    <a:pt x="104" y="180"/>
                    <a:pt x="103" y="180"/>
                    <a:pt x="103" y="177"/>
                  </a:cubicBezTo>
                  <a:cubicBezTo>
                    <a:pt x="103" y="177"/>
                    <a:pt x="103" y="177"/>
                    <a:pt x="103" y="177"/>
                  </a:cubicBezTo>
                  <a:cubicBezTo>
                    <a:pt x="103" y="177"/>
                    <a:pt x="103" y="176"/>
                    <a:pt x="102" y="176"/>
                  </a:cubicBezTo>
                  <a:cubicBezTo>
                    <a:pt x="103" y="176"/>
                    <a:pt x="103" y="176"/>
                    <a:pt x="103" y="176"/>
                  </a:cubicBezTo>
                  <a:cubicBezTo>
                    <a:pt x="102" y="176"/>
                    <a:pt x="102" y="174"/>
                    <a:pt x="102" y="174"/>
                  </a:cubicBezTo>
                  <a:cubicBezTo>
                    <a:pt x="102" y="174"/>
                    <a:pt x="102" y="174"/>
                    <a:pt x="102" y="174"/>
                  </a:cubicBezTo>
                  <a:cubicBezTo>
                    <a:pt x="101" y="174"/>
                    <a:pt x="101" y="174"/>
                    <a:pt x="101" y="174"/>
                  </a:cubicBezTo>
                  <a:cubicBezTo>
                    <a:pt x="101" y="174"/>
                    <a:pt x="101" y="174"/>
                    <a:pt x="101" y="174"/>
                  </a:cubicBezTo>
                  <a:cubicBezTo>
                    <a:pt x="100" y="173"/>
                    <a:pt x="100" y="172"/>
                    <a:pt x="100" y="172"/>
                  </a:cubicBezTo>
                  <a:cubicBezTo>
                    <a:pt x="100" y="172"/>
                    <a:pt x="100" y="173"/>
                    <a:pt x="101" y="172"/>
                  </a:cubicBezTo>
                  <a:cubicBezTo>
                    <a:pt x="97" y="168"/>
                    <a:pt x="96" y="165"/>
                    <a:pt x="94" y="162"/>
                  </a:cubicBezTo>
                  <a:cubicBezTo>
                    <a:pt x="94" y="161"/>
                    <a:pt x="94" y="161"/>
                    <a:pt x="94" y="161"/>
                  </a:cubicBezTo>
                  <a:cubicBezTo>
                    <a:pt x="94" y="160"/>
                    <a:pt x="93" y="159"/>
                    <a:pt x="93" y="159"/>
                  </a:cubicBezTo>
                  <a:cubicBezTo>
                    <a:pt x="93" y="159"/>
                    <a:pt x="93" y="159"/>
                    <a:pt x="93" y="158"/>
                  </a:cubicBezTo>
                  <a:cubicBezTo>
                    <a:pt x="93" y="158"/>
                    <a:pt x="92" y="158"/>
                    <a:pt x="92" y="157"/>
                  </a:cubicBezTo>
                  <a:cubicBezTo>
                    <a:pt x="92" y="157"/>
                    <a:pt x="92" y="157"/>
                    <a:pt x="92" y="157"/>
                  </a:cubicBezTo>
                  <a:cubicBezTo>
                    <a:pt x="92" y="157"/>
                    <a:pt x="91" y="156"/>
                    <a:pt x="91" y="155"/>
                  </a:cubicBezTo>
                  <a:cubicBezTo>
                    <a:pt x="91" y="155"/>
                    <a:pt x="91" y="156"/>
                    <a:pt x="91" y="155"/>
                  </a:cubicBezTo>
                  <a:cubicBezTo>
                    <a:pt x="90" y="155"/>
                    <a:pt x="90" y="154"/>
                    <a:pt x="90" y="154"/>
                  </a:cubicBezTo>
                  <a:cubicBezTo>
                    <a:pt x="90" y="154"/>
                    <a:pt x="90" y="154"/>
                    <a:pt x="90" y="154"/>
                  </a:cubicBezTo>
                  <a:cubicBezTo>
                    <a:pt x="90" y="153"/>
                    <a:pt x="89" y="154"/>
                    <a:pt x="89" y="153"/>
                  </a:cubicBezTo>
                  <a:cubicBezTo>
                    <a:pt x="89" y="154"/>
                    <a:pt x="89" y="153"/>
                    <a:pt x="89" y="153"/>
                  </a:cubicBezTo>
                  <a:cubicBezTo>
                    <a:pt x="88" y="153"/>
                    <a:pt x="88" y="150"/>
                    <a:pt x="87" y="150"/>
                  </a:cubicBezTo>
                  <a:cubicBezTo>
                    <a:pt x="87" y="149"/>
                    <a:pt x="87" y="149"/>
                    <a:pt x="87" y="149"/>
                  </a:cubicBezTo>
                  <a:cubicBezTo>
                    <a:pt x="86" y="149"/>
                    <a:pt x="86" y="147"/>
                    <a:pt x="85" y="147"/>
                  </a:cubicBezTo>
                  <a:cubicBezTo>
                    <a:pt x="85" y="147"/>
                    <a:pt x="86" y="147"/>
                    <a:pt x="85" y="146"/>
                  </a:cubicBezTo>
                  <a:cubicBezTo>
                    <a:pt x="85" y="147"/>
                    <a:pt x="84" y="145"/>
                    <a:pt x="84" y="146"/>
                  </a:cubicBezTo>
                  <a:cubicBezTo>
                    <a:pt x="83" y="145"/>
                    <a:pt x="83" y="142"/>
                    <a:pt x="82" y="142"/>
                  </a:cubicBezTo>
                  <a:cubicBezTo>
                    <a:pt x="83" y="142"/>
                    <a:pt x="83" y="141"/>
                    <a:pt x="83" y="141"/>
                  </a:cubicBezTo>
                  <a:cubicBezTo>
                    <a:pt x="83" y="141"/>
                    <a:pt x="83" y="141"/>
                    <a:pt x="83" y="141"/>
                  </a:cubicBezTo>
                  <a:cubicBezTo>
                    <a:pt x="84" y="140"/>
                    <a:pt x="84" y="141"/>
                    <a:pt x="84" y="141"/>
                  </a:cubicBezTo>
                  <a:cubicBezTo>
                    <a:pt x="84" y="140"/>
                    <a:pt x="83" y="140"/>
                    <a:pt x="83" y="140"/>
                  </a:cubicBezTo>
                  <a:cubicBezTo>
                    <a:pt x="82" y="140"/>
                    <a:pt x="80" y="140"/>
                    <a:pt x="80" y="139"/>
                  </a:cubicBezTo>
                  <a:cubicBezTo>
                    <a:pt x="80" y="139"/>
                    <a:pt x="80" y="138"/>
                    <a:pt x="82" y="138"/>
                  </a:cubicBezTo>
                  <a:cubicBezTo>
                    <a:pt x="78" y="137"/>
                    <a:pt x="78" y="137"/>
                    <a:pt x="78" y="137"/>
                  </a:cubicBezTo>
                  <a:cubicBezTo>
                    <a:pt x="78" y="137"/>
                    <a:pt x="79" y="137"/>
                    <a:pt x="78" y="136"/>
                  </a:cubicBezTo>
                  <a:cubicBezTo>
                    <a:pt x="78" y="137"/>
                    <a:pt x="78" y="136"/>
                    <a:pt x="78" y="136"/>
                  </a:cubicBezTo>
                  <a:cubicBezTo>
                    <a:pt x="78" y="136"/>
                    <a:pt x="77" y="135"/>
                    <a:pt x="77" y="134"/>
                  </a:cubicBezTo>
                  <a:cubicBezTo>
                    <a:pt x="78" y="134"/>
                    <a:pt x="78" y="135"/>
                    <a:pt x="78" y="134"/>
                  </a:cubicBezTo>
                  <a:cubicBezTo>
                    <a:pt x="77" y="134"/>
                    <a:pt x="77" y="134"/>
                    <a:pt x="77" y="133"/>
                  </a:cubicBezTo>
                  <a:cubicBezTo>
                    <a:pt x="77" y="133"/>
                    <a:pt x="77" y="133"/>
                    <a:pt x="77" y="133"/>
                  </a:cubicBezTo>
                  <a:cubicBezTo>
                    <a:pt x="77" y="133"/>
                    <a:pt x="76" y="132"/>
                    <a:pt x="76" y="133"/>
                  </a:cubicBezTo>
                  <a:cubicBezTo>
                    <a:pt x="76" y="133"/>
                    <a:pt x="76" y="132"/>
                    <a:pt x="76" y="133"/>
                  </a:cubicBezTo>
                  <a:cubicBezTo>
                    <a:pt x="75" y="133"/>
                    <a:pt x="75" y="132"/>
                    <a:pt x="75" y="131"/>
                  </a:cubicBezTo>
                  <a:cubicBezTo>
                    <a:pt x="75" y="132"/>
                    <a:pt x="75" y="131"/>
                    <a:pt x="75" y="131"/>
                  </a:cubicBezTo>
                  <a:cubicBezTo>
                    <a:pt x="75" y="131"/>
                    <a:pt x="74" y="130"/>
                    <a:pt x="73" y="129"/>
                  </a:cubicBezTo>
                  <a:cubicBezTo>
                    <a:pt x="74" y="129"/>
                    <a:pt x="74" y="129"/>
                    <a:pt x="74" y="129"/>
                  </a:cubicBezTo>
                  <a:cubicBezTo>
                    <a:pt x="74" y="128"/>
                    <a:pt x="71" y="127"/>
                    <a:pt x="71" y="125"/>
                  </a:cubicBezTo>
                  <a:cubicBezTo>
                    <a:pt x="71" y="127"/>
                    <a:pt x="71" y="127"/>
                    <a:pt x="71" y="127"/>
                  </a:cubicBezTo>
                  <a:cubicBezTo>
                    <a:pt x="70" y="125"/>
                    <a:pt x="71" y="125"/>
                    <a:pt x="71" y="125"/>
                  </a:cubicBezTo>
                  <a:cubicBezTo>
                    <a:pt x="71" y="124"/>
                    <a:pt x="70" y="124"/>
                    <a:pt x="70" y="124"/>
                  </a:cubicBezTo>
                  <a:cubicBezTo>
                    <a:pt x="69" y="124"/>
                    <a:pt x="70" y="124"/>
                    <a:pt x="70" y="124"/>
                  </a:cubicBezTo>
                  <a:cubicBezTo>
                    <a:pt x="70" y="123"/>
                    <a:pt x="68" y="121"/>
                    <a:pt x="68" y="120"/>
                  </a:cubicBezTo>
                  <a:cubicBezTo>
                    <a:pt x="67" y="120"/>
                    <a:pt x="67" y="120"/>
                    <a:pt x="67" y="120"/>
                  </a:cubicBezTo>
                  <a:cubicBezTo>
                    <a:pt x="67" y="120"/>
                    <a:pt x="67" y="120"/>
                    <a:pt x="67" y="120"/>
                  </a:cubicBezTo>
                  <a:cubicBezTo>
                    <a:pt x="68" y="119"/>
                    <a:pt x="67" y="119"/>
                    <a:pt x="67" y="119"/>
                  </a:cubicBezTo>
                  <a:cubicBezTo>
                    <a:pt x="66" y="118"/>
                    <a:pt x="68" y="120"/>
                    <a:pt x="68" y="120"/>
                  </a:cubicBezTo>
                  <a:cubicBezTo>
                    <a:pt x="68" y="120"/>
                    <a:pt x="67" y="119"/>
                    <a:pt x="68" y="119"/>
                  </a:cubicBezTo>
                  <a:cubicBezTo>
                    <a:pt x="67" y="119"/>
                    <a:pt x="66" y="118"/>
                    <a:pt x="66" y="117"/>
                  </a:cubicBezTo>
                  <a:cubicBezTo>
                    <a:pt x="66" y="118"/>
                    <a:pt x="67" y="118"/>
                    <a:pt x="67" y="117"/>
                  </a:cubicBezTo>
                  <a:cubicBezTo>
                    <a:pt x="66" y="115"/>
                    <a:pt x="67" y="117"/>
                    <a:pt x="66" y="115"/>
                  </a:cubicBezTo>
                  <a:cubicBezTo>
                    <a:pt x="66" y="115"/>
                    <a:pt x="66" y="115"/>
                    <a:pt x="66" y="115"/>
                  </a:cubicBezTo>
                  <a:cubicBezTo>
                    <a:pt x="65" y="115"/>
                    <a:pt x="65" y="114"/>
                    <a:pt x="65" y="115"/>
                  </a:cubicBezTo>
                  <a:cubicBezTo>
                    <a:pt x="65" y="114"/>
                    <a:pt x="64" y="114"/>
                    <a:pt x="65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4" y="114"/>
                    <a:pt x="64" y="114"/>
                    <a:pt x="64" y="114"/>
                  </a:cubicBezTo>
                  <a:cubicBezTo>
                    <a:pt x="64" y="113"/>
                    <a:pt x="64" y="113"/>
                    <a:pt x="64" y="113"/>
                  </a:cubicBezTo>
                  <a:cubicBezTo>
                    <a:pt x="62" y="114"/>
                    <a:pt x="64" y="112"/>
                    <a:pt x="62" y="112"/>
                  </a:cubicBezTo>
                  <a:cubicBezTo>
                    <a:pt x="61" y="111"/>
                    <a:pt x="61" y="110"/>
                    <a:pt x="61" y="109"/>
                  </a:cubicBezTo>
                  <a:cubicBezTo>
                    <a:pt x="61" y="109"/>
                    <a:pt x="61" y="109"/>
                    <a:pt x="60" y="108"/>
                  </a:cubicBezTo>
                  <a:cubicBezTo>
                    <a:pt x="61" y="108"/>
                    <a:pt x="61" y="108"/>
                    <a:pt x="61" y="108"/>
                  </a:cubicBezTo>
                  <a:cubicBezTo>
                    <a:pt x="61" y="107"/>
                    <a:pt x="61" y="107"/>
                    <a:pt x="60" y="107"/>
                  </a:cubicBezTo>
                  <a:cubicBezTo>
                    <a:pt x="60" y="107"/>
                    <a:pt x="60" y="106"/>
                    <a:pt x="60" y="105"/>
                  </a:cubicBezTo>
                  <a:cubicBezTo>
                    <a:pt x="59" y="105"/>
                    <a:pt x="59" y="105"/>
                    <a:pt x="59" y="105"/>
                  </a:cubicBezTo>
                  <a:cubicBezTo>
                    <a:pt x="59" y="104"/>
                    <a:pt x="57" y="104"/>
                    <a:pt x="58" y="103"/>
                  </a:cubicBezTo>
                  <a:cubicBezTo>
                    <a:pt x="59" y="103"/>
                    <a:pt x="59" y="103"/>
                    <a:pt x="59" y="103"/>
                  </a:cubicBezTo>
                  <a:cubicBezTo>
                    <a:pt x="59" y="102"/>
                    <a:pt x="57" y="102"/>
                    <a:pt x="57" y="101"/>
                  </a:cubicBezTo>
                  <a:cubicBezTo>
                    <a:pt x="57" y="101"/>
                    <a:pt x="57" y="101"/>
                    <a:pt x="57" y="101"/>
                  </a:cubicBezTo>
                  <a:cubicBezTo>
                    <a:pt x="57" y="101"/>
                    <a:pt x="55" y="100"/>
                    <a:pt x="56" y="100"/>
                  </a:cubicBezTo>
                  <a:cubicBezTo>
                    <a:pt x="56" y="100"/>
                    <a:pt x="56" y="100"/>
                    <a:pt x="55" y="100"/>
                  </a:cubicBezTo>
                  <a:cubicBezTo>
                    <a:pt x="55" y="97"/>
                    <a:pt x="53" y="96"/>
                    <a:pt x="53" y="94"/>
                  </a:cubicBezTo>
                  <a:cubicBezTo>
                    <a:pt x="53" y="94"/>
                    <a:pt x="53" y="93"/>
                    <a:pt x="53" y="94"/>
                  </a:cubicBezTo>
                  <a:cubicBezTo>
                    <a:pt x="52" y="94"/>
                    <a:pt x="53" y="94"/>
                    <a:pt x="53" y="94"/>
                  </a:cubicBezTo>
                  <a:cubicBezTo>
                    <a:pt x="53" y="94"/>
                    <a:pt x="53" y="94"/>
                    <a:pt x="53" y="94"/>
                  </a:cubicBezTo>
                  <a:cubicBezTo>
                    <a:pt x="52" y="94"/>
                    <a:pt x="52" y="93"/>
                    <a:pt x="53" y="93"/>
                  </a:cubicBezTo>
                  <a:cubicBezTo>
                    <a:pt x="53" y="93"/>
                    <a:pt x="51" y="93"/>
                    <a:pt x="51" y="93"/>
                  </a:cubicBezTo>
                  <a:cubicBezTo>
                    <a:pt x="51" y="92"/>
                    <a:pt x="51" y="92"/>
                    <a:pt x="51" y="92"/>
                  </a:cubicBezTo>
                  <a:cubicBezTo>
                    <a:pt x="50" y="92"/>
                    <a:pt x="50" y="92"/>
                    <a:pt x="50" y="92"/>
                  </a:cubicBezTo>
                  <a:cubicBezTo>
                    <a:pt x="50" y="91"/>
                    <a:pt x="50" y="91"/>
                    <a:pt x="51" y="89"/>
                  </a:cubicBezTo>
                  <a:cubicBezTo>
                    <a:pt x="50" y="88"/>
                    <a:pt x="50" y="88"/>
                    <a:pt x="50" y="88"/>
                  </a:cubicBezTo>
                  <a:cubicBezTo>
                    <a:pt x="50" y="87"/>
                    <a:pt x="50" y="87"/>
                    <a:pt x="50" y="87"/>
                  </a:cubicBezTo>
                  <a:cubicBezTo>
                    <a:pt x="50" y="88"/>
                    <a:pt x="50" y="87"/>
                    <a:pt x="49" y="87"/>
                  </a:cubicBezTo>
                  <a:cubicBezTo>
                    <a:pt x="50" y="87"/>
                    <a:pt x="50" y="87"/>
                    <a:pt x="50" y="87"/>
                  </a:cubicBezTo>
                  <a:cubicBezTo>
                    <a:pt x="50" y="87"/>
                    <a:pt x="49" y="87"/>
                    <a:pt x="49" y="87"/>
                  </a:cubicBezTo>
                  <a:cubicBezTo>
                    <a:pt x="49" y="87"/>
                    <a:pt x="49" y="87"/>
                    <a:pt x="49" y="88"/>
                  </a:cubicBezTo>
                  <a:cubicBezTo>
                    <a:pt x="49" y="87"/>
                    <a:pt x="49" y="87"/>
                    <a:pt x="48" y="87"/>
                  </a:cubicBezTo>
                  <a:cubicBezTo>
                    <a:pt x="49" y="87"/>
                    <a:pt x="48" y="87"/>
                    <a:pt x="48" y="87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8" y="86"/>
                    <a:pt x="48" y="86"/>
                    <a:pt x="48" y="85"/>
                  </a:cubicBezTo>
                  <a:cubicBezTo>
                    <a:pt x="48" y="85"/>
                    <a:pt x="48" y="86"/>
                    <a:pt x="47" y="85"/>
                  </a:cubicBezTo>
                  <a:cubicBezTo>
                    <a:pt x="48" y="85"/>
                    <a:pt x="48" y="85"/>
                    <a:pt x="48" y="85"/>
                  </a:cubicBezTo>
                  <a:cubicBezTo>
                    <a:pt x="48" y="84"/>
                    <a:pt x="48" y="84"/>
                    <a:pt x="48" y="84"/>
                  </a:cubicBezTo>
                  <a:cubicBezTo>
                    <a:pt x="47" y="84"/>
                    <a:pt x="47" y="84"/>
                    <a:pt x="47" y="84"/>
                  </a:cubicBezTo>
                  <a:cubicBezTo>
                    <a:pt x="48" y="84"/>
                    <a:pt x="48" y="84"/>
                    <a:pt x="48" y="84"/>
                  </a:cubicBezTo>
                  <a:cubicBezTo>
                    <a:pt x="47" y="84"/>
                    <a:pt x="47" y="83"/>
                    <a:pt x="45" y="83"/>
                  </a:cubicBezTo>
                  <a:cubicBezTo>
                    <a:pt x="45" y="82"/>
                    <a:pt x="45" y="82"/>
                    <a:pt x="45" y="82"/>
                  </a:cubicBezTo>
                  <a:cubicBezTo>
                    <a:pt x="45" y="82"/>
                    <a:pt x="45" y="82"/>
                    <a:pt x="45" y="82"/>
                  </a:cubicBezTo>
                  <a:cubicBezTo>
                    <a:pt x="45" y="80"/>
                    <a:pt x="44" y="80"/>
                    <a:pt x="44" y="80"/>
                  </a:cubicBezTo>
                  <a:cubicBezTo>
                    <a:pt x="44" y="80"/>
                    <a:pt x="44" y="80"/>
                    <a:pt x="44" y="80"/>
                  </a:cubicBezTo>
                  <a:cubicBezTo>
                    <a:pt x="44" y="80"/>
                    <a:pt x="43" y="80"/>
                    <a:pt x="43" y="80"/>
                  </a:cubicBezTo>
                  <a:cubicBezTo>
                    <a:pt x="43" y="79"/>
                    <a:pt x="45" y="78"/>
                    <a:pt x="44" y="78"/>
                  </a:cubicBezTo>
                  <a:cubicBezTo>
                    <a:pt x="43" y="77"/>
                    <a:pt x="42" y="77"/>
                    <a:pt x="42" y="78"/>
                  </a:cubicBezTo>
                  <a:cubicBezTo>
                    <a:pt x="42" y="77"/>
                    <a:pt x="41" y="76"/>
                    <a:pt x="41" y="74"/>
                  </a:cubicBezTo>
                  <a:cubicBezTo>
                    <a:pt x="41" y="74"/>
                    <a:pt x="41" y="74"/>
                    <a:pt x="41" y="74"/>
                  </a:cubicBezTo>
                  <a:cubicBezTo>
                    <a:pt x="40" y="73"/>
                    <a:pt x="38" y="71"/>
                    <a:pt x="38" y="69"/>
                  </a:cubicBezTo>
                  <a:cubicBezTo>
                    <a:pt x="39" y="69"/>
                    <a:pt x="39" y="69"/>
                    <a:pt x="39" y="69"/>
                  </a:cubicBezTo>
                  <a:cubicBezTo>
                    <a:pt x="38" y="69"/>
                    <a:pt x="39" y="68"/>
                    <a:pt x="38" y="68"/>
                  </a:cubicBezTo>
                  <a:cubicBezTo>
                    <a:pt x="38" y="69"/>
                    <a:pt x="38" y="69"/>
                    <a:pt x="38" y="69"/>
                  </a:cubicBezTo>
                  <a:cubicBezTo>
                    <a:pt x="36" y="68"/>
                    <a:pt x="35" y="67"/>
                    <a:pt x="35" y="67"/>
                  </a:cubicBezTo>
                  <a:cubicBezTo>
                    <a:pt x="35" y="67"/>
                    <a:pt x="35" y="67"/>
                    <a:pt x="35" y="67"/>
                  </a:cubicBezTo>
                  <a:cubicBezTo>
                    <a:pt x="36" y="67"/>
                    <a:pt x="35" y="66"/>
                    <a:pt x="35" y="66"/>
                  </a:cubicBezTo>
                  <a:cubicBezTo>
                    <a:pt x="34" y="66"/>
                    <a:pt x="34" y="66"/>
                    <a:pt x="34" y="66"/>
                  </a:cubicBezTo>
                  <a:cubicBezTo>
                    <a:pt x="34" y="65"/>
                    <a:pt x="34" y="65"/>
                    <a:pt x="34" y="65"/>
                  </a:cubicBezTo>
                  <a:cubicBezTo>
                    <a:pt x="34" y="65"/>
                    <a:pt x="34" y="65"/>
                    <a:pt x="34" y="65"/>
                  </a:cubicBezTo>
                  <a:cubicBezTo>
                    <a:pt x="34" y="65"/>
                    <a:pt x="34" y="64"/>
                    <a:pt x="34" y="64"/>
                  </a:cubicBezTo>
                  <a:cubicBezTo>
                    <a:pt x="34" y="64"/>
                    <a:pt x="33" y="62"/>
                    <a:pt x="33" y="62"/>
                  </a:cubicBezTo>
                  <a:cubicBezTo>
                    <a:pt x="33" y="61"/>
                    <a:pt x="33" y="61"/>
                    <a:pt x="33" y="61"/>
                  </a:cubicBezTo>
                  <a:cubicBezTo>
                    <a:pt x="33" y="60"/>
                    <a:pt x="33" y="60"/>
                    <a:pt x="33" y="61"/>
                  </a:cubicBezTo>
                  <a:cubicBezTo>
                    <a:pt x="32" y="60"/>
                    <a:pt x="32" y="60"/>
                    <a:pt x="32" y="59"/>
                  </a:cubicBezTo>
                  <a:cubicBezTo>
                    <a:pt x="30" y="58"/>
                    <a:pt x="29" y="55"/>
                    <a:pt x="27" y="53"/>
                  </a:cubicBezTo>
                  <a:cubicBezTo>
                    <a:pt x="28" y="53"/>
                    <a:pt x="28" y="53"/>
                    <a:pt x="28" y="53"/>
                  </a:cubicBezTo>
                  <a:cubicBezTo>
                    <a:pt x="28" y="52"/>
                    <a:pt x="27" y="53"/>
                    <a:pt x="27" y="53"/>
                  </a:cubicBezTo>
                  <a:cubicBezTo>
                    <a:pt x="27" y="53"/>
                    <a:pt x="27" y="52"/>
                    <a:pt x="28" y="52"/>
                  </a:cubicBezTo>
                  <a:cubicBezTo>
                    <a:pt x="28" y="51"/>
                    <a:pt x="27" y="51"/>
                    <a:pt x="26" y="51"/>
                  </a:cubicBezTo>
                  <a:cubicBezTo>
                    <a:pt x="26" y="51"/>
                    <a:pt x="27" y="51"/>
                    <a:pt x="26" y="51"/>
                  </a:cubicBezTo>
                  <a:cubicBezTo>
                    <a:pt x="26" y="51"/>
                    <a:pt x="26" y="50"/>
                    <a:pt x="25" y="50"/>
                  </a:cubicBezTo>
                  <a:cubicBezTo>
                    <a:pt x="26" y="50"/>
                    <a:pt x="26" y="50"/>
                    <a:pt x="26" y="50"/>
                  </a:cubicBezTo>
                  <a:cubicBezTo>
                    <a:pt x="26" y="50"/>
                    <a:pt x="26" y="50"/>
                    <a:pt x="26" y="50"/>
                  </a:cubicBezTo>
                  <a:cubicBezTo>
                    <a:pt x="26" y="48"/>
                    <a:pt x="28" y="50"/>
                    <a:pt x="28" y="49"/>
                  </a:cubicBezTo>
                  <a:cubicBezTo>
                    <a:pt x="28" y="49"/>
                    <a:pt x="28" y="49"/>
                    <a:pt x="28" y="49"/>
                  </a:cubicBezTo>
                  <a:cubicBezTo>
                    <a:pt x="28" y="48"/>
                    <a:pt x="29" y="49"/>
                    <a:pt x="29" y="48"/>
                  </a:cubicBezTo>
                  <a:cubicBezTo>
                    <a:pt x="28" y="48"/>
                    <a:pt x="27" y="48"/>
                    <a:pt x="27" y="48"/>
                  </a:cubicBezTo>
                  <a:cubicBezTo>
                    <a:pt x="26" y="48"/>
                    <a:pt x="25" y="49"/>
                    <a:pt x="25" y="48"/>
                  </a:cubicBezTo>
                  <a:cubicBezTo>
                    <a:pt x="25" y="47"/>
                    <a:pt x="25" y="49"/>
                    <a:pt x="26" y="48"/>
                  </a:cubicBezTo>
                  <a:cubicBezTo>
                    <a:pt x="26" y="47"/>
                    <a:pt x="25" y="47"/>
                    <a:pt x="25" y="47"/>
                  </a:cubicBezTo>
                  <a:cubicBezTo>
                    <a:pt x="24" y="47"/>
                    <a:pt x="24" y="47"/>
                    <a:pt x="24" y="47"/>
                  </a:cubicBezTo>
                  <a:cubicBezTo>
                    <a:pt x="24" y="47"/>
                    <a:pt x="25" y="47"/>
                    <a:pt x="24" y="47"/>
                  </a:cubicBezTo>
                  <a:cubicBezTo>
                    <a:pt x="23" y="47"/>
                    <a:pt x="23" y="47"/>
                    <a:pt x="23" y="47"/>
                  </a:cubicBezTo>
                  <a:cubicBezTo>
                    <a:pt x="22" y="47"/>
                    <a:pt x="23" y="45"/>
                    <a:pt x="22" y="45"/>
                  </a:cubicBezTo>
                  <a:cubicBezTo>
                    <a:pt x="22" y="45"/>
                    <a:pt x="24" y="45"/>
                    <a:pt x="24" y="44"/>
                  </a:cubicBezTo>
                  <a:cubicBezTo>
                    <a:pt x="23" y="45"/>
                    <a:pt x="22" y="44"/>
                    <a:pt x="22" y="45"/>
                  </a:cubicBezTo>
                  <a:cubicBezTo>
                    <a:pt x="22" y="44"/>
                    <a:pt x="22" y="44"/>
                    <a:pt x="22" y="44"/>
                  </a:cubicBezTo>
                  <a:cubicBezTo>
                    <a:pt x="23" y="43"/>
                    <a:pt x="21" y="43"/>
                    <a:pt x="22" y="42"/>
                  </a:cubicBezTo>
                  <a:cubicBezTo>
                    <a:pt x="21" y="43"/>
                    <a:pt x="21" y="43"/>
                    <a:pt x="21" y="43"/>
                  </a:cubicBezTo>
                  <a:cubicBezTo>
                    <a:pt x="21" y="42"/>
                    <a:pt x="21" y="42"/>
                    <a:pt x="21" y="42"/>
                  </a:cubicBezTo>
                  <a:cubicBezTo>
                    <a:pt x="21" y="41"/>
                    <a:pt x="20" y="41"/>
                    <a:pt x="21" y="40"/>
                  </a:cubicBezTo>
                  <a:cubicBezTo>
                    <a:pt x="21" y="40"/>
                    <a:pt x="20" y="40"/>
                    <a:pt x="20" y="40"/>
                  </a:cubicBezTo>
                  <a:cubicBezTo>
                    <a:pt x="20" y="41"/>
                    <a:pt x="20" y="40"/>
                    <a:pt x="20" y="41"/>
                  </a:cubicBezTo>
                  <a:cubicBezTo>
                    <a:pt x="20" y="40"/>
                    <a:pt x="20" y="40"/>
                    <a:pt x="20" y="40"/>
                  </a:cubicBezTo>
                  <a:cubicBezTo>
                    <a:pt x="20" y="40"/>
                    <a:pt x="20" y="40"/>
                    <a:pt x="20" y="40"/>
                  </a:cubicBezTo>
                  <a:cubicBezTo>
                    <a:pt x="20" y="40"/>
                    <a:pt x="20" y="40"/>
                    <a:pt x="18" y="40"/>
                  </a:cubicBezTo>
                  <a:cubicBezTo>
                    <a:pt x="20" y="40"/>
                    <a:pt x="20" y="40"/>
                    <a:pt x="20" y="40"/>
                  </a:cubicBezTo>
                  <a:cubicBezTo>
                    <a:pt x="18" y="40"/>
                    <a:pt x="18" y="40"/>
                    <a:pt x="18" y="40"/>
                  </a:cubicBezTo>
                  <a:cubicBezTo>
                    <a:pt x="17" y="39"/>
                    <a:pt x="20" y="39"/>
                    <a:pt x="18" y="38"/>
                  </a:cubicBezTo>
                  <a:cubicBezTo>
                    <a:pt x="20" y="39"/>
                    <a:pt x="20" y="39"/>
                    <a:pt x="20" y="39"/>
                  </a:cubicBezTo>
                  <a:cubicBezTo>
                    <a:pt x="20" y="38"/>
                    <a:pt x="20" y="38"/>
                    <a:pt x="20" y="38"/>
                  </a:cubicBezTo>
                  <a:cubicBezTo>
                    <a:pt x="18" y="38"/>
                    <a:pt x="17" y="38"/>
                    <a:pt x="17" y="38"/>
                  </a:cubicBezTo>
                  <a:cubicBezTo>
                    <a:pt x="17" y="38"/>
                    <a:pt x="17" y="38"/>
                    <a:pt x="17" y="36"/>
                  </a:cubicBezTo>
                  <a:cubicBezTo>
                    <a:pt x="18" y="38"/>
                    <a:pt x="18" y="38"/>
                    <a:pt x="18" y="38"/>
                  </a:cubicBezTo>
                  <a:cubicBezTo>
                    <a:pt x="18" y="38"/>
                    <a:pt x="18" y="36"/>
                    <a:pt x="18" y="35"/>
                  </a:cubicBezTo>
                  <a:cubicBezTo>
                    <a:pt x="17" y="35"/>
                    <a:pt x="16" y="35"/>
                    <a:pt x="16" y="35"/>
                  </a:cubicBezTo>
                  <a:cubicBezTo>
                    <a:pt x="16" y="35"/>
                    <a:pt x="16" y="34"/>
                    <a:pt x="17" y="35"/>
                  </a:cubicBezTo>
                  <a:cubicBezTo>
                    <a:pt x="16" y="34"/>
                    <a:pt x="16" y="35"/>
                    <a:pt x="16" y="34"/>
                  </a:cubicBezTo>
                  <a:cubicBezTo>
                    <a:pt x="16" y="34"/>
                    <a:pt x="16" y="33"/>
                    <a:pt x="16" y="33"/>
                  </a:cubicBezTo>
                  <a:cubicBezTo>
                    <a:pt x="17" y="33"/>
                    <a:pt x="17" y="33"/>
                    <a:pt x="17" y="33"/>
                  </a:cubicBezTo>
                  <a:cubicBezTo>
                    <a:pt x="17" y="33"/>
                    <a:pt x="17" y="33"/>
                    <a:pt x="17" y="33"/>
                  </a:cubicBezTo>
                  <a:cubicBezTo>
                    <a:pt x="18" y="33"/>
                    <a:pt x="17" y="32"/>
                    <a:pt x="18" y="32"/>
                  </a:cubicBezTo>
                  <a:cubicBezTo>
                    <a:pt x="17" y="32"/>
                    <a:pt x="17" y="32"/>
                    <a:pt x="17" y="32"/>
                  </a:cubicBezTo>
                  <a:cubicBezTo>
                    <a:pt x="17" y="33"/>
                    <a:pt x="15" y="31"/>
                    <a:pt x="14" y="32"/>
                  </a:cubicBezTo>
                  <a:cubicBezTo>
                    <a:pt x="13" y="31"/>
                    <a:pt x="16" y="30"/>
                    <a:pt x="14" y="30"/>
                  </a:cubicBezTo>
                  <a:cubicBezTo>
                    <a:pt x="14" y="30"/>
                    <a:pt x="13" y="30"/>
                    <a:pt x="14" y="31"/>
                  </a:cubicBezTo>
                  <a:cubicBezTo>
                    <a:pt x="13" y="30"/>
                    <a:pt x="13" y="31"/>
                    <a:pt x="13" y="30"/>
                  </a:cubicBezTo>
                  <a:cubicBezTo>
                    <a:pt x="13" y="30"/>
                    <a:pt x="13" y="28"/>
                    <a:pt x="14" y="29"/>
                  </a:cubicBezTo>
                  <a:cubicBezTo>
                    <a:pt x="14" y="30"/>
                    <a:pt x="14" y="30"/>
                    <a:pt x="14" y="30"/>
                  </a:cubicBezTo>
                  <a:cubicBezTo>
                    <a:pt x="14" y="29"/>
                    <a:pt x="15" y="29"/>
                    <a:pt x="15" y="28"/>
                  </a:cubicBezTo>
                  <a:cubicBezTo>
                    <a:pt x="14" y="28"/>
                    <a:pt x="14" y="26"/>
                    <a:pt x="13" y="28"/>
                  </a:cubicBezTo>
                  <a:cubicBezTo>
                    <a:pt x="13" y="28"/>
                    <a:pt x="14" y="28"/>
                    <a:pt x="13" y="28"/>
                  </a:cubicBezTo>
                  <a:cubicBezTo>
                    <a:pt x="13" y="28"/>
                    <a:pt x="13" y="26"/>
                    <a:pt x="13" y="26"/>
                  </a:cubicBezTo>
                  <a:cubicBezTo>
                    <a:pt x="13" y="28"/>
                    <a:pt x="13" y="28"/>
                    <a:pt x="13" y="28"/>
                  </a:cubicBezTo>
                  <a:cubicBezTo>
                    <a:pt x="12" y="28"/>
                    <a:pt x="12" y="28"/>
                    <a:pt x="12" y="28"/>
                  </a:cubicBezTo>
                  <a:cubicBezTo>
                    <a:pt x="12" y="28"/>
                    <a:pt x="12" y="28"/>
                    <a:pt x="12" y="28"/>
                  </a:cubicBezTo>
                  <a:cubicBezTo>
                    <a:pt x="12" y="26"/>
                    <a:pt x="12" y="28"/>
                    <a:pt x="11" y="26"/>
                  </a:cubicBezTo>
                  <a:cubicBezTo>
                    <a:pt x="12" y="26"/>
                    <a:pt x="12" y="26"/>
                    <a:pt x="12" y="26"/>
                  </a:cubicBezTo>
                  <a:cubicBezTo>
                    <a:pt x="12" y="26"/>
                    <a:pt x="12" y="26"/>
                    <a:pt x="13" y="26"/>
                  </a:cubicBezTo>
                  <a:cubicBezTo>
                    <a:pt x="13" y="26"/>
                    <a:pt x="12" y="26"/>
                    <a:pt x="12" y="25"/>
                  </a:cubicBezTo>
                  <a:cubicBezTo>
                    <a:pt x="12" y="26"/>
                    <a:pt x="12" y="26"/>
                    <a:pt x="12" y="26"/>
                  </a:cubicBezTo>
                  <a:cubicBezTo>
                    <a:pt x="12" y="25"/>
                    <a:pt x="13" y="24"/>
                    <a:pt x="12" y="24"/>
                  </a:cubicBezTo>
                  <a:cubicBezTo>
                    <a:pt x="12" y="24"/>
                    <a:pt x="12" y="24"/>
                    <a:pt x="11" y="24"/>
                  </a:cubicBezTo>
                  <a:cubicBezTo>
                    <a:pt x="11" y="23"/>
                    <a:pt x="9" y="23"/>
                    <a:pt x="9" y="22"/>
                  </a:cubicBezTo>
                  <a:cubicBezTo>
                    <a:pt x="9" y="22"/>
                    <a:pt x="8" y="21"/>
                    <a:pt x="9" y="21"/>
                  </a:cubicBezTo>
                  <a:cubicBezTo>
                    <a:pt x="9" y="22"/>
                    <a:pt x="11" y="24"/>
                    <a:pt x="12" y="24"/>
                  </a:cubicBezTo>
                  <a:cubicBezTo>
                    <a:pt x="12" y="23"/>
                    <a:pt x="12" y="25"/>
                    <a:pt x="13" y="24"/>
                  </a:cubicBezTo>
                  <a:cubicBezTo>
                    <a:pt x="13" y="23"/>
                    <a:pt x="13" y="23"/>
                    <a:pt x="13" y="22"/>
                  </a:cubicBezTo>
                  <a:cubicBezTo>
                    <a:pt x="13" y="22"/>
                    <a:pt x="13" y="22"/>
                    <a:pt x="13" y="22"/>
                  </a:cubicBezTo>
                  <a:cubicBezTo>
                    <a:pt x="13" y="22"/>
                    <a:pt x="13" y="23"/>
                    <a:pt x="12" y="23"/>
                  </a:cubicBezTo>
                  <a:cubicBezTo>
                    <a:pt x="12" y="22"/>
                    <a:pt x="11" y="21"/>
                    <a:pt x="9" y="21"/>
                  </a:cubicBezTo>
                  <a:cubicBezTo>
                    <a:pt x="9" y="20"/>
                    <a:pt x="11" y="20"/>
                    <a:pt x="11" y="20"/>
                  </a:cubicBezTo>
                  <a:cubicBezTo>
                    <a:pt x="9" y="20"/>
                    <a:pt x="9" y="18"/>
                    <a:pt x="8" y="17"/>
                  </a:cubicBezTo>
                  <a:cubicBezTo>
                    <a:pt x="8" y="18"/>
                    <a:pt x="7" y="16"/>
                    <a:pt x="7" y="17"/>
                  </a:cubicBezTo>
                  <a:cubicBezTo>
                    <a:pt x="7" y="17"/>
                    <a:pt x="7" y="18"/>
                    <a:pt x="6" y="18"/>
                  </a:cubicBezTo>
                  <a:cubicBezTo>
                    <a:pt x="7" y="18"/>
                    <a:pt x="7" y="18"/>
                    <a:pt x="7" y="18"/>
                  </a:cubicBezTo>
                  <a:cubicBezTo>
                    <a:pt x="6" y="17"/>
                    <a:pt x="7" y="17"/>
                    <a:pt x="6" y="16"/>
                  </a:cubicBezTo>
                  <a:cubicBezTo>
                    <a:pt x="7" y="17"/>
                    <a:pt x="7" y="16"/>
                    <a:pt x="8" y="16"/>
                  </a:cubicBezTo>
                  <a:cubicBezTo>
                    <a:pt x="7" y="15"/>
                    <a:pt x="8" y="16"/>
                    <a:pt x="8" y="15"/>
                  </a:cubicBezTo>
                  <a:cubicBezTo>
                    <a:pt x="7" y="14"/>
                    <a:pt x="6" y="14"/>
                    <a:pt x="6" y="13"/>
                  </a:cubicBezTo>
                  <a:cubicBezTo>
                    <a:pt x="6" y="12"/>
                    <a:pt x="5" y="11"/>
                    <a:pt x="5" y="9"/>
                  </a:cubicBezTo>
                  <a:cubicBezTo>
                    <a:pt x="5" y="8"/>
                    <a:pt x="6" y="8"/>
                    <a:pt x="5" y="8"/>
                  </a:cubicBezTo>
                  <a:cubicBezTo>
                    <a:pt x="5" y="7"/>
                    <a:pt x="5" y="9"/>
                    <a:pt x="5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7"/>
                    <a:pt x="4" y="6"/>
                    <a:pt x="3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5" y="5"/>
                    <a:pt x="4" y="5"/>
                    <a:pt x="3" y="4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2" y="4"/>
                    <a:pt x="2" y="3"/>
                    <a:pt x="0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" y="0"/>
                    <a:pt x="2" y="0"/>
                    <a:pt x="0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3" y="2"/>
                    <a:pt x="2" y="0"/>
                    <a:pt x="2" y="2"/>
                  </a:cubicBezTo>
                  <a:cubicBezTo>
                    <a:pt x="2" y="2"/>
                    <a:pt x="2" y="3"/>
                    <a:pt x="3" y="3"/>
                  </a:cubicBezTo>
                  <a:cubicBezTo>
                    <a:pt x="3" y="3"/>
                    <a:pt x="3" y="3"/>
                    <a:pt x="2" y="3"/>
                  </a:cubicBezTo>
                  <a:cubicBezTo>
                    <a:pt x="3" y="2"/>
                    <a:pt x="3" y="3"/>
                    <a:pt x="4" y="3"/>
                  </a:cubicBezTo>
                  <a:cubicBezTo>
                    <a:pt x="4" y="2"/>
                    <a:pt x="4" y="2"/>
                    <a:pt x="3" y="2"/>
                  </a:cubicBezTo>
                  <a:cubicBezTo>
                    <a:pt x="4" y="2"/>
                    <a:pt x="4" y="3"/>
                    <a:pt x="5" y="3"/>
                  </a:cubicBezTo>
                  <a:cubicBezTo>
                    <a:pt x="4" y="3"/>
                    <a:pt x="4" y="4"/>
                    <a:pt x="4" y="4"/>
                  </a:cubicBezTo>
                  <a:cubicBezTo>
                    <a:pt x="5" y="3"/>
                    <a:pt x="5" y="4"/>
                    <a:pt x="5" y="5"/>
                  </a:cubicBezTo>
                  <a:cubicBezTo>
                    <a:pt x="5" y="6"/>
                    <a:pt x="6" y="6"/>
                    <a:pt x="6" y="6"/>
                  </a:cubicBezTo>
                  <a:cubicBezTo>
                    <a:pt x="6" y="6"/>
                    <a:pt x="6" y="6"/>
                    <a:pt x="5" y="6"/>
                  </a:cubicBezTo>
                  <a:cubicBezTo>
                    <a:pt x="5" y="6"/>
                    <a:pt x="5" y="6"/>
                    <a:pt x="5" y="7"/>
                  </a:cubicBezTo>
                  <a:cubicBezTo>
                    <a:pt x="6" y="7"/>
                    <a:pt x="6" y="7"/>
                    <a:pt x="6" y="7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7" y="8"/>
                    <a:pt x="7" y="8"/>
                    <a:pt x="8" y="9"/>
                  </a:cubicBezTo>
                  <a:cubicBezTo>
                    <a:pt x="8" y="11"/>
                    <a:pt x="9" y="13"/>
                    <a:pt x="11" y="13"/>
                  </a:cubicBezTo>
                  <a:cubicBezTo>
                    <a:pt x="9" y="13"/>
                    <a:pt x="9" y="13"/>
                    <a:pt x="9" y="13"/>
                  </a:cubicBezTo>
                  <a:cubicBezTo>
                    <a:pt x="12" y="13"/>
                    <a:pt x="12" y="15"/>
                    <a:pt x="13" y="16"/>
                  </a:cubicBezTo>
                  <a:cubicBezTo>
                    <a:pt x="13" y="17"/>
                    <a:pt x="14" y="20"/>
                    <a:pt x="14" y="20"/>
                  </a:cubicBezTo>
                  <a:cubicBezTo>
                    <a:pt x="15" y="22"/>
                    <a:pt x="17" y="24"/>
                    <a:pt x="18" y="26"/>
                  </a:cubicBezTo>
                  <a:cubicBezTo>
                    <a:pt x="18" y="26"/>
                    <a:pt x="18" y="26"/>
                    <a:pt x="18" y="26"/>
                  </a:cubicBezTo>
                  <a:cubicBezTo>
                    <a:pt x="18" y="26"/>
                    <a:pt x="17" y="26"/>
                    <a:pt x="18" y="28"/>
                  </a:cubicBezTo>
                  <a:cubicBezTo>
                    <a:pt x="18" y="26"/>
                    <a:pt x="20" y="28"/>
                    <a:pt x="20" y="28"/>
                  </a:cubicBezTo>
                  <a:cubicBezTo>
                    <a:pt x="20" y="29"/>
                    <a:pt x="21" y="31"/>
                    <a:pt x="22" y="31"/>
                  </a:cubicBezTo>
                  <a:cubicBezTo>
                    <a:pt x="21" y="32"/>
                    <a:pt x="21" y="32"/>
                    <a:pt x="21" y="32"/>
                  </a:cubicBezTo>
                  <a:cubicBezTo>
                    <a:pt x="23" y="32"/>
                    <a:pt x="23" y="33"/>
                    <a:pt x="24" y="34"/>
                  </a:cubicBezTo>
                  <a:cubicBezTo>
                    <a:pt x="23" y="34"/>
                    <a:pt x="23" y="35"/>
                    <a:pt x="23" y="35"/>
                  </a:cubicBezTo>
                  <a:cubicBezTo>
                    <a:pt x="25" y="36"/>
                    <a:pt x="25" y="36"/>
                    <a:pt x="26" y="38"/>
                  </a:cubicBezTo>
                  <a:cubicBezTo>
                    <a:pt x="26" y="39"/>
                    <a:pt x="27" y="40"/>
                    <a:pt x="27" y="40"/>
                  </a:cubicBezTo>
                  <a:cubicBezTo>
                    <a:pt x="29" y="42"/>
                    <a:pt x="30" y="45"/>
                    <a:pt x="33" y="48"/>
                  </a:cubicBezTo>
                  <a:cubicBezTo>
                    <a:pt x="32" y="48"/>
                    <a:pt x="32" y="48"/>
                    <a:pt x="32" y="48"/>
                  </a:cubicBezTo>
                  <a:cubicBezTo>
                    <a:pt x="34" y="51"/>
                    <a:pt x="35" y="55"/>
                    <a:pt x="38" y="57"/>
                  </a:cubicBezTo>
                  <a:cubicBezTo>
                    <a:pt x="36" y="57"/>
                    <a:pt x="36" y="57"/>
                    <a:pt x="36" y="57"/>
                  </a:cubicBezTo>
                  <a:cubicBezTo>
                    <a:pt x="36" y="58"/>
                    <a:pt x="38" y="59"/>
                    <a:pt x="39" y="58"/>
                  </a:cubicBezTo>
                  <a:cubicBezTo>
                    <a:pt x="39" y="59"/>
                    <a:pt x="40" y="60"/>
                    <a:pt x="40" y="60"/>
                  </a:cubicBezTo>
                  <a:cubicBezTo>
                    <a:pt x="40" y="61"/>
                    <a:pt x="41" y="60"/>
                    <a:pt x="41" y="61"/>
                  </a:cubicBezTo>
                  <a:cubicBezTo>
                    <a:pt x="41" y="64"/>
                    <a:pt x="41" y="64"/>
                    <a:pt x="42" y="66"/>
                  </a:cubicBezTo>
                  <a:cubicBezTo>
                    <a:pt x="42" y="65"/>
                    <a:pt x="42" y="65"/>
                    <a:pt x="42" y="65"/>
                  </a:cubicBezTo>
                  <a:cubicBezTo>
                    <a:pt x="42" y="65"/>
                    <a:pt x="42" y="65"/>
                    <a:pt x="42" y="66"/>
                  </a:cubicBezTo>
                  <a:cubicBezTo>
                    <a:pt x="42" y="66"/>
                    <a:pt x="43" y="67"/>
                    <a:pt x="43" y="67"/>
                  </a:cubicBezTo>
                  <a:cubicBezTo>
                    <a:pt x="44" y="68"/>
                    <a:pt x="47" y="69"/>
                    <a:pt x="47" y="71"/>
                  </a:cubicBezTo>
                  <a:cubicBezTo>
                    <a:pt x="48" y="71"/>
                    <a:pt x="48" y="71"/>
                    <a:pt x="48" y="71"/>
                  </a:cubicBezTo>
                  <a:cubicBezTo>
                    <a:pt x="48" y="73"/>
                    <a:pt x="48" y="75"/>
                    <a:pt x="49" y="75"/>
                  </a:cubicBezTo>
                  <a:cubicBezTo>
                    <a:pt x="49" y="76"/>
                    <a:pt x="48" y="75"/>
                    <a:pt x="49" y="76"/>
                  </a:cubicBezTo>
                  <a:cubicBezTo>
                    <a:pt x="49" y="76"/>
                    <a:pt x="49" y="76"/>
                    <a:pt x="49" y="76"/>
                  </a:cubicBezTo>
                  <a:cubicBezTo>
                    <a:pt x="51" y="78"/>
                    <a:pt x="51" y="80"/>
                    <a:pt x="53" y="83"/>
                  </a:cubicBezTo>
                  <a:cubicBezTo>
                    <a:pt x="55" y="86"/>
                    <a:pt x="57" y="89"/>
                    <a:pt x="59" y="93"/>
                  </a:cubicBezTo>
                  <a:cubicBezTo>
                    <a:pt x="59" y="93"/>
                    <a:pt x="59" y="93"/>
                    <a:pt x="59" y="93"/>
                  </a:cubicBezTo>
                  <a:cubicBezTo>
                    <a:pt x="61" y="93"/>
                    <a:pt x="60" y="96"/>
                    <a:pt x="61" y="96"/>
                  </a:cubicBezTo>
                  <a:cubicBezTo>
                    <a:pt x="61" y="97"/>
                    <a:pt x="61" y="97"/>
                    <a:pt x="61" y="97"/>
                  </a:cubicBezTo>
                  <a:cubicBezTo>
                    <a:pt x="62" y="98"/>
                    <a:pt x="62" y="100"/>
                    <a:pt x="64" y="101"/>
                  </a:cubicBezTo>
                  <a:cubicBezTo>
                    <a:pt x="64" y="101"/>
                    <a:pt x="64" y="101"/>
                    <a:pt x="64" y="101"/>
                  </a:cubicBezTo>
                  <a:cubicBezTo>
                    <a:pt x="64" y="102"/>
                    <a:pt x="65" y="103"/>
                    <a:pt x="66" y="105"/>
                  </a:cubicBezTo>
                  <a:cubicBezTo>
                    <a:pt x="66" y="105"/>
                    <a:pt x="65" y="104"/>
                    <a:pt x="65" y="105"/>
                  </a:cubicBezTo>
                  <a:cubicBezTo>
                    <a:pt x="65" y="105"/>
                    <a:pt x="67" y="105"/>
                    <a:pt x="66" y="106"/>
                  </a:cubicBezTo>
                  <a:cubicBezTo>
                    <a:pt x="66" y="107"/>
                    <a:pt x="67" y="106"/>
                    <a:pt x="67" y="106"/>
                  </a:cubicBezTo>
                  <a:cubicBezTo>
                    <a:pt x="68" y="109"/>
                    <a:pt x="70" y="112"/>
                    <a:pt x="73" y="114"/>
                  </a:cubicBezTo>
                  <a:cubicBezTo>
                    <a:pt x="73" y="118"/>
                    <a:pt x="70" y="117"/>
                    <a:pt x="73" y="118"/>
                  </a:cubicBezTo>
                  <a:cubicBezTo>
                    <a:pt x="73" y="118"/>
                    <a:pt x="73" y="118"/>
                    <a:pt x="73" y="118"/>
                  </a:cubicBezTo>
                  <a:cubicBezTo>
                    <a:pt x="74" y="119"/>
                    <a:pt x="73" y="120"/>
                    <a:pt x="73" y="120"/>
                  </a:cubicBezTo>
                  <a:cubicBezTo>
                    <a:pt x="74" y="119"/>
                    <a:pt x="74" y="120"/>
                    <a:pt x="74" y="120"/>
                  </a:cubicBezTo>
                  <a:cubicBezTo>
                    <a:pt x="75" y="121"/>
                    <a:pt x="74" y="121"/>
                    <a:pt x="75" y="122"/>
                  </a:cubicBezTo>
                  <a:cubicBezTo>
                    <a:pt x="75" y="122"/>
                    <a:pt x="75" y="122"/>
                    <a:pt x="75" y="122"/>
                  </a:cubicBezTo>
                  <a:cubicBezTo>
                    <a:pt x="76" y="123"/>
                    <a:pt x="76" y="125"/>
                    <a:pt x="78" y="125"/>
                  </a:cubicBezTo>
                  <a:cubicBezTo>
                    <a:pt x="82" y="132"/>
                    <a:pt x="87" y="139"/>
                    <a:pt x="91" y="146"/>
                  </a:cubicBezTo>
                  <a:cubicBezTo>
                    <a:pt x="95" y="153"/>
                    <a:pt x="98" y="159"/>
                    <a:pt x="103" y="166"/>
                  </a:cubicBezTo>
                  <a:cubicBezTo>
                    <a:pt x="103" y="167"/>
                    <a:pt x="103" y="167"/>
                    <a:pt x="103" y="169"/>
                  </a:cubicBezTo>
                  <a:cubicBezTo>
                    <a:pt x="103" y="169"/>
                    <a:pt x="103" y="169"/>
                    <a:pt x="103" y="169"/>
                  </a:cubicBezTo>
                  <a:cubicBezTo>
                    <a:pt x="104" y="169"/>
                    <a:pt x="104" y="171"/>
                    <a:pt x="105" y="171"/>
                  </a:cubicBezTo>
                  <a:cubicBezTo>
                    <a:pt x="106" y="174"/>
                    <a:pt x="109" y="175"/>
                    <a:pt x="110" y="178"/>
                  </a:cubicBezTo>
                  <a:cubicBezTo>
                    <a:pt x="110" y="178"/>
                    <a:pt x="109" y="178"/>
                    <a:pt x="110" y="178"/>
                  </a:cubicBezTo>
                  <a:cubicBezTo>
                    <a:pt x="110" y="178"/>
                    <a:pt x="110" y="178"/>
                    <a:pt x="110" y="178"/>
                  </a:cubicBezTo>
                  <a:cubicBezTo>
                    <a:pt x="110" y="180"/>
                    <a:pt x="110" y="180"/>
                    <a:pt x="110" y="180"/>
                  </a:cubicBezTo>
                  <a:cubicBezTo>
                    <a:pt x="110" y="180"/>
                    <a:pt x="110" y="180"/>
                    <a:pt x="110" y="180"/>
                  </a:cubicBezTo>
                  <a:cubicBezTo>
                    <a:pt x="115" y="185"/>
                    <a:pt x="117" y="193"/>
                    <a:pt x="121" y="199"/>
                  </a:cubicBezTo>
                  <a:cubicBezTo>
                    <a:pt x="122" y="201"/>
                    <a:pt x="123" y="202"/>
                    <a:pt x="124" y="204"/>
                  </a:cubicBezTo>
                  <a:cubicBezTo>
                    <a:pt x="126" y="209"/>
                    <a:pt x="128" y="214"/>
                    <a:pt x="131" y="219"/>
                  </a:cubicBezTo>
                  <a:cubicBezTo>
                    <a:pt x="131" y="219"/>
                    <a:pt x="130" y="219"/>
                    <a:pt x="128" y="217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57" name="Hình tự do 120"/>
            <p:cNvSpPr/>
            <p:nvPr/>
          </p:nvSpPr>
          <p:spPr bwMode="auto">
            <a:xfrm>
              <a:off x="3608" y="2437"/>
              <a:ext cx="300" cy="551"/>
            </a:xfrm>
            <a:custGeom>
              <a:avLst/>
              <a:gdLst>
                <a:gd name="T0" fmla="*/ 14 w 127"/>
                <a:gd name="T1" fmla="*/ 205 h 233"/>
                <a:gd name="T2" fmla="*/ 17 w 127"/>
                <a:gd name="T3" fmla="*/ 199 h 233"/>
                <a:gd name="T4" fmla="*/ 23 w 127"/>
                <a:gd name="T5" fmla="*/ 185 h 233"/>
                <a:gd name="T6" fmla="*/ 27 w 127"/>
                <a:gd name="T7" fmla="*/ 179 h 233"/>
                <a:gd name="T8" fmla="*/ 35 w 127"/>
                <a:gd name="T9" fmla="*/ 165 h 233"/>
                <a:gd name="T10" fmla="*/ 38 w 127"/>
                <a:gd name="T11" fmla="*/ 160 h 233"/>
                <a:gd name="T12" fmla="*/ 41 w 127"/>
                <a:gd name="T13" fmla="*/ 152 h 233"/>
                <a:gd name="T14" fmla="*/ 46 w 127"/>
                <a:gd name="T15" fmla="*/ 145 h 233"/>
                <a:gd name="T16" fmla="*/ 48 w 127"/>
                <a:gd name="T17" fmla="*/ 141 h 233"/>
                <a:gd name="T18" fmla="*/ 49 w 127"/>
                <a:gd name="T19" fmla="*/ 137 h 233"/>
                <a:gd name="T20" fmla="*/ 54 w 127"/>
                <a:gd name="T21" fmla="*/ 128 h 233"/>
                <a:gd name="T22" fmla="*/ 56 w 127"/>
                <a:gd name="T23" fmla="*/ 124 h 233"/>
                <a:gd name="T24" fmla="*/ 58 w 127"/>
                <a:gd name="T25" fmla="*/ 118 h 233"/>
                <a:gd name="T26" fmla="*/ 62 w 127"/>
                <a:gd name="T27" fmla="*/ 112 h 233"/>
                <a:gd name="T28" fmla="*/ 66 w 127"/>
                <a:gd name="T29" fmla="*/ 105 h 233"/>
                <a:gd name="T30" fmla="*/ 71 w 127"/>
                <a:gd name="T31" fmla="*/ 98 h 233"/>
                <a:gd name="T32" fmla="*/ 73 w 127"/>
                <a:gd name="T33" fmla="*/ 93 h 233"/>
                <a:gd name="T34" fmla="*/ 74 w 127"/>
                <a:gd name="T35" fmla="*/ 91 h 233"/>
                <a:gd name="T36" fmla="*/ 76 w 127"/>
                <a:gd name="T37" fmla="*/ 87 h 233"/>
                <a:gd name="T38" fmla="*/ 76 w 127"/>
                <a:gd name="T39" fmla="*/ 85 h 233"/>
                <a:gd name="T40" fmla="*/ 78 w 127"/>
                <a:gd name="T41" fmla="*/ 82 h 233"/>
                <a:gd name="T42" fmla="*/ 85 w 127"/>
                <a:gd name="T43" fmla="*/ 71 h 233"/>
                <a:gd name="T44" fmla="*/ 88 w 127"/>
                <a:gd name="T45" fmla="*/ 65 h 233"/>
                <a:gd name="T46" fmla="*/ 90 w 127"/>
                <a:gd name="T47" fmla="*/ 62 h 233"/>
                <a:gd name="T48" fmla="*/ 95 w 127"/>
                <a:gd name="T49" fmla="*/ 52 h 233"/>
                <a:gd name="T50" fmla="*/ 98 w 127"/>
                <a:gd name="T51" fmla="*/ 50 h 233"/>
                <a:gd name="T52" fmla="*/ 99 w 127"/>
                <a:gd name="T53" fmla="*/ 46 h 233"/>
                <a:gd name="T54" fmla="*/ 99 w 127"/>
                <a:gd name="T55" fmla="*/ 43 h 233"/>
                <a:gd name="T56" fmla="*/ 101 w 127"/>
                <a:gd name="T57" fmla="*/ 38 h 233"/>
                <a:gd name="T58" fmla="*/ 101 w 127"/>
                <a:gd name="T59" fmla="*/ 37 h 233"/>
                <a:gd name="T60" fmla="*/ 103 w 127"/>
                <a:gd name="T61" fmla="*/ 35 h 233"/>
                <a:gd name="T62" fmla="*/ 107 w 127"/>
                <a:gd name="T63" fmla="*/ 31 h 233"/>
                <a:gd name="T64" fmla="*/ 107 w 127"/>
                <a:gd name="T65" fmla="*/ 28 h 233"/>
                <a:gd name="T66" fmla="*/ 109 w 127"/>
                <a:gd name="T67" fmla="*/ 26 h 233"/>
                <a:gd name="T68" fmla="*/ 110 w 127"/>
                <a:gd name="T69" fmla="*/ 23 h 233"/>
                <a:gd name="T70" fmla="*/ 112 w 127"/>
                <a:gd name="T71" fmla="*/ 19 h 233"/>
                <a:gd name="T72" fmla="*/ 113 w 127"/>
                <a:gd name="T73" fmla="*/ 22 h 233"/>
                <a:gd name="T74" fmla="*/ 115 w 127"/>
                <a:gd name="T75" fmla="*/ 15 h 233"/>
                <a:gd name="T76" fmla="*/ 121 w 127"/>
                <a:gd name="T77" fmla="*/ 8 h 233"/>
                <a:gd name="T78" fmla="*/ 124 w 127"/>
                <a:gd name="T79" fmla="*/ 5 h 233"/>
                <a:gd name="T80" fmla="*/ 127 w 127"/>
                <a:gd name="T81" fmla="*/ 0 h 233"/>
                <a:gd name="T82" fmla="*/ 127 w 127"/>
                <a:gd name="T83" fmla="*/ 3 h 233"/>
                <a:gd name="T84" fmla="*/ 122 w 127"/>
                <a:gd name="T85" fmla="*/ 8 h 233"/>
                <a:gd name="T86" fmla="*/ 119 w 127"/>
                <a:gd name="T87" fmla="*/ 18 h 233"/>
                <a:gd name="T88" fmla="*/ 111 w 127"/>
                <a:gd name="T89" fmla="*/ 36 h 233"/>
                <a:gd name="T90" fmla="*/ 101 w 127"/>
                <a:gd name="T91" fmla="*/ 54 h 233"/>
                <a:gd name="T92" fmla="*/ 94 w 127"/>
                <a:gd name="T93" fmla="*/ 68 h 233"/>
                <a:gd name="T94" fmla="*/ 88 w 127"/>
                <a:gd name="T95" fmla="*/ 79 h 233"/>
                <a:gd name="T96" fmla="*/ 75 w 127"/>
                <a:gd name="T97" fmla="*/ 101 h 233"/>
                <a:gd name="T98" fmla="*/ 68 w 127"/>
                <a:gd name="T99" fmla="*/ 112 h 233"/>
                <a:gd name="T100" fmla="*/ 59 w 127"/>
                <a:gd name="T101" fmla="*/ 128 h 233"/>
                <a:gd name="T102" fmla="*/ 33 w 127"/>
                <a:gd name="T103" fmla="*/ 179 h 233"/>
                <a:gd name="T104" fmla="*/ 26 w 127"/>
                <a:gd name="T105" fmla="*/ 192 h 233"/>
                <a:gd name="T106" fmla="*/ 1 w 127"/>
                <a:gd name="T107" fmla="*/ 230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7" h="233">
                  <a:moveTo>
                    <a:pt x="1" y="230"/>
                  </a:moveTo>
                  <a:cubicBezTo>
                    <a:pt x="1" y="226"/>
                    <a:pt x="4" y="223"/>
                    <a:pt x="5" y="219"/>
                  </a:cubicBezTo>
                  <a:cubicBezTo>
                    <a:pt x="5" y="219"/>
                    <a:pt x="6" y="220"/>
                    <a:pt x="6" y="219"/>
                  </a:cubicBezTo>
                  <a:cubicBezTo>
                    <a:pt x="6" y="215"/>
                    <a:pt x="10" y="212"/>
                    <a:pt x="13" y="208"/>
                  </a:cubicBezTo>
                  <a:cubicBezTo>
                    <a:pt x="13" y="208"/>
                    <a:pt x="13" y="208"/>
                    <a:pt x="13" y="208"/>
                  </a:cubicBezTo>
                  <a:cubicBezTo>
                    <a:pt x="13" y="207"/>
                    <a:pt x="13" y="206"/>
                    <a:pt x="14" y="205"/>
                  </a:cubicBezTo>
                  <a:cubicBezTo>
                    <a:pt x="14" y="206"/>
                    <a:pt x="14" y="206"/>
                    <a:pt x="14" y="206"/>
                  </a:cubicBezTo>
                  <a:cubicBezTo>
                    <a:pt x="14" y="205"/>
                    <a:pt x="15" y="205"/>
                    <a:pt x="14" y="205"/>
                  </a:cubicBezTo>
                  <a:cubicBezTo>
                    <a:pt x="15" y="205"/>
                    <a:pt x="15" y="205"/>
                    <a:pt x="15" y="205"/>
                  </a:cubicBezTo>
                  <a:cubicBezTo>
                    <a:pt x="15" y="204"/>
                    <a:pt x="15" y="204"/>
                    <a:pt x="15" y="204"/>
                  </a:cubicBezTo>
                  <a:cubicBezTo>
                    <a:pt x="14" y="201"/>
                    <a:pt x="17" y="200"/>
                    <a:pt x="17" y="199"/>
                  </a:cubicBezTo>
                  <a:cubicBezTo>
                    <a:pt x="17" y="199"/>
                    <a:pt x="17" y="199"/>
                    <a:pt x="17" y="199"/>
                  </a:cubicBezTo>
                  <a:cubicBezTo>
                    <a:pt x="18" y="196"/>
                    <a:pt x="20" y="192"/>
                    <a:pt x="21" y="190"/>
                  </a:cubicBezTo>
                  <a:cubicBezTo>
                    <a:pt x="21" y="190"/>
                    <a:pt x="21" y="190"/>
                    <a:pt x="21" y="190"/>
                  </a:cubicBezTo>
                  <a:cubicBezTo>
                    <a:pt x="21" y="190"/>
                    <a:pt x="21" y="189"/>
                    <a:pt x="21" y="188"/>
                  </a:cubicBezTo>
                  <a:cubicBezTo>
                    <a:pt x="22" y="188"/>
                    <a:pt x="21" y="186"/>
                    <a:pt x="22" y="186"/>
                  </a:cubicBezTo>
                  <a:cubicBezTo>
                    <a:pt x="22" y="186"/>
                    <a:pt x="22" y="186"/>
                    <a:pt x="22" y="186"/>
                  </a:cubicBezTo>
                  <a:cubicBezTo>
                    <a:pt x="22" y="185"/>
                    <a:pt x="23" y="185"/>
                    <a:pt x="23" y="185"/>
                  </a:cubicBezTo>
                  <a:cubicBezTo>
                    <a:pt x="24" y="185"/>
                    <a:pt x="24" y="185"/>
                    <a:pt x="24" y="185"/>
                  </a:cubicBezTo>
                  <a:cubicBezTo>
                    <a:pt x="23" y="183"/>
                    <a:pt x="26" y="183"/>
                    <a:pt x="24" y="182"/>
                  </a:cubicBezTo>
                  <a:cubicBezTo>
                    <a:pt x="24" y="182"/>
                    <a:pt x="24" y="182"/>
                    <a:pt x="24" y="182"/>
                  </a:cubicBezTo>
                  <a:cubicBezTo>
                    <a:pt x="24" y="182"/>
                    <a:pt x="26" y="182"/>
                    <a:pt x="26" y="181"/>
                  </a:cubicBezTo>
                  <a:cubicBezTo>
                    <a:pt x="26" y="181"/>
                    <a:pt x="26" y="181"/>
                    <a:pt x="26" y="181"/>
                  </a:cubicBezTo>
                  <a:cubicBezTo>
                    <a:pt x="27" y="180"/>
                    <a:pt x="27" y="179"/>
                    <a:pt x="27" y="179"/>
                  </a:cubicBezTo>
                  <a:cubicBezTo>
                    <a:pt x="27" y="179"/>
                    <a:pt x="26" y="180"/>
                    <a:pt x="27" y="180"/>
                  </a:cubicBezTo>
                  <a:cubicBezTo>
                    <a:pt x="28" y="177"/>
                    <a:pt x="30" y="172"/>
                    <a:pt x="32" y="169"/>
                  </a:cubicBezTo>
                  <a:cubicBezTo>
                    <a:pt x="33" y="169"/>
                    <a:pt x="33" y="169"/>
                    <a:pt x="33" y="169"/>
                  </a:cubicBezTo>
                  <a:cubicBezTo>
                    <a:pt x="33" y="168"/>
                    <a:pt x="34" y="167"/>
                    <a:pt x="34" y="167"/>
                  </a:cubicBezTo>
                  <a:cubicBezTo>
                    <a:pt x="34" y="167"/>
                    <a:pt x="34" y="167"/>
                    <a:pt x="35" y="167"/>
                  </a:cubicBezTo>
                  <a:cubicBezTo>
                    <a:pt x="35" y="165"/>
                    <a:pt x="34" y="165"/>
                    <a:pt x="35" y="165"/>
                  </a:cubicBezTo>
                  <a:cubicBezTo>
                    <a:pt x="35" y="165"/>
                    <a:pt x="35" y="165"/>
                    <a:pt x="35" y="165"/>
                  </a:cubicBezTo>
                  <a:cubicBezTo>
                    <a:pt x="35" y="165"/>
                    <a:pt x="36" y="164"/>
                    <a:pt x="36" y="163"/>
                  </a:cubicBezTo>
                  <a:cubicBezTo>
                    <a:pt x="36" y="163"/>
                    <a:pt x="36" y="163"/>
                    <a:pt x="36" y="163"/>
                  </a:cubicBezTo>
                  <a:cubicBezTo>
                    <a:pt x="36" y="162"/>
                    <a:pt x="37" y="162"/>
                    <a:pt x="37" y="161"/>
                  </a:cubicBezTo>
                  <a:cubicBezTo>
                    <a:pt x="38" y="162"/>
                    <a:pt x="38" y="162"/>
                    <a:pt x="38" y="162"/>
                  </a:cubicBezTo>
                  <a:cubicBezTo>
                    <a:pt x="39" y="161"/>
                    <a:pt x="37" y="161"/>
                    <a:pt x="38" y="160"/>
                  </a:cubicBezTo>
                  <a:cubicBezTo>
                    <a:pt x="38" y="160"/>
                    <a:pt x="38" y="160"/>
                    <a:pt x="38" y="160"/>
                  </a:cubicBezTo>
                  <a:cubicBezTo>
                    <a:pt x="38" y="159"/>
                    <a:pt x="39" y="158"/>
                    <a:pt x="39" y="156"/>
                  </a:cubicBezTo>
                  <a:cubicBezTo>
                    <a:pt x="39" y="157"/>
                    <a:pt x="39" y="157"/>
                    <a:pt x="39" y="157"/>
                  </a:cubicBezTo>
                  <a:cubicBezTo>
                    <a:pt x="40" y="156"/>
                    <a:pt x="41" y="155"/>
                    <a:pt x="41" y="153"/>
                  </a:cubicBezTo>
                  <a:cubicBezTo>
                    <a:pt x="41" y="153"/>
                    <a:pt x="41" y="154"/>
                    <a:pt x="41" y="153"/>
                  </a:cubicBezTo>
                  <a:cubicBezTo>
                    <a:pt x="41" y="152"/>
                    <a:pt x="42" y="152"/>
                    <a:pt x="41" y="152"/>
                  </a:cubicBezTo>
                  <a:cubicBezTo>
                    <a:pt x="42" y="151"/>
                    <a:pt x="44" y="150"/>
                    <a:pt x="44" y="148"/>
                  </a:cubicBezTo>
                  <a:cubicBezTo>
                    <a:pt x="44" y="148"/>
                    <a:pt x="45" y="148"/>
                    <a:pt x="45" y="150"/>
                  </a:cubicBezTo>
                  <a:cubicBezTo>
                    <a:pt x="45" y="148"/>
                    <a:pt x="45" y="148"/>
                    <a:pt x="45" y="148"/>
                  </a:cubicBezTo>
                  <a:cubicBezTo>
                    <a:pt x="46" y="150"/>
                    <a:pt x="45" y="150"/>
                    <a:pt x="45" y="150"/>
                  </a:cubicBezTo>
                  <a:cubicBezTo>
                    <a:pt x="46" y="150"/>
                    <a:pt x="46" y="147"/>
                    <a:pt x="46" y="147"/>
                  </a:cubicBezTo>
                  <a:cubicBezTo>
                    <a:pt x="46" y="146"/>
                    <a:pt x="46" y="145"/>
                    <a:pt x="46" y="145"/>
                  </a:cubicBezTo>
                  <a:cubicBezTo>
                    <a:pt x="47" y="145"/>
                    <a:pt x="47" y="145"/>
                    <a:pt x="47" y="145"/>
                  </a:cubicBezTo>
                  <a:cubicBezTo>
                    <a:pt x="47" y="143"/>
                    <a:pt x="47" y="143"/>
                    <a:pt x="47" y="143"/>
                  </a:cubicBezTo>
                  <a:cubicBezTo>
                    <a:pt x="47" y="142"/>
                    <a:pt x="47" y="143"/>
                    <a:pt x="47" y="142"/>
                  </a:cubicBezTo>
                  <a:cubicBezTo>
                    <a:pt x="47" y="142"/>
                    <a:pt x="47" y="142"/>
                    <a:pt x="47" y="142"/>
                  </a:cubicBezTo>
                  <a:cubicBezTo>
                    <a:pt x="47" y="142"/>
                    <a:pt x="48" y="140"/>
                    <a:pt x="48" y="140"/>
                  </a:cubicBezTo>
                  <a:cubicBezTo>
                    <a:pt x="48" y="140"/>
                    <a:pt x="48" y="141"/>
                    <a:pt x="48" y="141"/>
                  </a:cubicBezTo>
                  <a:cubicBezTo>
                    <a:pt x="48" y="140"/>
                    <a:pt x="48" y="140"/>
                    <a:pt x="49" y="138"/>
                  </a:cubicBezTo>
                  <a:cubicBezTo>
                    <a:pt x="49" y="138"/>
                    <a:pt x="49" y="138"/>
                    <a:pt x="49" y="138"/>
                  </a:cubicBezTo>
                  <a:cubicBezTo>
                    <a:pt x="49" y="138"/>
                    <a:pt x="49" y="138"/>
                    <a:pt x="48" y="138"/>
                  </a:cubicBezTo>
                  <a:cubicBezTo>
                    <a:pt x="48" y="138"/>
                    <a:pt x="49" y="138"/>
                    <a:pt x="48" y="138"/>
                  </a:cubicBezTo>
                  <a:cubicBezTo>
                    <a:pt x="48" y="138"/>
                    <a:pt x="48" y="137"/>
                    <a:pt x="49" y="136"/>
                  </a:cubicBezTo>
                  <a:cubicBezTo>
                    <a:pt x="49" y="137"/>
                    <a:pt x="49" y="137"/>
                    <a:pt x="49" y="137"/>
                  </a:cubicBezTo>
                  <a:cubicBezTo>
                    <a:pt x="49" y="135"/>
                    <a:pt x="50" y="134"/>
                    <a:pt x="50" y="133"/>
                  </a:cubicBezTo>
                  <a:cubicBezTo>
                    <a:pt x="50" y="134"/>
                    <a:pt x="50" y="134"/>
                    <a:pt x="50" y="134"/>
                  </a:cubicBezTo>
                  <a:cubicBezTo>
                    <a:pt x="51" y="133"/>
                    <a:pt x="51" y="132"/>
                    <a:pt x="53" y="130"/>
                  </a:cubicBezTo>
                  <a:cubicBezTo>
                    <a:pt x="53" y="130"/>
                    <a:pt x="53" y="130"/>
                    <a:pt x="53" y="130"/>
                  </a:cubicBezTo>
                  <a:cubicBezTo>
                    <a:pt x="53" y="129"/>
                    <a:pt x="54" y="129"/>
                    <a:pt x="54" y="129"/>
                  </a:cubicBezTo>
                  <a:cubicBezTo>
                    <a:pt x="54" y="128"/>
                    <a:pt x="54" y="128"/>
                    <a:pt x="54" y="128"/>
                  </a:cubicBezTo>
                  <a:cubicBezTo>
                    <a:pt x="54" y="128"/>
                    <a:pt x="54" y="128"/>
                    <a:pt x="54" y="128"/>
                  </a:cubicBezTo>
                  <a:cubicBezTo>
                    <a:pt x="54" y="127"/>
                    <a:pt x="54" y="125"/>
                    <a:pt x="55" y="125"/>
                  </a:cubicBezTo>
                  <a:cubicBezTo>
                    <a:pt x="55" y="124"/>
                    <a:pt x="55" y="123"/>
                    <a:pt x="55" y="123"/>
                  </a:cubicBezTo>
                  <a:cubicBezTo>
                    <a:pt x="56" y="123"/>
                    <a:pt x="56" y="123"/>
                    <a:pt x="56" y="123"/>
                  </a:cubicBezTo>
                  <a:cubicBezTo>
                    <a:pt x="56" y="123"/>
                    <a:pt x="56" y="121"/>
                    <a:pt x="57" y="121"/>
                  </a:cubicBezTo>
                  <a:cubicBezTo>
                    <a:pt x="57" y="120"/>
                    <a:pt x="56" y="125"/>
                    <a:pt x="56" y="124"/>
                  </a:cubicBezTo>
                  <a:cubicBezTo>
                    <a:pt x="56" y="124"/>
                    <a:pt x="56" y="121"/>
                    <a:pt x="56" y="123"/>
                  </a:cubicBezTo>
                  <a:cubicBezTo>
                    <a:pt x="57" y="121"/>
                    <a:pt x="57" y="120"/>
                    <a:pt x="57" y="120"/>
                  </a:cubicBezTo>
                  <a:cubicBezTo>
                    <a:pt x="57" y="120"/>
                    <a:pt x="58" y="121"/>
                    <a:pt x="58" y="120"/>
                  </a:cubicBezTo>
                  <a:cubicBezTo>
                    <a:pt x="58" y="119"/>
                    <a:pt x="58" y="120"/>
                    <a:pt x="58" y="119"/>
                  </a:cubicBezTo>
                  <a:cubicBezTo>
                    <a:pt x="58" y="118"/>
                    <a:pt x="58" y="118"/>
                    <a:pt x="58" y="118"/>
                  </a:cubicBezTo>
                  <a:cubicBezTo>
                    <a:pt x="58" y="118"/>
                    <a:pt x="59" y="118"/>
                    <a:pt x="58" y="118"/>
                  </a:cubicBezTo>
                  <a:cubicBezTo>
                    <a:pt x="59" y="118"/>
                    <a:pt x="59" y="117"/>
                    <a:pt x="59" y="118"/>
                  </a:cubicBezTo>
                  <a:cubicBezTo>
                    <a:pt x="60" y="118"/>
                    <a:pt x="60" y="118"/>
                    <a:pt x="60" y="118"/>
                  </a:cubicBezTo>
                  <a:cubicBezTo>
                    <a:pt x="60" y="117"/>
                    <a:pt x="60" y="117"/>
                    <a:pt x="60" y="117"/>
                  </a:cubicBezTo>
                  <a:cubicBezTo>
                    <a:pt x="60" y="117"/>
                    <a:pt x="60" y="117"/>
                    <a:pt x="60" y="117"/>
                  </a:cubicBezTo>
                  <a:cubicBezTo>
                    <a:pt x="59" y="116"/>
                    <a:pt x="60" y="116"/>
                    <a:pt x="60" y="115"/>
                  </a:cubicBezTo>
                  <a:cubicBezTo>
                    <a:pt x="61" y="114"/>
                    <a:pt x="61" y="112"/>
                    <a:pt x="62" y="112"/>
                  </a:cubicBezTo>
                  <a:cubicBezTo>
                    <a:pt x="62" y="111"/>
                    <a:pt x="62" y="111"/>
                    <a:pt x="63" y="110"/>
                  </a:cubicBezTo>
                  <a:cubicBezTo>
                    <a:pt x="63" y="111"/>
                    <a:pt x="63" y="111"/>
                    <a:pt x="63" y="111"/>
                  </a:cubicBezTo>
                  <a:cubicBezTo>
                    <a:pt x="63" y="110"/>
                    <a:pt x="63" y="110"/>
                    <a:pt x="63" y="110"/>
                  </a:cubicBezTo>
                  <a:cubicBezTo>
                    <a:pt x="63" y="110"/>
                    <a:pt x="64" y="109"/>
                    <a:pt x="65" y="109"/>
                  </a:cubicBezTo>
                  <a:cubicBezTo>
                    <a:pt x="65" y="108"/>
                    <a:pt x="64" y="108"/>
                    <a:pt x="64" y="108"/>
                  </a:cubicBezTo>
                  <a:cubicBezTo>
                    <a:pt x="65" y="108"/>
                    <a:pt x="65" y="106"/>
                    <a:pt x="66" y="105"/>
                  </a:cubicBezTo>
                  <a:cubicBezTo>
                    <a:pt x="66" y="106"/>
                    <a:pt x="66" y="107"/>
                    <a:pt x="66" y="106"/>
                  </a:cubicBezTo>
                  <a:cubicBezTo>
                    <a:pt x="68" y="106"/>
                    <a:pt x="66" y="105"/>
                    <a:pt x="67" y="104"/>
                  </a:cubicBezTo>
                  <a:cubicBezTo>
                    <a:pt x="66" y="104"/>
                    <a:pt x="66" y="104"/>
                    <a:pt x="66" y="104"/>
                  </a:cubicBezTo>
                  <a:cubicBezTo>
                    <a:pt x="67" y="104"/>
                    <a:pt x="67" y="102"/>
                    <a:pt x="68" y="103"/>
                  </a:cubicBezTo>
                  <a:cubicBezTo>
                    <a:pt x="67" y="102"/>
                    <a:pt x="68" y="102"/>
                    <a:pt x="68" y="101"/>
                  </a:cubicBezTo>
                  <a:cubicBezTo>
                    <a:pt x="68" y="100"/>
                    <a:pt x="68" y="98"/>
                    <a:pt x="71" y="98"/>
                  </a:cubicBezTo>
                  <a:cubicBezTo>
                    <a:pt x="71" y="98"/>
                    <a:pt x="72" y="97"/>
                    <a:pt x="71" y="97"/>
                  </a:cubicBezTo>
                  <a:cubicBezTo>
                    <a:pt x="71" y="98"/>
                    <a:pt x="71" y="98"/>
                    <a:pt x="71" y="98"/>
                  </a:cubicBezTo>
                  <a:cubicBezTo>
                    <a:pt x="71" y="97"/>
                    <a:pt x="71" y="97"/>
                    <a:pt x="71" y="97"/>
                  </a:cubicBezTo>
                  <a:cubicBezTo>
                    <a:pt x="71" y="97"/>
                    <a:pt x="71" y="97"/>
                    <a:pt x="72" y="97"/>
                  </a:cubicBezTo>
                  <a:cubicBezTo>
                    <a:pt x="73" y="97"/>
                    <a:pt x="71" y="96"/>
                    <a:pt x="72" y="93"/>
                  </a:cubicBezTo>
                  <a:cubicBezTo>
                    <a:pt x="72" y="94"/>
                    <a:pt x="73" y="94"/>
                    <a:pt x="73" y="93"/>
                  </a:cubicBezTo>
                  <a:cubicBezTo>
                    <a:pt x="73" y="92"/>
                    <a:pt x="73" y="92"/>
                    <a:pt x="73" y="92"/>
                  </a:cubicBezTo>
                  <a:cubicBezTo>
                    <a:pt x="73" y="91"/>
                    <a:pt x="74" y="92"/>
                    <a:pt x="74" y="92"/>
                  </a:cubicBezTo>
                  <a:cubicBezTo>
                    <a:pt x="74" y="91"/>
                    <a:pt x="74" y="91"/>
                    <a:pt x="74" y="91"/>
                  </a:cubicBezTo>
                  <a:cubicBezTo>
                    <a:pt x="74" y="91"/>
                    <a:pt x="74" y="91"/>
                    <a:pt x="74" y="91"/>
                  </a:cubicBezTo>
                  <a:cubicBezTo>
                    <a:pt x="74" y="91"/>
                    <a:pt x="74" y="91"/>
                    <a:pt x="74" y="91"/>
                  </a:cubicBezTo>
                  <a:cubicBezTo>
                    <a:pt x="74" y="91"/>
                    <a:pt x="74" y="91"/>
                    <a:pt x="74" y="91"/>
                  </a:cubicBezTo>
                  <a:cubicBezTo>
                    <a:pt x="75" y="91"/>
                    <a:pt x="75" y="90"/>
                    <a:pt x="75" y="90"/>
                  </a:cubicBezTo>
                  <a:cubicBezTo>
                    <a:pt x="75" y="90"/>
                    <a:pt x="74" y="90"/>
                    <a:pt x="74" y="91"/>
                  </a:cubicBezTo>
                  <a:cubicBezTo>
                    <a:pt x="74" y="90"/>
                    <a:pt x="74" y="90"/>
                    <a:pt x="74" y="89"/>
                  </a:cubicBezTo>
                  <a:cubicBezTo>
                    <a:pt x="74" y="90"/>
                    <a:pt x="75" y="89"/>
                    <a:pt x="75" y="88"/>
                  </a:cubicBezTo>
                  <a:cubicBezTo>
                    <a:pt x="75" y="88"/>
                    <a:pt x="75" y="88"/>
                    <a:pt x="75" y="88"/>
                  </a:cubicBezTo>
                  <a:cubicBezTo>
                    <a:pt x="75" y="88"/>
                    <a:pt x="75" y="87"/>
                    <a:pt x="76" y="87"/>
                  </a:cubicBezTo>
                  <a:cubicBezTo>
                    <a:pt x="76" y="88"/>
                    <a:pt x="75" y="88"/>
                    <a:pt x="75" y="88"/>
                  </a:cubicBezTo>
                  <a:cubicBezTo>
                    <a:pt x="76" y="88"/>
                    <a:pt x="76" y="88"/>
                    <a:pt x="76" y="87"/>
                  </a:cubicBezTo>
                  <a:cubicBezTo>
                    <a:pt x="76" y="87"/>
                    <a:pt x="75" y="87"/>
                    <a:pt x="76" y="85"/>
                  </a:cubicBezTo>
                  <a:cubicBezTo>
                    <a:pt x="76" y="87"/>
                    <a:pt x="76" y="87"/>
                    <a:pt x="76" y="87"/>
                  </a:cubicBezTo>
                  <a:cubicBezTo>
                    <a:pt x="77" y="85"/>
                    <a:pt x="77" y="85"/>
                    <a:pt x="77" y="85"/>
                  </a:cubicBezTo>
                  <a:cubicBezTo>
                    <a:pt x="76" y="85"/>
                    <a:pt x="76" y="85"/>
                    <a:pt x="76" y="85"/>
                  </a:cubicBezTo>
                  <a:cubicBezTo>
                    <a:pt x="76" y="85"/>
                    <a:pt x="76" y="85"/>
                    <a:pt x="77" y="85"/>
                  </a:cubicBezTo>
                  <a:cubicBezTo>
                    <a:pt x="76" y="84"/>
                    <a:pt x="77" y="84"/>
                    <a:pt x="77" y="84"/>
                  </a:cubicBezTo>
                  <a:cubicBezTo>
                    <a:pt x="77" y="84"/>
                    <a:pt x="77" y="84"/>
                    <a:pt x="78" y="83"/>
                  </a:cubicBezTo>
                  <a:cubicBezTo>
                    <a:pt x="78" y="83"/>
                    <a:pt x="78" y="83"/>
                    <a:pt x="78" y="83"/>
                  </a:cubicBezTo>
                  <a:cubicBezTo>
                    <a:pt x="78" y="82"/>
                    <a:pt x="78" y="82"/>
                    <a:pt x="78" y="82"/>
                  </a:cubicBezTo>
                  <a:cubicBezTo>
                    <a:pt x="78" y="82"/>
                    <a:pt x="78" y="82"/>
                    <a:pt x="78" y="82"/>
                  </a:cubicBezTo>
                  <a:cubicBezTo>
                    <a:pt x="80" y="81"/>
                    <a:pt x="80" y="81"/>
                    <a:pt x="80" y="80"/>
                  </a:cubicBezTo>
                  <a:cubicBezTo>
                    <a:pt x="80" y="80"/>
                    <a:pt x="81" y="81"/>
                    <a:pt x="81" y="80"/>
                  </a:cubicBezTo>
                  <a:cubicBezTo>
                    <a:pt x="81" y="79"/>
                    <a:pt x="81" y="79"/>
                    <a:pt x="81" y="79"/>
                  </a:cubicBezTo>
                  <a:cubicBezTo>
                    <a:pt x="81" y="78"/>
                    <a:pt x="81" y="76"/>
                    <a:pt x="82" y="75"/>
                  </a:cubicBezTo>
                  <a:cubicBezTo>
                    <a:pt x="82" y="75"/>
                    <a:pt x="82" y="75"/>
                    <a:pt x="82" y="75"/>
                  </a:cubicBezTo>
                  <a:cubicBezTo>
                    <a:pt x="83" y="73"/>
                    <a:pt x="83" y="71"/>
                    <a:pt x="85" y="71"/>
                  </a:cubicBezTo>
                  <a:cubicBezTo>
                    <a:pt x="85" y="71"/>
                    <a:pt x="85" y="71"/>
                    <a:pt x="86" y="71"/>
                  </a:cubicBezTo>
                  <a:cubicBezTo>
                    <a:pt x="86" y="70"/>
                    <a:pt x="86" y="71"/>
                    <a:pt x="86" y="70"/>
                  </a:cubicBezTo>
                  <a:cubicBezTo>
                    <a:pt x="85" y="70"/>
                    <a:pt x="85" y="70"/>
                    <a:pt x="85" y="70"/>
                  </a:cubicBezTo>
                  <a:cubicBezTo>
                    <a:pt x="85" y="68"/>
                    <a:pt x="86" y="67"/>
                    <a:pt x="87" y="66"/>
                  </a:cubicBezTo>
                  <a:cubicBezTo>
                    <a:pt x="86" y="66"/>
                    <a:pt x="86" y="66"/>
                    <a:pt x="86" y="66"/>
                  </a:cubicBezTo>
                  <a:cubicBezTo>
                    <a:pt x="87" y="66"/>
                    <a:pt x="88" y="66"/>
                    <a:pt x="88" y="65"/>
                  </a:cubicBezTo>
                  <a:cubicBezTo>
                    <a:pt x="87" y="65"/>
                    <a:pt x="87" y="65"/>
                    <a:pt x="87" y="65"/>
                  </a:cubicBezTo>
                  <a:cubicBezTo>
                    <a:pt x="88" y="64"/>
                    <a:pt x="88" y="64"/>
                    <a:pt x="88" y="64"/>
                  </a:cubicBezTo>
                  <a:cubicBezTo>
                    <a:pt x="88" y="64"/>
                    <a:pt x="87" y="64"/>
                    <a:pt x="88" y="64"/>
                  </a:cubicBezTo>
                  <a:cubicBezTo>
                    <a:pt x="88" y="64"/>
                    <a:pt x="88" y="64"/>
                    <a:pt x="88" y="64"/>
                  </a:cubicBezTo>
                  <a:cubicBezTo>
                    <a:pt x="88" y="64"/>
                    <a:pt x="88" y="62"/>
                    <a:pt x="89" y="62"/>
                  </a:cubicBezTo>
                  <a:cubicBezTo>
                    <a:pt x="90" y="62"/>
                    <a:pt x="90" y="62"/>
                    <a:pt x="90" y="62"/>
                  </a:cubicBezTo>
                  <a:cubicBezTo>
                    <a:pt x="90" y="61"/>
                    <a:pt x="90" y="61"/>
                    <a:pt x="89" y="61"/>
                  </a:cubicBezTo>
                  <a:cubicBezTo>
                    <a:pt x="90" y="59"/>
                    <a:pt x="91" y="59"/>
                    <a:pt x="92" y="59"/>
                  </a:cubicBezTo>
                  <a:cubicBezTo>
                    <a:pt x="91" y="57"/>
                    <a:pt x="93" y="54"/>
                    <a:pt x="94" y="52"/>
                  </a:cubicBezTo>
                  <a:cubicBezTo>
                    <a:pt x="94" y="52"/>
                    <a:pt x="94" y="52"/>
                    <a:pt x="94" y="52"/>
                  </a:cubicBezTo>
                  <a:cubicBezTo>
                    <a:pt x="94" y="52"/>
                    <a:pt x="94" y="52"/>
                    <a:pt x="94" y="51"/>
                  </a:cubicBezTo>
                  <a:cubicBezTo>
                    <a:pt x="94" y="52"/>
                    <a:pt x="94" y="51"/>
                    <a:pt x="95" y="52"/>
                  </a:cubicBezTo>
                  <a:cubicBezTo>
                    <a:pt x="95" y="51"/>
                    <a:pt x="95" y="50"/>
                    <a:pt x="95" y="50"/>
                  </a:cubicBezTo>
                  <a:cubicBezTo>
                    <a:pt x="94" y="49"/>
                    <a:pt x="95" y="50"/>
                    <a:pt x="94" y="50"/>
                  </a:cubicBezTo>
                  <a:cubicBezTo>
                    <a:pt x="94" y="50"/>
                    <a:pt x="95" y="49"/>
                    <a:pt x="95" y="48"/>
                  </a:cubicBezTo>
                  <a:cubicBezTo>
                    <a:pt x="97" y="49"/>
                    <a:pt x="97" y="49"/>
                    <a:pt x="97" y="49"/>
                  </a:cubicBezTo>
                  <a:cubicBezTo>
                    <a:pt x="97" y="48"/>
                    <a:pt x="97" y="48"/>
                    <a:pt x="97" y="48"/>
                  </a:cubicBezTo>
                  <a:cubicBezTo>
                    <a:pt x="98" y="48"/>
                    <a:pt x="97" y="51"/>
                    <a:pt x="98" y="50"/>
                  </a:cubicBezTo>
                  <a:cubicBezTo>
                    <a:pt x="99" y="50"/>
                    <a:pt x="99" y="50"/>
                    <a:pt x="99" y="50"/>
                  </a:cubicBezTo>
                  <a:cubicBezTo>
                    <a:pt x="100" y="50"/>
                    <a:pt x="99" y="52"/>
                    <a:pt x="100" y="50"/>
                  </a:cubicBezTo>
                  <a:cubicBezTo>
                    <a:pt x="100" y="50"/>
                    <a:pt x="99" y="49"/>
                    <a:pt x="98" y="49"/>
                  </a:cubicBezTo>
                  <a:cubicBezTo>
                    <a:pt x="99" y="48"/>
                    <a:pt x="97" y="48"/>
                    <a:pt x="98" y="47"/>
                  </a:cubicBezTo>
                  <a:cubicBezTo>
                    <a:pt x="98" y="47"/>
                    <a:pt x="97" y="48"/>
                    <a:pt x="98" y="48"/>
                  </a:cubicBezTo>
                  <a:cubicBezTo>
                    <a:pt x="99" y="47"/>
                    <a:pt x="98" y="46"/>
                    <a:pt x="99" y="46"/>
                  </a:cubicBezTo>
                  <a:cubicBezTo>
                    <a:pt x="98" y="46"/>
                    <a:pt x="98" y="46"/>
                    <a:pt x="98" y="45"/>
                  </a:cubicBezTo>
                  <a:cubicBezTo>
                    <a:pt x="99" y="45"/>
                    <a:pt x="98" y="46"/>
                    <a:pt x="99" y="45"/>
                  </a:cubicBezTo>
                  <a:cubicBezTo>
                    <a:pt x="99" y="45"/>
                    <a:pt x="99" y="44"/>
                    <a:pt x="98" y="44"/>
                  </a:cubicBezTo>
                  <a:cubicBezTo>
                    <a:pt x="98" y="44"/>
                    <a:pt x="99" y="44"/>
                    <a:pt x="99" y="44"/>
                  </a:cubicBezTo>
                  <a:cubicBezTo>
                    <a:pt x="99" y="44"/>
                    <a:pt x="99" y="44"/>
                    <a:pt x="100" y="44"/>
                  </a:cubicBezTo>
                  <a:cubicBezTo>
                    <a:pt x="100" y="44"/>
                    <a:pt x="100" y="43"/>
                    <a:pt x="99" y="43"/>
                  </a:cubicBezTo>
                  <a:cubicBezTo>
                    <a:pt x="100" y="43"/>
                    <a:pt x="100" y="43"/>
                    <a:pt x="100" y="43"/>
                  </a:cubicBezTo>
                  <a:cubicBezTo>
                    <a:pt x="101" y="43"/>
                    <a:pt x="100" y="41"/>
                    <a:pt x="101" y="41"/>
                  </a:cubicBezTo>
                  <a:cubicBezTo>
                    <a:pt x="100" y="41"/>
                    <a:pt x="100" y="41"/>
                    <a:pt x="100" y="41"/>
                  </a:cubicBezTo>
                  <a:cubicBezTo>
                    <a:pt x="101" y="41"/>
                    <a:pt x="101" y="40"/>
                    <a:pt x="101" y="40"/>
                  </a:cubicBezTo>
                  <a:cubicBezTo>
                    <a:pt x="101" y="40"/>
                    <a:pt x="101" y="38"/>
                    <a:pt x="101" y="39"/>
                  </a:cubicBezTo>
                  <a:cubicBezTo>
                    <a:pt x="101" y="39"/>
                    <a:pt x="102" y="38"/>
                    <a:pt x="101" y="38"/>
                  </a:cubicBezTo>
                  <a:cubicBezTo>
                    <a:pt x="101" y="38"/>
                    <a:pt x="101" y="39"/>
                    <a:pt x="101" y="39"/>
                  </a:cubicBezTo>
                  <a:cubicBezTo>
                    <a:pt x="101" y="39"/>
                    <a:pt x="101" y="38"/>
                    <a:pt x="101" y="37"/>
                  </a:cubicBezTo>
                  <a:cubicBezTo>
                    <a:pt x="101" y="37"/>
                    <a:pt x="101" y="37"/>
                    <a:pt x="101" y="37"/>
                  </a:cubicBezTo>
                  <a:cubicBezTo>
                    <a:pt x="101" y="37"/>
                    <a:pt x="101" y="37"/>
                    <a:pt x="101" y="37"/>
                  </a:cubicBezTo>
                  <a:cubicBezTo>
                    <a:pt x="101" y="37"/>
                    <a:pt x="101" y="37"/>
                    <a:pt x="102" y="37"/>
                  </a:cubicBezTo>
                  <a:cubicBezTo>
                    <a:pt x="101" y="37"/>
                    <a:pt x="101" y="37"/>
                    <a:pt x="101" y="37"/>
                  </a:cubicBezTo>
                  <a:cubicBezTo>
                    <a:pt x="101" y="36"/>
                    <a:pt x="102" y="37"/>
                    <a:pt x="103" y="36"/>
                  </a:cubicBezTo>
                  <a:cubicBezTo>
                    <a:pt x="103" y="37"/>
                    <a:pt x="103" y="37"/>
                    <a:pt x="103" y="37"/>
                  </a:cubicBezTo>
                  <a:cubicBezTo>
                    <a:pt x="103" y="37"/>
                    <a:pt x="103" y="37"/>
                    <a:pt x="103" y="36"/>
                  </a:cubicBezTo>
                  <a:cubicBezTo>
                    <a:pt x="103" y="36"/>
                    <a:pt x="103" y="35"/>
                    <a:pt x="102" y="35"/>
                  </a:cubicBezTo>
                  <a:cubicBezTo>
                    <a:pt x="102" y="34"/>
                    <a:pt x="103" y="35"/>
                    <a:pt x="103" y="34"/>
                  </a:cubicBezTo>
                  <a:cubicBezTo>
                    <a:pt x="103" y="35"/>
                    <a:pt x="103" y="35"/>
                    <a:pt x="103" y="35"/>
                  </a:cubicBezTo>
                  <a:cubicBezTo>
                    <a:pt x="104" y="35"/>
                    <a:pt x="104" y="35"/>
                    <a:pt x="104" y="35"/>
                  </a:cubicBezTo>
                  <a:cubicBezTo>
                    <a:pt x="104" y="34"/>
                    <a:pt x="104" y="32"/>
                    <a:pt x="103" y="34"/>
                  </a:cubicBezTo>
                  <a:cubicBezTo>
                    <a:pt x="104" y="32"/>
                    <a:pt x="104" y="32"/>
                    <a:pt x="104" y="32"/>
                  </a:cubicBezTo>
                  <a:cubicBezTo>
                    <a:pt x="105" y="31"/>
                    <a:pt x="104" y="32"/>
                    <a:pt x="104" y="31"/>
                  </a:cubicBezTo>
                  <a:cubicBezTo>
                    <a:pt x="104" y="31"/>
                    <a:pt x="105" y="31"/>
                    <a:pt x="107" y="31"/>
                  </a:cubicBezTo>
                  <a:cubicBezTo>
                    <a:pt x="107" y="31"/>
                    <a:pt x="107" y="31"/>
                    <a:pt x="107" y="31"/>
                  </a:cubicBezTo>
                  <a:cubicBezTo>
                    <a:pt x="107" y="31"/>
                    <a:pt x="107" y="31"/>
                    <a:pt x="107" y="31"/>
                  </a:cubicBezTo>
                  <a:cubicBezTo>
                    <a:pt x="107" y="32"/>
                    <a:pt x="107" y="31"/>
                    <a:pt x="108" y="32"/>
                  </a:cubicBezTo>
                  <a:cubicBezTo>
                    <a:pt x="108" y="31"/>
                    <a:pt x="108" y="31"/>
                    <a:pt x="108" y="31"/>
                  </a:cubicBezTo>
                  <a:cubicBezTo>
                    <a:pt x="107" y="31"/>
                    <a:pt x="107" y="30"/>
                    <a:pt x="107" y="29"/>
                  </a:cubicBezTo>
                  <a:cubicBezTo>
                    <a:pt x="107" y="28"/>
                    <a:pt x="109" y="30"/>
                    <a:pt x="108" y="28"/>
                  </a:cubicBezTo>
                  <a:cubicBezTo>
                    <a:pt x="108" y="28"/>
                    <a:pt x="107" y="27"/>
                    <a:pt x="107" y="28"/>
                  </a:cubicBezTo>
                  <a:cubicBezTo>
                    <a:pt x="108" y="27"/>
                    <a:pt x="107" y="27"/>
                    <a:pt x="107" y="26"/>
                  </a:cubicBezTo>
                  <a:cubicBezTo>
                    <a:pt x="107" y="27"/>
                    <a:pt x="109" y="26"/>
                    <a:pt x="109" y="27"/>
                  </a:cubicBezTo>
                  <a:cubicBezTo>
                    <a:pt x="108" y="27"/>
                    <a:pt x="108" y="28"/>
                    <a:pt x="108" y="28"/>
                  </a:cubicBezTo>
                  <a:cubicBezTo>
                    <a:pt x="109" y="28"/>
                    <a:pt x="109" y="28"/>
                    <a:pt x="109" y="28"/>
                  </a:cubicBezTo>
                  <a:cubicBezTo>
                    <a:pt x="110" y="27"/>
                    <a:pt x="110" y="26"/>
                    <a:pt x="109" y="26"/>
                  </a:cubicBezTo>
                  <a:cubicBezTo>
                    <a:pt x="109" y="26"/>
                    <a:pt x="109" y="27"/>
                    <a:pt x="109" y="26"/>
                  </a:cubicBezTo>
                  <a:cubicBezTo>
                    <a:pt x="109" y="25"/>
                    <a:pt x="110" y="26"/>
                    <a:pt x="109" y="25"/>
                  </a:cubicBezTo>
                  <a:cubicBezTo>
                    <a:pt x="108" y="25"/>
                    <a:pt x="108" y="25"/>
                    <a:pt x="108" y="25"/>
                  </a:cubicBezTo>
                  <a:cubicBezTo>
                    <a:pt x="108" y="24"/>
                    <a:pt x="108" y="24"/>
                    <a:pt x="108" y="24"/>
                  </a:cubicBezTo>
                  <a:cubicBezTo>
                    <a:pt x="108" y="24"/>
                    <a:pt x="108" y="24"/>
                    <a:pt x="108" y="24"/>
                  </a:cubicBezTo>
                  <a:cubicBezTo>
                    <a:pt x="109" y="23"/>
                    <a:pt x="108" y="24"/>
                    <a:pt x="109" y="23"/>
                  </a:cubicBezTo>
                  <a:cubicBezTo>
                    <a:pt x="110" y="23"/>
                    <a:pt x="110" y="23"/>
                    <a:pt x="110" y="23"/>
                  </a:cubicBezTo>
                  <a:cubicBezTo>
                    <a:pt x="110" y="23"/>
                    <a:pt x="109" y="24"/>
                    <a:pt x="110" y="24"/>
                  </a:cubicBezTo>
                  <a:cubicBezTo>
                    <a:pt x="110" y="23"/>
                    <a:pt x="110" y="23"/>
                    <a:pt x="110" y="23"/>
                  </a:cubicBezTo>
                  <a:cubicBezTo>
                    <a:pt x="110" y="23"/>
                    <a:pt x="110" y="23"/>
                    <a:pt x="110" y="23"/>
                  </a:cubicBezTo>
                  <a:cubicBezTo>
                    <a:pt x="110" y="23"/>
                    <a:pt x="112" y="24"/>
                    <a:pt x="112" y="22"/>
                  </a:cubicBezTo>
                  <a:cubicBezTo>
                    <a:pt x="112" y="21"/>
                    <a:pt x="111" y="22"/>
                    <a:pt x="111" y="22"/>
                  </a:cubicBezTo>
                  <a:cubicBezTo>
                    <a:pt x="112" y="20"/>
                    <a:pt x="111" y="20"/>
                    <a:pt x="112" y="19"/>
                  </a:cubicBezTo>
                  <a:cubicBezTo>
                    <a:pt x="112" y="20"/>
                    <a:pt x="113" y="18"/>
                    <a:pt x="113" y="19"/>
                  </a:cubicBezTo>
                  <a:cubicBezTo>
                    <a:pt x="112" y="19"/>
                    <a:pt x="111" y="21"/>
                    <a:pt x="112" y="22"/>
                  </a:cubicBezTo>
                  <a:cubicBezTo>
                    <a:pt x="113" y="22"/>
                    <a:pt x="111" y="22"/>
                    <a:pt x="112" y="23"/>
                  </a:cubicBezTo>
                  <a:cubicBezTo>
                    <a:pt x="112" y="22"/>
                    <a:pt x="113" y="23"/>
                    <a:pt x="114" y="23"/>
                  </a:cubicBezTo>
                  <a:cubicBezTo>
                    <a:pt x="114" y="22"/>
                    <a:pt x="114" y="22"/>
                    <a:pt x="114" y="22"/>
                  </a:cubicBezTo>
                  <a:cubicBezTo>
                    <a:pt x="113" y="22"/>
                    <a:pt x="113" y="22"/>
                    <a:pt x="113" y="22"/>
                  </a:cubicBezTo>
                  <a:cubicBezTo>
                    <a:pt x="113" y="21"/>
                    <a:pt x="114" y="20"/>
                    <a:pt x="114" y="19"/>
                  </a:cubicBezTo>
                  <a:cubicBezTo>
                    <a:pt x="114" y="19"/>
                    <a:pt x="114" y="19"/>
                    <a:pt x="114" y="19"/>
                  </a:cubicBezTo>
                  <a:cubicBezTo>
                    <a:pt x="115" y="18"/>
                    <a:pt x="116" y="17"/>
                    <a:pt x="116" y="17"/>
                  </a:cubicBezTo>
                  <a:cubicBezTo>
                    <a:pt x="115" y="17"/>
                    <a:pt x="117" y="14"/>
                    <a:pt x="116" y="14"/>
                  </a:cubicBezTo>
                  <a:cubicBezTo>
                    <a:pt x="115" y="15"/>
                    <a:pt x="115" y="15"/>
                    <a:pt x="114" y="15"/>
                  </a:cubicBezTo>
                  <a:cubicBezTo>
                    <a:pt x="115" y="14"/>
                    <a:pt x="115" y="15"/>
                    <a:pt x="115" y="15"/>
                  </a:cubicBezTo>
                  <a:cubicBezTo>
                    <a:pt x="115" y="14"/>
                    <a:pt x="116" y="14"/>
                    <a:pt x="116" y="14"/>
                  </a:cubicBezTo>
                  <a:cubicBezTo>
                    <a:pt x="115" y="15"/>
                    <a:pt x="117" y="14"/>
                    <a:pt x="117" y="15"/>
                  </a:cubicBezTo>
                  <a:cubicBezTo>
                    <a:pt x="117" y="14"/>
                    <a:pt x="118" y="15"/>
                    <a:pt x="118" y="14"/>
                  </a:cubicBezTo>
                  <a:cubicBezTo>
                    <a:pt x="118" y="13"/>
                    <a:pt x="118" y="12"/>
                    <a:pt x="119" y="11"/>
                  </a:cubicBezTo>
                  <a:cubicBezTo>
                    <a:pt x="120" y="11"/>
                    <a:pt x="120" y="9"/>
                    <a:pt x="121" y="8"/>
                  </a:cubicBezTo>
                  <a:cubicBezTo>
                    <a:pt x="121" y="8"/>
                    <a:pt x="121" y="9"/>
                    <a:pt x="121" y="8"/>
                  </a:cubicBezTo>
                  <a:cubicBezTo>
                    <a:pt x="122" y="8"/>
                    <a:pt x="121" y="8"/>
                    <a:pt x="121" y="8"/>
                  </a:cubicBezTo>
                  <a:cubicBezTo>
                    <a:pt x="121" y="8"/>
                    <a:pt x="121" y="8"/>
                    <a:pt x="121" y="8"/>
                  </a:cubicBezTo>
                  <a:cubicBezTo>
                    <a:pt x="121" y="7"/>
                    <a:pt x="124" y="5"/>
                    <a:pt x="122" y="4"/>
                  </a:cubicBezTo>
                  <a:cubicBezTo>
                    <a:pt x="124" y="5"/>
                    <a:pt x="124" y="5"/>
                    <a:pt x="124" y="5"/>
                  </a:cubicBezTo>
                  <a:cubicBezTo>
                    <a:pt x="124" y="5"/>
                    <a:pt x="124" y="5"/>
                    <a:pt x="124" y="5"/>
                  </a:cubicBezTo>
                  <a:cubicBezTo>
                    <a:pt x="124" y="5"/>
                    <a:pt x="124" y="5"/>
                    <a:pt x="124" y="5"/>
                  </a:cubicBezTo>
                  <a:cubicBezTo>
                    <a:pt x="125" y="5"/>
                    <a:pt x="125" y="4"/>
                    <a:pt x="125" y="4"/>
                  </a:cubicBezTo>
                  <a:cubicBezTo>
                    <a:pt x="125" y="4"/>
                    <a:pt x="125" y="4"/>
                    <a:pt x="125" y="4"/>
                  </a:cubicBezTo>
                  <a:cubicBezTo>
                    <a:pt x="125" y="3"/>
                    <a:pt x="126" y="2"/>
                    <a:pt x="126" y="1"/>
                  </a:cubicBezTo>
                  <a:cubicBezTo>
                    <a:pt x="127" y="1"/>
                    <a:pt x="127" y="1"/>
                    <a:pt x="127" y="1"/>
                  </a:cubicBezTo>
                  <a:cubicBezTo>
                    <a:pt x="127" y="1"/>
                    <a:pt x="127" y="1"/>
                    <a:pt x="127" y="1"/>
                  </a:cubicBezTo>
                  <a:cubicBezTo>
                    <a:pt x="127" y="1"/>
                    <a:pt x="127" y="1"/>
                    <a:pt x="127" y="0"/>
                  </a:cubicBezTo>
                  <a:cubicBezTo>
                    <a:pt x="127" y="2"/>
                    <a:pt x="127" y="2"/>
                    <a:pt x="127" y="2"/>
                  </a:cubicBezTo>
                  <a:cubicBezTo>
                    <a:pt x="127" y="3"/>
                    <a:pt x="127" y="2"/>
                    <a:pt x="127" y="2"/>
                  </a:cubicBezTo>
                  <a:cubicBezTo>
                    <a:pt x="126" y="2"/>
                    <a:pt x="126" y="3"/>
                    <a:pt x="126" y="3"/>
                  </a:cubicBezTo>
                  <a:cubicBezTo>
                    <a:pt x="126" y="3"/>
                    <a:pt x="126" y="3"/>
                    <a:pt x="126" y="2"/>
                  </a:cubicBezTo>
                  <a:cubicBezTo>
                    <a:pt x="127" y="3"/>
                    <a:pt x="127" y="3"/>
                    <a:pt x="127" y="4"/>
                  </a:cubicBezTo>
                  <a:cubicBezTo>
                    <a:pt x="127" y="3"/>
                    <a:pt x="127" y="3"/>
                    <a:pt x="127" y="3"/>
                  </a:cubicBezTo>
                  <a:cubicBezTo>
                    <a:pt x="127" y="4"/>
                    <a:pt x="127" y="4"/>
                    <a:pt x="127" y="4"/>
                  </a:cubicBezTo>
                  <a:cubicBezTo>
                    <a:pt x="127" y="4"/>
                    <a:pt x="126" y="4"/>
                    <a:pt x="126" y="4"/>
                  </a:cubicBezTo>
                  <a:cubicBezTo>
                    <a:pt x="127" y="4"/>
                    <a:pt x="127" y="5"/>
                    <a:pt x="126" y="5"/>
                  </a:cubicBezTo>
                  <a:cubicBezTo>
                    <a:pt x="125" y="7"/>
                    <a:pt x="125" y="8"/>
                    <a:pt x="125" y="9"/>
                  </a:cubicBezTo>
                  <a:cubicBezTo>
                    <a:pt x="124" y="8"/>
                    <a:pt x="124" y="7"/>
                    <a:pt x="124" y="7"/>
                  </a:cubicBezTo>
                  <a:cubicBezTo>
                    <a:pt x="124" y="7"/>
                    <a:pt x="124" y="7"/>
                    <a:pt x="122" y="8"/>
                  </a:cubicBezTo>
                  <a:cubicBezTo>
                    <a:pt x="124" y="8"/>
                    <a:pt x="124" y="9"/>
                    <a:pt x="124" y="10"/>
                  </a:cubicBezTo>
                  <a:cubicBezTo>
                    <a:pt x="124" y="10"/>
                    <a:pt x="124" y="10"/>
                    <a:pt x="124" y="10"/>
                  </a:cubicBezTo>
                  <a:cubicBezTo>
                    <a:pt x="122" y="11"/>
                    <a:pt x="124" y="11"/>
                    <a:pt x="122" y="11"/>
                  </a:cubicBezTo>
                  <a:cubicBezTo>
                    <a:pt x="121" y="12"/>
                    <a:pt x="121" y="14"/>
                    <a:pt x="121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1" y="17"/>
                    <a:pt x="119" y="17"/>
                    <a:pt x="119" y="18"/>
                  </a:cubicBezTo>
                  <a:cubicBezTo>
                    <a:pt x="118" y="19"/>
                    <a:pt x="118" y="22"/>
                    <a:pt x="117" y="22"/>
                  </a:cubicBezTo>
                  <a:cubicBezTo>
                    <a:pt x="116" y="25"/>
                    <a:pt x="115" y="27"/>
                    <a:pt x="113" y="30"/>
                  </a:cubicBezTo>
                  <a:cubicBezTo>
                    <a:pt x="113" y="29"/>
                    <a:pt x="113" y="29"/>
                    <a:pt x="113" y="29"/>
                  </a:cubicBezTo>
                  <a:cubicBezTo>
                    <a:pt x="113" y="30"/>
                    <a:pt x="112" y="29"/>
                    <a:pt x="112" y="30"/>
                  </a:cubicBezTo>
                  <a:cubicBezTo>
                    <a:pt x="113" y="30"/>
                    <a:pt x="112" y="31"/>
                    <a:pt x="112" y="31"/>
                  </a:cubicBezTo>
                  <a:cubicBezTo>
                    <a:pt x="111" y="31"/>
                    <a:pt x="111" y="34"/>
                    <a:pt x="111" y="36"/>
                  </a:cubicBezTo>
                  <a:cubicBezTo>
                    <a:pt x="110" y="35"/>
                    <a:pt x="110" y="35"/>
                    <a:pt x="110" y="35"/>
                  </a:cubicBezTo>
                  <a:cubicBezTo>
                    <a:pt x="110" y="37"/>
                    <a:pt x="109" y="37"/>
                    <a:pt x="108" y="38"/>
                  </a:cubicBezTo>
                  <a:cubicBezTo>
                    <a:pt x="108" y="38"/>
                    <a:pt x="107" y="38"/>
                    <a:pt x="107" y="39"/>
                  </a:cubicBezTo>
                  <a:cubicBezTo>
                    <a:pt x="107" y="40"/>
                    <a:pt x="107" y="40"/>
                    <a:pt x="107" y="41"/>
                  </a:cubicBezTo>
                  <a:cubicBezTo>
                    <a:pt x="107" y="43"/>
                    <a:pt x="107" y="44"/>
                    <a:pt x="105" y="44"/>
                  </a:cubicBezTo>
                  <a:cubicBezTo>
                    <a:pt x="104" y="48"/>
                    <a:pt x="102" y="50"/>
                    <a:pt x="101" y="54"/>
                  </a:cubicBezTo>
                  <a:cubicBezTo>
                    <a:pt x="101" y="54"/>
                    <a:pt x="101" y="54"/>
                    <a:pt x="101" y="54"/>
                  </a:cubicBezTo>
                  <a:cubicBezTo>
                    <a:pt x="100" y="57"/>
                    <a:pt x="97" y="59"/>
                    <a:pt x="97" y="63"/>
                  </a:cubicBezTo>
                  <a:cubicBezTo>
                    <a:pt x="95" y="63"/>
                    <a:pt x="95" y="63"/>
                    <a:pt x="95" y="63"/>
                  </a:cubicBezTo>
                  <a:cubicBezTo>
                    <a:pt x="94" y="63"/>
                    <a:pt x="94" y="64"/>
                    <a:pt x="95" y="64"/>
                  </a:cubicBezTo>
                  <a:cubicBezTo>
                    <a:pt x="94" y="64"/>
                    <a:pt x="94" y="66"/>
                    <a:pt x="94" y="66"/>
                  </a:cubicBezTo>
                  <a:cubicBezTo>
                    <a:pt x="93" y="67"/>
                    <a:pt x="94" y="67"/>
                    <a:pt x="94" y="68"/>
                  </a:cubicBezTo>
                  <a:cubicBezTo>
                    <a:pt x="92" y="70"/>
                    <a:pt x="92" y="71"/>
                    <a:pt x="91" y="72"/>
                  </a:cubicBezTo>
                  <a:cubicBezTo>
                    <a:pt x="92" y="71"/>
                    <a:pt x="92" y="71"/>
                    <a:pt x="92" y="71"/>
                  </a:cubicBezTo>
                  <a:cubicBezTo>
                    <a:pt x="91" y="71"/>
                    <a:pt x="91" y="71"/>
                    <a:pt x="91" y="71"/>
                  </a:cubicBezTo>
                  <a:cubicBezTo>
                    <a:pt x="91" y="72"/>
                    <a:pt x="90" y="73"/>
                    <a:pt x="91" y="73"/>
                  </a:cubicBezTo>
                  <a:cubicBezTo>
                    <a:pt x="89" y="75"/>
                    <a:pt x="89" y="77"/>
                    <a:pt x="87" y="78"/>
                  </a:cubicBezTo>
                  <a:cubicBezTo>
                    <a:pt x="88" y="79"/>
                    <a:pt x="88" y="79"/>
                    <a:pt x="88" y="79"/>
                  </a:cubicBezTo>
                  <a:cubicBezTo>
                    <a:pt x="87" y="81"/>
                    <a:pt x="86" y="82"/>
                    <a:pt x="85" y="83"/>
                  </a:cubicBezTo>
                  <a:cubicBezTo>
                    <a:pt x="85" y="83"/>
                    <a:pt x="85" y="83"/>
                    <a:pt x="85" y="83"/>
                  </a:cubicBezTo>
                  <a:cubicBezTo>
                    <a:pt x="85" y="84"/>
                    <a:pt x="85" y="83"/>
                    <a:pt x="85" y="84"/>
                  </a:cubicBezTo>
                  <a:cubicBezTo>
                    <a:pt x="84" y="87"/>
                    <a:pt x="82" y="88"/>
                    <a:pt x="81" y="91"/>
                  </a:cubicBezTo>
                  <a:cubicBezTo>
                    <a:pt x="80" y="94"/>
                    <a:pt x="77" y="98"/>
                    <a:pt x="75" y="101"/>
                  </a:cubicBezTo>
                  <a:cubicBezTo>
                    <a:pt x="75" y="101"/>
                    <a:pt x="75" y="101"/>
                    <a:pt x="75" y="101"/>
                  </a:cubicBezTo>
                  <a:cubicBezTo>
                    <a:pt x="75" y="103"/>
                    <a:pt x="73" y="104"/>
                    <a:pt x="74" y="105"/>
                  </a:cubicBezTo>
                  <a:cubicBezTo>
                    <a:pt x="73" y="105"/>
                    <a:pt x="73" y="106"/>
                    <a:pt x="73" y="106"/>
                  </a:cubicBezTo>
                  <a:cubicBezTo>
                    <a:pt x="73" y="107"/>
                    <a:pt x="71" y="108"/>
                    <a:pt x="71" y="110"/>
                  </a:cubicBezTo>
                  <a:cubicBezTo>
                    <a:pt x="71" y="110"/>
                    <a:pt x="71" y="110"/>
                    <a:pt x="71" y="110"/>
                  </a:cubicBezTo>
                  <a:cubicBezTo>
                    <a:pt x="69" y="111"/>
                    <a:pt x="68" y="111"/>
                    <a:pt x="68" y="114"/>
                  </a:cubicBezTo>
                  <a:cubicBezTo>
                    <a:pt x="68" y="112"/>
                    <a:pt x="68" y="112"/>
                    <a:pt x="68" y="112"/>
                  </a:cubicBezTo>
                  <a:cubicBezTo>
                    <a:pt x="67" y="112"/>
                    <a:pt x="68" y="115"/>
                    <a:pt x="67" y="115"/>
                  </a:cubicBezTo>
                  <a:cubicBezTo>
                    <a:pt x="67" y="115"/>
                    <a:pt x="67" y="115"/>
                    <a:pt x="67" y="115"/>
                  </a:cubicBezTo>
                  <a:cubicBezTo>
                    <a:pt x="65" y="118"/>
                    <a:pt x="64" y="121"/>
                    <a:pt x="62" y="125"/>
                  </a:cubicBezTo>
                  <a:cubicBezTo>
                    <a:pt x="60" y="127"/>
                    <a:pt x="61" y="125"/>
                    <a:pt x="60" y="126"/>
                  </a:cubicBezTo>
                  <a:cubicBezTo>
                    <a:pt x="60" y="126"/>
                    <a:pt x="60" y="126"/>
                    <a:pt x="60" y="126"/>
                  </a:cubicBezTo>
                  <a:cubicBezTo>
                    <a:pt x="60" y="127"/>
                    <a:pt x="59" y="127"/>
                    <a:pt x="59" y="128"/>
                  </a:cubicBezTo>
                  <a:cubicBezTo>
                    <a:pt x="59" y="128"/>
                    <a:pt x="59" y="128"/>
                    <a:pt x="59" y="128"/>
                  </a:cubicBezTo>
                  <a:cubicBezTo>
                    <a:pt x="58" y="130"/>
                    <a:pt x="57" y="130"/>
                    <a:pt x="57" y="132"/>
                  </a:cubicBezTo>
                  <a:cubicBezTo>
                    <a:pt x="57" y="132"/>
                    <a:pt x="57" y="132"/>
                    <a:pt x="57" y="132"/>
                  </a:cubicBezTo>
                  <a:cubicBezTo>
                    <a:pt x="57" y="133"/>
                    <a:pt x="56" y="134"/>
                    <a:pt x="56" y="136"/>
                  </a:cubicBezTo>
                  <a:cubicBezTo>
                    <a:pt x="53" y="143"/>
                    <a:pt x="48" y="151"/>
                    <a:pt x="45" y="158"/>
                  </a:cubicBezTo>
                  <a:cubicBezTo>
                    <a:pt x="41" y="165"/>
                    <a:pt x="37" y="172"/>
                    <a:pt x="33" y="179"/>
                  </a:cubicBezTo>
                  <a:cubicBezTo>
                    <a:pt x="31" y="180"/>
                    <a:pt x="31" y="180"/>
                    <a:pt x="30" y="182"/>
                  </a:cubicBezTo>
                  <a:cubicBezTo>
                    <a:pt x="30" y="182"/>
                    <a:pt x="30" y="182"/>
                    <a:pt x="30" y="182"/>
                  </a:cubicBezTo>
                  <a:cubicBezTo>
                    <a:pt x="31" y="182"/>
                    <a:pt x="29" y="183"/>
                    <a:pt x="30" y="185"/>
                  </a:cubicBezTo>
                  <a:cubicBezTo>
                    <a:pt x="28" y="186"/>
                    <a:pt x="28" y="189"/>
                    <a:pt x="26" y="192"/>
                  </a:cubicBezTo>
                  <a:cubicBezTo>
                    <a:pt x="26" y="191"/>
                    <a:pt x="26" y="191"/>
                    <a:pt x="26" y="191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2" y="200"/>
                    <a:pt x="17" y="206"/>
                    <a:pt x="14" y="213"/>
                  </a:cubicBezTo>
                  <a:cubicBezTo>
                    <a:pt x="12" y="214"/>
                    <a:pt x="11" y="217"/>
                    <a:pt x="11" y="219"/>
                  </a:cubicBezTo>
                  <a:cubicBezTo>
                    <a:pt x="7" y="224"/>
                    <a:pt x="3" y="227"/>
                    <a:pt x="2" y="233"/>
                  </a:cubicBezTo>
                  <a:cubicBezTo>
                    <a:pt x="2" y="233"/>
                    <a:pt x="0" y="232"/>
                    <a:pt x="1" y="230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58" name="Hình tự do 121"/>
            <p:cNvSpPr/>
            <p:nvPr/>
          </p:nvSpPr>
          <p:spPr bwMode="auto">
            <a:xfrm>
              <a:off x="3608" y="3089"/>
              <a:ext cx="300" cy="551"/>
            </a:xfrm>
            <a:custGeom>
              <a:avLst/>
              <a:gdLst>
                <a:gd name="T0" fmla="*/ 14 w 127"/>
                <a:gd name="T1" fmla="*/ 205 h 233"/>
                <a:gd name="T2" fmla="*/ 18 w 127"/>
                <a:gd name="T3" fmla="*/ 199 h 233"/>
                <a:gd name="T4" fmla="*/ 25 w 127"/>
                <a:gd name="T5" fmla="*/ 184 h 233"/>
                <a:gd name="T6" fmla="*/ 26 w 127"/>
                <a:gd name="T7" fmla="*/ 179 h 233"/>
                <a:gd name="T8" fmla="*/ 36 w 127"/>
                <a:gd name="T9" fmla="*/ 165 h 233"/>
                <a:gd name="T10" fmla="*/ 39 w 127"/>
                <a:gd name="T11" fmla="*/ 160 h 233"/>
                <a:gd name="T12" fmla="*/ 43 w 127"/>
                <a:gd name="T13" fmla="*/ 151 h 233"/>
                <a:gd name="T14" fmla="*/ 46 w 127"/>
                <a:gd name="T15" fmla="*/ 145 h 233"/>
                <a:gd name="T16" fmla="*/ 50 w 127"/>
                <a:gd name="T17" fmla="*/ 140 h 233"/>
                <a:gd name="T18" fmla="*/ 51 w 127"/>
                <a:gd name="T19" fmla="*/ 137 h 233"/>
                <a:gd name="T20" fmla="*/ 54 w 127"/>
                <a:gd name="T21" fmla="*/ 128 h 233"/>
                <a:gd name="T22" fmla="*/ 57 w 127"/>
                <a:gd name="T23" fmla="*/ 123 h 233"/>
                <a:gd name="T24" fmla="*/ 59 w 127"/>
                <a:gd name="T25" fmla="*/ 119 h 233"/>
                <a:gd name="T26" fmla="*/ 63 w 127"/>
                <a:gd name="T27" fmla="*/ 113 h 233"/>
                <a:gd name="T28" fmla="*/ 66 w 127"/>
                <a:gd name="T29" fmla="*/ 105 h 233"/>
                <a:gd name="T30" fmla="*/ 72 w 127"/>
                <a:gd name="T31" fmla="*/ 97 h 233"/>
                <a:gd name="T32" fmla="*/ 73 w 127"/>
                <a:gd name="T33" fmla="*/ 93 h 233"/>
                <a:gd name="T34" fmla="*/ 75 w 127"/>
                <a:gd name="T35" fmla="*/ 91 h 233"/>
                <a:gd name="T36" fmla="*/ 77 w 127"/>
                <a:gd name="T37" fmla="*/ 86 h 233"/>
                <a:gd name="T38" fmla="*/ 78 w 127"/>
                <a:gd name="T39" fmla="*/ 86 h 233"/>
                <a:gd name="T40" fmla="*/ 80 w 127"/>
                <a:gd name="T41" fmla="*/ 82 h 233"/>
                <a:gd name="T42" fmla="*/ 87 w 127"/>
                <a:gd name="T43" fmla="*/ 70 h 233"/>
                <a:gd name="T44" fmla="*/ 88 w 127"/>
                <a:gd name="T45" fmla="*/ 65 h 233"/>
                <a:gd name="T46" fmla="*/ 91 w 127"/>
                <a:gd name="T47" fmla="*/ 61 h 233"/>
                <a:gd name="T48" fmla="*/ 96 w 127"/>
                <a:gd name="T49" fmla="*/ 52 h 233"/>
                <a:gd name="T50" fmla="*/ 99 w 127"/>
                <a:gd name="T51" fmla="*/ 50 h 233"/>
                <a:gd name="T52" fmla="*/ 100 w 127"/>
                <a:gd name="T53" fmla="*/ 46 h 233"/>
                <a:gd name="T54" fmla="*/ 100 w 127"/>
                <a:gd name="T55" fmla="*/ 42 h 233"/>
                <a:gd name="T56" fmla="*/ 102 w 127"/>
                <a:gd name="T57" fmla="*/ 38 h 233"/>
                <a:gd name="T58" fmla="*/ 102 w 127"/>
                <a:gd name="T59" fmla="*/ 37 h 233"/>
                <a:gd name="T60" fmla="*/ 105 w 127"/>
                <a:gd name="T61" fmla="*/ 34 h 233"/>
                <a:gd name="T62" fmla="*/ 107 w 127"/>
                <a:gd name="T63" fmla="*/ 32 h 233"/>
                <a:gd name="T64" fmla="*/ 108 w 127"/>
                <a:gd name="T65" fmla="*/ 28 h 233"/>
                <a:gd name="T66" fmla="*/ 109 w 127"/>
                <a:gd name="T67" fmla="*/ 25 h 233"/>
                <a:gd name="T68" fmla="*/ 110 w 127"/>
                <a:gd name="T69" fmla="*/ 23 h 233"/>
                <a:gd name="T70" fmla="*/ 112 w 127"/>
                <a:gd name="T71" fmla="*/ 19 h 233"/>
                <a:gd name="T72" fmla="*/ 114 w 127"/>
                <a:gd name="T73" fmla="*/ 22 h 233"/>
                <a:gd name="T74" fmla="*/ 116 w 127"/>
                <a:gd name="T75" fmla="*/ 15 h 233"/>
                <a:gd name="T76" fmla="*/ 123 w 127"/>
                <a:gd name="T77" fmla="*/ 7 h 233"/>
                <a:gd name="T78" fmla="*/ 125 w 127"/>
                <a:gd name="T79" fmla="*/ 5 h 233"/>
                <a:gd name="T80" fmla="*/ 127 w 127"/>
                <a:gd name="T81" fmla="*/ 0 h 233"/>
                <a:gd name="T82" fmla="*/ 127 w 127"/>
                <a:gd name="T83" fmla="*/ 3 h 233"/>
                <a:gd name="T84" fmla="*/ 124 w 127"/>
                <a:gd name="T85" fmla="*/ 7 h 233"/>
                <a:gd name="T86" fmla="*/ 120 w 127"/>
                <a:gd name="T87" fmla="*/ 18 h 233"/>
                <a:gd name="T88" fmla="*/ 111 w 127"/>
                <a:gd name="T89" fmla="*/ 35 h 233"/>
                <a:gd name="T90" fmla="*/ 101 w 127"/>
                <a:gd name="T91" fmla="*/ 54 h 233"/>
                <a:gd name="T92" fmla="*/ 93 w 127"/>
                <a:gd name="T93" fmla="*/ 68 h 233"/>
                <a:gd name="T94" fmla="*/ 88 w 127"/>
                <a:gd name="T95" fmla="*/ 79 h 233"/>
                <a:gd name="T96" fmla="*/ 75 w 127"/>
                <a:gd name="T97" fmla="*/ 101 h 233"/>
                <a:gd name="T98" fmla="*/ 69 w 127"/>
                <a:gd name="T99" fmla="*/ 113 h 233"/>
                <a:gd name="T100" fmla="*/ 59 w 127"/>
                <a:gd name="T101" fmla="*/ 128 h 233"/>
                <a:gd name="T102" fmla="*/ 33 w 127"/>
                <a:gd name="T103" fmla="*/ 179 h 233"/>
                <a:gd name="T104" fmla="*/ 26 w 127"/>
                <a:gd name="T105" fmla="*/ 192 h 233"/>
                <a:gd name="T106" fmla="*/ 1 w 127"/>
                <a:gd name="T107" fmla="*/ 229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7" h="233">
                  <a:moveTo>
                    <a:pt x="1" y="229"/>
                  </a:moveTo>
                  <a:cubicBezTo>
                    <a:pt x="1" y="226"/>
                    <a:pt x="5" y="222"/>
                    <a:pt x="5" y="219"/>
                  </a:cubicBezTo>
                  <a:cubicBezTo>
                    <a:pt x="6" y="219"/>
                    <a:pt x="6" y="220"/>
                    <a:pt x="7" y="219"/>
                  </a:cubicBezTo>
                  <a:cubicBezTo>
                    <a:pt x="7" y="215"/>
                    <a:pt x="10" y="211"/>
                    <a:pt x="13" y="208"/>
                  </a:cubicBezTo>
                  <a:cubicBezTo>
                    <a:pt x="14" y="208"/>
                    <a:pt x="14" y="208"/>
                    <a:pt x="14" y="208"/>
                  </a:cubicBezTo>
                  <a:cubicBezTo>
                    <a:pt x="14" y="208"/>
                    <a:pt x="14" y="206"/>
                    <a:pt x="14" y="205"/>
                  </a:cubicBezTo>
                  <a:cubicBezTo>
                    <a:pt x="14" y="206"/>
                    <a:pt x="14" y="206"/>
                    <a:pt x="15" y="206"/>
                  </a:cubicBezTo>
                  <a:cubicBezTo>
                    <a:pt x="14" y="205"/>
                    <a:pt x="15" y="204"/>
                    <a:pt x="15" y="204"/>
                  </a:cubicBezTo>
                  <a:cubicBezTo>
                    <a:pt x="16" y="204"/>
                    <a:pt x="16" y="204"/>
                    <a:pt x="16" y="204"/>
                  </a:cubicBezTo>
                  <a:cubicBezTo>
                    <a:pt x="16" y="203"/>
                    <a:pt x="16" y="203"/>
                    <a:pt x="16" y="203"/>
                  </a:cubicBezTo>
                  <a:cubicBezTo>
                    <a:pt x="15" y="201"/>
                    <a:pt x="18" y="201"/>
                    <a:pt x="18" y="199"/>
                  </a:cubicBezTo>
                  <a:cubicBezTo>
                    <a:pt x="18" y="199"/>
                    <a:pt x="18" y="199"/>
                    <a:pt x="18" y="199"/>
                  </a:cubicBezTo>
                  <a:cubicBezTo>
                    <a:pt x="19" y="195"/>
                    <a:pt x="20" y="193"/>
                    <a:pt x="22" y="190"/>
                  </a:cubicBezTo>
                  <a:cubicBezTo>
                    <a:pt x="22" y="190"/>
                    <a:pt x="22" y="191"/>
                    <a:pt x="23" y="190"/>
                  </a:cubicBezTo>
                  <a:cubicBezTo>
                    <a:pt x="22" y="190"/>
                    <a:pt x="23" y="188"/>
                    <a:pt x="23" y="188"/>
                  </a:cubicBezTo>
                  <a:cubicBezTo>
                    <a:pt x="24" y="188"/>
                    <a:pt x="23" y="187"/>
                    <a:pt x="24" y="186"/>
                  </a:cubicBezTo>
                  <a:cubicBezTo>
                    <a:pt x="24" y="186"/>
                    <a:pt x="24" y="186"/>
                    <a:pt x="24" y="186"/>
                  </a:cubicBezTo>
                  <a:cubicBezTo>
                    <a:pt x="24" y="185"/>
                    <a:pt x="25" y="185"/>
                    <a:pt x="25" y="184"/>
                  </a:cubicBezTo>
                  <a:cubicBezTo>
                    <a:pt x="25" y="184"/>
                    <a:pt x="25" y="184"/>
                    <a:pt x="25" y="184"/>
                  </a:cubicBezTo>
                  <a:cubicBezTo>
                    <a:pt x="25" y="183"/>
                    <a:pt x="26" y="183"/>
                    <a:pt x="26" y="183"/>
                  </a:cubicBezTo>
                  <a:cubicBezTo>
                    <a:pt x="26" y="182"/>
                    <a:pt x="26" y="182"/>
                    <a:pt x="26" y="182"/>
                  </a:cubicBezTo>
                  <a:cubicBezTo>
                    <a:pt x="26" y="182"/>
                    <a:pt x="26" y="182"/>
                    <a:pt x="26" y="181"/>
                  </a:cubicBezTo>
                  <a:cubicBezTo>
                    <a:pt x="26" y="181"/>
                    <a:pt x="26" y="181"/>
                    <a:pt x="26" y="181"/>
                  </a:cubicBezTo>
                  <a:cubicBezTo>
                    <a:pt x="26" y="181"/>
                    <a:pt x="27" y="181"/>
                    <a:pt x="26" y="179"/>
                  </a:cubicBezTo>
                  <a:cubicBezTo>
                    <a:pt x="27" y="179"/>
                    <a:pt x="26" y="181"/>
                    <a:pt x="27" y="181"/>
                  </a:cubicBezTo>
                  <a:cubicBezTo>
                    <a:pt x="29" y="176"/>
                    <a:pt x="32" y="173"/>
                    <a:pt x="33" y="168"/>
                  </a:cubicBezTo>
                  <a:cubicBezTo>
                    <a:pt x="34" y="168"/>
                    <a:pt x="34" y="168"/>
                    <a:pt x="34" y="168"/>
                  </a:cubicBezTo>
                  <a:cubicBezTo>
                    <a:pt x="35" y="167"/>
                    <a:pt x="35" y="167"/>
                    <a:pt x="35" y="167"/>
                  </a:cubicBezTo>
                  <a:cubicBezTo>
                    <a:pt x="35" y="167"/>
                    <a:pt x="35" y="167"/>
                    <a:pt x="35" y="167"/>
                  </a:cubicBezTo>
                  <a:cubicBezTo>
                    <a:pt x="36" y="166"/>
                    <a:pt x="35" y="166"/>
                    <a:pt x="36" y="165"/>
                  </a:cubicBezTo>
                  <a:cubicBezTo>
                    <a:pt x="36" y="166"/>
                    <a:pt x="36" y="166"/>
                    <a:pt x="36" y="166"/>
                  </a:cubicBezTo>
                  <a:cubicBezTo>
                    <a:pt x="36" y="165"/>
                    <a:pt x="37" y="164"/>
                    <a:pt x="37" y="163"/>
                  </a:cubicBezTo>
                  <a:cubicBezTo>
                    <a:pt x="37" y="163"/>
                    <a:pt x="37" y="163"/>
                    <a:pt x="37" y="164"/>
                  </a:cubicBezTo>
                  <a:cubicBezTo>
                    <a:pt x="37" y="161"/>
                    <a:pt x="38" y="161"/>
                    <a:pt x="38" y="160"/>
                  </a:cubicBezTo>
                  <a:cubicBezTo>
                    <a:pt x="38" y="161"/>
                    <a:pt x="38" y="161"/>
                    <a:pt x="38" y="161"/>
                  </a:cubicBezTo>
                  <a:cubicBezTo>
                    <a:pt x="39" y="160"/>
                    <a:pt x="38" y="160"/>
                    <a:pt x="39" y="160"/>
                  </a:cubicBezTo>
                  <a:cubicBezTo>
                    <a:pt x="38" y="160"/>
                    <a:pt x="39" y="160"/>
                    <a:pt x="39" y="160"/>
                  </a:cubicBezTo>
                  <a:cubicBezTo>
                    <a:pt x="39" y="159"/>
                    <a:pt x="40" y="158"/>
                    <a:pt x="40" y="157"/>
                  </a:cubicBezTo>
                  <a:cubicBezTo>
                    <a:pt x="40" y="157"/>
                    <a:pt x="40" y="157"/>
                    <a:pt x="40" y="157"/>
                  </a:cubicBezTo>
                  <a:cubicBezTo>
                    <a:pt x="41" y="156"/>
                    <a:pt x="41" y="155"/>
                    <a:pt x="42" y="154"/>
                  </a:cubicBezTo>
                  <a:cubicBezTo>
                    <a:pt x="42" y="154"/>
                    <a:pt x="43" y="154"/>
                    <a:pt x="43" y="154"/>
                  </a:cubicBezTo>
                  <a:cubicBezTo>
                    <a:pt x="42" y="152"/>
                    <a:pt x="44" y="151"/>
                    <a:pt x="43" y="151"/>
                  </a:cubicBezTo>
                  <a:cubicBezTo>
                    <a:pt x="43" y="150"/>
                    <a:pt x="44" y="149"/>
                    <a:pt x="44" y="148"/>
                  </a:cubicBezTo>
                  <a:cubicBezTo>
                    <a:pt x="45" y="149"/>
                    <a:pt x="46" y="148"/>
                    <a:pt x="45" y="149"/>
                  </a:cubicBezTo>
                  <a:cubicBezTo>
                    <a:pt x="46" y="149"/>
                    <a:pt x="46" y="149"/>
                    <a:pt x="46" y="149"/>
                  </a:cubicBezTo>
                  <a:cubicBezTo>
                    <a:pt x="46" y="149"/>
                    <a:pt x="46" y="149"/>
                    <a:pt x="46" y="149"/>
                  </a:cubicBezTo>
                  <a:cubicBezTo>
                    <a:pt x="46" y="147"/>
                    <a:pt x="46" y="147"/>
                    <a:pt x="46" y="147"/>
                  </a:cubicBezTo>
                  <a:cubicBezTo>
                    <a:pt x="46" y="147"/>
                    <a:pt x="46" y="146"/>
                    <a:pt x="46" y="145"/>
                  </a:cubicBezTo>
                  <a:cubicBezTo>
                    <a:pt x="47" y="145"/>
                    <a:pt x="47" y="145"/>
                    <a:pt x="47" y="145"/>
                  </a:cubicBezTo>
                  <a:cubicBezTo>
                    <a:pt x="46" y="142"/>
                    <a:pt x="46" y="142"/>
                    <a:pt x="46" y="142"/>
                  </a:cubicBezTo>
                  <a:cubicBezTo>
                    <a:pt x="47" y="142"/>
                    <a:pt x="47" y="142"/>
                    <a:pt x="47" y="142"/>
                  </a:cubicBezTo>
                  <a:cubicBezTo>
                    <a:pt x="47" y="141"/>
                    <a:pt x="47" y="141"/>
                    <a:pt x="47" y="141"/>
                  </a:cubicBezTo>
                  <a:cubicBezTo>
                    <a:pt x="48" y="140"/>
                    <a:pt x="48" y="140"/>
                    <a:pt x="48" y="140"/>
                  </a:cubicBezTo>
                  <a:cubicBezTo>
                    <a:pt x="50" y="140"/>
                    <a:pt x="48" y="140"/>
                    <a:pt x="50" y="140"/>
                  </a:cubicBezTo>
                  <a:cubicBezTo>
                    <a:pt x="50" y="140"/>
                    <a:pt x="50" y="140"/>
                    <a:pt x="50" y="139"/>
                  </a:cubicBezTo>
                  <a:cubicBezTo>
                    <a:pt x="50" y="139"/>
                    <a:pt x="50" y="139"/>
                    <a:pt x="50" y="139"/>
                  </a:cubicBezTo>
                  <a:cubicBezTo>
                    <a:pt x="51" y="139"/>
                    <a:pt x="51" y="138"/>
                    <a:pt x="50" y="138"/>
                  </a:cubicBezTo>
                  <a:cubicBezTo>
                    <a:pt x="50" y="138"/>
                    <a:pt x="51" y="138"/>
                    <a:pt x="50" y="138"/>
                  </a:cubicBezTo>
                  <a:cubicBezTo>
                    <a:pt x="50" y="138"/>
                    <a:pt x="50" y="137"/>
                    <a:pt x="51" y="136"/>
                  </a:cubicBezTo>
                  <a:cubicBezTo>
                    <a:pt x="51" y="137"/>
                    <a:pt x="51" y="137"/>
                    <a:pt x="51" y="137"/>
                  </a:cubicBezTo>
                  <a:cubicBezTo>
                    <a:pt x="51" y="136"/>
                    <a:pt x="51" y="133"/>
                    <a:pt x="52" y="133"/>
                  </a:cubicBezTo>
                  <a:cubicBezTo>
                    <a:pt x="51" y="133"/>
                    <a:pt x="52" y="133"/>
                    <a:pt x="52" y="133"/>
                  </a:cubicBezTo>
                  <a:cubicBezTo>
                    <a:pt x="53" y="133"/>
                    <a:pt x="53" y="131"/>
                    <a:pt x="53" y="130"/>
                  </a:cubicBezTo>
                  <a:cubicBezTo>
                    <a:pt x="53" y="130"/>
                    <a:pt x="53" y="130"/>
                    <a:pt x="53" y="130"/>
                  </a:cubicBezTo>
                  <a:cubicBezTo>
                    <a:pt x="53" y="129"/>
                    <a:pt x="54" y="130"/>
                    <a:pt x="54" y="129"/>
                  </a:cubicBezTo>
                  <a:cubicBezTo>
                    <a:pt x="54" y="128"/>
                    <a:pt x="54" y="128"/>
                    <a:pt x="54" y="128"/>
                  </a:cubicBezTo>
                  <a:cubicBezTo>
                    <a:pt x="54" y="128"/>
                    <a:pt x="54" y="128"/>
                    <a:pt x="54" y="128"/>
                  </a:cubicBezTo>
                  <a:cubicBezTo>
                    <a:pt x="54" y="128"/>
                    <a:pt x="55" y="125"/>
                    <a:pt x="56" y="124"/>
                  </a:cubicBezTo>
                  <a:cubicBezTo>
                    <a:pt x="56" y="122"/>
                    <a:pt x="56" y="122"/>
                    <a:pt x="56" y="122"/>
                  </a:cubicBezTo>
                  <a:cubicBezTo>
                    <a:pt x="57" y="122"/>
                    <a:pt x="57" y="122"/>
                    <a:pt x="57" y="122"/>
                  </a:cubicBezTo>
                  <a:cubicBezTo>
                    <a:pt x="57" y="122"/>
                    <a:pt x="57" y="121"/>
                    <a:pt x="59" y="121"/>
                  </a:cubicBezTo>
                  <a:cubicBezTo>
                    <a:pt x="57" y="120"/>
                    <a:pt x="57" y="124"/>
                    <a:pt x="57" y="123"/>
                  </a:cubicBezTo>
                  <a:cubicBezTo>
                    <a:pt x="57" y="123"/>
                    <a:pt x="57" y="121"/>
                    <a:pt x="57" y="122"/>
                  </a:cubicBezTo>
                  <a:cubicBezTo>
                    <a:pt x="59" y="121"/>
                    <a:pt x="57" y="120"/>
                    <a:pt x="59" y="120"/>
                  </a:cubicBezTo>
                  <a:cubicBezTo>
                    <a:pt x="59" y="120"/>
                    <a:pt x="59" y="121"/>
                    <a:pt x="59" y="120"/>
                  </a:cubicBezTo>
                  <a:cubicBezTo>
                    <a:pt x="59" y="120"/>
                    <a:pt x="59" y="120"/>
                    <a:pt x="59" y="120"/>
                  </a:cubicBezTo>
                  <a:cubicBezTo>
                    <a:pt x="59" y="120"/>
                    <a:pt x="59" y="120"/>
                    <a:pt x="59" y="120"/>
                  </a:cubicBezTo>
                  <a:cubicBezTo>
                    <a:pt x="59" y="119"/>
                    <a:pt x="60" y="119"/>
                    <a:pt x="59" y="119"/>
                  </a:cubicBezTo>
                  <a:cubicBezTo>
                    <a:pt x="59" y="119"/>
                    <a:pt x="59" y="116"/>
                    <a:pt x="60" y="118"/>
                  </a:cubicBezTo>
                  <a:cubicBezTo>
                    <a:pt x="61" y="118"/>
                    <a:pt x="61" y="118"/>
                    <a:pt x="61" y="118"/>
                  </a:cubicBezTo>
                  <a:cubicBezTo>
                    <a:pt x="60" y="116"/>
                    <a:pt x="60" y="116"/>
                    <a:pt x="60" y="116"/>
                  </a:cubicBezTo>
                  <a:cubicBezTo>
                    <a:pt x="61" y="116"/>
                    <a:pt x="61" y="116"/>
                    <a:pt x="61" y="116"/>
                  </a:cubicBezTo>
                  <a:cubicBezTo>
                    <a:pt x="60" y="115"/>
                    <a:pt x="61" y="115"/>
                    <a:pt x="61" y="114"/>
                  </a:cubicBezTo>
                  <a:cubicBezTo>
                    <a:pt x="62" y="113"/>
                    <a:pt x="62" y="113"/>
                    <a:pt x="63" y="113"/>
                  </a:cubicBezTo>
                  <a:cubicBezTo>
                    <a:pt x="63" y="112"/>
                    <a:pt x="63" y="111"/>
                    <a:pt x="64" y="111"/>
                  </a:cubicBezTo>
                  <a:cubicBezTo>
                    <a:pt x="64" y="111"/>
                    <a:pt x="63" y="111"/>
                    <a:pt x="64" y="111"/>
                  </a:cubicBezTo>
                  <a:cubicBezTo>
                    <a:pt x="64" y="111"/>
                    <a:pt x="64" y="111"/>
                    <a:pt x="64" y="110"/>
                  </a:cubicBezTo>
                  <a:cubicBezTo>
                    <a:pt x="64" y="110"/>
                    <a:pt x="65" y="109"/>
                    <a:pt x="66" y="109"/>
                  </a:cubicBezTo>
                  <a:cubicBezTo>
                    <a:pt x="66" y="108"/>
                    <a:pt x="65" y="108"/>
                    <a:pt x="65" y="108"/>
                  </a:cubicBezTo>
                  <a:cubicBezTo>
                    <a:pt x="66" y="108"/>
                    <a:pt x="65" y="106"/>
                    <a:pt x="66" y="105"/>
                  </a:cubicBezTo>
                  <a:cubicBezTo>
                    <a:pt x="66" y="106"/>
                    <a:pt x="66" y="106"/>
                    <a:pt x="66" y="106"/>
                  </a:cubicBezTo>
                  <a:cubicBezTo>
                    <a:pt x="68" y="106"/>
                    <a:pt x="66" y="105"/>
                    <a:pt x="68" y="104"/>
                  </a:cubicBezTo>
                  <a:cubicBezTo>
                    <a:pt x="66" y="104"/>
                    <a:pt x="66" y="104"/>
                    <a:pt x="66" y="104"/>
                  </a:cubicBezTo>
                  <a:cubicBezTo>
                    <a:pt x="68" y="104"/>
                    <a:pt x="68" y="102"/>
                    <a:pt x="68" y="103"/>
                  </a:cubicBezTo>
                  <a:cubicBezTo>
                    <a:pt x="68" y="102"/>
                    <a:pt x="69" y="102"/>
                    <a:pt x="68" y="101"/>
                  </a:cubicBezTo>
                  <a:cubicBezTo>
                    <a:pt x="70" y="100"/>
                    <a:pt x="70" y="97"/>
                    <a:pt x="72" y="97"/>
                  </a:cubicBezTo>
                  <a:cubicBezTo>
                    <a:pt x="72" y="96"/>
                    <a:pt x="72" y="96"/>
                    <a:pt x="72" y="96"/>
                  </a:cubicBezTo>
                  <a:cubicBezTo>
                    <a:pt x="71" y="96"/>
                    <a:pt x="72" y="97"/>
                    <a:pt x="72" y="97"/>
                  </a:cubicBezTo>
                  <a:cubicBezTo>
                    <a:pt x="72" y="97"/>
                    <a:pt x="72" y="96"/>
                    <a:pt x="71" y="96"/>
                  </a:cubicBezTo>
                  <a:cubicBezTo>
                    <a:pt x="72" y="96"/>
                    <a:pt x="72" y="96"/>
                    <a:pt x="73" y="96"/>
                  </a:cubicBezTo>
                  <a:cubicBezTo>
                    <a:pt x="73" y="96"/>
                    <a:pt x="72" y="95"/>
                    <a:pt x="73" y="93"/>
                  </a:cubicBezTo>
                  <a:cubicBezTo>
                    <a:pt x="73" y="94"/>
                    <a:pt x="73" y="94"/>
                    <a:pt x="73" y="93"/>
                  </a:cubicBezTo>
                  <a:cubicBezTo>
                    <a:pt x="73" y="92"/>
                    <a:pt x="73" y="92"/>
                    <a:pt x="73" y="92"/>
                  </a:cubicBezTo>
                  <a:cubicBezTo>
                    <a:pt x="73" y="92"/>
                    <a:pt x="73" y="92"/>
                    <a:pt x="74" y="92"/>
                  </a:cubicBezTo>
                  <a:cubicBezTo>
                    <a:pt x="74" y="92"/>
                    <a:pt x="75" y="92"/>
                    <a:pt x="74" y="92"/>
                  </a:cubicBezTo>
                  <a:cubicBezTo>
                    <a:pt x="75" y="91"/>
                    <a:pt x="75" y="91"/>
                    <a:pt x="75" y="91"/>
                  </a:cubicBezTo>
                  <a:cubicBezTo>
                    <a:pt x="75" y="92"/>
                    <a:pt x="75" y="91"/>
                    <a:pt x="75" y="91"/>
                  </a:cubicBezTo>
                  <a:cubicBezTo>
                    <a:pt x="75" y="91"/>
                    <a:pt x="75" y="91"/>
                    <a:pt x="75" y="91"/>
                  </a:cubicBezTo>
                  <a:cubicBezTo>
                    <a:pt x="77" y="89"/>
                    <a:pt x="77" y="89"/>
                    <a:pt x="77" y="89"/>
                  </a:cubicBezTo>
                  <a:cubicBezTo>
                    <a:pt x="75" y="89"/>
                    <a:pt x="75" y="89"/>
                    <a:pt x="75" y="91"/>
                  </a:cubicBezTo>
                  <a:cubicBezTo>
                    <a:pt x="75" y="89"/>
                    <a:pt x="75" y="89"/>
                    <a:pt x="75" y="88"/>
                  </a:cubicBezTo>
                  <a:cubicBezTo>
                    <a:pt x="75" y="89"/>
                    <a:pt x="75" y="88"/>
                    <a:pt x="77" y="88"/>
                  </a:cubicBezTo>
                  <a:cubicBezTo>
                    <a:pt x="77" y="87"/>
                    <a:pt x="77" y="87"/>
                    <a:pt x="77" y="87"/>
                  </a:cubicBezTo>
                  <a:cubicBezTo>
                    <a:pt x="77" y="86"/>
                    <a:pt x="77" y="86"/>
                    <a:pt x="77" y="86"/>
                  </a:cubicBezTo>
                  <a:cubicBezTo>
                    <a:pt x="77" y="87"/>
                    <a:pt x="77" y="87"/>
                    <a:pt x="77" y="87"/>
                  </a:cubicBezTo>
                  <a:cubicBezTo>
                    <a:pt x="77" y="87"/>
                    <a:pt x="78" y="87"/>
                    <a:pt x="78" y="86"/>
                  </a:cubicBezTo>
                  <a:cubicBezTo>
                    <a:pt x="78" y="86"/>
                    <a:pt x="77" y="86"/>
                    <a:pt x="77" y="86"/>
                  </a:cubicBezTo>
                  <a:cubicBezTo>
                    <a:pt x="77" y="86"/>
                    <a:pt x="78" y="86"/>
                    <a:pt x="78" y="86"/>
                  </a:cubicBezTo>
                  <a:cubicBezTo>
                    <a:pt x="78" y="86"/>
                    <a:pt x="78" y="86"/>
                    <a:pt x="78" y="86"/>
                  </a:cubicBezTo>
                  <a:cubicBezTo>
                    <a:pt x="78" y="86"/>
                    <a:pt x="78" y="86"/>
                    <a:pt x="78" y="86"/>
                  </a:cubicBezTo>
                  <a:cubicBezTo>
                    <a:pt x="78" y="86"/>
                    <a:pt x="78" y="86"/>
                    <a:pt x="78" y="86"/>
                  </a:cubicBezTo>
                  <a:cubicBezTo>
                    <a:pt x="78" y="86"/>
                    <a:pt x="79" y="85"/>
                    <a:pt x="78" y="84"/>
                  </a:cubicBezTo>
                  <a:cubicBezTo>
                    <a:pt x="79" y="84"/>
                    <a:pt x="79" y="84"/>
                    <a:pt x="79" y="83"/>
                  </a:cubicBezTo>
                  <a:cubicBezTo>
                    <a:pt x="79" y="83"/>
                    <a:pt x="79" y="83"/>
                    <a:pt x="79" y="83"/>
                  </a:cubicBezTo>
                  <a:cubicBezTo>
                    <a:pt x="80" y="83"/>
                    <a:pt x="80" y="82"/>
                    <a:pt x="80" y="82"/>
                  </a:cubicBezTo>
                  <a:cubicBezTo>
                    <a:pt x="80" y="82"/>
                    <a:pt x="80" y="82"/>
                    <a:pt x="80" y="82"/>
                  </a:cubicBezTo>
                  <a:cubicBezTo>
                    <a:pt x="80" y="82"/>
                    <a:pt x="80" y="81"/>
                    <a:pt x="80" y="79"/>
                  </a:cubicBezTo>
                  <a:cubicBezTo>
                    <a:pt x="80" y="79"/>
                    <a:pt x="81" y="81"/>
                    <a:pt x="81" y="79"/>
                  </a:cubicBezTo>
                  <a:cubicBezTo>
                    <a:pt x="82" y="79"/>
                    <a:pt x="81" y="79"/>
                    <a:pt x="80" y="79"/>
                  </a:cubicBezTo>
                  <a:cubicBezTo>
                    <a:pt x="81" y="78"/>
                    <a:pt x="81" y="76"/>
                    <a:pt x="83" y="75"/>
                  </a:cubicBezTo>
                  <a:cubicBezTo>
                    <a:pt x="83" y="75"/>
                    <a:pt x="82" y="75"/>
                    <a:pt x="83" y="75"/>
                  </a:cubicBezTo>
                  <a:cubicBezTo>
                    <a:pt x="84" y="73"/>
                    <a:pt x="84" y="71"/>
                    <a:pt x="87" y="70"/>
                  </a:cubicBezTo>
                  <a:cubicBezTo>
                    <a:pt x="87" y="70"/>
                    <a:pt x="87" y="70"/>
                    <a:pt x="87" y="70"/>
                  </a:cubicBezTo>
                  <a:cubicBezTo>
                    <a:pt x="87" y="70"/>
                    <a:pt x="87" y="70"/>
                    <a:pt x="87" y="69"/>
                  </a:cubicBezTo>
                  <a:cubicBezTo>
                    <a:pt x="87" y="69"/>
                    <a:pt x="87" y="69"/>
                    <a:pt x="85" y="69"/>
                  </a:cubicBezTo>
                  <a:cubicBezTo>
                    <a:pt x="87" y="68"/>
                    <a:pt x="87" y="67"/>
                    <a:pt x="87" y="66"/>
                  </a:cubicBezTo>
                  <a:cubicBezTo>
                    <a:pt x="87" y="66"/>
                    <a:pt x="87" y="66"/>
                    <a:pt x="87" y="66"/>
                  </a:cubicBezTo>
                  <a:cubicBezTo>
                    <a:pt x="88" y="66"/>
                    <a:pt x="88" y="66"/>
                    <a:pt x="88" y="65"/>
                  </a:cubicBezTo>
                  <a:cubicBezTo>
                    <a:pt x="88" y="65"/>
                    <a:pt x="88" y="65"/>
                    <a:pt x="88" y="65"/>
                  </a:cubicBezTo>
                  <a:cubicBezTo>
                    <a:pt x="89" y="65"/>
                    <a:pt x="89" y="65"/>
                    <a:pt x="89" y="65"/>
                  </a:cubicBezTo>
                  <a:cubicBezTo>
                    <a:pt x="89" y="65"/>
                    <a:pt x="88" y="65"/>
                    <a:pt x="89" y="64"/>
                  </a:cubicBezTo>
                  <a:cubicBezTo>
                    <a:pt x="89" y="64"/>
                    <a:pt x="89" y="65"/>
                    <a:pt x="89" y="64"/>
                  </a:cubicBezTo>
                  <a:cubicBezTo>
                    <a:pt x="89" y="64"/>
                    <a:pt x="89" y="62"/>
                    <a:pt x="90" y="61"/>
                  </a:cubicBezTo>
                  <a:cubicBezTo>
                    <a:pt x="91" y="61"/>
                    <a:pt x="91" y="61"/>
                    <a:pt x="91" y="61"/>
                  </a:cubicBezTo>
                  <a:cubicBezTo>
                    <a:pt x="91" y="61"/>
                    <a:pt x="91" y="60"/>
                    <a:pt x="90" y="60"/>
                  </a:cubicBezTo>
                  <a:cubicBezTo>
                    <a:pt x="91" y="59"/>
                    <a:pt x="92" y="59"/>
                    <a:pt x="92" y="59"/>
                  </a:cubicBezTo>
                  <a:cubicBezTo>
                    <a:pt x="92" y="57"/>
                    <a:pt x="93" y="54"/>
                    <a:pt x="95" y="52"/>
                  </a:cubicBezTo>
                  <a:cubicBezTo>
                    <a:pt x="95" y="52"/>
                    <a:pt x="95" y="52"/>
                    <a:pt x="95" y="52"/>
                  </a:cubicBezTo>
                  <a:cubicBezTo>
                    <a:pt x="96" y="52"/>
                    <a:pt x="95" y="52"/>
                    <a:pt x="95" y="51"/>
                  </a:cubicBezTo>
                  <a:cubicBezTo>
                    <a:pt x="96" y="52"/>
                    <a:pt x="96" y="51"/>
                    <a:pt x="96" y="52"/>
                  </a:cubicBezTo>
                  <a:cubicBezTo>
                    <a:pt x="97" y="51"/>
                    <a:pt x="96" y="50"/>
                    <a:pt x="97" y="50"/>
                  </a:cubicBezTo>
                  <a:cubicBezTo>
                    <a:pt x="96" y="50"/>
                    <a:pt x="97" y="50"/>
                    <a:pt x="96" y="50"/>
                  </a:cubicBezTo>
                  <a:cubicBezTo>
                    <a:pt x="97" y="49"/>
                    <a:pt x="97" y="49"/>
                    <a:pt x="97" y="49"/>
                  </a:cubicBezTo>
                  <a:cubicBezTo>
                    <a:pt x="97" y="48"/>
                    <a:pt x="97" y="49"/>
                    <a:pt x="97" y="49"/>
                  </a:cubicBezTo>
                  <a:cubicBezTo>
                    <a:pt x="97" y="48"/>
                    <a:pt x="97" y="48"/>
                    <a:pt x="97" y="48"/>
                  </a:cubicBezTo>
                  <a:cubicBezTo>
                    <a:pt x="99" y="48"/>
                    <a:pt x="98" y="51"/>
                    <a:pt x="99" y="50"/>
                  </a:cubicBezTo>
                  <a:cubicBezTo>
                    <a:pt x="99" y="50"/>
                    <a:pt x="99" y="50"/>
                    <a:pt x="99" y="50"/>
                  </a:cubicBezTo>
                  <a:cubicBezTo>
                    <a:pt x="100" y="50"/>
                    <a:pt x="99" y="52"/>
                    <a:pt x="100" y="50"/>
                  </a:cubicBezTo>
                  <a:cubicBezTo>
                    <a:pt x="100" y="50"/>
                    <a:pt x="100" y="49"/>
                    <a:pt x="99" y="49"/>
                  </a:cubicBezTo>
                  <a:cubicBezTo>
                    <a:pt x="100" y="48"/>
                    <a:pt x="98" y="48"/>
                    <a:pt x="99" y="47"/>
                  </a:cubicBezTo>
                  <a:cubicBezTo>
                    <a:pt x="99" y="47"/>
                    <a:pt x="98" y="48"/>
                    <a:pt x="99" y="48"/>
                  </a:cubicBezTo>
                  <a:cubicBezTo>
                    <a:pt x="100" y="47"/>
                    <a:pt x="99" y="46"/>
                    <a:pt x="100" y="46"/>
                  </a:cubicBezTo>
                  <a:cubicBezTo>
                    <a:pt x="99" y="47"/>
                    <a:pt x="99" y="46"/>
                    <a:pt x="99" y="45"/>
                  </a:cubicBezTo>
                  <a:cubicBezTo>
                    <a:pt x="99" y="45"/>
                    <a:pt x="99" y="46"/>
                    <a:pt x="100" y="45"/>
                  </a:cubicBezTo>
                  <a:cubicBezTo>
                    <a:pt x="99" y="45"/>
                    <a:pt x="100" y="44"/>
                    <a:pt x="99" y="44"/>
                  </a:cubicBezTo>
                  <a:cubicBezTo>
                    <a:pt x="98" y="44"/>
                    <a:pt x="100" y="44"/>
                    <a:pt x="99" y="43"/>
                  </a:cubicBezTo>
                  <a:cubicBezTo>
                    <a:pt x="100" y="43"/>
                    <a:pt x="100" y="44"/>
                    <a:pt x="100" y="44"/>
                  </a:cubicBezTo>
                  <a:cubicBezTo>
                    <a:pt x="100" y="44"/>
                    <a:pt x="100" y="42"/>
                    <a:pt x="100" y="42"/>
                  </a:cubicBezTo>
                  <a:cubicBezTo>
                    <a:pt x="100" y="42"/>
                    <a:pt x="100" y="42"/>
                    <a:pt x="100" y="43"/>
                  </a:cubicBezTo>
                  <a:cubicBezTo>
                    <a:pt x="100" y="42"/>
                    <a:pt x="100" y="41"/>
                    <a:pt x="101" y="41"/>
                  </a:cubicBezTo>
                  <a:cubicBezTo>
                    <a:pt x="100" y="41"/>
                    <a:pt x="100" y="41"/>
                    <a:pt x="100" y="41"/>
                  </a:cubicBezTo>
                  <a:cubicBezTo>
                    <a:pt x="101" y="40"/>
                    <a:pt x="101" y="40"/>
                    <a:pt x="101" y="40"/>
                  </a:cubicBezTo>
                  <a:cubicBezTo>
                    <a:pt x="101" y="40"/>
                    <a:pt x="101" y="38"/>
                    <a:pt x="102" y="39"/>
                  </a:cubicBezTo>
                  <a:cubicBezTo>
                    <a:pt x="102" y="39"/>
                    <a:pt x="103" y="38"/>
                    <a:pt x="102" y="38"/>
                  </a:cubicBezTo>
                  <a:cubicBezTo>
                    <a:pt x="101" y="38"/>
                    <a:pt x="102" y="39"/>
                    <a:pt x="101" y="39"/>
                  </a:cubicBezTo>
                  <a:cubicBezTo>
                    <a:pt x="102" y="39"/>
                    <a:pt x="101" y="38"/>
                    <a:pt x="101" y="38"/>
                  </a:cubicBezTo>
                  <a:cubicBezTo>
                    <a:pt x="102" y="38"/>
                    <a:pt x="102" y="38"/>
                    <a:pt x="102" y="38"/>
                  </a:cubicBezTo>
                  <a:cubicBezTo>
                    <a:pt x="102" y="38"/>
                    <a:pt x="102" y="38"/>
                    <a:pt x="102" y="37"/>
                  </a:cubicBezTo>
                  <a:cubicBezTo>
                    <a:pt x="102" y="38"/>
                    <a:pt x="102" y="38"/>
                    <a:pt x="102" y="37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5"/>
                    <a:pt x="103" y="37"/>
                    <a:pt x="103" y="35"/>
                  </a:cubicBezTo>
                  <a:cubicBezTo>
                    <a:pt x="103" y="37"/>
                    <a:pt x="103" y="37"/>
                    <a:pt x="103" y="37"/>
                  </a:cubicBezTo>
                  <a:cubicBezTo>
                    <a:pt x="103" y="37"/>
                    <a:pt x="105" y="37"/>
                    <a:pt x="105" y="35"/>
                  </a:cubicBezTo>
                  <a:cubicBezTo>
                    <a:pt x="103" y="34"/>
                    <a:pt x="103" y="34"/>
                    <a:pt x="103" y="34"/>
                  </a:cubicBezTo>
                  <a:cubicBezTo>
                    <a:pt x="103" y="33"/>
                    <a:pt x="105" y="34"/>
                    <a:pt x="103" y="33"/>
                  </a:cubicBezTo>
                  <a:cubicBezTo>
                    <a:pt x="105" y="34"/>
                    <a:pt x="105" y="34"/>
                    <a:pt x="105" y="34"/>
                  </a:cubicBezTo>
                  <a:cubicBezTo>
                    <a:pt x="106" y="34"/>
                    <a:pt x="106" y="34"/>
                    <a:pt x="106" y="34"/>
                  </a:cubicBezTo>
                  <a:cubicBezTo>
                    <a:pt x="106" y="33"/>
                    <a:pt x="106" y="32"/>
                    <a:pt x="105" y="33"/>
                  </a:cubicBezTo>
                  <a:cubicBezTo>
                    <a:pt x="105" y="32"/>
                    <a:pt x="106" y="32"/>
                    <a:pt x="106" y="32"/>
                  </a:cubicBezTo>
                  <a:cubicBezTo>
                    <a:pt x="106" y="32"/>
                    <a:pt x="106" y="32"/>
                    <a:pt x="106" y="31"/>
                  </a:cubicBezTo>
                  <a:cubicBezTo>
                    <a:pt x="106" y="31"/>
                    <a:pt x="107" y="31"/>
                    <a:pt x="107" y="31"/>
                  </a:cubicBezTo>
                  <a:cubicBezTo>
                    <a:pt x="107" y="32"/>
                    <a:pt x="107" y="32"/>
                    <a:pt x="107" y="32"/>
                  </a:cubicBezTo>
                  <a:cubicBezTo>
                    <a:pt x="107" y="31"/>
                    <a:pt x="107" y="31"/>
                    <a:pt x="107" y="31"/>
                  </a:cubicBezTo>
                  <a:cubicBezTo>
                    <a:pt x="108" y="32"/>
                    <a:pt x="108" y="31"/>
                    <a:pt x="108" y="32"/>
                  </a:cubicBezTo>
                  <a:cubicBezTo>
                    <a:pt x="109" y="31"/>
                    <a:pt x="109" y="31"/>
                    <a:pt x="109" y="31"/>
                  </a:cubicBezTo>
                  <a:cubicBezTo>
                    <a:pt x="107" y="31"/>
                    <a:pt x="108" y="30"/>
                    <a:pt x="107" y="30"/>
                  </a:cubicBezTo>
                  <a:cubicBezTo>
                    <a:pt x="107" y="28"/>
                    <a:pt x="109" y="30"/>
                    <a:pt x="109" y="28"/>
                  </a:cubicBezTo>
                  <a:cubicBezTo>
                    <a:pt x="108" y="28"/>
                    <a:pt x="108" y="27"/>
                    <a:pt x="108" y="28"/>
                  </a:cubicBezTo>
                  <a:cubicBezTo>
                    <a:pt x="108" y="27"/>
                    <a:pt x="107" y="27"/>
                    <a:pt x="108" y="25"/>
                  </a:cubicBezTo>
                  <a:cubicBezTo>
                    <a:pt x="108" y="27"/>
                    <a:pt x="109" y="25"/>
                    <a:pt x="109" y="27"/>
                  </a:cubicBezTo>
                  <a:cubicBezTo>
                    <a:pt x="109" y="28"/>
                    <a:pt x="109" y="28"/>
                    <a:pt x="109" y="28"/>
                  </a:cubicBezTo>
                  <a:cubicBezTo>
                    <a:pt x="110" y="28"/>
                    <a:pt x="110" y="28"/>
                    <a:pt x="110" y="28"/>
                  </a:cubicBezTo>
                  <a:cubicBezTo>
                    <a:pt x="110" y="27"/>
                    <a:pt x="111" y="25"/>
                    <a:pt x="110" y="25"/>
                  </a:cubicBezTo>
                  <a:cubicBezTo>
                    <a:pt x="110" y="25"/>
                    <a:pt x="110" y="27"/>
                    <a:pt x="109" y="25"/>
                  </a:cubicBezTo>
                  <a:cubicBezTo>
                    <a:pt x="110" y="24"/>
                    <a:pt x="111" y="25"/>
                    <a:pt x="110" y="24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10" y="24"/>
                    <a:pt x="109" y="24"/>
                    <a:pt x="109" y="23"/>
                  </a:cubicBezTo>
                  <a:cubicBezTo>
                    <a:pt x="110" y="23"/>
                    <a:pt x="110" y="23"/>
                    <a:pt x="110" y="23"/>
                  </a:cubicBezTo>
                  <a:cubicBezTo>
                    <a:pt x="111" y="23"/>
                    <a:pt x="109" y="24"/>
                    <a:pt x="110" y="24"/>
                  </a:cubicBezTo>
                  <a:cubicBezTo>
                    <a:pt x="111" y="24"/>
                    <a:pt x="110" y="23"/>
                    <a:pt x="111" y="23"/>
                  </a:cubicBezTo>
                  <a:cubicBezTo>
                    <a:pt x="111" y="23"/>
                    <a:pt x="111" y="23"/>
                    <a:pt x="111" y="23"/>
                  </a:cubicBezTo>
                  <a:cubicBezTo>
                    <a:pt x="111" y="23"/>
                    <a:pt x="114" y="24"/>
                    <a:pt x="112" y="22"/>
                  </a:cubicBezTo>
                  <a:cubicBezTo>
                    <a:pt x="112" y="21"/>
                    <a:pt x="112" y="22"/>
                    <a:pt x="112" y="22"/>
                  </a:cubicBezTo>
                  <a:cubicBezTo>
                    <a:pt x="112" y="20"/>
                    <a:pt x="112" y="20"/>
                    <a:pt x="112" y="19"/>
                  </a:cubicBezTo>
                  <a:cubicBezTo>
                    <a:pt x="114" y="20"/>
                    <a:pt x="114" y="18"/>
                    <a:pt x="114" y="19"/>
                  </a:cubicBezTo>
                  <a:cubicBezTo>
                    <a:pt x="114" y="19"/>
                    <a:pt x="112" y="21"/>
                    <a:pt x="114" y="22"/>
                  </a:cubicBezTo>
                  <a:cubicBezTo>
                    <a:pt x="114" y="22"/>
                    <a:pt x="112" y="22"/>
                    <a:pt x="114" y="23"/>
                  </a:cubicBezTo>
                  <a:cubicBezTo>
                    <a:pt x="114" y="22"/>
                    <a:pt x="114" y="23"/>
                    <a:pt x="115" y="23"/>
                  </a:cubicBezTo>
                  <a:cubicBezTo>
                    <a:pt x="115" y="22"/>
                    <a:pt x="115" y="22"/>
                    <a:pt x="115" y="22"/>
                  </a:cubicBezTo>
                  <a:cubicBezTo>
                    <a:pt x="114" y="22"/>
                    <a:pt x="114" y="22"/>
                    <a:pt x="114" y="22"/>
                  </a:cubicBezTo>
                  <a:cubicBezTo>
                    <a:pt x="114" y="21"/>
                    <a:pt x="114" y="20"/>
                    <a:pt x="114" y="19"/>
                  </a:cubicBezTo>
                  <a:cubicBezTo>
                    <a:pt x="115" y="19"/>
                    <a:pt x="115" y="19"/>
                    <a:pt x="115" y="19"/>
                  </a:cubicBezTo>
                  <a:cubicBezTo>
                    <a:pt x="116" y="18"/>
                    <a:pt x="116" y="17"/>
                    <a:pt x="117" y="16"/>
                  </a:cubicBezTo>
                  <a:cubicBezTo>
                    <a:pt x="116" y="16"/>
                    <a:pt x="118" y="14"/>
                    <a:pt x="117" y="15"/>
                  </a:cubicBezTo>
                  <a:cubicBezTo>
                    <a:pt x="116" y="15"/>
                    <a:pt x="115" y="15"/>
                    <a:pt x="115" y="15"/>
                  </a:cubicBezTo>
                  <a:cubicBezTo>
                    <a:pt x="115" y="14"/>
                    <a:pt x="115" y="15"/>
                    <a:pt x="116" y="15"/>
                  </a:cubicBezTo>
                  <a:cubicBezTo>
                    <a:pt x="116" y="14"/>
                    <a:pt x="117" y="15"/>
                    <a:pt x="116" y="14"/>
                  </a:cubicBezTo>
                  <a:cubicBezTo>
                    <a:pt x="116" y="15"/>
                    <a:pt x="117" y="14"/>
                    <a:pt x="118" y="15"/>
                  </a:cubicBezTo>
                  <a:cubicBezTo>
                    <a:pt x="118" y="14"/>
                    <a:pt x="118" y="15"/>
                    <a:pt x="119" y="14"/>
                  </a:cubicBezTo>
                  <a:cubicBezTo>
                    <a:pt x="119" y="13"/>
                    <a:pt x="119" y="12"/>
                    <a:pt x="119" y="11"/>
                  </a:cubicBezTo>
                  <a:cubicBezTo>
                    <a:pt x="120" y="11"/>
                    <a:pt x="120" y="10"/>
                    <a:pt x="121" y="9"/>
                  </a:cubicBezTo>
                  <a:cubicBezTo>
                    <a:pt x="121" y="7"/>
                    <a:pt x="123" y="9"/>
                    <a:pt x="123" y="7"/>
                  </a:cubicBezTo>
                  <a:cubicBezTo>
                    <a:pt x="124" y="7"/>
                    <a:pt x="121" y="9"/>
                    <a:pt x="123" y="7"/>
                  </a:cubicBezTo>
                  <a:cubicBezTo>
                    <a:pt x="123" y="7"/>
                    <a:pt x="123" y="7"/>
                    <a:pt x="123" y="7"/>
                  </a:cubicBezTo>
                  <a:cubicBezTo>
                    <a:pt x="123" y="7"/>
                    <a:pt x="125" y="5"/>
                    <a:pt x="124" y="4"/>
                  </a:cubicBezTo>
                  <a:cubicBezTo>
                    <a:pt x="124" y="5"/>
                    <a:pt x="124" y="5"/>
                    <a:pt x="124" y="5"/>
                  </a:cubicBezTo>
                  <a:cubicBezTo>
                    <a:pt x="125" y="5"/>
                    <a:pt x="124" y="5"/>
                    <a:pt x="124" y="5"/>
                  </a:cubicBezTo>
                  <a:cubicBezTo>
                    <a:pt x="125" y="5"/>
                    <a:pt x="125" y="5"/>
                    <a:pt x="125" y="5"/>
                  </a:cubicBezTo>
                  <a:cubicBezTo>
                    <a:pt x="126" y="5"/>
                    <a:pt x="126" y="4"/>
                    <a:pt x="126" y="4"/>
                  </a:cubicBezTo>
                  <a:cubicBezTo>
                    <a:pt x="125" y="4"/>
                    <a:pt x="125" y="4"/>
                    <a:pt x="125" y="4"/>
                  </a:cubicBezTo>
                  <a:cubicBezTo>
                    <a:pt x="126" y="3"/>
                    <a:pt x="126" y="2"/>
                    <a:pt x="127" y="1"/>
                  </a:cubicBezTo>
                  <a:cubicBezTo>
                    <a:pt x="127" y="2"/>
                    <a:pt x="127" y="2"/>
                    <a:pt x="127" y="2"/>
                  </a:cubicBezTo>
                  <a:cubicBezTo>
                    <a:pt x="127" y="1"/>
                    <a:pt x="127" y="1"/>
                    <a:pt x="127" y="1"/>
                  </a:cubicBezTo>
                  <a:cubicBezTo>
                    <a:pt x="127" y="1"/>
                    <a:pt x="127" y="1"/>
                    <a:pt x="127" y="0"/>
                  </a:cubicBezTo>
                  <a:cubicBezTo>
                    <a:pt x="127" y="2"/>
                    <a:pt x="127" y="2"/>
                    <a:pt x="127" y="2"/>
                  </a:cubicBezTo>
                  <a:cubicBezTo>
                    <a:pt x="127" y="3"/>
                    <a:pt x="127" y="2"/>
                    <a:pt x="127" y="2"/>
                  </a:cubicBezTo>
                  <a:cubicBezTo>
                    <a:pt x="127" y="2"/>
                    <a:pt x="127" y="3"/>
                    <a:pt x="127" y="3"/>
                  </a:cubicBezTo>
                  <a:cubicBezTo>
                    <a:pt x="127" y="3"/>
                    <a:pt x="127" y="3"/>
                    <a:pt x="127" y="2"/>
                  </a:cubicBezTo>
                  <a:cubicBezTo>
                    <a:pt x="127" y="3"/>
                    <a:pt x="127" y="3"/>
                    <a:pt x="127" y="4"/>
                  </a:cubicBezTo>
                  <a:cubicBezTo>
                    <a:pt x="127" y="3"/>
                    <a:pt x="127" y="3"/>
                    <a:pt x="127" y="3"/>
                  </a:cubicBezTo>
                  <a:cubicBezTo>
                    <a:pt x="127" y="4"/>
                    <a:pt x="127" y="4"/>
                    <a:pt x="127" y="4"/>
                  </a:cubicBezTo>
                  <a:cubicBezTo>
                    <a:pt x="127" y="4"/>
                    <a:pt x="127" y="4"/>
                    <a:pt x="127" y="4"/>
                  </a:cubicBezTo>
                  <a:cubicBezTo>
                    <a:pt x="127" y="5"/>
                    <a:pt x="127" y="5"/>
                    <a:pt x="127" y="5"/>
                  </a:cubicBezTo>
                  <a:cubicBezTo>
                    <a:pt x="126" y="6"/>
                    <a:pt x="126" y="7"/>
                    <a:pt x="126" y="9"/>
                  </a:cubicBezTo>
                  <a:cubicBezTo>
                    <a:pt x="125" y="7"/>
                    <a:pt x="125" y="7"/>
                    <a:pt x="125" y="6"/>
                  </a:cubicBezTo>
                  <a:cubicBezTo>
                    <a:pt x="124" y="6"/>
                    <a:pt x="125" y="7"/>
                    <a:pt x="124" y="7"/>
                  </a:cubicBezTo>
                  <a:cubicBezTo>
                    <a:pt x="124" y="9"/>
                    <a:pt x="125" y="9"/>
                    <a:pt x="125" y="10"/>
                  </a:cubicBezTo>
                  <a:cubicBezTo>
                    <a:pt x="124" y="10"/>
                    <a:pt x="124" y="10"/>
                    <a:pt x="124" y="10"/>
                  </a:cubicBezTo>
                  <a:cubicBezTo>
                    <a:pt x="124" y="11"/>
                    <a:pt x="125" y="11"/>
                    <a:pt x="124" y="11"/>
                  </a:cubicBezTo>
                  <a:cubicBezTo>
                    <a:pt x="123" y="12"/>
                    <a:pt x="121" y="14"/>
                    <a:pt x="120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1" y="16"/>
                    <a:pt x="120" y="17"/>
                    <a:pt x="120" y="18"/>
                  </a:cubicBezTo>
                  <a:cubicBezTo>
                    <a:pt x="119" y="20"/>
                    <a:pt x="119" y="22"/>
                    <a:pt x="117" y="22"/>
                  </a:cubicBezTo>
                  <a:cubicBezTo>
                    <a:pt x="116" y="24"/>
                    <a:pt x="115" y="27"/>
                    <a:pt x="114" y="30"/>
                  </a:cubicBezTo>
                  <a:cubicBezTo>
                    <a:pt x="114" y="29"/>
                    <a:pt x="114" y="29"/>
                    <a:pt x="114" y="29"/>
                  </a:cubicBezTo>
                  <a:cubicBezTo>
                    <a:pt x="114" y="30"/>
                    <a:pt x="114" y="29"/>
                    <a:pt x="114" y="30"/>
                  </a:cubicBezTo>
                  <a:cubicBezTo>
                    <a:pt x="114" y="30"/>
                    <a:pt x="114" y="31"/>
                    <a:pt x="114" y="31"/>
                  </a:cubicBezTo>
                  <a:cubicBezTo>
                    <a:pt x="112" y="31"/>
                    <a:pt x="112" y="33"/>
                    <a:pt x="111" y="35"/>
                  </a:cubicBezTo>
                  <a:cubicBezTo>
                    <a:pt x="111" y="34"/>
                    <a:pt x="111" y="34"/>
                    <a:pt x="111" y="34"/>
                  </a:cubicBezTo>
                  <a:cubicBezTo>
                    <a:pt x="111" y="37"/>
                    <a:pt x="110" y="38"/>
                    <a:pt x="109" y="38"/>
                  </a:cubicBezTo>
                  <a:cubicBezTo>
                    <a:pt x="108" y="38"/>
                    <a:pt x="108" y="38"/>
                    <a:pt x="108" y="39"/>
                  </a:cubicBezTo>
                  <a:cubicBezTo>
                    <a:pt x="108" y="40"/>
                    <a:pt x="108" y="40"/>
                    <a:pt x="108" y="42"/>
                  </a:cubicBezTo>
                  <a:cubicBezTo>
                    <a:pt x="107" y="42"/>
                    <a:pt x="107" y="43"/>
                    <a:pt x="107" y="44"/>
                  </a:cubicBezTo>
                  <a:cubicBezTo>
                    <a:pt x="106" y="48"/>
                    <a:pt x="103" y="50"/>
                    <a:pt x="101" y="54"/>
                  </a:cubicBezTo>
                  <a:cubicBezTo>
                    <a:pt x="101" y="54"/>
                    <a:pt x="101" y="54"/>
                    <a:pt x="101" y="54"/>
                  </a:cubicBezTo>
                  <a:cubicBezTo>
                    <a:pt x="100" y="57"/>
                    <a:pt x="98" y="59"/>
                    <a:pt x="97" y="62"/>
                  </a:cubicBezTo>
                  <a:cubicBezTo>
                    <a:pt x="97" y="62"/>
                    <a:pt x="97" y="62"/>
                    <a:pt x="97" y="62"/>
                  </a:cubicBezTo>
                  <a:cubicBezTo>
                    <a:pt x="96" y="62"/>
                    <a:pt x="96" y="65"/>
                    <a:pt x="96" y="65"/>
                  </a:cubicBezTo>
                  <a:cubicBezTo>
                    <a:pt x="96" y="65"/>
                    <a:pt x="96" y="66"/>
                    <a:pt x="95" y="66"/>
                  </a:cubicBezTo>
                  <a:cubicBezTo>
                    <a:pt x="93" y="67"/>
                    <a:pt x="95" y="67"/>
                    <a:pt x="93" y="68"/>
                  </a:cubicBezTo>
                  <a:cubicBezTo>
                    <a:pt x="93" y="69"/>
                    <a:pt x="93" y="70"/>
                    <a:pt x="92" y="72"/>
                  </a:cubicBezTo>
                  <a:cubicBezTo>
                    <a:pt x="92" y="71"/>
                    <a:pt x="92" y="71"/>
                    <a:pt x="92" y="71"/>
                  </a:cubicBezTo>
                  <a:cubicBezTo>
                    <a:pt x="92" y="71"/>
                    <a:pt x="92" y="71"/>
                    <a:pt x="92" y="71"/>
                  </a:cubicBezTo>
                  <a:cubicBezTo>
                    <a:pt x="92" y="72"/>
                    <a:pt x="90" y="73"/>
                    <a:pt x="92" y="73"/>
                  </a:cubicBezTo>
                  <a:cubicBezTo>
                    <a:pt x="90" y="75"/>
                    <a:pt x="90" y="77"/>
                    <a:pt x="88" y="79"/>
                  </a:cubicBezTo>
                  <a:cubicBezTo>
                    <a:pt x="89" y="79"/>
                    <a:pt x="88" y="79"/>
                    <a:pt x="88" y="79"/>
                  </a:cubicBezTo>
                  <a:cubicBezTo>
                    <a:pt x="88" y="81"/>
                    <a:pt x="87" y="82"/>
                    <a:pt x="87" y="83"/>
                  </a:cubicBezTo>
                  <a:cubicBezTo>
                    <a:pt x="87" y="84"/>
                    <a:pt x="87" y="83"/>
                    <a:pt x="85" y="83"/>
                  </a:cubicBezTo>
                  <a:cubicBezTo>
                    <a:pt x="85" y="84"/>
                    <a:pt x="87" y="84"/>
                    <a:pt x="87" y="84"/>
                  </a:cubicBezTo>
                  <a:cubicBezTo>
                    <a:pt x="85" y="86"/>
                    <a:pt x="83" y="88"/>
                    <a:pt x="81" y="91"/>
                  </a:cubicBezTo>
                  <a:cubicBezTo>
                    <a:pt x="80" y="94"/>
                    <a:pt x="78" y="98"/>
                    <a:pt x="75" y="101"/>
                  </a:cubicBezTo>
                  <a:cubicBezTo>
                    <a:pt x="75" y="101"/>
                    <a:pt x="75" y="101"/>
                    <a:pt x="75" y="101"/>
                  </a:cubicBezTo>
                  <a:cubicBezTo>
                    <a:pt x="75" y="103"/>
                    <a:pt x="73" y="104"/>
                    <a:pt x="74" y="105"/>
                  </a:cubicBezTo>
                  <a:cubicBezTo>
                    <a:pt x="73" y="105"/>
                    <a:pt x="73" y="106"/>
                    <a:pt x="73" y="106"/>
                  </a:cubicBezTo>
                  <a:cubicBezTo>
                    <a:pt x="73" y="106"/>
                    <a:pt x="71" y="108"/>
                    <a:pt x="71" y="110"/>
                  </a:cubicBezTo>
                  <a:cubicBezTo>
                    <a:pt x="71" y="110"/>
                    <a:pt x="71" y="110"/>
                    <a:pt x="71" y="110"/>
                  </a:cubicBezTo>
                  <a:cubicBezTo>
                    <a:pt x="70" y="111"/>
                    <a:pt x="70" y="113"/>
                    <a:pt x="69" y="113"/>
                  </a:cubicBezTo>
                  <a:cubicBezTo>
                    <a:pt x="69" y="113"/>
                    <a:pt x="69" y="113"/>
                    <a:pt x="69" y="113"/>
                  </a:cubicBezTo>
                  <a:cubicBezTo>
                    <a:pt x="68" y="113"/>
                    <a:pt x="69" y="114"/>
                    <a:pt x="68" y="114"/>
                  </a:cubicBezTo>
                  <a:cubicBezTo>
                    <a:pt x="68" y="114"/>
                    <a:pt x="68" y="114"/>
                    <a:pt x="68" y="114"/>
                  </a:cubicBezTo>
                  <a:cubicBezTo>
                    <a:pt x="66" y="118"/>
                    <a:pt x="65" y="121"/>
                    <a:pt x="63" y="124"/>
                  </a:cubicBezTo>
                  <a:cubicBezTo>
                    <a:pt x="61" y="127"/>
                    <a:pt x="61" y="124"/>
                    <a:pt x="61" y="126"/>
                  </a:cubicBezTo>
                  <a:cubicBezTo>
                    <a:pt x="61" y="126"/>
                    <a:pt x="61" y="126"/>
                    <a:pt x="61" y="126"/>
                  </a:cubicBezTo>
                  <a:cubicBezTo>
                    <a:pt x="61" y="127"/>
                    <a:pt x="59" y="127"/>
                    <a:pt x="59" y="128"/>
                  </a:cubicBezTo>
                  <a:cubicBezTo>
                    <a:pt x="60" y="128"/>
                    <a:pt x="60" y="128"/>
                    <a:pt x="60" y="128"/>
                  </a:cubicBezTo>
                  <a:cubicBezTo>
                    <a:pt x="59" y="130"/>
                    <a:pt x="59" y="130"/>
                    <a:pt x="59" y="131"/>
                  </a:cubicBezTo>
                  <a:cubicBezTo>
                    <a:pt x="59" y="131"/>
                    <a:pt x="59" y="131"/>
                    <a:pt x="59" y="131"/>
                  </a:cubicBezTo>
                  <a:cubicBezTo>
                    <a:pt x="59" y="133"/>
                    <a:pt x="56" y="133"/>
                    <a:pt x="57" y="136"/>
                  </a:cubicBezTo>
                  <a:cubicBezTo>
                    <a:pt x="53" y="143"/>
                    <a:pt x="50" y="150"/>
                    <a:pt x="46" y="158"/>
                  </a:cubicBezTo>
                  <a:cubicBezTo>
                    <a:pt x="42" y="165"/>
                    <a:pt x="38" y="172"/>
                    <a:pt x="33" y="179"/>
                  </a:cubicBezTo>
                  <a:cubicBezTo>
                    <a:pt x="32" y="181"/>
                    <a:pt x="32" y="181"/>
                    <a:pt x="32" y="182"/>
                  </a:cubicBezTo>
                  <a:cubicBezTo>
                    <a:pt x="32" y="182"/>
                    <a:pt x="32" y="182"/>
                    <a:pt x="32" y="182"/>
                  </a:cubicBezTo>
                  <a:cubicBezTo>
                    <a:pt x="32" y="182"/>
                    <a:pt x="30" y="183"/>
                    <a:pt x="30" y="184"/>
                  </a:cubicBezTo>
                  <a:cubicBezTo>
                    <a:pt x="29" y="187"/>
                    <a:pt x="28" y="188"/>
                    <a:pt x="26" y="192"/>
                  </a:cubicBezTo>
                  <a:cubicBezTo>
                    <a:pt x="26" y="192"/>
                    <a:pt x="26" y="191"/>
                    <a:pt x="26" y="192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6" y="193"/>
                    <a:pt x="26" y="193"/>
                    <a:pt x="26" y="193"/>
                  </a:cubicBezTo>
                  <a:cubicBezTo>
                    <a:pt x="23" y="201"/>
                    <a:pt x="18" y="206"/>
                    <a:pt x="14" y="213"/>
                  </a:cubicBezTo>
                  <a:cubicBezTo>
                    <a:pt x="13" y="214"/>
                    <a:pt x="12" y="217"/>
                    <a:pt x="11" y="219"/>
                  </a:cubicBezTo>
                  <a:cubicBezTo>
                    <a:pt x="7" y="223"/>
                    <a:pt x="5" y="228"/>
                    <a:pt x="2" y="233"/>
                  </a:cubicBezTo>
                  <a:cubicBezTo>
                    <a:pt x="2" y="233"/>
                    <a:pt x="0" y="231"/>
                    <a:pt x="1" y="229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59" name="Hình tự do 122"/>
            <p:cNvSpPr/>
            <p:nvPr/>
          </p:nvSpPr>
          <p:spPr bwMode="auto">
            <a:xfrm>
              <a:off x="3575" y="751"/>
              <a:ext cx="68" cy="2938"/>
            </a:xfrm>
            <a:custGeom>
              <a:avLst/>
              <a:gdLst>
                <a:gd name="T0" fmla="*/ 4 w 29"/>
                <a:gd name="T1" fmla="*/ 0 h 1244"/>
                <a:gd name="T2" fmla="*/ 9 w 29"/>
                <a:gd name="T3" fmla="*/ 616 h 1244"/>
                <a:gd name="T4" fmla="*/ 0 w 29"/>
                <a:gd name="T5" fmla="*/ 1244 h 1244"/>
                <a:gd name="T6" fmla="*/ 26 w 29"/>
                <a:gd name="T7" fmla="*/ 1244 h 1244"/>
                <a:gd name="T8" fmla="*/ 17 w 29"/>
                <a:gd name="T9" fmla="*/ 901 h 1244"/>
                <a:gd name="T10" fmla="*/ 29 w 29"/>
                <a:gd name="T11" fmla="*/ 283 h 1244"/>
                <a:gd name="T12" fmla="*/ 20 w 29"/>
                <a:gd name="T13" fmla="*/ 0 h 1244"/>
                <a:gd name="T14" fmla="*/ 4 w 29"/>
                <a:gd name="T15" fmla="*/ 0 h 1244"/>
                <a:gd name="T16" fmla="*/ 4 w 29"/>
                <a:gd name="T17" fmla="*/ 0 h 12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244">
                  <a:moveTo>
                    <a:pt x="4" y="0"/>
                  </a:moveTo>
                  <a:cubicBezTo>
                    <a:pt x="9" y="616"/>
                    <a:pt x="9" y="616"/>
                    <a:pt x="9" y="616"/>
                  </a:cubicBezTo>
                  <a:cubicBezTo>
                    <a:pt x="0" y="1244"/>
                    <a:pt x="0" y="1244"/>
                    <a:pt x="0" y="1244"/>
                  </a:cubicBezTo>
                  <a:cubicBezTo>
                    <a:pt x="26" y="1244"/>
                    <a:pt x="26" y="1244"/>
                    <a:pt x="26" y="1244"/>
                  </a:cubicBezTo>
                  <a:cubicBezTo>
                    <a:pt x="17" y="901"/>
                    <a:pt x="17" y="901"/>
                    <a:pt x="17" y="901"/>
                  </a:cubicBezTo>
                  <a:cubicBezTo>
                    <a:pt x="29" y="283"/>
                    <a:pt x="29" y="283"/>
                    <a:pt x="29" y="283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60" name="Hình tự do 123"/>
            <p:cNvSpPr/>
            <p:nvPr/>
          </p:nvSpPr>
          <p:spPr bwMode="auto">
            <a:xfrm>
              <a:off x="4061" y="1280"/>
              <a:ext cx="194" cy="385"/>
            </a:xfrm>
            <a:custGeom>
              <a:avLst/>
              <a:gdLst>
                <a:gd name="T0" fmla="*/ 30 w 82"/>
                <a:gd name="T1" fmla="*/ 5 h 163"/>
                <a:gd name="T2" fmla="*/ 69 w 82"/>
                <a:gd name="T3" fmla="*/ 163 h 163"/>
                <a:gd name="T4" fmla="*/ 15 w 82"/>
                <a:gd name="T5" fmla="*/ 101 h 163"/>
                <a:gd name="T6" fmla="*/ 30 w 82"/>
                <a:gd name="T7" fmla="*/ 5 h 1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2" h="163">
                  <a:moveTo>
                    <a:pt x="30" y="5"/>
                  </a:moveTo>
                  <a:cubicBezTo>
                    <a:pt x="39" y="0"/>
                    <a:pt x="82" y="68"/>
                    <a:pt x="69" y="163"/>
                  </a:cubicBezTo>
                  <a:cubicBezTo>
                    <a:pt x="54" y="158"/>
                    <a:pt x="15" y="101"/>
                    <a:pt x="15" y="101"/>
                  </a:cubicBezTo>
                  <a:cubicBezTo>
                    <a:pt x="15" y="101"/>
                    <a:pt x="0" y="16"/>
                    <a:pt x="30" y="5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61" name="Hình tự do 124"/>
            <p:cNvSpPr/>
            <p:nvPr/>
          </p:nvSpPr>
          <p:spPr bwMode="auto">
            <a:xfrm>
              <a:off x="4068" y="1292"/>
              <a:ext cx="102" cy="318"/>
            </a:xfrm>
            <a:custGeom>
              <a:avLst/>
              <a:gdLst>
                <a:gd name="T0" fmla="*/ 28 w 43"/>
                <a:gd name="T1" fmla="*/ 0 h 135"/>
                <a:gd name="T2" fmla="*/ 43 w 43"/>
                <a:gd name="T3" fmla="*/ 135 h 135"/>
                <a:gd name="T4" fmla="*/ 13 w 43"/>
                <a:gd name="T5" fmla="*/ 96 h 135"/>
                <a:gd name="T6" fmla="*/ 28 w 43"/>
                <a:gd name="T7" fmla="*/ 0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3" h="135">
                  <a:moveTo>
                    <a:pt x="28" y="0"/>
                  </a:moveTo>
                  <a:cubicBezTo>
                    <a:pt x="43" y="135"/>
                    <a:pt x="43" y="135"/>
                    <a:pt x="43" y="135"/>
                  </a:cubicBezTo>
                  <a:cubicBezTo>
                    <a:pt x="43" y="135"/>
                    <a:pt x="19" y="115"/>
                    <a:pt x="13" y="96"/>
                  </a:cubicBezTo>
                  <a:cubicBezTo>
                    <a:pt x="8" y="77"/>
                    <a:pt x="0" y="9"/>
                    <a:pt x="28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62" name="Hình tự do 125"/>
            <p:cNvSpPr/>
            <p:nvPr/>
          </p:nvSpPr>
          <p:spPr bwMode="auto">
            <a:xfrm>
              <a:off x="4040" y="2484"/>
              <a:ext cx="220" cy="426"/>
            </a:xfrm>
            <a:custGeom>
              <a:avLst/>
              <a:gdLst>
                <a:gd name="T0" fmla="*/ 35 w 93"/>
                <a:gd name="T1" fmla="*/ 4 h 180"/>
                <a:gd name="T2" fmla="*/ 80 w 93"/>
                <a:gd name="T3" fmla="*/ 180 h 180"/>
                <a:gd name="T4" fmla="*/ 18 w 93"/>
                <a:gd name="T5" fmla="*/ 109 h 180"/>
                <a:gd name="T6" fmla="*/ 35 w 93"/>
                <a:gd name="T7" fmla="*/ 4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3" h="180">
                  <a:moveTo>
                    <a:pt x="35" y="4"/>
                  </a:moveTo>
                  <a:cubicBezTo>
                    <a:pt x="43" y="0"/>
                    <a:pt x="93" y="75"/>
                    <a:pt x="80" y="180"/>
                  </a:cubicBezTo>
                  <a:cubicBezTo>
                    <a:pt x="63" y="175"/>
                    <a:pt x="18" y="109"/>
                    <a:pt x="18" y="109"/>
                  </a:cubicBezTo>
                  <a:cubicBezTo>
                    <a:pt x="18" y="109"/>
                    <a:pt x="0" y="18"/>
                    <a:pt x="35" y="4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63" name="Hình tự do 126"/>
            <p:cNvSpPr/>
            <p:nvPr/>
          </p:nvSpPr>
          <p:spPr bwMode="auto">
            <a:xfrm>
              <a:off x="4050" y="2492"/>
              <a:ext cx="111" cy="359"/>
            </a:xfrm>
            <a:custGeom>
              <a:avLst/>
              <a:gdLst>
                <a:gd name="T0" fmla="*/ 31 w 47"/>
                <a:gd name="T1" fmla="*/ 0 h 152"/>
                <a:gd name="T2" fmla="*/ 47 w 47"/>
                <a:gd name="T3" fmla="*/ 152 h 152"/>
                <a:gd name="T4" fmla="*/ 14 w 47"/>
                <a:gd name="T5" fmla="*/ 107 h 152"/>
                <a:gd name="T6" fmla="*/ 31 w 47"/>
                <a:gd name="T7" fmla="*/ 0 h 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7" h="152">
                  <a:moveTo>
                    <a:pt x="31" y="0"/>
                  </a:moveTo>
                  <a:cubicBezTo>
                    <a:pt x="47" y="152"/>
                    <a:pt x="47" y="152"/>
                    <a:pt x="47" y="152"/>
                  </a:cubicBezTo>
                  <a:cubicBezTo>
                    <a:pt x="47" y="152"/>
                    <a:pt x="22" y="129"/>
                    <a:pt x="14" y="107"/>
                  </a:cubicBezTo>
                  <a:cubicBezTo>
                    <a:pt x="8" y="87"/>
                    <a:pt x="0" y="11"/>
                    <a:pt x="31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64" name="Hình tự do 127"/>
            <p:cNvSpPr/>
            <p:nvPr/>
          </p:nvSpPr>
          <p:spPr bwMode="auto">
            <a:xfrm>
              <a:off x="4050" y="3545"/>
              <a:ext cx="222" cy="428"/>
            </a:xfrm>
            <a:custGeom>
              <a:avLst/>
              <a:gdLst>
                <a:gd name="T0" fmla="*/ 35 w 94"/>
                <a:gd name="T1" fmla="*/ 5 h 181"/>
                <a:gd name="T2" fmla="*/ 79 w 94"/>
                <a:gd name="T3" fmla="*/ 181 h 181"/>
                <a:gd name="T4" fmla="*/ 19 w 94"/>
                <a:gd name="T5" fmla="*/ 112 h 181"/>
                <a:gd name="T6" fmla="*/ 35 w 94"/>
                <a:gd name="T7" fmla="*/ 5 h 1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4" h="181">
                  <a:moveTo>
                    <a:pt x="35" y="5"/>
                  </a:moveTo>
                  <a:cubicBezTo>
                    <a:pt x="45" y="0"/>
                    <a:pt x="94" y="76"/>
                    <a:pt x="79" y="181"/>
                  </a:cubicBezTo>
                  <a:cubicBezTo>
                    <a:pt x="64" y="177"/>
                    <a:pt x="19" y="112"/>
                    <a:pt x="19" y="112"/>
                  </a:cubicBezTo>
                  <a:cubicBezTo>
                    <a:pt x="19" y="112"/>
                    <a:pt x="0" y="19"/>
                    <a:pt x="35" y="5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65" name="Hình tự do 128"/>
            <p:cNvSpPr/>
            <p:nvPr/>
          </p:nvSpPr>
          <p:spPr bwMode="auto">
            <a:xfrm>
              <a:off x="4066" y="3557"/>
              <a:ext cx="106" cy="354"/>
            </a:xfrm>
            <a:custGeom>
              <a:avLst/>
              <a:gdLst>
                <a:gd name="T0" fmla="*/ 28 w 45"/>
                <a:gd name="T1" fmla="*/ 0 h 150"/>
                <a:gd name="T2" fmla="*/ 45 w 45"/>
                <a:gd name="T3" fmla="*/ 150 h 150"/>
                <a:gd name="T4" fmla="*/ 13 w 45"/>
                <a:gd name="T5" fmla="*/ 107 h 150"/>
                <a:gd name="T6" fmla="*/ 28 w 45"/>
                <a:gd name="T7" fmla="*/ 0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5" h="150">
                  <a:moveTo>
                    <a:pt x="28" y="0"/>
                  </a:moveTo>
                  <a:cubicBezTo>
                    <a:pt x="45" y="150"/>
                    <a:pt x="45" y="150"/>
                    <a:pt x="45" y="150"/>
                  </a:cubicBezTo>
                  <a:cubicBezTo>
                    <a:pt x="45" y="150"/>
                    <a:pt x="19" y="126"/>
                    <a:pt x="13" y="107"/>
                  </a:cubicBezTo>
                  <a:cubicBezTo>
                    <a:pt x="5" y="84"/>
                    <a:pt x="0" y="10"/>
                    <a:pt x="28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66" name="Hình tự do 129"/>
            <p:cNvSpPr/>
            <p:nvPr/>
          </p:nvSpPr>
          <p:spPr bwMode="auto">
            <a:xfrm>
              <a:off x="4269" y="2321"/>
              <a:ext cx="218" cy="433"/>
            </a:xfrm>
            <a:custGeom>
              <a:avLst/>
              <a:gdLst>
                <a:gd name="T0" fmla="*/ 57 w 92"/>
                <a:gd name="T1" fmla="*/ 5 h 183"/>
                <a:gd name="T2" fmla="*/ 13 w 92"/>
                <a:gd name="T3" fmla="*/ 183 h 183"/>
                <a:gd name="T4" fmla="*/ 72 w 92"/>
                <a:gd name="T5" fmla="*/ 111 h 183"/>
                <a:gd name="T6" fmla="*/ 57 w 92"/>
                <a:gd name="T7" fmla="*/ 5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2" h="183">
                  <a:moveTo>
                    <a:pt x="57" y="5"/>
                  </a:moveTo>
                  <a:cubicBezTo>
                    <a:pt x="49" y="0"/>
                    <a:pt x="0" y="75"/>
                    <a:pt x="13" y="183"/>
                  </a:cubicBezTo>
                  <a:cubicBezTo>
                    <a:pt x="29" y="176"/>
                    <a:pt x="72" y="111"/>
                    <a:pt x="72" y="111"/>
                  </a:cubicBezTo>
                  <a:cubicBezTo>
                    <a:pt x="72" y="111"/>
                    <a:pt x="92" y="18"/>
                    <a:pt x="57" y="5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67" name="Hình tự do 130"/>
            <p:cNvSpPr/>
            <p:nvPr/>
          </p:nvSpPr>
          <p:spPr bwMode="auto">
            <a:xfrm>
              <a:off x="4366" y="2333"/>
              <a:ext cx="111" cy="355"/>
            </a:xfrm>
            <a:custGeom>
              <a:avLst/>
              <a:gdLst>
                <a:gd name="T0" fmla="*/ 17 w 47"/>
                <a:gd name="T1" fmla="*/ 0 h 150"/>
                <a:gd name="T2" fmla="*/ 0 w 47"/>
                <a:gd name="T3" fmla="*/ 150 h 150"/>
                <a:gd name="T4" fmla="*/ 33 w 47"/>
                <a:gd name="T5" fmla="*/ 106 h 150"/>
                <a:gd name="T6" fmla="*/ 17 w 47"/>
                <a:gd name="T7" fmla="*/ 0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7" h="150">
                  <a:moveTo>
                    <a:pt x="17" y="0"/>
                  </a:moveTo>
                  <a:cubicBezTo>
                    <a:pt x="0" y="150"/>
                    <a:pt x="0" y="150"/>
                    <a:pt x="0" y="150"/>
                  </a:cubicBezTo>
                  <a:cubicBezTo>
                    <a:pt x="0" y="150"/>
                    <a:pt x="25" y="128"/>
                    <a:pt x="33" y="106"/>
                  </a:cubicBezTo>
                  <a:cubicBezTo>
                    <a:pt x="39" y="86"/>
                    <a:pt x="47" y="12"/>
                    <a:pt x="17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68" name="Hình tự do 131"/>
            <p:cNvSpPr/>
            <p:nvPr/>
          </p:nvSpPr>
          <p:spPr bwMode="auto">
            <a:xfrm>
              <a:off x="4253" y="2955"/>
              <a:ext cx="304" cy="481"/>
            </a:xfrm>
            <a:custGeom>
              <a:avLst/>
              <a:gdLst>
                <a:gd name="T0" fmla="*/ 6 w 129"/>
                <a:gd name="T1" fmla="*/ 204 h 204"/>
                <a:gd name="T2" fmla="*/ 120 w 129"/>
                <a:gd name="T3" fmla="*/ 0 h 204"/>
                <a:gd name="T4" fmla="*/ 6 w 129"/>
                <a:gd name="T5" fmla="*/ 204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4">
                  <a:moveTo>
                    <a:pt x="6" y="204"/>
                  </a:moveTo>
                  <a:cubicBezTo>
                    <a:pt x="6" y="204"/>
                    <a:pt x="129" y="136"/>
                    <a:pt x="120" y="0"/>
                  </a:cubicBezTo>
                  <a:cubicBezTo>
                    <a:pt x="0" y="59"/>
                    <a:pt x="6" y="204"/>
                    <a:pt x="6" y="204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69" name="Hình tự do 132"/>
            <p:cNvSpPr/>
            <p:nvPr/>
          </p:nvSpPr>
          <p:spPr bwMode="auto">
            <a:xfrm>
              <a:off x="3964" y="2577"/>
              <a:ext cx="305" cy="477"/>
            </a:xfrm>
            <a:custGeom>
              <a:avLst/>
              <a:gdLst>
                <a:gd name="T0" fmla="*/ 123 w 129"/>
                <a:gd name="T1" fmla="*/ 202 h 202"/>
                <a:gd name="T2" fmla="*/ 10 w 129"/>
                <a:gd name="T3" fmla="*/ 0 h 202"/>
                <a:gd name="T4" fmla="*/ 123 w 129"/>
                <a:gd name="T5" fmla="*/ 202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2">
                  <a:moveTo>
                    <a:pt x="123" y="202"/>
                  </a:moveTo>
                  <a:cubicBezTo>
                    <a:pt x="123" y="202"/>
                    <a:pt x="0" y="136"/>
                    <a:pt x="10" y="0"/>
                  </a:cubicBezTo>
                  <a:cubicBezTo>
                    <a:pt x="129" y="59"/>
                    <a:pt x="123" y="202"/>
                    <a:pt x="123" y="202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70" name="Hình tự do 133"/>
            <p:cNvSpPr/>
            <p:nvPr/>
          </p:nvSpPr>
          <p:spPr bwMode="auto">
            <a:xfrm>
              <a:off x="4262" y="3590"/>
              <a:ext cx="305" cy="479"/>
            </a:xfrm>
            <a:custGeom>
              <a:avLst/>
              <a:gdLst>
                <a:gd name="T0" fmla="*/ 6 w 129"/>
                <a:gd name="T1" fmla="*/ 203 h 203"/>
                <a:gd name="T2" fmla="*/ 120 w 129"/>
                <a:gd name="T3" fmla="*/ 0 h 203"/>
                <a:gd name="T4" fmla="*/ 6 w 129"/>
                <a:gd name="T5" fmla="*/ 203 h 2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3">
                  <a:moveTo>
                    <a:pt x="6" y="203"/>
                  </a:moveTo>
                  <a:cubicBezTo>
                    <a:pt x="6" y="203"/>
                    <a:pt x="129" y="136"/>
                    <a:pt x="120" y="0"/>
                  </a:cubicBezTo>
                  <a:cubicBezTo>
                    <a:pt x="0" y="59"/>
                    <a:pt x="6" y="203"/>
                    <a:pt x="6" y="203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71" name="Hình tự do 134"/>
            <p:cNvSpPr/>
            <p:nvPr/>
          </p:nvSpPr>
          <p:spPr bwMode="auto">
            <a:xfrm>
              <a:off x="3972" y="3122"/>
              <a:ext cx="304" cy="475"/>
            </a:xfrm>
            <a:custGeom>
              <a:avLst/>
              <a:gdLst>
                <a:gd name="T0" fmla="*/ 124 w 129"/>
                <a:gd name="T1" fmla="*/ 201 h 201"/>
                <a:gd name="T2" fmla="*/ 9 w 129"/>
                <a:gd name="T3" fmla="*/ 0 h 201"/>
                <a:gd name="T4" fmla="*/ 124 w 129"/>
                <a:gd name="T5" fmla="*/ 201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1">
                  <a:moveTo>
                    <a:pt x="124" y="201"/>
                  </a:moveTo>
                  <a:cubicBezTo>
                    <a:pt x="124" y="201"/>
                    <a:pt x="0" y="135"/>
                    <a:pt x="9" y="0"/>
                  </a:cubicBezTo>
                  <a:cubicBezTo>
                    <a:pt x="129" y="58"/>
                    <a:pt x="124" y="201"/>
                    <a:pt x="124" y="201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72" name="Hình tự do 135"/>
            <p:cNvSpPr/>
            <p:nvPr/>
          </p:nvSpPr>
          <p:spPr bwMode="auto">
            <a:xfrm>
              <a:off x="3981" y="3595"/>
              <a:ext cx="305" cy="482"/>
            </a:xfrm>
            <a:custGeom>
              <a:avLst/>
              <a:gdLst>
                <a:gd name="T0" fmla="*/ 124 w 129"/>
                <a:gd name="T1" fmla="*/ 204 h 204"/>
                <a:gd name="T2" fmla="*/ 9 w 129"/>
                <a:gd name="T3" fmla="*/ 0 h 204"/>
                <a:gd name="T4" fmla="*/ 124 w 129"/>
                <a:gd name="T5" fmla="*/ 204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4">
                  <a:moveTo>
                    <a:pt x="124" y="204"/>
                  </a:moveTo>
                  <a:cubicBezTo>
                    <a:pt x="124" y="204"/>
                    <a:pt x="0" y="136"/>
                    <a:pt x="9" y="0"/>
                  </a:cubicBezTo>
                  <a:cubicBezTo>
                    <a:pt x="129" y="60"/>
                    <a:pt x="124" y="204"/>
                    <a:pt x="124" y="204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73" name="Hình tự do 136"/>
            <p:cNvSpPr/>
            <p:nvPr/>
          </p:nvSpPr>
          <p:spPr bwMode="auto">
            <a:xfrm>
              <a:off x="4253" y="2385"/>
              <a:ext cx="304" cy="482"/>
            </a:xfrm>
            <a:custGeom>
              <a:avLst/>
              <a:gdLst>
                <a:gd name="T0" fmla="*/ 6 w 129"/>
                <a:gd name="T1" fmla="*/ 204 h 204"/>
                <a:gd name="T2" fmla="*/ 120 w 129"/>
                <a:gd name="T3" fmla="*/ 0 h 204"/>
                <a:gd name="T4" fmla="*/ 6 w 129"/>
                <a:gd name="T5" fmla="*/ 204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4">
                  <a:moveTo>
                    <a:pt x="6" y="204"/>
                  </a:moveTo>
                  <a:cubicBezTo>
                    <a:pt x="6" y="204"/>
                    <a:pt x="129" y="137"/>
                    <a:pt x="120" y="0"/>
                  </a:cubicBezTo>
                  <a:cubicBezTo>
                    <a:pt x="0" y="60"/>
                    <a:pt x="6" y="204"/>
                    <a:pt x="6" y="204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74" name="Hình tự do 137"/>
            <p:cNvSpPr/>
            <p:nvPr/>
          </p:nvSpPr>
          <p:spPr bwMode="auto">
            <a:xfrm>
              <a:off x="3950" y="1946"/>
              <a:ext cx="305" cy="484"/>
            </a:xfrm>
            <a:custGeom>
              <a:avLst/>
              <a:gdLst>
                <a:gd name="T0" fmla="*/ 122 w 129"/>
                <a:gd name="T1" fmla="*/ 205 h 205"/>
                <a:gd name="T2" fmla="*/ 8 w 129"/>
                <a:gd name="T3" fmla="*/ 0 h 205"/>
                <a:gd name="T4" fmla="*/ 122 w 129"/>
                <a:gd name="T5" fmla="*/ 205 h 2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5">
                  <a:moveTo>
                    <a:pt x="122" y="205"/>
                  </a:moveTo>
                  <a:cubicBezTo>
                    <a:pt x="122" y="205"/>
                    <a:pt x="0" y="137"/>
                    <a:pt x="8" y="0"/>
                  </a:cubicBezTo>
                  <a:cubicBezTo>
                    <a:pt x="129" y="60"/>
                    <a:pt x="122" y="205"/>
                    <a:pt x="122" y="205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75" name="Hình tự do 138"/>
            <p:cNvSpPr/>
            <p:nvPr/>
          </p:nvSpPr>
          <p:spPr bwMode="auto">
            <a:xfrm>
              <a:off x="4253" y="1747"/>
              <a:ext cx="304" cy="478"/>
            </a:xfrm>
            <a:custGeom>
              <a:avLst/>
              <a:gdLst>
                <a:gd name="T0" fmla="*/ 6 w 129"/>
                <a:gd name="T1" fmla="*/ 202 h 202"/>
                <a:gd name="T2" fmla="*/ 120 w 129"/>
                <a:gd name="T3" fmla="*/ 0 h 202"/>
                <a:gd name="T4" fmla="*/ 6 w 129"/>
                <a:gd name="T5" fmla="*/ 202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2">
                  <a:moveTo>
                    <a:pt x="6" y="202"/>
                  </a:moveTo>
                  <a:cubicBezTo>
                    <a:pt x="6" y="202"/>
                    <a:pt x="129" y="136"/>
                    <a:pt x="120" y="0"/>
                  </a:cubicBezTo>
                  <a:cubicBezTo>
                    <a:pt x="0" y="59"/>
                    <a:pt x="6" y="202"/>
                    <a:pt x="6" y="202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76" name="Hình tự do 139"/>
            <p:cNvSpPr/>
            <p:nvPr/>
          </p:nvSpPr>
          <p:spPr bwMode="auto">
            <a:xfrm>
              <a:off x="4248" y="1211"/>
              <a:ext cx="307" cy="475"/>
            </a:xfrm>
            <a:custGeom>
              <a:avLst/>
              <a:gdLst>
                <a:gd name="T0" fmla="*/ 7 w 130"/>
                <a:gd name="T1" fmla="*/ 201 h 201"/>
                <a:gd name="T2" fmla="*/ 120 w 130"/>
                <a:gd name="T3" fmla="*/ 0 h 201"/>
                <a:gd name="T4" fmla="*/ 7 w 130"/>
                <a:gd name="T5" fmla="*/ 201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30" h="201">
                  <a:moveTo>
                    <a:pt x="7" y="201"/>
                  </a:moveTo>
                  <a:cubicBezTo>
                    <a:pt x="7" y="201"/>
                    <a:pt x="130" y="135"/>
                    <a:pt x="120" y="0"/>
                  </a:cubicBezTo>
                  <a:cubicBezTo>
                    <a:pt x="0" y="59"/>
                    <a:pt x="7" y="201"/>
                    <a:pt x="7" y="201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77" name="Hình tự do 140"/>
            <p:cNvSpPr/>
            <p:nvPr/>
          </p:nvSpPr>
          <p:spPr bwMode="auto">
            <a:xfrm>
              <a:off x="3990" y="1381"/>
              <a:ext cx="274" cy="428"/>
            </a:xfrm>
            <a:custGeom>
              <a:avLst/>
              <a:gdLst>
                <a:gd name="T0" fmla="*/ 112 w 116"/>
                <a:gd name="T1" fmla="*/ 181 h 181"/>
                <a:gd name="T2" fmla="*/ 8 w 116"/>
                <a:gd name="T3" fmla="*/ 0 h 181"/>
                <a:gd name="T4" fmla="*/ 112 w 116"/>
                <a:gd name="T5" fmla="*/ 181 h 1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6" h="181">
                  <a:moveTo>
                    <a:pt x="112" y="181"/>
                  </a:moveTo>
                  <a:cubicBezTo>
                    <a:pt x="112" y="181"/>
                    <a:pt x="0" y="121"/>
                    <a:pt x="8" y="0"/>
                  </a:cubicBezTo>
                  <a:cubicBezTo>
                    <a:pt x="116" y="54"/>
                    <a:pt x="112" y="181"/>
                    <a:pt x="112" y="181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78" name="Hình tự do 141"/>
            <p:cNvSpPr/>
            <p:nvPr/>
          </p:nvSpPr>
          <p:spPr bwMode="auto">
            <a:xfrm>
              <a:off x="3993" y="2577"/>
              <a:ext cx="260" cy="474"/>
            </a:xfrm>
            <a:custGeom>
              <a:avLst/>
              <a:gdLst>
                <a:gd name="T0" fmla="*/ 97 w 110"/>
                <a:gd name="T1" fmla="*/ 176 h 201"/>
                <a:gd name="T2" fmla="*/ 93 w 110"/>
                <a:gd name="T3" fmla="*/ 169 h 201"/>
                <a:gd name="T4" fmla="*/ 89 w 110"/>
                <a:gd name="T5" fmla="*/ 156 h 201"/>
                <a:gd name="T6" fmla="*/ 88 w 110"/>
                <a:gd name="T7" fmla="*/ 153 h 201"/>
                <a:gd name="T8" fmla="*/ 79 w 110"/>
                <a:gd name="T9" fmla="*/ 140 h 201"/>
                <a:gd name="T10" fmla="*/ 76 w 110"/>
                <a:gd name="T11" fmla="*/ 136 h 201"/>
                <a:gd name="T12" fmla="*/ 73 w 110"/>
                <a:gd name="T13" fmla="*/ 128 h 201"/>
                <a:gd name="T14" fmla="*/ 71 w 110"/>
                <a:gd name="T15" fmla="*/ 123 h 201"/>
                <a:gd name="T16" fmla="*/ 68 w 110"/>
                <a:gd name="T17" fmla="*/ 120 h 201"/>
                <a:gd name="T18" fmla="*/ 68 w 110"/>
                <a:gd name="T19" fmla="*/ 116 h 201"/>
                <a:gd name="T20" fmla="*/ 64 w 110"/>
                <a:gd name="T21" fmla="*/ 108 h 201"/>
                <a:gd name="T22" fmla="*/ 62 w 110"/>
                <a:gd name="T23" fmla="*/ 104 h 201"/>
                <a:gd name="T24" fmla="*/ 60 w 110"/>
                <a:gd name="T25" fmla="*/ 99 h 201"/>
                <a:gd name="T26" fmla="*/ 58 w 110"/>
                <a:gd name="T27" fmla="*/ 95 h 201"/>
                <a:gd name="T28" fmla="*/ 55 w 110"/>
                <a:gd name="T29" fmla="*/ 89 h 201"/>
                <a:gd name="T30" fmla="*/ 49 w 110"/>
                <a:gd name="T31" fmla="*/ 82 h 201"/>
                <a:gd name="T32" fmla="*/ 49 w 110"/>
                <a:gd name="T33" fmla="*/ 80 h 201"/>
                <a:gd name="T34" fmla="*/ 46 w 110"/>
                <a:gd name="T35" fmla="*/ 76 h 201"/>
                <a:gd name="T36" fmla="*/ 45 w 110"/>
                <a:gd name="T37" fmla="*/ 73 h 201"/>
                <a:gd name="T38" fmla="*/ 45 w 110"/>
                <a:gd name="T39" fmla="*/ 72 h 201"/>
                <a:gd name="T40" fmla="*/ 43 w 110"/>
                <a:gd name="T41" fmla="*/ 69 h 201"/>
                <a:gd name="T42" fmla="*/ 37 w 110"/>
                <a:gd name="T43" fmla="*/ 59 h 201"/>
                <a:gd name="T44" fmla="*/ 36 w 110"/>
                <a:gd name="T45" fmla="*/ 55 h 201"/>
                <a:gd name="T46" fmla="*/ 33 w 110"/>
                <a:gd name="T47" fmla="*/ 51 h 201"/>
                <a:gd name="T48" fmla="*/ 29 w 110"/>
                <a:gd name="T49" fmla="*/ 43 h 201"/>
                <a:gd name="T50" fmla="*/ 27 w 110"/>
                <a:gd name="T51" fmla="*/ 42 h 201"/>
                <a:gd name="T52" fmla="*/ 27 w 110"/>
                <a:gd name="T53" fmla="*/ 39 h 201"/>
                <a:gd name="T54" fmla="*/ 28 w 110"/>
                <a:gd name="T55" fmla="*/ 34 h 201"/>
                <a:gd name="T56" fmla="*/ 24 w 110"/>
                <a:gd name="T57" fmla="*/ 31 h 201"/>
                <a:gd name="T58" fmla="*/ 24 w 110"/>
                <a:gd name="T59" fmla="*/ 29 h 201"/>
                <a:gd name="T60" fmla="*/ 23 w 110"/>
                <a:gd name="T61" fmla="*/ 29 h 201"/>
                <a:gd name="T62" fmla="*/ 19 w 110"/>
                <a:gd name="T63" fmla="*/ 26 h 201"/>
                <a:gd name="T64" fmla="*/ 20 w 110"/>
                <a:gd name="T65" fmla="*/ 21 h 201"/>
                <a:gd name="T66" fmla="*/ 17 w 110"/>
                <a:gd name="T67" fmla="*/ 21 h 201"/>
                <a:gd name="T68" fmla="*/ 17 w 110"/>
                <a:gd name="T69" fmla="*/ 17 h 201"/>
                <a:gd name="T70" fmla="*/ 16 w 110"/>
                <a:gd name="T71" fmla="*/ 14 h 201"/>
                <a:gd name="T72" fmla="*/ 15 w 110"/>
                <a:gd name="T73" fmla="*/ 17 h 201"/>
                <a:gd name="T74" fmla="*/ 13 w 110"/>
                <a:gd name="T75" fmla="*/ 11 h 201"/>
                <a:gd name="T76" fmla="*/ 4 w 110"/>
                <a:gd name="T77" fmla="*/ 5 h 201"/>
                <a:gd name="T78" fmla="*/ 3 w 110"/>
                <a:gd name="T79" fmla="*/ 4 h 201"/>
                <a:gd name="T80" fmla="*/ 0 w 110"/>
                <a:gd name="T81" fmla="*/ 0 h 201"/>
                <a:gd name="T82" fmla="*/ 0 w 110"/>
                <a:gd name="T83" fmla="*/ 3 h 201"/>
                <a:gd name="T84" fmla="*/ 4 w 110"/>
                <a:gd name="T85" fmla="*/ 5 h 201"/>
                <a:gd name="T86" fmla="*/ 6 w 110"/>
                <a:gd name="T87" fmla="*/ 16 h 201"/>
                <a:gd name="T88" fmla="*/ 13 w 110"/>
                <a:gd name="T89" fmla="*/ 30 h 201"/>
                <a:gd name="T90" fmla="*/ 20 w 110"/>
                <a:gd name="T91" fmla="*/ 46 h 201"/>
                <a:gd name="T92" fmla="*/ 28 w 110"/>
                <a:gd name="T93" fmla="*/ 59 h 201"/>
                <a:gd name="T94" fmla="*/ 32 w 110"/>
                <a:gd name="T95" fmla="*/ 69 h 201"/>
                <a:gd name="T96" fmla="*/ 43 w 110"/>
                <a:gd name="T97" fmla="*/ 87 h 201"/>
                <a:gd name="T98" fmla="*/ 49 w 110"/>
                <a:gd name="T99" fmla="*/ 97 h 201"/>
                <a:gd name="T100" fmla="*/ 58 w 110"/>
                <a:gd name="T101" fmla="*/ 110 h 201"/>
                <a:gd name="T102" fmla="*/ 77 w 110"/>
                <a:gd name="T103" fmla="*/ 154 h 201"/>
                <a:gd name="T104" fmla="*/ 85 w 110"/>
                <a:gd name="T105" fmla="*/ 166 h 201"/>
                <a:gd name="T106" fmla="*/ 109 w 110"/>
                <a:gd name="T107" fmla="*/ 196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0" h="201">
                  <a:moveTo>
                    <a:pt x="109" y="196"/>
                  </a:moveTo>
                  <a:cubicBezTo>
                    <a:pt x="110" y="192"/>
                    <a:pt x="105" y="190"/>
                    <a:pt x="105" y="188"/>
                  </a:cubicBezTo>
                  <a:cubicBezTo>
                    <a:pt x="105" y="186"/>
                    <a:pt x="103" y="188"/>
                    <a:pt x="103" y="188"/>
                  </a:cubicBezTo>
                  <a:cubicBezTo>
                    <a:pt x="103" y="183"/>
                    <a:pt x="101" y="180"/>
                    <a:pt x="98" y="177"/>
                  </a:cubicBezTo>
                  <a:cubicBezTo>
                    <a:pt x="98" y="177"/>
                    <a:pt x="98" y="177"/>
                    <a:pt x="98" y="177"/>
                  </a:cubicBezTo>
                  <a:cubicBezTo>
                    <a:pt x="97" y="177"/>
                    <a:pt x="98" y="176"/>
                    <a:pt x="97" y="176"/>
                  </a:cubicBezTo>
                  <a:cubicBezTo>
                    <a:pt x="97" y="176"/>
                    <a:pt x="97" y="176"/>
                    <a:pt x="97" y="176"/>
                  </a:cubicBezTo>
                  <a:cubicBezTo>
                    <a:pt x="97" y="175"/>
                    <a:pt x="97" y="175"/>
                    <a:pt x="97" y="175"/>
                  </a:cubicBezTo>
                  <a:cubicBezTo>
                    <a:pt x="96" y="175"/>
                    <a:pt x="96" y="175"/>
                    <a:pt x="96" y="175"/>
                  </a:cubicBezTo>
                  <a:cubicBezTo>
                    <a:pt x="96" y="173"/>
                    <a:pt x="96" y="173"/>
                    <a:pt x="96" y="173"/>
                  </a:cubicBezTo>
                  <a:cubicBezTo>
                    <a:pt x="97" y="171"/>
                    <a:pt x="93" y="171"/>
                    <a:pt x="96" y="168"/>
                  </a:cubicBezTo>
                  <a:cubicBezTo>
                    <a:pt x="96" y="169"/>
                    <a:pt x="93" y="169"/>
                    <a:pt x="93" y="169"/>
                  </a:cubicBezTo>
                  <a:cubicBezTo>
                    <a:pt x="93" y="167"/>
                    <a:pt x="92" y="164"/>
                    <a:pt x="90" y="162"/>
                  </a:cubicBezTo>
                  <a:cubicBezTo>
                    <a:pt x="90" y="163"/>
                    <a:pt x="90" y="163"/>
                    <a:pt x="90" y="163"/>
                  </a:cubicBezTo>
                  <a:cubicBezTo>
                    <a:pt x="90" y="162"/>
                    <a:pt x="90" y="162"/>
                    <a:pt x="90" y="160"/>
                  </a:cubicBezTo>
                  <a:cubicBezTo>
                    <a:pt x="89" y="160"/>
                    <a:pt x="90" y="159"/>
                    <a:pt x="89" y="159"/>
                  </a:cubicBezTo>
                  <a:cubicBezTo>
                    <a:pt x="89" y="159"/>
                    <a:pt x="89" y="159"/>
                    <a:pt x="89" y="159"/>
                  </a:cubicBezTo>
                  <a:cubicBezTo>
                    <a:pt x="90" y="156"/>
                    <a:pt x="89" y="156"/>
                    <a:pt x="89" y="156"/>
                  </a:cubicBezTo>
                  <a:cubicBezTo>
                    <a:pt x="89" y="156"/>
                    <a:pt x="89" y="156"/>
                    <a:pt x="89" y="156"/>
                  </a:cubicBezTo>
                  <a:cubicBezTo>
                    <a:pt x="89" y="155"/>
                    <a:pt x="88" y="155"/>
                    <a:pt x="88" y="155"/>
                  </a:cubicBezTo>
                  <a:cubicBezTo>
                    <a:pt x="88" y="155"/>
                    <a:pt x="88" y="155"/>
                    <a:pt x="88" y="155"/>
                  </a:cubicBezTo>
                  <a:cubicBezTo>
                    <a:pt x="88" y="154"/>
                    <a:pt x="88" y="154"/>
                    <a:pt x="88" y="154"/>
                  </a:cubicBezTo>
                  <a:cubicBezTo>
                    <a:pt x="88" y="154"/>
                    <a:pt x="88" y="154"/>
                    <a:pt x="88" y="154"/>
                  </a:cubicBezTo>
                  <a:cubicBezTo>
                    <a:pt x="88" y="153"/>
                    <a:pt x="86" y="153"/>
                    <a:pt x="88" y="153"/>
                  </a:cubicBezTo>
                  <a:cubicBezTo>
                    <a:pt x="86" y="153"/>
                    <a:pt x="88" y="154"/>
                    <a:pt x="86" y="154"/>
                  </a:cubicBezTo>
                  <a:cubicBezTo>
                    <a:pt x="85" y="150"/>
                    <a:pt x="84" y="147"/>
                    <a:pt x="83" y="143"/>
                  </a:cubicBezTo>
                  <a:cubicBezTo>
                    <a:pt x="81" y="143"/>
                    <a:pt x="81" y="143"/>
                    <a:pt x="81" y="143"/>
                  </a:cubicBezTo>
                  <a:cubicBezTo>
                    <a:pt x="81" y="142"/>
                    <a:pt x="79" y="142"/>
                    <a:pt x="81" y="141"/>
                  </a:cubicBezTo>
                  <a:cubicBezTo>
                    <a:pt x="81" y="142"/>
                    <a:pt x="79" y="142"/>
                    <a:pt x="79" y="141"/>
                  </a:cubicBezTo>
                  <a:cubicBezTo>
                    <a:pt x="79" y="141"/>
                    <a:pt x="81" y="141"/>
                    <a:pt x="79" y="140"/>
                  </a:cubicBezTo>
                  <a:cubicBezTo>
                    <a:pt x="79" y="141"/>
                    <a:pt x="79" y="141"/>
                    <a:pt x="79" y="141"/>
                  </a:cubicBezTo>
                  <a:cubicBezTo>
                    <a:pt x="79" y="140"/>
                    <a:pt x="77" y="140"/>
                    <a:pt x="77" y="138"/>
                  </a:cubicBezTo>
                  <a:cubicBezTo>
                    <a:pt x="77" y="138"/>
                    <a:pt x="77" y="138"/>
                    <a:pt x="77" y="140"/>
                  </a:cubicBezTo>
                  <a:cubicBezTo>
                    <a:pt x="77" y="138"/>
                    <a:pt x="77" y="138"/>
                    <a:pt x="77" y="137"/>
                  </a:cubicBezTo>
                  <a:cubicBezTo>
                    <a:pt x="76" y="138"/>
                    <a:pt x="76" y="138"/>
                    <a:pt x="76" y="138"/>
                  </a:cubicBezTo>
                  <a:cubicBezTo>
                    <a:pt x="75" y="137"/>
                    <a:pt x="77" y="137"/>
                    <a:pt x="76" y="136"/>
                  </a:cubicBezTo>
                  <a:cubicBezTo>
                    <a:pt x="76" y="137"/>
                    <a:pt x="76" y="137"/>
                    <a:pt x="76" y="137"/>
                  </a:cubicBezTo>
                  <a:cubicBezTo>
                    <a:pt x="76" y="136"/>
                    <a:pt x="76" y="134"/>
                    <a:pt x="76" y="133"/>
                  </a:cubicBezTo>
                  <a:cubicBezTo>
                    <a:pt x="76" y="134"/>
                    <a:pt x="76" y="134"/>
                    <a:pt x="76" y="134"/>
                  </a:cubicBezTo>
                  <a:cubicBezTo>
                    <a:pt x="75" y="133"/>
                    <a:pt x="75" y="130"/>
                    <a:pt x="75" y="130"/>
                  </a:cubicBezTo>
                  <a:cubicBezTo>
                    <a:pt x="73" y="129"/>
                    <a:pt x="73" y="130"/>
                    <a:pt x="73" y="129"/>
                  </a:cubicBezTo>
                  <a:cubicBezTo>
                    <a:pt x="73" y="129"/>
                    <a:pt x="72" y="128"/>
                    <a:pt x="73" y="128"/>
                  </a:cubicBezTo>
                  <a:cubicBezTo>
                    <a:pt x="73" y="128"/>
                    <a:pt x="72" y="126"/>
                    <a:pt x="72" y="125"/>
                  </a:cubicBezTo>
                  <a:cubicBezTo>
                    <a:pt x="72" y="126"/>
                    <a:pt x="71" y="126"/>
                    <a:pt x="71" y="126"/>
                  </a:cubicBezTo>
                  <a:cubicBezTo>
                    <a:pt x="71" y="126"/>
                    <a:pt x="71" y="126"/>
                    <a:pt x="71" y="126"/>
                  </a:cubicBezTo>
                  <a:cubicBezTo>
                    <a:pt x="70" y="126"/>
                    <a:pt x="71" y="126"/>
                    <a:pt x="71" y="128"/>
                  </a:cubicBezTo>
                  <a:cubicBezTo>
                    <a:pt x="70" y="126"/>
                    <a:pt x="70" y="126"/>
                    <a:pt x="70" y="125"/>
                  </a:cubicBezTo>
                  <a:cubicBezTo>
                    <a:pt x="70" y="125"/>
                    <a:pt x="71" y="124"/>
                    <a:pt x="71" y="123"/>
                  </a:cubicBezTo>
                  <a:cubicBezTo>
                    <a:pt x="71" y="124"/>
                    <a:pt x="70" y="123"/>
                    <a:pt x="70" y="124"/>
                  </a:cubicBezTo>
                  <a:cubicBezTo>
                    <a:pt x="71" y="121"/>
                    <a:pt x="71" y="121"/>
                    <a:pt x="71" y="121"/>
                  </a:cubicBezTo>
                  <a:cubicBezTo>
                    <a:pt x="70" y="121"/>
                    <a:pt x="70" y="121"/>
                    <a:pt x="70" y="121"/>
                  </a:cubicBezTo>
                  <a:cubicBezTo>
                    <a:pt x="70" y="121"/>
                    <a:pt x="70" y="120"/>
                    <a:pt x="71" y="120"/>
                  </a:cubicBezTo>
                  <a:cubicBezTo>
                    <a:pt x="70" y="120"/>
                    <a:pt x="70" y="117"/>
                    <a:pt x="68" y="120"/>
                  </a:cubicBezTo>
                  <a:cubicBezTo>
                    <a:pt x="68" y="120"/>
                    <a:pt x="68" y="120"/>
                    <a:pt x="68" y="120"/>
                  </a:cubicBezTo>
                  <a:cubicBezTo>
                    <a:pt x="68" y="117"/>
                    <a:pt x="68" y="117"/>
                    <a:pt x="68" y="117"/>
                  </a:cubicBezTo>
                  <a:cubicBezTo>
                    <a:pt x="68" y="117"/>
                    <a:pt x="68" y="117"/>
                    <a:pt x="68" y="117"/>
                  </a:cubicBezTo>
                  <a:cubicBezTo>
                    <a:pt x="66" y="117"/>
                    <a:pt x="68" y="116"/>
                    <a:pt x="68" y="116"/>
                  </a:cubicBezTo>
                  <a:cubicBezTo>
                    <a:pt x="68" y="116"/>
                    <a:pt x="68" y="116"/>
                    <a:pt x="68" y="116"/>
                  </a:cubicBezTo>
                  <a:cubicBezTo>
                    <a:pt x="68" y="115"/>
                    <a:pt x="68" y="115"/>
                    <a:pt x="68" y="115"/>
                  </a:cubicBezTo>
                  <a:cubicBezTo>
                    <a:pt x="68" y="115"/>
                    <a:pt x="68" y="115"/>
                    <a:pt x="68" y="116"/>
                  </a:cubicBezTo>
                  <a:cubicBezTo>
                    <a:pt x="68" y="115"/>
                    <a:pt x="68" y="113"/>
                    <a:pt x="68" y="112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4" y="112"/>
                    <a:pt x="66" y="111"/>
                    <a:pt x="64" y="110"/>
                  </a:cubicBezTo>
                  <a:cubicBezTo>
                    <a:pt x="64" y="111"/>
                    <a:pt x="66" y="110"/>
                    <a:pt x="66" y="110"/>
                  </a:cubicBezTo>
                  <a:cubicBezTo>
                    <a:pt x="64" y="110"/>
                    <a:pt x="64" y="110"/>
                    <a:pt x="64" y="110"/>
                  </a:cubicBezTo>
                  <a:cubicBezTo>
                    <a:pt x="64" y="110"/>
                    <a:pt x="64" y="110"/>
                    <a:pt x="64" y="108"/>
                  </a:cubicBezTo>
                  <a:cubicBezTo>
                    <a:pt x="64" y="108"/>
                    <a:pt x="64" y="108"/>
                    <a:pt x="64" y="108"/>
                  </a:cubicBezTo>
                  <a:cubicBezTo>
                    <a:pt x="64" y="108"/>
                    <a:pt x="63" y="104"/>
                    <a:pt x="62" y="104"/>
                  </a:cubicBezTo>
                  <a:cubicBezTo>
                    <a:pt x="63" y="104"/>
                    <a:pt x="63" y="103"/>
                    <a:pt x="63" y="103"/>
                  </a:cubicBezTo>
                  <a:cubicBezTo>
                    <a:pt x="62" y="103"/>
                    <a:pt x="62" y="103"/>
                    <a:pt x="62" y="103"/>
                  </a:cubicBezTo>
                  <a:cubicBezTo>
                    <a:pt x="62" y="103"/>
                    <a:pt x="62" y="102"/>
                    <a:pt x="62" y="103"/>
                  </a:cubicBezTo>
                  <a:cubicBezTo>
                    <a:pt x="62" y="102"/>
                    <a:pt x="62" y="104"/>
                    <a:pt x="62" y="104"/>
                  </a:cubicBezTo>
                  <a:cubicBezTo>
                    <a:pt x="62" y="104"/>
                    <a:pt x="62" y="102"/>
                    <a:pt x="62" y="103"/>
                  </a:cubicBezTo>
                  <a:cubicBezTo>
                    <a:pt x="62" y="102"/>
                    <a:pt x="62" y="102"/>
                    <a:pt x="60" y="102"/>
                  </a:cubicBezTo>
                  <a:cubicBezTo>
                    <a:pt x="62" y="102"/>
                    <a:pt x="60" y="102"/>
                    <a:pt x="60" y="102"/>
                  </a:cubicBezTo>
                  <a:cubicBezTo>
                    <a:pt x="60" y="100"/>
                    <a:pt x="60" y="102"/>
                    <a:pt x="60" y="100"/>
                  </a:cubicBezTo>
                  <a:cubicBezTo>
                    <a:pt x="60" y="100"/>
                    <a:pt x="60" y="100"/>
                    <a:pt x="60" y="100"/>
                  </a:cubicBezTo>
                  <a:cubicBezTo>
                    <a:pt x="60" y="99"/>
                    <a:pt x="60" y="99"/>
                    <a:pt x="60" y="99"/>
                  </a:cubicBezTo>
                  <a:cubicBezTo>
                    <a:pt x="60" y="99"/>
                    <a:pt x="60" y="98"/>
                    <a:pt x="59" y="99"/>
                  </a:cubicBezTo>
                  <a:cubicBezTo>
                    <a:pt x="59" y="99"/>
                    <a:pt x="59" y="99"/>
                    <a:pt x="59" y="99"/>
                  </a:cubicBezTo>
                  <a:cubicBezTo>
                    <a:pt x="59" y="99"/>
                    <a:pt x="59" y="99"/>
                    <a:pt x="59" y="98"/>
                  </a:cubicBezTo>
                  <a:cubicBezTo>
                    <a:pt x="59" y="98"/>
                    <a:pt x="59" y="98"/>
                    <a:pt x="59" y="98"/>
                  </a:cubicBezTo>
                  <a:cubicBezTo>
                    <a:pt x="60" y="98"/>
                    <a:pt x="59" y="98"/>
                    <a:pt x="59" y="97"/>
                  </a:cubicBezTo>
                  <a:cubicBezTo>
                    <a:pt x="58" y="97"/>
                    <a:pt x="58" y="95"/>
                    <a:pt x="58" y="95"/>
                  </a:cubicBezTo>
                  <a:cubicBezTo>
                    <a:pt x="58" y="94"/>
                    <a:pt x="58" y="94"/>
                    <a:pt x="56" y="94"/>
                  </a:cubicBezTo>
                  <a:cubicBezTo>
                    <a:pt x="56" y="94"/>
                    <a:pt x="56" y="94"/>
                    <a:pt x="56" y="94"/>
                  </a:cubicBezTo>
                  <a:cubicBezTo>
                    <a:pt x="56" y="94"/>
                    <a:pt x="56" y="94"/>
                    <a:pt x="56" y="93"/>
                  </a:cubicBezTo>
                  <a:cubicBezTo>
                    <a:pt x="55" y="93"/>
                    <a:pt x="55" y="93"/>
                    <a:pt x="55" y="93"/>
                  </a:cubicBezTo>
                  <a:cubicBezTo>
                    <a:pt x="55" y="90"/>
                    <a:pt x="55" y="90"/>
                    <a:pt x="56" y="90"/>
                  </a:cubicBezTo>
                  <a:cubicBezTo>
                    <a:pt x="55" y="90"/>
                    <a:pt x="56" y="89"/>
                    <a:pt x="55" y="89"/>
                  </a:cubicBezTo>
                  <a:cubicBezTo>
                    <a:pt x="55" y="89"/>
                    <a:pt x="54" y="90"/>
                    <a:pt x="54" y="89"/>
                  </a:cubicBezTo>
                  <a:cubicBezTo>
                    <a:pt x="51" y="90"/>
                    <a:pt x="54" y="87"/>
                    <a:pt x="54" y="87"/>
                  </a:cubicBezTo>
                  <a:cubicBezTo>
                    <a:pt x="54" y="87"/>
                    <a:pt x="54" y="87"/>
                    <a:pt x="54" y="87"/>
                  </a:cubicBezTo>
                  <a:cubicBezTo>
                    <a:pt x="54" y="86"/>
                    <a:pt x="54" y="86"/>
                    <a:pt x="54" y="86"/>
                  </a:cubicBezTo>
                  <a:cubicBezTo>
                    <a:pt x="54" y="86"/>
                    <a:pt x="51" y="86"/>
                    <a:pt x="54" y="85"/>
                  </a:cubicBezTo>
                  <a:cubicBezTo>
                    <a:pt x="51" y="85"/>
                    <a:pt x="51" y="82"/>
                    <a:pt x="49" y="82"/>
                  </a:cubicBezTo>
                  <a:cubicBezTo>
                    <a:pt x="49" y="82"/>
                    <a:pt x="49" y="82"/>
                    <a:pt x="49" y="81"/>
                  </a:cubicBezTo>
                  <a:cubicBezTo>
                    <a:pt x="50" y="81"/>
                    <a:pt x="49" y="82"/>
                    <a:pt x="50" y="82"/>
                  </a:cubicBezTo>
                  <a:cubicBezTo>
                    <a:pt x="50" y="82"/>
                    <a:pt x="50" y="82"/>
                    <a:pt x="50" y="82"/>
                  </a:cubicBezTo>
                  <a:cubicBezTo>
                    <a:pt x="50" y="81"/>
                    <a:pt x="49" y="81"/>
                    <a:pt x="49" y="82"/>
                  </a:cubicBezTo>
                  <a:cubicBezTo>
                    <a:pt x="47" y="81"/>
                    <a:pt x="50" y="80"/>
                    <a:pt x="49" y="80"/>
                  </a:cubicBezTo>
                  <a:cubicBezTo>
                    <a:pt x="49" y="80"/>
                    <a:pt x="49" y="80"/>
                    <a:pt x="49" y="80"/>
                  </a:cubicBezTo>
                  <a:cubicBezTo>
                    <a:pt x="49" y="77"/>
                    <a:pt x="49" y="77"/>
                    <a:pt x="49" y="77"/>
                  </a:cubicBezTo>
                  <a:cubicBezTo>
                    <a:pt x="47" y="77"/>
                    <a:pt x="47" y="77"/>
                    <a:pt x="46" y="77"/>
                  </a:cubicBezTo>
                  <a:cubicBezTo>
                    <a:pt x="46" y="77"/>
                    <a:pt x="46" y="77"/>
                    <a:pt x="47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6" y="74"/>
                    <a:pt x="46" y="76"/>
                    <a:pt x="46" y="76"/>
                  </a:cubicBezTo>
                  <a:cubicBezTo>
                    <a:pt x="47" y="74"/>
                    <a:pt x="46" y="74"/>
                    <a:pt x="47" y="74"/>
                  </a:cubicBezTo>
                  <a:cubicBezTo>
                    <a:pt x="46" y="74"/>
                    <a:pt x="46" y="74"/>
                    <a:pt x="46" y="74"/>
                  </a:cubicBezTo>
                  <a:cubicBezTo>
                    <a:pt x="46" y="73"/>
                    <a:pt x="46" y="73"/>
                    <a:pt x="46" y="73"/>
                  </a:cubicBezTo>
                  <a:cubicBezTo>
                    <a:pt x="46" y="73"/>
                    <a:pt x="46" y="73"/>
                    <a:pt x="45" y="73"/>
                  </a:cubicBezTo>
                  <a:cubicBezTo>
                    <a:pt x="46" y="73"/>
                    <a:pt x="46" y="73"/>
                    <a:pt x="46" y="73"/>
                  </a:cubicBezTo>
                  <a:cubicBezTo>
                    <a:pt x="45" y="73"/>
                    <a:pt x="45" y="73"/>
                    <a:pt x="45" y="73"/>
                  </a:cubicBezTo>
                  <a:cubicBezTo>
                    <a:pt x="46" y="72"/>
                    <a:pt x="46" y="72"/>
                    <a:pt x="46" y="72"/>
                  </a:cubicBezTo>
                  <a:cubicBezTo>
                    <a:pt x="45" y="72"/>
                    <a:pt x="45" y="72"/>
                    <a:pt x="45" y="73"/>
                  </a:cubicBezTo>
                  <a:cubicBezTo>
                    <a:pt x="45" y="72"/>
                    <a:pt x="45" y="72"/>
                    <a:pt x="45" y="72"/>
                  </a:cubicBezTo>
                  <a:cubicBezTo>
                    <a:pt x="45" y="72"/>
                    <a:pt x="45" y="72"/>
                    <a:pt x="45" y="72"/>
                  </a:cubicBezTo>
                  <a:cubicBezTo>
                    <a:pt x="45" y="72"/>
                    <a:pt x="45" y="72"/>
                    <a:pt x="45" y="72"/>
                  </a:cubicBezTo>
                  <a:cubicBezTo>
                    <a:pt x="45" y="70"/>
                    <a:pt x="45" y="70"/>
                    <a:pt x="45" y="70"/>
                  </a:cubicBezTo>
                  <a:cubicBezTo>
                    <a:pt x="45" y="70"/>
                    <a:pt x="45" y="70"/>
                    <a:pt x="43" y="69"/>
                  </a:cubicBezTo>
                  <a:cubicBezTo>
                    <a:pt x="43" y="70"/>
                    <a:pt x="43" y="70"/>
                    <a:pt x="43" y="70"/>
                  </a:cubicBezTo>
                  <a:cubicBezTo>
                    <a:pt x="43" y="69"/>
                    <a:pt x="43" y="69"/>
                    <a:pt x="43" y="69"/>
                  </a:cubicBezTo>
                  <a:cubicBezTo>
                    <a:pt x="43" y="69"/>
                    <a:pt x="43" y="69"/>
                    <a:pt x="43" y="69"/>
                  </a:cubicBezTo>
                  <a:cubicBezTo>
                    <a:pt x="43" y="68"/>
                    <a:pt x="43" y="68"/>
                    <a:pt x="43" y="68"/>
                  </a:cubicBezTo>
                  <a:cubicBezTo>
                    <a:pt x="42" y="68"/>
                    <a:pt x="41" y="69"/>
                    <a:pt x="41" y="68"/>
                  </a:cubicBezTo>
                  <a:cubicBezTo>
                    <a:pt x="41" y="67"/>
                    <a:pt x="42" y="67"/>
                    <a:pt x="42" y="67"/>
                  </a:cubicBezTo>
                  <a:cubicBezTo>
                    <a:pt x="42" y="64"/>
                    <a:pt x="42" y="63"/>
                    <a:pt x="41" y="63"/>
                  </a:cubicBezTo>
                  <a:cubicBezTo>
                    <a:pt x="41" y="63"/>
                    <a:pt x="41" y="63"/>
                    <a:pt x="41" y="61"/>
                  </a:cubicBezTo>
                  <a:cubicBezTo>
                    <a:pt x="38" y="61"/>
                    <a:pt x="41" y="59"/>
                    <a:pt x="37" y="59"/>
                  </a:cubicBezTo>
                  <a:cubicBezTo>
                    <a:pt x="37" y="59"/>
                    <a:pt x="37" y="59"/>
                    <a:pt x="36" y="59"/>
                  </a:cubicBezTo>
                  <a:cubicBezTo>
                    <a:pt x="37" y="59"/>
                    <a:pt x="36" y="59"/>
                    <a:pt x="37" y="59"/>
                  </a:cubicBezTo>
                  <a:cubicBezTo>
                    <a:pt x="37" y="57"/>
                    <a:pt x="37" y="57"/>
                    <a:pt x="38" y="57"/>
                  </a:cubicBezTo>
                  <a:cubicBezTo>
                    <a:pt x="37" y="57"/>
                    <a:pt x="37" y="56"/>
                    <a:pt x="36" y="56"/>
                  </a:cubicBezTo>
                  <a:cubicBezTo>
                    <a:pt x="37" y="56"/>
                    <a:pt x="37" y="56"/>
                    <a:pt x="37" y="55"/>
                  </a:cubicBezTo>
                  <a:cubicBezTo>
                    <a:pt x="36" y="56"/>
                    <a:pt x="36" y="55"/>
                    <a:pt x="36" y="55"/>
                  </a:cubicBezTo>
                  <a:cubicBezTo>
                    <a:pt x="36" y="55"/>
                    <a:pt x="36" y="55"/>
                    <a:pt x="36" y="55"/>
                  </a:cubicBezTo>
                  <a:cubicBezTo>
                    <a:pt x="36" y="55"/>
                    <a:pt x="36" y="55"/>
                    <a:pt x="36" y="55"/>
                  </a:cubicBezTo>
                  <a:cubicBezTo>
                    <a:pt x="36" y="54"/>
                    <a:pt x="36" y="54"/>
                    <a:pt x="36" y="54"/>
                  </a:cubicBezTo>
                  <a:cubicBezTo>
                    <a:pt x="34" y="54"/>
                    <a:pt x="34" y="54"/>
                    <a:pt x="34" y="54"/>
                  </a:cubicBezTo>
                  <a:cubicBezTo>
                    <a:pt x="34" y="54"/>
                    <a:pt x="36" y="51"/>
                    <a:pt x="34" y="51"/>
                  </a:cubicBezTo>
                  <a:cubicBezTo>
                    <a:pt x="33" y="51"/>
                    <a:pt x="33" y="51"/>
                    <a:pt x="33" y="51"/>
                  </a:cubicBezTo>
                  <a:cubicBezTo>
                    <a:pt x="33" y="50"/>
                    <a:pt x="34" y="50"/>
                    <a:pt x="34" y="50"/>
                  </a:cubicBezTo>
                  <a:cubicBezTo>
                    <a:pt x="33" y="50"/>
                    <a:pt x="33" y="48"/>
                    <a:pt x="32" y="48"/>
                  </a:cubicBezTo>
                  <a:cubicBezTo>
                    <a:pt x="33" y="47"/>
                    <a:pt x="32" y="44"/>
                    <a:pt x="30" y="43"/>
                  </a:cubicBezTo>
                  <a:cubicBezTo>
                    <a:pt x="30" y="43"/>
                    <a:pt x="30" y="43"/>
                    <a:pt x="30" y="43"/>
                  </a:cubicBezTo>
                  <a:cubicBezTo>
                    <a:pt x="30" y="43"/>
                    <a:pt x="32" y="42"/>
                    <a:pt x="30" y="42"/>
                  </a:cubicBezTo>
                  <a:cubicBezTo>
                    <a:pt x="30" y="43"/>
                    <a:pt x="29" y="42"/>
                    <a:pt x="29" y="43"/>
                  </a:cubicBezTo>
                  <a:cubicBezTo>
                    <a:pt x="29" y="42"/>
                    <a:pt x="29" y="42"/>
                    <a:pt x="29" y="42"/>
                  </a:cubicBezTo>
                  <a:cubicBezTo>
                    <a:pt x="30" y="40"/>
                    <a:pt x="29" y="42"/>
                    <a:pt x="30" y="42"/>
                  </a:cubicBezTo>
                  <a:cubicBezTo>
                    <a:pt x="30" y="42"/>
                    <a:pt x="29" y="40"/>
                    <a:pt x="30" y="40"/>
                  </a:cubicBezTo>
                  <a:cubicBezTo>
                    <a:pt x="29" y="40"/>
                    <a:pt x="29" y="40"/>
                    <a:pt x="29" y="40"/>
                  </a:cubicBezTo>
                  <a:cubicBezTo>
                    <a:pt x="29" y="40"/>
                    <a:pt x="29" y="40"/>
                    <a:pt x="29" y="40"/>
                  </a:cubicBezTo>
                  <a:cubicBezTo>
                    <a:pt x="28" y="40"/>
                    <a:pt x="28" y="42"/>
                    <a:pt x="27" y="42"/>
                  </a:cubicBezTo>
                  <a:cubicBezTo>
                    <a:pt x="27" y="42"/>
                    <a:pt x="27" y="42"/>
                    <a:pt x="27" y="42"/>
                  </a:cubicBezTo>
                  <a:cubicBezTo>
                    <a:pt x="24" y="42"/>
                    <a:pt x="24" y="43"/>
                    <a:pt x="24" y="43"/>
                  </a:cubicBezTo>
                  <a:cubicBezTo>
                    <a:pt x="24" y="42"/>
                    <a:pt x="27" y="42"/>
                    <a:pt x="27" y="42"/>
                  </a:cubicBezTo>
                  <a:cubicBezTo>
                    <a:pt x="27" y="40"/>
                    <a:pt x="28" y="40"/>
                    <a:pt x="28" y="39"/>
                  </a:cubicBezTo>
                  <a:cubicBezTo>
                    <a:pt x="28" y="39"/>
                    <a:pt x="28" y="39"/>
                    <a:pt x="28" y="40"/>
                  </a:cubicBezTo>
                  <a:cubicBezTo>
                    <a:pt x="27" y="40"/>
                    <a:pt x="28" y="39"/>
                    <a:pt x="27" y="39"/>
                  </a:cubicBezTo>
                  <a:cubicBezTo>
                    <a:pt x="28" y="39"/>
                    <a:pt x="28" y="37"/>
                    <a:pt x="28" y="37"/>
                  </a:cubicBezTo>
                  <a:cubicBezTo>
                    <a:pt x="28" y="37"/>
                    <a:pt x="28" y="39"/>
                    <a:pt x="27" y="37"/>
                  </a:cubicBezTo>
                  <a:cubicBezTo>
                    <a:pt x="28" y="37"/>
                    <a:pt x="28" y="35"/>
                    <a:pt x="28" y="35"/>
                  </a:cubicBezTo>
                  <a:cubicBezTo>
                    <a:pt x="29" y="35"/>
                    <a:pt x="28" y="35"/>
                    <a:pt x="28" y="34"/>
                  </a:cubicBezTo>
                  <a:cubicBezTo>
                    <a:pt x="27" y="35"/>
                    <a:pt x="27" y="37"/>
                    <a:pt x="27" y="35"/>
                  </a:cubicBezTo>
                  <a:cubicBezTo>
                    <a:pt x="27" y="35"/>
                    <a:pt x="27" y="34"/>
                    <a:pt x="28" y="34"/>
                  </a:cubicBezTo>
                  <a:cubicBezTo>
                    <a:pt x="27" y="34"/>
                    <a:pt x="27" y="34"/>
                    <a:pt x="27" y="34"/>
                  </a:cubicBezTo>
                  <a:cubicBezTo>
                    <a:pt x="24" y="34"/>
                    <a:pt x="27" y="33"/>
                    <a:pt x="24" y="34"/>
                  </a:cubicBezTo>
                  <a:cubicBezTo>
                    <a:pt x="27" y="33"/>
                    <a:pt x="27" y="33"/>
                    <a:pt x="27" y="33"/>
                  </a:cubicBezTo>
                  <a:cubicBezTo>
                    <a:pt x="24" y="33"/>
                    <a:pt x="24" y="33"/>
                    <a:pt x="24" y="33"/>
                  </a:cubicBezTo>
                  <a:cubicBezTo>
                    <a:pt x="24" y="33"/>
                    <a:pt x="24" y="31"/>
                    <a:pt x="23" y="31"/>
                  </a:cubicBezTo>
                  <a:cubicBezTo>
                    <a:pt x="24" y="31"/>
                    <a:pt x="23" y="31"/>
                    <a:pt x="24" y="31"/>
                  </a:cubicBezTo>
                  <a:cubicBezTo>
                    <a:pt x="24" y="31"/>
                    <a:pt x="24" y="31"/>
                    <a:pt x="27" y="31"/>
                  </a:cubicBezTo>
                  <a:cubicBezTo>
                    <a:pt x="24" y="31"/>
                    <a:pt x="24" y="31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29"/>
                    <a:pt x="24" y="29"/>
                    <a:pt x="24" y="29"/>
                  </a:cubicBezTo>
                  <a:cubicBezTo>
                    <a:pt x="24" y="29"/>
                    <a:pt x="23" y="30"/>
                    <a:pt x="23" y="29"/>
                  </a:cubicBezTo>
                  <a:cubicBezTo>
                    <a:pt x="23" y="30"/>
                    <a:pt x="23" y="30"/>
                    <a:pt x="23" y="30"/>
                  </a:cubicBezTo>
                  <a:cubicBezTo>
                    <a:pt x="23" y="30"/>
                    <a:pt x="21" y="30"/>
                    <a:pt x="21" y="29"/>
                  </a:cubicBezTo>
                  <a:cubicBezTo>
                    <a:pt x="24" y="27"/>
                    <a:pt x="24" y="27"/>
                    <a:pt x="24" y="27"/>
                  </a:cubicBezTo>
                  <a:cubicBezTo>
                    <a:pt x="23" y="27"/>
                    <a:pt x="23" y="27"/>
                    <a:pt x="23" y="27"/>
                  </a:cubicBezTo>
                  <a:cubicBezTo>
                    <a:pt x="23" y="29"/>
                    <a:pt x="23" y="29"/>
                    <a:pt x="23" y="29"/>
                  </a:cubicBezTo>
                  <a:cubicBezTo>
                    <a:pt x="23" y="29"/>
                    <a:pt x="21" y="29"/>
                    <a:pt x="21" y="27"/>
                  </a:cubicBezTo>
                  <a:cubicBezTo>
                    <a:pt x="21" y="27"/>
                    <a:pt x="21" y="26"/>
                    <a:pt x="23" y="27"/>
                  </a:cubicBezTo>
                  <a:cubicBezTo>
                    <a:pt x="23" y="26"/>
                    <a:pt x="21" y="26"/>
                    <a:pt x="21" y="27"/>
                  </a:cubicBezTo>
                  <a:cubicBezTo>
                    <a:pt x="21" y="26"/>
                    <a:pt x="21" y="26"/>
                    <a:pt x="23" y="26"/>
                  </a:cubicBezTo>
                  <a:cubicBezTo>
                    <a:pt x="21" y="26"/>
                    <a:pt x="20" y="26"/>
                    <a:pt x="20" y="26"/>
                  </a:cubicBezTo>
                  <a:cubicBezTo>
                    <a:pt x="19" y="26"/>
                    <a:pt x="19" y="26"/>
                    <a:pt x="19" y="26"/>
                  </a:cubicBezTo>
                  <a:cubicBezTo>
                    <a:pt x="19" y="26"/>
                    <a:pt x="19" y="26"/>
                    <a:pt x="19" y="26"/>
                  </a:cubicBezTo>
                  <a:cubicBezTo>
                    <a:pt x="19" y="27"/>
                    <a:pt x="19" y="26"/>
                    <a:pt x="17" y="27"/>
                  </a:cubicBezTo>
                  <a:cubicBezTo>
                    <a:pt x="17" y="26"/>
                    <a:pt x="17" y="26"/>
                    <a:pt x="17" y="26"/>
                  </a:cubicBezTo>
                  <a:cubicBezTo>
                    <a:pt x="19" y="26"/>
                    <a:pt x="19" y="24"/>
                    <a:pt x="20" y="22"/>
                  </a:cubicBezTo>
                  <a:cubicBezTo>
                    <a:pt x="20" y="21"/>
                    <a:pt x="17" y="24"/>
                    <a:pt x="19" y="22"/>
                  </a:cubicBezTo>
                  <a:cubicBezTo>
                    <a:pt x="20" y="21"/>
                    <a:pt x="20" y="21"/>
                    <a:pt x="20" y="21"/>
                  </a:cubicBezTo>
                  <a:cubicBezTo>
                    <a:pt x="19" y="21"/>
                    <a:pt x="20" y="21"/>
                    <a:pt x="20" y="20"/>
                  </a:cubicBezTo>
                  <a:cubicBezTo>
                    <a:pt x="19" y="21"/>
                    <a:pt x="17" y="20"/>
                    <a:pt x="17" y="21"/>
                  </a:cubicBezTo>
                  <a:cubicBezTo>
                    <a:pt x="17" y="21"/>
                    <a:pt x="19" y="21"/>
                    <a:pt x="19" y="22"/>
                  </a:cubicBezTo>
                  <a:cubicBezTo>
                    <a:pt x="17" y="22"/>
                    <a:pt x="17" y="22"/>
                    <a:pt x="16" y="22"/>
                  </a:cubicBezTo>
                  <a:cubicBezTo>
                    <a:pt x="16" y="21"/>
                    <a:pt x="16" y="21"/>
                    <a:pt x="17" y="21"/>
                  </a:cubicBezTo>
                  <a:cubicBezTo>
                    <a:pt x="17" y="20"/>
                    <a:pt x="17" y="21"/>
                    <a:pt x="17" y="21"/>
                  </a:cubicBezTo>
                  <a:cubicBezTo>
                    <a:pt x="17" y="20"/>
                    <a:pt x="16" y="20"/>
                    <a:pt x="17" y="20"/>
                  </a:cubicBezTo>
                  <a:cubicBezTo>
                    <a:pt x="19" y="20"/>
                    <a:pt x="19" y="20"/>
                    <a:pt x="19" y="20"/>
                  </a:cubicBezTo>
                  <a:cubicBezTo>
                    <a:pt x="19" y="18"/>
                    <a:pt x="19" y="18"/>
                    <a:pt x="19" y="18"/>
                  </a:cubicBezTo>
                  <a:cubicBezTo>
                    <a:pt x="19" y="18"/>
                    <a:pt x="19" y="18"/>
                    <a:pt x="19" y="18"/>
                  </a:cubicBezTo>
                  <a:cubicBezTo>
                    <a:pt x="17" y="18"/>
                    <a:pt x="19" y="18"/>
                    <a:pt x="19" y="17"/>
                  </a:cubicBezTo>
                  <a:cubicBezTo>
                    <a:pt x="17" y="17"/>
                    <a:pt x="17" y="17"/>
                    <a:pt x="17" y="17"/>
                  </a:cubicBezTo>
                  <a:cubicBezTo>
                    <a:pt x="17" y="18"/>
                    <a:pt x="19" y="18"/>
                    <a:pt x="17" y="20"/>
                  </a:cubicBezTo>
                  <a:cubicBezTo>
                    <a:pt x="17" y="18"/>
                    <a:pt x="17" y="18"/>
                    <a:pt x="17" y="18"/>
                  </a:cubicBezTo>
                  <a:cubicBezTo>
                    <a:pt x="16" y="18"/>
                    <a:pt x="17" y="18"/>
                    <a:pt x="16" y="18"/>
                  </a:cubicBezTo>
                  <a:cubicBezTo>
                    <a:pt x="16" y="18"/>
                    <a:pt x="15" y="18"/>
                    <a:pt x="15" y="17"/>
                  </a:cubicBezTo>
                  <a:cubicBezTo>
                    <a:pt x="16" y="17"/>
                    <a:pt x="16" y="17"/>
                    <a:pt x="16" y="17"/>
                  </a:cubicBezTo>
                  <a:cubicBezTo>
                    <a:pt x="16" y="16"/>
                    <a:pt x="16" y="16"/>
                    <a:pt x="16" y="14"/>
                  </a:cubicBezTo>
                  <a:cubicBezTo>
                    <a:pt x="15" y="16"/>
                    <a:pt x="15" y="14"/>
                    <a:pt x="15" y="14"/>
                  </a:cubicBezTo>
                  <a:cubicBezTo>
                    <a:pt x="15" y="14"/>
                    <a:pt x="16" y="16"/>
                    <a:pt x="15" y="17"/>
                  </a:cubicBezTo>
                  <a:cubicBezTo>
                    <a:pt x="13" y="17"/>
                    <a:pt x="16" y="17"/>
                    <a:pt x="15" y="18"/>
                  </a:cubicBezTo>
                  <a:cubicBezTo>
                    <a:pt x="15" y="18"/>
                    <a:pt x="13" y="18"/>
                    <a:pt x="11" y="18"/>
                  </a:cubicBezTo>
                  <a:cubicBezTo>
                    <a:pt x="11" y="18"/>
                    <a:pt x="11" y="18"/>
                    <a:pt x="11" y="18"/>
                  </a:cubicBezTo>
                  <a:cubicBezTo>
                    <a:pt x="13" y="17"/>
                    <a:pt x="13" y="18"/>
                    <a:pt x="15" y="17"/>
                  </a:cubicBezTo>
                  <a:cubicBezTo>
                    <a:pt x="13" y="17"/>
                    <a:pt x="13" y="16"/>
                    <a:pt x="13" y="16"/>
                  </a:cubicBezTo>
                  <a:cubicBezTo>
                    <a:pt x="13" y="14"/>
                    <a:pt x="11" y="16"/>
                    <a:pt x="13" y="16"/>
                  </a:cubicBezTo>
                  <a:cubicBezTo>
                    <a:pt x="11" y="14"/>
                    <a:pt x="11" y="14"/>
                    <a:pt x="10" y="13"/>
                  </a:cubicBezTo>
                  <a:cubicBezTo>
                    <a:pt x="11" y="13"/>
                    <a:pt x="10" y="11"/>
                    <a:pt x="11" y="11"/>
                  </a:cubicBezTo>
                  <a:cubicBezTo>
                    <a:pt x="13" y="11"/>
                    <a:pt x="13" y="11"/>
                    <a:pt x="13" y="11"/>
                  </a:cubicBezTo>
                  <a:cubicBezTo>
                    <a:pt x="13" y="11"/>
                    <a:pt x="13" y="11"/>
                    <a:pt x="13" y="11"/>
                  </a:cubicBezTo>
                  <a:cubicBezTo>
                    <a:pt x="13" y="11"/>
                    <a:pt x="11" y="11"/>
                    <a:pt x="11" y="9"/>
                  </a:cubicBezTo>
                  <a:cubicBezTo>
                    <a:pt x="11" y="11"/>
                    <a:pt x="10" y="11"/>
                    <a:pt x="10" y="13"/>
                  </a:cubicBezTo>
                  <a:cubicBezTo>
                    <a:pt x="10" y="11"/>
                    <a:pt x="8" y="13"/>
                    <a:pt x="8" y="11"/>
                  </a:cubicBezTo>
                  <a:cubicBezTo>
                    <a:pt x="8" y="11"/>
                    <a:pt x="8" y="9"/>
                    <a:pt x="8" y="8"/>
                  </a:cubicBezTo>
                  <a:cubicBezTo>
                    <a:pt x="7" y="8"/>
                    <a:pt x="7" y="7"/>
                    <a:pt x="7" y="5"/>
                  </a:cubicBezTo>
                  <a:cubicBezTo>
                    <a:pt x="6" y="5"/>
                    <a:pt x="6" y="7"/>
                    <a:pt x="4" y="5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6" y="5"/>
                    <a:pt x="4" y="4"/>
                    <a:pt x="6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2" y="4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3" y="1"/>
                    <a:pt x="3" y="1"/>
                    <a:pt x="2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2" y="1"/>
                  </a:cubicBezTo>
                  <a:cubicBezTo>
                    <a:pt x="2" y="1"/>
                    <a:pt x="2" y="1"/>
                    <a:pt x="2" y="3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0" y="1"/>
                    <a:pt x="2" y="3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3"/>
                    <a:pt x="0" y="4"/>
                  </a:cubicBezTo>
                  <a:cubicBezTo>
                    <a:pt x="0" y="3"/>
                    <a:pt x="2" y="4"/>
                    <a:pt x="2" y="4"/>
                  </a:cubicBezTo>
                  <a:cubicBezTo>
                    <a:pt x="0" y="4"/>
                    <a:pt x="0" y="4"/>
                    <a:pt x="2" y="5"/>
                  </a:cubicBezTo>
                  <a:cubicBezTo>
                    <a:pt x="3" y="5"/>
                    <a:pt x="2" y="7"/>
                    <a:pt x="2" y="7"/>
                  </a:cubicBezTo>
                  <a:cubicBezTo>
                    <a:pt x="3" y="7"/>
                    <a:pt x="3" y="5"/>
                    <a:pt x="3" y="5"/>
                  </a:cubicBezTo>
                  <a:cubicBezTo>
                    <a:pt x="4" y="5"/>
                    <a:pt x="3" y="5"/>
                    <a:pt x="4" y="5"/>
                  </a:cubicBezTo>
                  <a:cubicBezTo>
                    <a:pt x="3" y="7"/>
                    <a:pt x="3" y="7"/>
                    <a:pt x="3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3" y="8"/>
                    <a:pt x="3" y="8"/>
                    <a:pt x="3" y="9"/>
                  </a:cubicBezTo>
                  <a:cubicBezTo>
                    <a:pt x="4" y="11"/>
                    <a:pt x="4" y="13"/>
                    <a:pt x="6" y="13"/>
                  </a:cubicBezTo>
                  <a:cubicBezTo>
                    <a:pt x="6" y="13"/>
                    <a:pt x="6" y="13"/>
                    <a:pt x="6" y="13"/>
                  </a:cubicBezTo>
                  <a:cubicBezTo>
                    <a:pt x="4" y="14"/>
                    <a:pt x="6" y="14"/>
                    <a:pt x="6" y="16"/>
                  </a:cubicBezTo>
                  <a:cubicBezTo>
                    <a:pt x="7" y="17"/>
                    <a:pt x="7" y="18"/>
                    <a:pt x="8" y="18"/>
                  </a:cubicBezTo>
                  <a:cubicBezTo>
                    <a:pt x="8" y="21"/>
                    <a:pt x="10" y="22"/>
                    <a:pt x="11" y="26"/>
                  </a:cubicBezTo>
                  <a:cubicBezTo>
                    <a:pt x="11" y="24"/>
                    <a:pt x="11" y="24"/>
                    <a:pt x="11" y="24"/>
                  </a:cubicBezTo>
                  <a:cubicBezTo>
                    <a:pt x="11" y="26"/>
                    <a:pt x="13" y="24"/>
                    <a:pt x="13" y="26"/>
                  </a:cubicBezTo>
                  <a:cubicBezTo>
                    <a:pt x="11" y="26"/>
                    <a:pt x="11" y="26"/>
                    <a:pt x="11" y="27"/>
                  </a:cubicBezTo>
                  <a:cubicBezTo>
                    <a:pt x="13" y="27"/>
                    <a:pt x="13" y="29"/>
                    <a:pt x="13" y="30"/>
                  </a:cubicBezTo>
                  <a:cubicBezTo>
                    <a:pt x="13" y="30"/>
                    <a:pt x="13" y="30"/>
                    <a:pt x="13" y="30"/>
                  </a:cubicBezTo>
                  <a:cubicBezTo>
                    <a:pt x="13" y="31"/>
                    <a:pt x="15" y="31"/>
                    <a:pt x="16" y="33"/>
                  </a:cubicBezTo>
                  <a:cubicBezTo>
                    <a:pt x="16" y="33"/>
                    <a:pt x="16" y="33"/>
                    <a:pt x="16" y="33"/>
                  </a:cubicBezTo>
                  <a:cubicBezTo>
                    <a:pt x="16" y="34"/>
                    <a:pt x="16" y="34"/>
                    <a:pt x="16" y="35"/>
                  </a:cubicBezTo>
                  <a:cubicBezTo>
                    <a:pt x="16" y="37"/>
                    <a:pt x="17" y="37"/>
                    <a:pt x="17" y="39"/>
                  </a:cubicBezTo>
                  <a:cubicBezTo>
                    <a:pt x="17" y="42"/>
                    <a:pt x="20" y="43"/>
                    <a:pt x="20" y="46"/>
                  </a:cubicBezTo>
                  <a:cubicBezTo>
                    <a:pt x="21" y="46"/>
                    <a:pt x="21" y="46"/>
                    <a:pt x="21" y="46"/>
                  </a:cubicBezTo>
                  <a:cubicBezTo>
                    <a:pt x="21" y="48"/>
                    <a:pt x="24" y="51"/>
                    <a:pt x="24" y="55"/>
                  </a:cubicBezTo>
                  <a:cubicBezTo>
                    <a:pt x="27" y="54"/>
                    <a:pt x="27" y="54"/>
                    <a:pt x="27" y="54"/>
                  </a:cubicBezTo>
                  <a:cubicBezTo>
                    <a:pt x="28" y="55"/>
                    <a:pt x="27" y="55"/>
                    <a:pt x="27" y="56"/>
                  </a:cubicBezTo>
                  <a:cubicBezTo>
                    <a:pt x="27" y="56"/>
                    <a:pt x="27" y="57"/>
                    <a:pt x="28" y="57"/>
                  </a:cubicBezTo>
                  <a:cubicBezTo>
                    <a:pt x="28" y="59"/>
                    <a:pt x="28" y="59"/>
                    <a:pt x="28" y="59"/>
                  </a:cubicBezTo>
                  <a:cubicBezTo>
                    <a:pt x="29" y="60"/>
                    <a:pt x="29" y="60"/>
                    <a:pt x="29" y="61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9" y="61"/>
                    <a:pt x="29" y="61"/>
                    <a:pt x="30" y="61"/>
                  </a:cubicBezTo>
                  <a:cubicBezTo>
                    <a:pt x="30" y="61"/>
                    <a:pt x="32" y="63"/>
                    <a:pt x="29" y="63"/>
                  </a:cubicBezTo>
                  <a:cubicBezTo>
                    <a:pt x="30" y="64"/>
                    <a:pt x="30" y="68"/>
                    <a:pt x="32" y="68"/>
                  </a:cubicBezTo>
                  <a:cubicBezTo>
                    <a:pt x="32" y="68"/>
                    <a:pt x="32" y="68"/>
                    <a:pt x="32" y="69"/>
                  </a:cubicBezTo>
                  <a:cubicBezTo>
                    <a:pt x="32" y="69"/>
                    <a:pt x="34" y="70"/>
                    <a:pt x="33" y="72"/>
                  </a:cubicBezTo>
                  <a:cubicBezTo>
                    <a:pt x="34" y="72"/>
                    <a:pt x="34" y="70"/>
                    <a:pt x="34" y="72"/>
                  </a:cubicBezTo>
                  <a:cubicBezTo>
                    <a:pt x="34" y="72"/>
                    <a:pt x="34" y="72"/>
                    <a:pt x="34" y="72"/>
                  </a:cubicBezTo>
                  <a:cubicBezTo>
                    <a:pt x="34" y="74"/>
                    <a:pt x="37" y="76"/>
                    <a:pt x="37" y="77"/>
                  </a:cubicBezTo>
                  <a:cubicBezTo>
                    <a:pt x="38" y="82"/>
                    <a:pt x="41" y="85"/>
                    <a:pt x="42" y="87"/>
                  </a:cubicBezTo>
                  <a:cubicBezTo>
                    <a:pt x="43" y="87"/>
                    <a:pt x="43" y="87"/>
                    <a:pt x="43" y="87"/>
                  </a:cubicBezTo>
                  <a:cubicBezTo>
                    <a:pt x="42" y="89"/>
                    <a:pt x="45" y="89"/>
                    <a:pt x="45" y="90"/>
                  </a:cubicBezTo>
                  <a:cubicBezTo>
                    <a:pt x="45" y="90"/>
                    <a:pt x="45" y="93"/>
                    <a:pt x="45" y="90"/>
                  </a:cubicBezTo>
                  <a:cubicBezTo>
                    <a:pt x="45" y="93"/>
                    <a:pt x="47" y="94"/>
                    <a:pt x="46" y="95"/>
                  </a:cubicBezTo>
                  <a:cubicBezTo>
                    <a:pt x="46" y="95"/>
                    <a:pt x="46" y="95"/>
                    <a:pt x="46" y="95"/>
                  </a:cubicBezTo>
                  <a:cubicBezTo>
                    <a:pt x="47" y="95"/>
                    <a:pt x="47" y="97"/>
                    <a:pt x="49" y="98"/>
                  </a:cubicBezTo>
                  <a:cubicBezTo>
                    <a:pt x="49" y="97"/>
                    <a:pt x="49" y="97"/>
                    <a:pt x="49" y="97"/>
                  </a:cubicBezTo>
                  <a:cubicBezTo>
                    <a:pt x="50" y="97"/>
                    <a:pt x="49" y="99"/>
                    <a:pt x="50" y="98"/>
                  </a:cubicBezTo>
                  <a:cubicBezTo>
                    <a:pt x="50" y="98"/>
                    <a:pt x="49" y="99"/>
                    <a:pt x="49" y="98"/>
                  </a:cubicBezTo>
                  <a:cubicBezTo>
                    <a:pt x="51" y="100"/>
                    <a:pt x="51" y="103"/>
                    <a:pt x="54" y="108"/>
                  </a:cubicBezTo>
                  <a:cubicBezTo>
                    <a:pt x="56" y="110"/>
                    <a:pt x="56" y="107"/>
                    <a:pt x="56" y="108"/>
                  </a:cubicBezTo>
                  <a:cubicBezTo>
                    <a:pt x="56" y="108"/>
                    <a:pt x="55" y="110"/>
                    <a:pt x="56" y="108"/>
                  </a:cubicBezTo>
                  <a:cubicBezTo>
                    <a:pt x="56" y="110"/>
                    <a:pt x="58" y="108"/>
                    <a:pt x="58" y="110"/>
                  </a:cubicBezTo>
                  <a:cubicBezTo>
                    <a:pt x="56" y="110"/>
                    <a:pt x="58" y="110"/>
                    <a:pt x="56" y="111"/>
                  </a:cubicBezTo>
                  <a:cubicBezTo>
                    <a:pt x="58" y="111"/>
                    <a:pt x="59" y="111"/>
                    <a:pt x="59" y="112"/>
                  </a:cubicBezTo>
                  <a:cubicBezTo>
                    <a:pt x="59" y="112"/>
                    <a:pt x="59" y="112"/>
                    <a:pt x="59" y="112"/>
                  </a:cubicBezTo>
                  <a:cubicBezTo>
                    <a:pt x="58" y="113"/>
                    <a:pt x="59" y="115"/>
                    <a:pt x="59" y="116"/>
                  </a:cubicBezTo>
                  <a:cubicBezTo>
                    <a:pt x="62" y="124"/>
                    <a:pt x="64" y="129"/>
                    <a:pt x="68" y="136"/>
                  </a:cubicBezTo>
                  <a:cubicBezTo>
                    <a:pt x="72" y="141"/>
                    <a:pt x="73" y="149"/>
                    <a:pt x="77" y="154"/>
                  </a:cubicBezTo>
                  <a:cubicBezTo>
                    <a:pt x="81" y="154"/>
                    <a:pt x="81" y="154"/>
                    <a:pt x="81" y="156"/>
                  </a:cubicBezTo>
                  <a:cubicBezTo>
                    <a:pt x="81" y="155"/>
                    <a:pt x="81" y="155"/>
                    <a:pt x="81" y="155"/>
                  </a:cubicBezTo>
                  <a:cubicBezTo>
                    <a:pt x="81" y="156"/>
                    <a:pt x="83" y="156"/>
                    <a:pt x="81" y="159"/>
                  </a:cubicBezTo>
                  <a:cubicBezTo>
                    <a:pt x="83" y="160"/>
                    <a:pt x="84" y="163"/>
                    <a:pt x="85" y="164"/>
                  </a:cubicBezTo>
                  <a:cubicBezTo>
                    <a:pt x="85" y="164"/>
                    <a:pt x="85" y="164"/>
                    <a:pt x="85" y="164"/>
                  </a:cubicBezTo>
                  <a:cubicBezTo>
                    <a:pt x="85" y="166"/>
                    <a:pt x="85" y="166"/>
                    <a:pt x="85" y="166"/>
                  </a:cubicBezTo>
                  <a:cubicBezTo>
                    <a:pt x="85" y="166"/>
                    <a:pt x="85" y="166"/>
                    <a:pt x="85" y="166"/>
                  </a:cubicBezTo>
                  <a:cubicBezTo>
                    <a:pt x="85" y="166"/>
                    <a:pt x="85" y="166"/>
                    <a:pt x="85" y="166"/>
                  </a:cubicBezTo>
                  <a:cubicBezTo>
                    <a:pt x="86" y="173"/>
                    <a:pt x="92" y="177"/>
                    <a:pt x="96" y="183"/>
                  </a:cubicBezTo>
                  <a:cubicBezTo>
                    <a:pt x="97" y="184"/>
                    <a:pt x="97" y="186"/>
                    <a:pt x="98" y="188"/>
                  </a:cubicBezTo>
                  <a:cubicBezTo>
                    <a:pt x="101" y="192"/>
                    <a:pt x="105" y="194"/>
                    <a:pt x="106" y="201"/>
                  </a:cubicBezTo>
                  <a:cubicBezTo>
                    <a:pt x="106" y="201"/>
                    <a:pt x="109" y="197"/>
                    <a:pt x="109" y="196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79" name="Hình tự do 142"/>
            <p:cNvSpPr/>
            <p:nvPr/>
          </p:nvSpPr>
          <p:spPr bwMode="auto">
            <a:xfrm>
              <a:off x="3979" y="1962"/>
              <a:ext cx="257" cy="478"/>
            </a:xfrm>
            <a:custGeom>
              <a:avLst/>
              <a:gdLst>
                <a:gd name="T0" fmla="*/ 96 w 109"/>
                <a:gd name="T1" fmla="*/ 177 h 202"/>
                <a:gd name="T2" fmla="*/ 94 w 109"/>
                <a:gd name="T3" fmla="*/ 172 h 202"/>
                <a:gd name="T4" fmla="*/ 88 w 109"/>
                <a:gd name="T5" fmla="*/ 158 h 202"/>
                <a:gd name="T6" fmla="*/ 87 w 109"/>
                <a:gd name="T7" fmla="*/ 155 h 202"/>
                <a:gd name="T8" fmla="*/ 79 w 109"/>
                <a:gd name="T9" fmla="*/ 143 h 202"/>
                <a:gd name="T10" fmla="*/ 75 w 109"/>
                <a:gd name="T11" fmla="*/ 138 h 202"/>
                <a:gd name="T12" fmla="*/ 73 w 109"/>
                <a:gd name="T13" fmla="*/ 131 h 202"/>
                <a:gd name="T14" fmla="*/ 70 w 109"/>
                <a:gd name="T15" fmla="*/ 124 h 202"/>
                <a:gd name="T16" fmla="*/ 68 w 109"/>
                <a:gd name="T17" fmla="*/ 122 h 202"/>
                <a:gd name="T18" fmla="*/ 68 w 109"/>
                <a:gd name="T19" fmla="*/ 118 h 202"/>
                <a:gd name="T20" fmla="*/ 65 w 109"/>
                <a:gd name="T21" fmla="*/ 110 h 202"/>
                <a:gd name="T22" fmla="*/ 61 w 109"/>
                <a:gd name="T23" fmla="*/ 106 h 202"/>
                <a:gd name="T24" fmla="*/ 60 w 109"/>
                <a:gd name="T25" fmla="*/ 102 h 202"/>
                <a:gd name="T26" fmla="*/ 57 w 109"/>
                <a:gd name="T27" fmla="*/ 97 h 202"/>
                <a:gd name="T28" fmla="*/ 55 w 109"/>
                <a:gd name="T29" fmla="*/ 91 h 202"/>
                <a:gd name="T30" fmla="*/ 48 w 109"/>
                <a:gd name="T31" fmla="*/ 84 h 202"/>
                <a:gd name="T32" fmla="*/ 48 w 109"/>
                <a:gd name="T33" fmla="*/ 80 h 202"/>
                <a:gd name="T34" fmla="*/ 46 w 109"/>
                <a:gd name="T35" fmla="*/ 79 h 202"/>
                <a:gd name="T36" fmla="*/ 44 w 109"/>
                <a:gd name="T37" fmla="*/ 76 h 202"/>
                <a:gd name="T38" fmla="*/ 44 w 109"/>
                <a:gd name="T39" fmla="*/ 75 h 202"/>
                <a:gd name="T40" fmla="*/ 43 w 109"/>
                <a:gd name="T41" fmla="*/ 70 h 202"/>
                <a:gd name="T42" fmla="*/ 38 w 109"/>
                <a:gd name="T43" fmla="*/ 61 h 202"/>
                <a:gd name="T44" fmla="*/ 37 w 109"/>
                <a:gd name="T45" fmla="*/ 57 h 202"/>
                <a:gd name="T46" fmla="*/ 33 w 109"/>
                <a:gd name="T47" fmla="*/ 53 h 202"/>
                <a:gd name="T48" fmla="*/ 29 w 109"/>
                <a:gd name="T49" fmla="*/ 45 h 202"/>
                <a:gd name="T50" fmla="*/ 26 w 109"/>
                <a:gd name="T51" fmla="*/ 44 h 202"/>
                <a:gd name="T52" fmla="*/ 26 w 109"/>
                <a:gd name="T53" fmla="*/ 40 h 202"/>
                <a:gd name="T54" fmla="*/ 27 w 109"/>
                <a:gd name="T55" fmla="*/ 37 h 202"/>
                <a:gd name="T56" fmla="*/ 25 w 109"/>
                <a:gd name="T57" fmla="*/ 33 h 202"/>
                <a:gd name="T58" fmla="*/ 25 w 109"/>
                <a:gd name="T59" fmla="*/ 30 h 202"/>
                <a:gd name="T60" fmla="*/ 24 w 109"/>
                <a:gd name="T61" fmla="*/ 29 h 202"/>
                <a:gd name="T62" fmla="*/ 18 w 109"/>
                <a:gd name="T63" fmla="*/ 28 h 202"/>
                <a:gd name="T64" fmla="*/ 18 w 109"/>
                <a:gd name="T65" fmla="*/ 24 h 202"/>
                <a:gd name="T66" fmla="*/ 17 w 109"/>
                <a:gd name="T67" fmla="*/ 23 h 202"/>
                <a:gd name="T68" fmla="*/ 17 w 109"/>
                <a:gd name="T69" fmla="*/ 20 h 202"/>
                <a:gd name="T70" fmla="*/ 16 w 109"/>
                <a:gd name="T71" fmla="*/ 16 h 202"/>
                <a:gd name="T72" fmla="*/ 13 w 109"/>
                <a:gd name="T73" fmla="*/ 20 h 202"/>
                <a:gd name="T74" fmla="*/ 13 w 109"/>
                <a:gd name="T75" fmla="*/ 13 h 202"/>
                <a:gd name="T76" fmla="*/ 4 w 109"/>
                <a:gd name="T77" fmla="*/ 8 h 202"/>
                <a:gd name="T78" fmla="*/ 3 w 109"/>
                <a:gd name="T79" fmla="*/ 7 h 202"/>
                <a:gd name="T80" fmla="*/ 0 w 109"/>
                <a:gd name="T81" fmla="*/ 0 h 202"/>
                <a:gd name="T82" fmla="*/ 0 w 109"/>
                <a:gd name="T83" fmla="*/ 3 h 202"/>
                <a:gd name="T84" fmla="*/ 4 w 109"/>
                <a:gd name="T85" fmla="*/ 8 h 202"/>
                <a:gd name="T86" fmla="*/ 5 w 109"/>
                <a:gd name="T87" fmla="*/ 17 h 202"/>
                <a:gd name="T88" fmla="*/ 13 w 109"/>
                <a:gd name="T89" fmla="*/ 33 h 202"/>
                <a:gd name="T90" fmla="*/ 20 w 109"/>
                <a:gd name="T91" fmla="*/ 49 h 202"/>
                <a:gd name="T92" fmla="*/ 27 w 109"/>
                <a:gd name="T93" fmla="*/ 62 h 202"/>
                <a:gd name="T94" fmla="*/ 31 w 109"/>
                <a:gd name="T95" fmla="*/ 70 h 202"/>
                <a:gd name="T96" fmla="*/ 43 w 109"/>
                <a:gd name="T97" fmla="*/ 89 h 202"/>
                <a:gd name="T98" fmla="*/ 48 w 109"/>
                <a:gd name="T99" fmla="*/ 98 h 202"/>
                <a:gd name="T100" fmla="*/ 57 w 109"/>
                <a:gd name="T101" fmla="*/ 111 h 202"/>
                <a:gd name="T102" fmla="*/ 78 w 109"/>
                <a:gd name="T103" fmla="*/ 156 h 202"/>
                <a:gd name="T104" fmla="*/ 85 w 109"/>
                <a:gd name="T105" fmla="*/ 168 h 202"/>
                <a:gd name="T106" fmla="*/ 108 w 109"/>
                <a:gd name="T107" fmla="*/ 198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09" h="202">
                  <a:moveTo>
                    <a:pt x="108" y="198"/>
                  </a:moveTo>
                  <a:cubicBezTo>
                    <a:pt x="109" y="195"/>
                    <a:pt x="105" y="194"/>
                    <a:pt x="105" y="188"/>
                  </a:cubicBezTo>
                  <a:cubicBezTo>
                    <a:pt x="105" y="188"/>
                    <a:pt x="103" y="190"/>
                    <a:pt x="103" y="188"/>
                  </a:cubicBezTo>
                  <a:cubicBezTo>
                    <a:pt x="103" y="186"/>
                    <a:pt x="100" y="182"/>
                    <a:pt x="98" y="181"/>
                  </a:cubicBezTo>
                  <a:cubicBezTo>
                    <a:pt x="98" y="181"/>
                    <a:pt x="98" y="181"/>
                    <a:pt x="98" y="181"/>
                  </a:cubicBezTo>
                  <a:cubicBezTo>
                    <a:pt x="96" y="181"/>
                    <a:pt x="98" y="178"/>
                    <a:pt x="96" y="177"/>
                  </a:cubicBezTo>
                  <a:cubicBezTo>
                    <a:pt x="96" y="178"/>
                    <a:pt x="96" y="178"/>
                    <a:pt x="96" y="178"/>
                  </a:cubicBezTo>
                  <a:cubicBezTo>
                    <a:pt x="96" y="177"/>
                    <a:pt x="96" y="177"/>
                    <a:pt x="96" y="175"/>
                  </a:cubicBezTo>
                  <a:cubicBezTo>
                    <a:pt x="95" y="177"/>
                    <a:pt x="95" y="177"/>
                    <a:pt x="95" y="177"/>
                  </a:cubicBezTo>
                  <a:cubicBezTo>
                    <a:pt x="95" y="175"/>
                    <a:pt x="95" y="175"/>
                    <a:pt x="95" y="175"/>
                  </a:cubicBezTo>
                  <a:cubicBezTo>
                    <a:pt x="96" y="174"/>
                    <a:pt x="94" y="173"/>
                    <a:pt x="95" y="172"/>
                  </a:cubicBezTo>
                  <a:cubicBezTo>
                    <a:pt x="94" y="172"/>
                    <a:pt x="94" y="172"/>
                    <a:pt x="94" y="172"/>
                  </a:cubicBezTo>
                  <a:cubicBezTo>
                    <a:pt x="94" y="169"/>
                    <a:pt x="92" y="168"/>
                    <a:pt x="91" y="164"/>
                  </a:cubicBezTo>
                  <a:cubicBezTo>
                    <a:pt x="91" y="164"/>
                    <a:pt x="91" y="164"/>
                    <a:pt x="91" y="164"/>
                  </a:cubicBezTo>
                  <a:cubicBezTo>
                    <a:pt x="91" y="162"/>
                    <a:pt x="91" y="162"/>
                    <a:pt x="91" y="162"/>
                  </a:cubicBezTo>
                  <a:cubicBezTo>
                    <a:pt x="88" y="162"/>
                    <a:pt x="91" y="161"/>
                    <a:pt x="88" y="160"/>
                  </a:cubicBezTo>
                  <a:cubicBezTo>
                    <a:pt x="88" y="160"/>
                    <a:pt x="88" y="160"/>
                    <a:pt x="88" y="160"/>
                  </a:cubicBezTo>
                  <a:cubicBezTo>
                    <a:pt x="91" y="160"/>
                    <a:pt x="88" y="160"/>
                    <a:pt x="88" y="158"/>
                  </a:cubicBezTo>
                  <a:cubicBezTo>
                    <a:pt x="88" y="158"/>
                    <a:pt x="88" y="158"/>
                    <a:pt x="88" y="158"/>
                  </a:cubicBezTo>
                  <a:cubicBezTo>
                    <a:pt x="88" y="158"/>
                    <a:pt x="87" y="158"/>
                    <a:pt x="87" y="157"/>
                  </a:cubicBezTo>
                  <a:cubicBezTo>
                    <a:pt x="87" y="157"/>
                    <a:pt x="87" y="157"/>
                    <a:pt x="87" y="157"/>
                  </a:cubicBezTo>
                  <a:cubicBezTo>
                    <a:pt x="87" y="157"/>
                    <a:pt x="87" y="157"/>
                    <a:pt x="87" y="157"/>
                  </a:cubicBezTo>
                  <a:cubicBezTo>
                    <a:pt x="87" y="157"/>
                    <a:pt x="87" y="157"/>
                    <a:pt x="87" y="157"/>
                  </a:cubicBezTo>
                  <a:cubicBezTo>
                    <a:pt x="87" y="156"/>
                    <a:pt x="86" y="156"/>
                    <a:pt x="87" y="155"/>
                  </a:cubicBezTo>
                  <a:cubicBezTo>
                    <a:pt x="86" y="156"/>
                    <a:pt x="87" y="156"/>
                    <a:pt x="86" y="156"/>
                  </a:cubicBezTo>
                  <a:cubicBezTo>
                    <a:pt x="85" y="153"/>
                    <a:pt x="83" y="149"/>
                    <a:pt x="82" y="145"/>
                  </a:cubicBezTo>
                  <a:cubicBezTo>
                    <a:pt x="81" y="145"/>
                    <a:pt x="81" y="145"/>
                    <a:pt x="81" y="145"/>
                  </a:cubicBezTo>
                  <a:cubicBezTo>
                    <a:pt x="81" y="145"/>
                    <a:pt x="79" y="144"/>
                    <a:pt x="81" y="144"/>
                  </a:cubicBezTo>
                  <a:cubicBezTo>
                    <a:pt x="79" y="144"/>
                    <a:pt x="79" y="144"/>
                    <a:pt x="79" y="144"/>
                  </a:cubicBezTo>
                  <a:cubicBezTo>
                    <a:pt x="79" y="144"/>
                    <a:pt x="81" y="143"/>
                    <a:pt x="79" y="143"/>
                  </a:cubicBezTo>
                  <a:cubicBezTo>
                    <a:pt x="79" y="143"/>
                    <a:pt x="79" y="143"/>
                    <a:pt x="79" y="143"/>
                  </a:cubicBezTo>
                  <a:cubicBezTo>
                    <a:pt x="78" y="141"/>
                    <a:pt x="78" y="141"/>
                    <a:pt x="78" y="141"/>
                  </a:cubicBezTo>
                  <a:cubicBezTo>
                    <a:pt x="78" y="141"/>
                    <a:pt x="78" y="141"/>
                    <a:pt x="78" y="141"/>
                  </a:cubicBezTo>
                  <a:cubicBezTo>
                    <a:pt x="78" y="140"/>
                    <a:pt x="75" y="140"/>
                    <a:pt x="78" y="140"/>
                  </a:cubicBezTo>
                  <a:cubicBezTo>
                    <a:pt x="75" y="140"/>
                    <a:pt x="75" y="140"/>
                    <a:pt x="75" y="140"/>
                  </a:cubicBezTo>
                  <a:cubicBezTo>
                    <a:pt x="74" y="140"/>
                    <a:pt x="78" y="138"/>
                    <a:pt x="75" y="138"/>
                  </a:cubicBezTo>
                  <a:cubicBezTo>
                    <a:pt x="75" y="138"/>
                    <a:pt x="75" y="138"/>
                    <a:pt x="75" y="138"/>
                  </a:cubicBezTo>
                  <a:cubicBezTo>
                    <a:pt x="75" y="136"/>
                    <a:pt x="75" y="136"/>
                    <a:pt x="75" y="135"/>
                  </a:cubicBezTo>
                  <a:cubicBezTo>
                    <a:pt x="75" y="135"/>
                    <a:pt x="75" y="135"/>
                    <a:pt x="75" y="135"/>
                  </a:cubicBezTo>
                  <a:cubicBezTo>
                    <a:pt x="74" y="135"/>
                    <a:pt x="74" y="134"/>
                    <a:pt x="74" y="132"/>
                  </a:cubicBezTo>
                  <a:cubicBezTo>
                    <a:pt x="73" y="132"/>
                    <a:pt x="73" y="134"/>
                    <a:pt x="73" y="132"/>
                  </a:cubicBezTo>
                  <a:cubicBezTo>
                    <a:pt x="73" y="132"/>
                    <a:pt x="72" y="131"/>
                    <a:pt x="73" y="131"/>
                  </a:cubicBezTo>
                  <a:cubicBezTo>
                    <a:pt x="73" y="130"/>
                    <a:pt x="72" y="130"/>
                    <a:pt x="72" y="128"/>
                  </a:cubicBezTo>
                  <a:cubicBezTo>
                    <a:pt x="72" y="130"/>
                    <a:pt x="70" y="128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9" y="130"/>
                    <a:pt x="70" y="130"/>
                    <a:pt x="70" y="130"/>
                  </a:cubicBezTo>
                  <a:cubicBezTo>
                    <a:pt x="69" y="130"/>
                    <a:pt x="69" y="128"/>
                    <a:pt x="69" y="128"/>
                  </a:cubicBezTo>
                  <a:cubicBezTo>
                    <a:pt x="69" y="127"/>
                    <a:pt x="70" y="124"/>
                    <a:pt x="70" y="124"/>
                  </a:cubicBezTo>
                  <a:cubicBezTo>
                    <a:pt x="69" y="124"/>
                    <a:pt x="69" y="124"/>
                    <a:pt x="69" y="124"/>
                  </a:cubicBezTo>
                  <a:cubicBezTo>
                    <a:pt x="70" y="123"/>
                    <a:pt x="70" y="123"/>
                    <a:pt x="70" y="123"/>
                  </a:cubicBezTo>
                  <a:cubicBezTo>
                    <a:pt x="70" y="122"/>
                    <a:pt x="69" y="123"/>
                    <a:pt x="69" y="122"/>
                  </a:cubicBezTo>
                  <a:cubicBezTo>
                    <a:pt x="69" y="122"/>
                    <a:pt x="69" y="122"/>
                    <a:pt x="70" y="122"/>
                  </a:cubicBezTo>
                  <a:cubicBezTo>
                    <a:pt x="69" y="122"/>
                    <a:pt x="69" y="121"/>
                    <a:pt x="68" y="121"/>
                  </a:cubicBezTo>
                  <a:cubicBezTo>
                    <a:pt x="68" y="122"/>
                    <a:pt x="68" y="122"/>
                    <a:pt x="68" y="122"/>
                  </a:cubicBezTo>
                  <a:cubicBezTo>
                    <a:pt x="68" y="121"/>
                    <a:pt x="68" y="121"/>
                    <a:pt x="68" y="121"/>
                  </a:cubicBezTo>
                  <a:cubicBezTo>
                    <a:pt x="68" y="121"/>
                    <a:pt x="68" y="121"/>
                    <a:pt x="68" y="121"/>
                  </a:cubicBezTo>
                  <a:cubicBezTo>
                    <a:pt x="66" y="119"/>
                    <a:pt x="68" y="119"/>
                    <a:pt x="68" y="119"/>
                  </a:cubicBezTo>
                  <a:cubicBezTo>
                    <a:pt x="68" y="119"/>
                    <a:pt x="68" y="119"/>
                    <a:pt x="68" y="119"/>
                  </a:cubicBezTo>
                  <a:cubicBezTo>
                    <a:pt x="68" y="118"/>
                    <a:pt x="68" y="118"/>
                    <a:pt x="68" y="118"/>
                  </a:cubicBezTo>
                  <a:cubicBezTo>
                    <a:pt x="68" y="118"/>
                    <a:pt x="68" y="118"/>
                    <a:pt x="68" y="118"/>
                  </a:cubicBezTo>
                  <a:cubicBezTo>
                    <a:pt x="68" y="117"/>
                    <a:pt x="68" y="117"/>
                    <a:pt x="68" y="115"/>
                  </a:cubicBezTo>
                  <a:cubicBezTo>
                    <a:pt x="66" y="115"/>
                    <a:pt x="66" y="115"/>
                    <a:pt x="66" y="115"/>
                  </a:cubicBezTo>
                  <a:cubicBezTo>
                    <a:pt x="65" y="115"/>
                    <a:pt x="66" y="111"/>
                    <a:pt x="65" y="111"/>
                  </a:cubicBezTo>
                  <a:cubicBezTo>
                    <a:pt x="66" y="111"/>
                    <a:pt x="66" y="111"/>
                    <a:pt x="66" y="111"/>
                  </a:cubicBezTo>
                  <a:cubicBezTo>
                    <a:pt x="65" y="111"/>
                    <a:pt x="65" y="111"/>
                    <a:pt x="65" y="111"/>
                  </a:cubicBezTo>
                  <a:cubicBezTo>
                    <a:pt x="64" y="111"/>
                    <a:pt x="65" y="110"/>
                    <a:pt x="65" y="110"/>
                  </a:cubicBezTo>
                  <a:cubicBezTo>
                    <a:pt x="65" y="110"/>
                    <a:pt x="65" y="110"/>
                    <a:pt x="65" y="110"/>
                  </a:cubicBezTo>
                  <a:cubicBezTo>
                    <a:pt x="65" y="110"/>
                    <a:pt x="64" y="108"/>
                    <a:pt x="61" y="106"/>
                  </a:cubicBezTo>
                  <a:cubicBezTo>
                    <a:pt x="64" y="106"/>
                    <a:pt x="64" y="105"/>
                    <a:pt x="64" y="105"/>
                  </a:cubicBezTo>
                  <a:cubicBezTo>
                    <a:pt x="61" y="106"/>
                    <a:pt x="61" y="106"/>
                    <a:pt x="61" y="106"/>
                  </a:cubicBezTo>
                  <a:cubicBezTo>
                    <a:pt x="61" y="105"/>
                    <a:pt x="61" y="105"/>
                    <a:pt x="61" y="105"/>
                  </a:cubicBezTo>
                  <a:cubicBezTo>
                    <a:pt x="61" y="104"/>
                    <a:pt x="61" y="108"/>
                    <a:pt x="61" y="106"/>
                  </a:cubicBezTo>
                  <a:cubicBezTo>
                    <a:pt x="61" y="105"/>
                    <a:pt x="61" y="105"/>
                    <a:pt x="61" y="105"/>
                  </a:cubicBezTo>
                  <a:cubicBezTo>
                    <a:pt x="61" y="105"/>
                    <a:pt x="61" y="104"/>
                    <a:pt x="60" y="104"/>
                  </a:cubicBezTo>
                  <a:cubicBezTo>
                    <a:pt x="60" y="105"/>
                    <a:pt x="60" y="105"/>
                    <a:pt x="60" y="105"/>
                  </a:cubicBezTo>
                  <a:cubicBezTo>
                    <a:pt x="60" y="104"/>
                    <a:pt x="60" y="104"/>
                    <a:pt x="60" y="104"/>
                  </a:cubicBezTo>
                  <a:cubicBezTo>
                    <a:pt x="60" y="102"/>
                    <a:pt x="60" y="102"/>
                    <a:pt x="60" y="102"/>
                  </a:cubicBezTo>
                  <a:cubicBezTo>
                    <a:pt x="60" y="102"/>
                    <a:pt x="60" y="102"/>
                    <a:pt x="60" y="102"/>
                  </a:cubicBezTo>
                  <a:cubicBezTo>
                    <a:pt x="60" y="102"/>
                    <a:pt x="60" y="101"/>
                    <a:pt x="59" y="101"/>
                  </a:cubicBezTo>
                  <a:cubicBezTo>
                    <a:pt x="59" y="102"/>
                    <a:pt x="59" y="102"/>
                    <a:pt x="59" y="102"/>
                  </a:cubicBezTo>
                  <a:cubicBezTo>
                    <a:pt x="59" y="101"/>
                    <a:pt x="59" y="101"/>
                    <a:pt x="59" y="101"/>
                  </a:cubicBezTo>
                  <a:cubicBezTo>
                    <a:pt x="59" y="101"/>
                    <a:pt x="59" y="101"/>
                    <a:pt x="59" y="101"/>
                  </a:cubicBezTo>
                  <a:cubicBezTo>
                    <a:pt x="60" y="98"/>
                    <a:pt x="59" y="98"/>
                    <a:pt x="59" y="98"/>
                  </a:cubicBezTo>
                  <a:cubicBezTo>
                    <a:pt x="57" y="97"/>
                    <a:pt x="57" y="96"/>
                    <a:pt x="57" y="97"/>
                  </a:cubicBezTo>
                  <a:cubicBezTo>
                    <a:pt x="57" y="96"/>
                    <a:pt x="57" y="96"/>
                    <a:pt x="56" y="94"/>
                  </a:cubicBezTo>
                  <a:cubicBezTo>
                    <a:pt x="56" y="94"/>
                    <a:pt x="56" y="94"/>
                    <a:pt x="56" y="96"/>
                  </a:cubicBezTo>
                  <a:cubicBezTo>
                    <a:pt x="56" y="94"/>
                    <a:pt x="56" y="94"/>
                    <a:pt x="56" y="94"/>
                  </a:cubicBezTo>
                  <a:cubicBezTo>
                    <a:pt x="55" y="94"/>
                    <a:pt x="55" y="94"/>
                    <a:pt x="55" y="94"/>
                  </a:cubicBezTo>
                  <a:cubicBezTo>
                    <a:pt x="55" y="93"/>
                    <a:pt x="55" y="93"/>
                    <a:pt x="56" y="93"/>
                  </a:cubicBezTo>
                  <a:cubicBezTo>
                    <a:pt x="55" y="93"/>
                    <a:pt x="56" y="91"/>
                    <a:pt x="55" y="91"/>
                  </a:cubicBezTo>
                  <a:cubicBezTo>
                    <a:pt x="53" y="92"/>
                    <a:pt x="53" y="92"/>
                    <a:pt x="53" y="92"/>
                  </a:cubicBezTo>
                  <a:cubicBezTo>
                    <a:pt x="52" y="92"/>
                    <a:pt x="53" y="91"/>
                    <a:pt x="53" y="91"/>
                  </a:cubicBezTo>
                  <a:cubicBezTo>
                    <a:pt x="53" y="89"/>
                    <a:pt x="53" y="89"/>
                    <a:pt x="53" y="89"/>
                  </a:cubicBezTo>
                  <a:cubicBezTo>
                    <a:pt x="53" y="89"/>
                    <a:pt x="53" y="88"/>
                    <a:pt x="53" y="89"/>
                  </a:cubicBezTo>
                  <a:cubicBezTo>
                    <a:pt x="53" y="88"/>
                    <a:pt x="52" y="88"/>
                    <a:pt x="53" y="88"/>
                  </a:cubicBezTo>
                  <a:cubicBezTo>
                    <a:pt x="52" y="87"/>
                    <a:pt x="52" y="84"/>
                    <a:pt x="48" y="84"/>
                  </a:cubicBezTo>
                  <a:cubicBezTo>
                    <a:pt x="48" y="83"/>
                    <a:pt x="48" y="83"/>
                    <a:pt x="48" y="83"/>
                  </a:cubicBezTo>
                  <a:cubicBezTo>
                    <a:pt x="51" y="83"/>
                    <a:pt x="48" y="84"/>
                    <a:pt x="51" y="83"/>
                  </a:cubicBezTo>
                  <a:cubicBezTo>
                    <a:pt x="51" y="83"/>
                    <a:pt x="51" y="83"/>
                    <a:pt x="51" y="83"/>
                  </a:cubicBezTo>
                  <a:cubicBezTo>
                    <a:pt x="48" y="83"/>
                    <a:pt x="48" y="83"/>
                    <a:pt x="48" y="83"/>
                  </a:cubicBezTo>
                  <a:cubicBezTo>
                    <a:pt x="47" y="83"/>
                    <a:pt x="51" y="81"/>
                    <a:pt x="48" y="80"/>
                  </a:cubicBezTo>
                  <a:cubicBezTo>
                    <a:pt x="48" y="81"/>
                    <a:pt x="48" y="81"/>
                    <a:pt x="48" y="80"/>
                  </a:cubicBezTo>
                  <a:cubicBezTo>
                    <a:pt x="48" y="80"/>
                    <a:pt x="48" y="80"/>
                    <a:pt x="48" y="80"/>
                  </a:cubicBezTo>
                  <a:cubicBezTo>
                    <a:pt x="47" y="79"/>
                    <a:pt x="47" y="80"/>
                    <a:pt x="46" y="80"/>
                  </a:cubicBezTo>
                  <a:cubicBezTo>
                    <a:pt x="46" y="80"/>
                    <a:pt x="46" y="79"/>
                    <a:pt x="47" y="79"/>
                  </a:cubicBezTo>
                  <a:cubicBezTo>
                    <a:pt x="46" y="79"/>
                    <a:pt x="46" y="79"/>
                    <a:pt x="46" y="79"/>
                  </a:cubicBezTo>
                  <a:cubicBezTo>
                    <a:pt x="46" y="79"/>
                    <a:pt x="46" y="79"/>
                    <a:pt x="46" y="77"/>
                  </a:cubicBezTo>
                  <a:cubicBezTo>
                    <a:pt x="46" y="79"/>
                    <a:pt x="46" y="79"/>
                    <a:pt x="46" y="79"/>
                  </a:cubicBezTo>
                  <a:cubicBezTo>
                    <a:pt x="46" y="77"/>
                    <a:pt x="46" y="77"/>
                    <a:pt x="46" y="77"/>
                  </a:cubicBezTo>
                  <a:cubicBezTo>
                    <a:pt x="46" y="77"/>
                    <a:pt x="46" y="77"/>
                    <a:pt x="46" y="77"/>
                  </a:cubicBezTo>
                  <a:cubicBezTo>
                    <a:pt x="47" y="77"/>
                    <a:pt x="46" y="77"/>
                    <a:pt x="47" y="77"/>
                  </a:cubicBezTo>
                  <a:cubicBezTo>
                    <a:pt x="46" y="77"/>
                    <a:pt x="46" y="76"/>
                    <a:pt x="46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6" y="76"/>
                    <a:pt x="46" y="75"/>
                    <a:pt x="44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4" y="76"/>
                    <a:pt x="44" y="76"/>
                    <a:pt x="44" y="76"/>
                  </a:cubicBezTo>
                  <a:cubicBezTo>
                    <a:pt x="44" y="75"/>
                    <a:pt x="46" y="75"/>
                    <a:pt x="46" y="75"/>
                  </a:cubicBezTo>
                  <a:cubicBezTo>
                    <a:pt x="44" y="75"/>
                    <a:pt x="44" y="75"/>
                    <a:pt x="44" y="75"/>
                  </a:cubicBezTo>
                  <a:cubicBezTo>
                    <a:pt x="44" y="75"/>
                    <a:pt x="44" y="75"/>
                    <a:pt x="44" y="75"/>
                  </a:cubicBezTo>
                  <a:cubicBezTo>
                    <a:pt x="44" y="75"/>
                    <a:pt x="44" y="75"/>
                    <a:pt x="44" y="75"/>
                  </a:cubicBezTo>
                  <a:cubicBezTo>
                    <a:pt x="44" y="75"/>
                    <a:pt x="44" y="75"/>
                    <a:pt x="44" y="75"/>
                  </a:cubicBezTo>
                  <a:cubicBezTo>
                    <a:pt x="44" y="74"/>
                    <a:pt x="44" y="74"/>
                    <a:pt x="44" y="74"/>
                  </a:cubicBezTo>
                  <a:cubicBezTo>
                    <a:pt x="44" y="71"/>
                    <a:pt x="44" y="71"/>
                    <a:pt x="43" y="71"/>
                  </a:cubicBezTo>
                  <a:cubicBezTo>
                    <a:pt x="43" y="71"/>
                    <a:pt x="43" y="71"/>
                    <a:pt x="43" y="71"/>
                  </a:cubicBezTo>
                  <a:cubicBezTo>
                    <a:pt x="43" y="71"/>
                    <a:pt x="43" y="71"/>
                    <a:pt x="43" y="70"/>
                  </a:cubicBezTo>
                  <a:cubicBezTo>
                    <a:pt x="43" y="70"/>
                    <a:pt x="43" y="70"/>
                    <a:pt x="43" y="70"/>
                  </a:cubicBezTo>
                  <a:cubicBezTo>
                    <a:pt x="43" y="70"/>
                    <a:pt x="43" y="70"/>
                    <a:pt x="43" y="68"/>
                  </a:cubicBezTo>
                  <a:cubicBezTo>
                    <a:pt x="42" y="68"/>
                    <a:pt x="40" y="70"/>
                    <a:pt x="40" y="70"/>
                  </a:cubicBezTo>
                  <a:cubicBezTo>
                    <a:pt x="40" y="68"/>
                    <a:pt x="42" y="67"/>
                    <a:pt x="42" y="67"/>
                  </a:cubicBezTo>
                  <a:cubicBezTo>
                    <a:pt x="42" y="67"/>
                    <a:pt x="42" y="66"/>
                    <a:pt x="40" y="64"/>
                  </a:cubicBezTo>
                  <a:cubicBezTo>
                    <a:pt x="40" y="64"/>
                    <a:pt x="40" y="64"/>
                    <a:pt x="40" y="64"/>
                  </a:cubicBezTo>
                  <a:cubicBezTo>
                    <a:pt x="39" y="63"/>
                    <a:pt x="40" y="62"/>
                    <a:pt x="38" y="61"/>
                  </a:cubicBezTo>
                  <a:cubicBezTo>
                    <a:pt x="38" y="62"/>
                    <a:pt x="38" y="62"/>
                    <a:pt x="37" y="62"/>
                  </a:cubicBezTo>
                  <a:cubicBezTo>
                    <a:pt x="38" y="61"/>
                    <a:pt x="37" y="62"/>
                    <a:pt x="38" y="61"/>
                  </a:cubicBezTo>
                  <a:cubicBezTo>
                    <a:pt x="38" y="61"/>
                    <a:pt x="38" y="61"/>
                    <a:pt x="38" y="61"/>
                  </a:cubicBezTo>
                  <a:cubicBezTo>
                    <a:pt x="38" y="58"/>
                    <a:pt x="38" y="57"/>
                    <a:pt x="37" y="57"/>
                  </a:cubicBezTo>
                  <a:cubicBezTo>
                    <a:pt x="38" y="57"/>
                    <a:pt x="38" y="57"/>
                    <a:pt x="38" y="57"/>
                  </a:cubicBezTo>
                  <a:cubicBezTo>
                    <a:pt x="37" y="57"/>
                    <a:pt x="37" y="57"/>
                    <a:pt x="37" y="57"/>
                  </a:cubicBezTo>
                  <a:cubicBezTo>
                    <a:pt x="37" y="55"/>
                    <a:pt x="37" y="55"/>
                    <a:pt x="37" y="55"/>
                  </a:cubicBezTo>
                  <a:cubicBezTo>
                    <a:pt x="37" y="55"/>
                    <a:pt x="37" y="55"/>
                    <a:pt x="37" y="55"/>
                  </a:cubicBezTo>
                  <a:cubicBezTo>
                    <a:pt x="37" y="55"/>
                    <a:pt x="37" y="55"/>
                    <a:pt x="37" y="55"/>
                  </a:cubicBezTo>
                  <a:cubicBezTo>
                    <a:pt x="34" y="55"/>
                    <a:pt x="34" y="55"/>
                    <a:pt x="34" y="55"/>
                  </a:cubicBezTo>
                  <a:cubicBezTo>
                    <a:pt x="34" y="54"/>
                    <a:pt x="37" y="53"/>
                    <a:pt x="34" y="53"/>
                  </a:cubicBezTo>
                  <a:cubicBezTo>
                    <a:pt x="33" y="53"/>
                    <a:pt x="33" y="53"/>
                    <a:pt x="33" y="53"/>
                  </a:cubicBezTo>
                  <a:cubicBezTo>
                    <a:pt x="34" y="53"/>
                    <a:pt x="34" y="53"/>
                    <a:pt x="34" y="53"/>
                  </a:cubicBezTo>
                  <a:cubicBezTo>
                    <a:pt x="33" y="51"/>
                    <a:pt x="33" y="51"/>
                    <a:pt x="31" y="51"/>
                  </a:cubicBezTo>
                  <a:cubicBezTo>
                    <a:pt x="33" y="49"/>
                    <a:pt x="31" y="47"/>
                    <a:pt x="30" y="44"/>
                  </a:cubicBezTo>
                  <a:cubicBezTo>
                    <a:pt x="30" y="45"/>
                    <a:pt x="30" y="45"/>
                    <a:pt x="30" y="45"/>
                  </a:cubicBezTo>
                  <a:cubicBezTo>
                    <a:pt x="30" y="44"/>
                    <a:pt x="30" y="44"/>
                    <a:pt x="30" y="44"/>
                  </a:cubicBezTo>
                  <a:cubicBezTo>
                    <a:pt x="30" y="44"/>
                    <a:pt x="29" y="44"/>
                    <a:pt x="29" y="45"/>
                  </a:cubicBezTo>
                  <a:cubicBezTo>
                    <a:pt x="29" y="44"/>
                    <a:pt x="29" y="44"/>
                    <a:pt x="29" y="42"/>
                  </a:cubicBezTo>
                  <a:cubicBezTo>
                    <a:pt x="30" y="42"/>
                    <a:pt x="29" y="44"/>
                    <a:pt x="30" y="42"/>
                  </a:cubicBezTo>
                  <a:cubicBezTo>
                    <a:pt x="30" y="42"/>
                    <a:pt x="29" y="42"/>
                    <a:pt x="30" y="41"/>
                  </a:cubicBezTo>
                  <a:cubicBezTo>
                    <a:pt x="29" y="41"/>
                    <a:pt x="29" y="42"/>
                    <a:pt x="29" y="42"/>
                  </a:cubicBezTo>
                  <a:cubicBezTo>
                    <a:pt x="29" y="41"/>
                    <a:pt x="29" y="41"/>
                    <a:pt x="29" y="41"/>
                  </a:cubicBezTo>
                  <a:cubicBezTo>
                    <a:pt x="27" y="41"/>
                    <a:pt x="27" y="44"/>
                    <a:pt x="26" y="44"/>
                  </a:cubicBezTo>
                  <a:cubicBezTo>
                    <a:pt x="26" y="44"/>
                    <a:pt x="26" y="44"/>
                    <a:pt x="26" y="44"/>
                  </a:cubicBezTo>
                  <a:cubicBezTo>
                    <a:pt x="25" y="44"/>
                    <a:pt x="25" y="45"/>
                    <a:pt x="25" y="44"/>
                  </a:cubicBezTo>
                  <a:cubicBezTo>
                    <a:pt x="26" y="42"/>
                    <a:pt x="26" y="42"/>
                    <a:pt x="26" y="42"/>
                  </a:cubicBezTo>
                  <a:cubicBezTo>
                    <a:pt x="26" y="42"/>
                    <a:pt x="27" y="41"/>
                    <a:pt x="27" y="40"/>
                  </a:cubicBezTo>
                  <a:cubicBezTo>
                    <a:pt x="27" y="41"/>
                    <a:pt x="27" y="41"/>
                    <a:pt x="27" y="41"/>
                  </a:cubicBezTo>
                  <a:cubicBezTo>
                    <a:pt x="26" y="41"/>
                    <a:pt x="27" y="40"/>
                    <a:pt x="26" y="40"/>
                  </a:cubicBezTo>
                  <a:cubicBezTo>
                    <a:pt x="27" y="40"/>
                    <a:pt x="27" y="40"/>
                    <a:pt x="27" y="40"/>
                  </a:cubicBezTo>
                  <a:cubicBezTo>
                    <a:pt x="27" y="38"/>
                    <a:pt x="27" y="40"/>
                    <a:pt x="26" y="40"/>
                  </a:cubicBezTo>
                  <a:cubicBezTo>
                    <a:pt x="27" y="38"/>
                    <a:pt x="27" y="38"/>
                    <a:pt x="27" y="38"/>
                  </a:cubicBezTo>
                  <a:cubicBezTo>
                    <a:pt x="29" y="37"/>
                    <a:pt x="27" y="38"/>
                    <a:pt x="27" y="37"/>
                  </a:cubicBezTo>
                  <a:cubicBezTo>
                    <a:pt x="26" y="37"/>
                    <a:pt x="26" y="38"/>
                    <a:pt x="26" y="38"/>
                  </a:cubicBezTo>
                  <a:cubicBezTo>
                    <a:pt x="26" y="38"/>
                    <a:pt x="26" y="37"/>
                    <a:pt x="27" y="37"/>
                  </a:cubicBezTo>
                  <a:cubicBezTo>
                    <a:pt x="26" y="37"/>
                    <a:pt x="26" y="37"/>
                    <a:pt x="26" y="37"/>
                  </a:cubicBezTo>
                  <a:cubicBezTo>
                    <a:pt x="25" y="37"/>
                    <a:pt x="26" y="36"/>
                    <a:pt x="25" y="36"/>
                  </a:cubicBezTo>
                  <a:cubicBezTo>
                    <a:pt x="26" y="36"/>
                    <a:pt x="26" y="36"/>
                    <a:pt x="26" y="36"/>
                  </a:cubicBezTo>
                  <a:cubicBezTo>
                    <a:pt x="25" y="36"/>
                    <a:pt x="25" y="36"/>
                    <a:pt x="25" y="36"/>
                  </a:cubicBezTo>
                  <a:cubicBezTo>
                    <a:pt x="25" y="36"/>
                    <a:pt x="25" y="34"/>
                    <a:pt x="24" y="34"/>
                  </a:cubicBezTo>
                  <a:cubicBezTo>
                    <a:pt x="24" y="34"/>
                    <a:pt x="24" y="33"/>
                    <a:pt x="25" y="33"/>
                  </a:cubicBezTo>
                  <a:cubicBezTo>
                    <a:pt x="25" y="33"/>
                    <a:pt x="25" y="34"/>
                    <a:pt x="26" y="34"/>
                  </a:cubicBezTo>
                  <a:cubicBezTo>
                    <a:pt x="25" y="34"/>
                    <a:pt x="25" y="33"/>
                    <a:pt x="25" y="33"/>
                  </a:cubicBezTo>
                  <a:cubicBezTo>
                    <a:pt x="25" y="33"/>
                    <a:pt x="25" y="33"/>
                    <a:pt x="25" y="33"/>
                  </a:cubicBezTo>
                  <a:cubicBezTo>
                    <a:pt x="25" y="33"/>
                    <a:pt x="25" y="33"/>
                    <a:pt x="25" y="30"/>
                  </a:cubicBezTo>
                  <a:cubicBezTo>
                    <a:pt x="25" y="30"/>
                    <a:pt x="25" y="33"/>
                    <a:pt x="25" y="30"/>
                  </a:cubicBezTo>
                  <a:cubicBezTo>
                    <a:pt x="25" y="30"/>
                    <a:pt x="25" y="30"/>
                    <a:pt x="25" y="30"/>
                  </a:cubicBezTo>
                  <a:cubicBezTo>
                    <a:pt x="25" y="29"/>
                    <a:pt x="24" y="30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1" y="30"/>
                    <a:pt x="21" y="30"/>
                    <a:pt x="21" y="30"/>
                  </a:cubicBezTo>
                  <a:cubicBezTo>
                    <a:pt x="24" y="29"/>
                    <a:pt x="24" y="29"/>
                    <a:pt x="24" y="29"/>
                  </a:cubicBezTo>
                  <a:cubicBezTo>
                    <a:pt x="25" y="29"/>
                    <a:pt x="24" y="29"/>
                    <a:pt x="24" y="29"/>
                  </a:cubicBezTo>
                  <a:cubicBezTo>
                    <a:pt x="24" y="29"/>
                    <a:pt x="24" y="29"/>
                    <a:pt x="24" y="29"/>
                  </a:cubicBezTo>
                  <a:cubicBezTo>
                    <a:pt x="21" y="29"/>
                    <a:pt x="21" y="29"/>
                    <a:pt x="21" y="29"/>
                  </a:cubicBezTo>
                  <a:cubicBezTo>
                    <a:pt x="21" y="29"/>
                    <a:pt x="21" y="28"/>
                    <a:pt x="24" y="28"/>
                  </a:cubicBezTo>
                  <a:cubicBezTo>
                    <a:pt x="21" y="28"/>
                    <a:pt x="21" y="28"/>
                    <a:pt x="21" y="28"/>
                  </a:cubicBezTo>
                  <a:cubicBezTo>
                    <a:pt x="21" y="28"/>
                    <a:pt x="21" y="28"/>
                    <a:pt x="24" y="27"/>
                  </a:cubicBezTo>
                  <a:cubicBezTo>
                    <a:pt x="21" y="27"/>
                    <a:pt x="20" y="27"/>
                    <a:pt x="20" y="27"/>
                  </a:cubicBezTo>
                  <a:cubicBezTo>
                    <a:pt x="18" y="28"/>
                    <a:pt x="18" y="28"/>
                    <a:pt x="18" y="28"/>
                  </a:cubicBezTo>
                  <a:cubicBezTo>
                    <a:pt x="18" y="28"/>
                    <a:pt x="18" y="28"/>
                    <a:pt x="18" y="28"/>
                  </a:cubicBezTo>
                  <a:cubicBezTo>
                    <a:pt x="18" y="28"/>
                    <a:pt x="18" y="28"/>
                    <a:pt x="17" y="28"/>
                  </a:cubicBezTo>
                  <a:cubicBezTo>
                    <a:pt x="17" y="28"/>
                    <a:pt x="17" y="28"/>
                    <a:pt x="17" y="28"/>
                  </a:cubicBezTo>
                  <a:cubicBezTo>
                    <a:pt x="18" y="28"/>
                    <a:pt x="18" y="25"/>
                    <a:pt x="20" y="25"/>
                  </a:cubicBezTo>
                  <a:cubicBezTo>
                    <a:pt x="20" y="24"/>
                    <a:pt x="17" y="27"/>
                    <a:pt x="18" y="24"/>
                  </a:cubicBezTo>
                  <a:cubicBezTo>
                    <a:pt x="18" y="24"/>
                    <a:pt x="20" y="23"/>
                    <a:pt x="18" y="24"/>
                  </a:cubicBezTo>
                  <a:cubicBezTo>
                    <a:pt x="20" y="23"/>
                    <a:pt x="20" y="23"/>
                    <a:pt x="20" y="23"/>
                  </a:cubicBezTo>
                  <a:cubicBezTo>
                    <a:pt x="18" y="24"/>
                    <a:pt x="17" y="23"/>
                    <a:pt x="17" y="24"/>
                  </a:cubicBezTo>
                  <a:cubicBezTo>
                    <a:pt x="18" y="24"/>
                    <a:pt x="18" y="24"/>
                    <a:pt x="18" y="24"/>
                  </a:cubicBezTo>
                  <a:cubicBezTo>
                    <a:pt x="17" y="24"/>
                    <a:pt x="17" y="25"/>
                    <a:pt x="16" y="24"/>
                  </a:cubicBezTo>
                  <a:cubicBezTo>
                    <a:pt x="16" y="24"/>
                    <a:pt x="16" y="24"/>
                    <a:pt x="17" y="23"/>
                  </a:cubicBezTo>
                  <a:cubicBezTo>
                    <a:pt x="17" y="23"/>
                    <a:pt x="17" y="24"/>
                    <a:pt x="17" y="23"/>
                  </a:cubicBezTo>
                  <a:cubicBezTo>
                    <a:pt x="17" y="23"/>
                    <a:pt x="16" y="23"/>
                    <a:pt x="17" y="21"/>
                  </a:cubicBezTo>
                  <a:cubicBezTo>
                    <a:pt x="17" y="23"/>
                    <a:pt x="18" y="21"/>
                    <a:pt x="18" y="21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17" y="21"/>
                    <a:pt x="18" y="20"/>
                    <a:pt x="18" y="20"/>
                  </a:cubicBezTo>
                  <a:cubicBezTo>
                    <a:pt x="17" y="20"/>
                    <a:pt x="17" y="20"/>
                    <a:pt x="17" y="20"/>
                  </a:cubicBezTo>
                  <a:cubicBezTo>
                    <a:pt x="17" y="20"/>
                    <a:pt x="18" y="21"/>
                    <a:pt x="17" y="21"/>
                  </a:cubicBezTo>
                  <a:cubicBezTo>
                    <a:pt x="17" y="21"/>
                    <a:pt x="17" y="20"/>
                    <a:pt x="16" y="20"/>
                  </a:cubicBezTo>
                  <a:cubicBezTo>
                    <a:pt x="16" y="20"/>
                    <a:pt x="16" y="20"/>
                    <a:pt x="16" y="21"/>
                  </a:cubicBezTo>
                  <a:cubicBezTo>
                    <a:pt x="16" y="20"/>
                    <a:pt x="14" y="21"/>
                    <a:pt x="14" y="20"/>
                  </a:cubicBezTo>
                  <a:cubicBezTo>
                    <a:pt x="16" y="20"/>
                    <a:pt x="16" y="20"/>
                    <a:pt x="16" y="20"/>
                  </a:cubicBezTo>
                  <a:cubicBezTo>
                    <a:pt x="16" y="17"/>
                    <a:pt x="16" y="16"/>
                    <a:pt x="16" y="16"/>
                  </a:cubicBezTo>
                  <a:cubicBezTo>
                    <a:pt x="14" y="16"/>
                    <a:pt x="14" y="15"/>
                    <a:pt x="14" y="16"/>
                  </a:cubicBezTo>
                  <a:cubicBezTo>
                    <a:pt x="14" y="16"/>
                    <a:pt x="16" y="17"/>
                    <a:pt x="14" y="20"/>
                  </a:cubicBezTo>
                  <a:cubicBezTo>
                    <a:pt x="13" y="20"/>
                    <a:pt x="16" y="20"/>
                    <a:pt x="14" y="21"/>
                  </a:cubicBezTo>
                  <a:cubicBezTo>
                    <a:pt x="14" y="20"/>
                    <a:pt x="13" y="21"/>
                    <a:pt x="12" y="21"/>
                  </a:cubicBezTo>
                  <a:cubicBezTo>
                    <a:pt x="12" y="21"/>
                    <a:pt x="12" y="21"/>
                    <a:pt x="12" y="20"/>
                  </a:cubicBezTo>
                  <a:cubicBezTo>
                    <a:pt x="13" y="20"/>
                    <a:pt x="13" y="20"/>
                    <a:pt x="13" y="20"/>
                  </a:cubicBezTo>
                  <a:cubicBezTo>
                    <a:pt x="13" y="17"/>
                    <a:pt x="13" y="17"/>
                    <a:pt x="13" y="16"/>
                  </a:cubicBezTo>
                  <a:cubicBezTo>
                    <a:pt x="13" y="16"/>
                    <a:pt x="12" y="16"/>
                    <a:pt x="13" y="17"/>
                  </a:cubicBezTo>
                  <a:cubicBezTo>
                    <a:pt x="12" y="16"/>
                    <a:pt x="12" y="15"/>
                    <a:pt x="11" y="15"/>
                  </a:cubicBezTo>
                  <a:cubicBezTo>
                    <a:pt x="12" y="15"/>
                    <a:pt x="11" y="13"/>
                    <a:pt x="12" y="13"/>
                  </a:cubicBezTo>
                  <a:cubicBezTo>
                    <a:pt x="12" y="13"/>
                    <a:pt x="13" y="13"/>
                    <a:pt x="13" y="12"/>
                  </a:cubicBezTo>
                  <a:cubicBezTo>
                    <a:pt x="13" y="13"/>
                    <a:pt x="13" y="13"/>
                    <a:pt x="13" y="13"/>
                  </a:cubicBezTo>
                  <a:cubicBezTo>
                    <a:pt x="13" y="12"/>
                    <a:pt x="12" y="13"/>
                    <a:pt x="12" y="12"/>
                  </a:cubicBezTo>
                  <a:cubicBezTo>
                    <a:pt x="12" y="13"/>
                    <a:pt x="11" y="13"/>
                    <a:pt x="11" y="13"/>
                  </a:cubicBezTo>
                  <a:cubicBezTo>
                    <a:pt x="9" y="13"/>
                    <a:pt x="9" y="13"/>
                    <a:pt x="9" y="13"/>
                  </a:cubicBezTo>
                  <a:cubicBezTo>
                    <a:pt x="9" y="12"/>
                    <a:pt x="9" y="12"/>
                    <a:pt x="9" y="11"/>
                  </a:cubicBezTo>
                  <a:cubicBezTo>
                    <a:pt x="7" y="11"/>
                    <a:pt x="7" y="8"/>
                    <a:pt x="7" y="8"/>
                  </a:cubicBezTo>
                  <a:cubicBezTo>
                    <a:pt x="5" y="8"/>
                    <a:pt x="5" y="8"/>
                    <a:pt x="4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7"/>
                    <a:pt x="4" y="7"/>
                    <a:pt x="4" y="4"/>
                  </a:cubicBezTo>
                  <a:cubicBezTo>
                    <a:pt x="4" y="7"/>
                    <a:pt x="4" y="7"/>
                    <a:pt x="4" y="7"/>
                  </a:cubicBezTo>
                  <a:cubicBezTo>
                    <a:pt x="4" y="7"/>
                    <a:pt x="4" y="7"/>
                    <a:pt x="4" y="4"/>
                  </a:cubicBezTo>
                  <a:cubicBezTo>
                    <a:pt x="4" y="7"/>
                    <a:pt x="3" y="7"/>
                    <a:pt x="3" y="7"/>
                  </a:cubicBezTo>
                  <a:cubicBezTo>
                    <a:pt x="2" y="7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3"/>
                    <a:pt x="3" y="3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0" y="2"/>
                    <a:pt x="0" y="0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2"/>
                    <a:pt x="2" y="2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0" y="3"/>
                    <a:pt x="2" y="3"/>
                    <a:pt x="0" y="4"/>
                  </a:cubicBezTo>
                  <a:cubicBezTo>
                    <a:pt x="0" y="4"/>
                    <a:pt x="0" y="4"/>
                    <a:pt x="0" y="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0" y="4"/>
                    <a:pt x="0" y="7"/>
                    <a:pt x="2" y="7"/>
                  </a:cubicBezTo>
                  <a:cubicBezTo>
                    <a:pt x="3" y="7"/>
                    <a:pt x="2" y="8"/>
                    <a:pt x="2" y="10"/>
                  </a:cubicBezTo>
                  <a:cubicBezTo>
                    <a:pt x="3" y="8"/>
                    <a:pt x="3" y="8"/>
                    <a:pt x="3" y="7"/>
                  </a:cubicBezTo>
                  <a:cubicBezTo>
                    <a:pt x="4" y="8"/>
                    <a:pt x="3" y="8"/>
                    <a:pt x="4" y="8"/>
                  </a:cubicBezTo>
                  <a:cubicBezTo>
                    <a:pt x="3" y="8"/>
                    <a:pt x="3" y="10"/>
                    <a:pt x="3" y="10"/>
                  </a:cubicBezTo>
                  <a:cubicBezTo>
                    <a:pt x="3" y="10"/>
                    <a:pt x="3" y="10"/>
                    <a:pt x="3" y="10"/>
                  </a:cubicBezTo>
                  <a:cubicBezTo>
                    <a:pt x="3" y="11"/>
                    <a:pt x="3" y="11"/>
                    <a:pt x="3" y="12"/>
                  </a:cubicBezTo>
                  <a:cubicBezTo>
                    <a:pt x="4" y="12"/>
                    <a:pt x="4" y="13"/>
                    <a:pt x="5" y="15"/>
                  </a:cubicBezTo>
                  <a:cubicBezTo>
                    <a:pt x="5" y="15"/>
                    <a:pt x="5" y="15"/>
                    <a:pt x="5" y="15"/>
                  </a:cubicBezTo>
                  <a:cubicBezTo>
                    <a:pt x="4" y="15"/>
                    <a:pt x="5" y="16"/>
                    <a:pt x="5" y="17"/>
                  </a:cubicBezTo>
                  <a:cubicBezTo>
                    <a:pt x="7" y="17"/>
                    <a:pt x="7" y="21"/>
                    <a:pt x="9" y="21"/>
                  </a:cubicBezTo>
                  <a:cubicBezTo>
                    <a:pt x="9" y="24"/>
                    <a:pt x="11" y="25"/>
                    <a:pt x="12" y="28"/>
                  </a:cubicBezTo>
                  <a:cubicBezTo>
                    <a:pt x="12" y="27"/>
                    <a:pt x="12" y="27"/>
                    <a:pt x="12" y="27"/>
                  </a:cubicBezTo>
                  <a:cubicBezTo>
                    <a:pt x="13" y="27"/>
                    <a:pt x="13" y="27"/>
                    <a:pt x="13" y="27"/>
                  </a:cubicBezTo>
                  <a:cubicBezTo>
                    <a:pt x="12" y="27"/>
                    <a:pt x="12" y="28"/>
                    <a:pt x="12" y="28"/>
                  </a:cubicBezTo>
                  <a:cubicBezTo>
                    <a:pt x="13" y="29"/>
                    <a:pt x="13" y="30"/>
                    <a:pt x="13" y="33"/>
                  </a:cubicBezTo>
                  <a:cubicBezTo>
                    <a:pt x="13" y="33"/>
                    <a:pt x="13" y="33"/>
                    <a:pt x="13" y="33"/>
                  </a:cubicBezTo>
                  <a:cubicBezTo>
                    <a:pt x="13" y="34"/>
                    <a:pt x="14" y="34"/>
                    <a:pt x="16" y="36"/>
                  </a:cubicBezTo>
                  <a:cubicBezTo>
                    <a:pt x="16" y="36"/>
                    <a:pt x="16" y="36"/>
                    <a:pt x="16" y="36"/>
                  </a:cubicBezTo>
                  <a:cubicBezTo>
                    <a:pt x="16" y="37"/>
                    <a:pt x="16" y="37"/>
                    <a:pt x="16" y="38"/>
                  </a:cubicBezTo>
                  <a:cubicBezTo>
                    <a:pt x="17" y="40"/>
                    <a:pt x="17" y="40"/>
                    <a:pt x="17" y="40"/>
                  </a:cubicBezTo>
                  <a:cubicBezTo>
                    <a:pt x="17" y="42"/>
                    <a:pt x="20" y="45"/>
                    <a:pt x="20" y="49"/>
                  </a:cubicBezTo>
                  <a:cubicBezTo>
                    <a:pt x="21" y="49"/>
                    <a:pt x="21" y="49"/>
                    <a:pt x="21" y="49"/>
                  </a:cubicBezTo>
                  <a:cubicBezTo>
                    <a:pt x="21" y="51"/>
                    <a:pt x="25" y="54"/>
                    <a:pt x="25" y="55"/>
                  </a:cubicBezTo>
                  <a:cubicBezTo>
                    <a:pt x="26" y="55"/>
                    <a:pt x="26" y="55"/>
                    <a:pt x="26" y="55"/>
                  </a:cubicBezTo>
                  <a:cubicBezTo>
                    <a:pt x="27" y="55"/>
                    <a:pt x="26" y="57"/>
                    <a:pt x="26" y="57"/>
                  </a:cubicBezTo>
                  <a:cubicBezTo>
                    <a:pt x="26" y="58"/>
                    <a:pt x="26" y="61"/>
                    <a:pt x="27" y="58"/>
                  </a:cubicBezTo>
                  <a:cubicBezTo>
                    <a:pt x="27" y="61"/>
                    <a:pt x="27" y="61"/>
                    <a:pt x="27" y="62"/>
                  </a:cubicBezTo>
                  <a:cubicBezTo>
                    <a:pt x="29" y="62"/>
                    <a:pt x="29" y="63"/>
                    <a:pt x="29" y="64"/>
                  </a:cubicBezTo>
                  <a:cubicBezTo>
                    <a:pt x="29" y="64"/>
                    <a:pt x="29" y="64"/>
                    <a:pt x="29" y="64"/>
                  </a:cubicBezTo>
                  <a:cubicBezTo>
                    <a:pt x="29" y="63"/>
                    <a:pt x="29" y="63"/>
                    <a:pt x="30" y="63"/>
                  </a:cubicBezTo>
                  <a:cubicBezTo>
                    <a:pt x="30" y="64"/>
                    <a:pt x="31" y="66"/>
                    <a:pt x="29" y="66"/>
                  </a:cubicBezTo>
                  <a:cubicBezTo>
                    <a:pt x="30" y="66"/>
                    <a:pt x="30" y="68"/>
                    <a:pt x="31" y="70"/>
                  </a:cubicBezTo>
                  <a:cubicBezTo>
                    <a:pt x="31" y="70"/>
                    <a:pt x="31" y="70"/>
                    <a:pt x="31" y="70"/>
                  </a:cubicBezTo>
                  <a:cubicBezTo>
                    <a:pt x="31" y="71"/>
                    <a:pt x="33" y="74"/>
                    <a:pt x="33" y="75"/>
                  </a:cubicBezTo>
                  <a:cubicBezTo>
                    <a:pt x="34" y="75"/>
                    <a:pt x="34" y="74"/>
                    <a:pt x="34" y="74"/>
                  </a:cubicBezTo>
                  <a:cubicBezTo>
                    <a:pt x="34" y="75"/>
                    <a:pt x="34" y="75"/>
                    <a:pt x="34" y="75"/>
                  </a:cubicBezTo>
                  <a:cubicBezTo>
                    <a:pt x="34" y="77"/>
                    <a:pt x="38" y="77"/>
                    <a:pt x="38" y="80"/>
                  </a:cubicBezTo>
                  <a:cubicBezTo>
                    <a:pt x="39" y="83"/>
                    <a:pt x="40" y="87"/>
                    <a:pt x="42" y="89"/>
                  </a:cubicBezTo>
                  <a:cubicBezTo>
                    <a:pt x="43" y="89"/>
                    <a:pt x="43" y="89"/>
                    <a:pt x="43" y="89"/>
                  </a:cubicBezTo>
                  <a:cubicBezTo>
                    <a:pt x="42" y="91"/>
                    <a:pt x="44" y="91"/>
                    <a:pt x="44" y="93"/>
                  </a:cubicBezTo>
                  <a:cubicBezTo>
                    <a:pt x="44" y="93"/>
                    <a:pt x="44" y="93"/>
                    <a:pt x="44" y="93"/>
                  </a:cubicBezTo>
                  <a:cubicBezTo>
                    <a:pt x="44" y="94"/>
                    <a:pt x="47" y="94"/>
                    <a:pt x="46" y="96"/>
                  </a:cubicBezTo>
                  <a:cubicBezTo>
                    <a:pt x="46" y="96"/>
                    <a:pt x="46" y="96"/>
                    <a:pt x="46" y="96"/>
                  </a:cubicBezTo>
                  <a:cubicBezTo>
                    <a:pt x="47" y="97"/>
                    <a:pt x="47" y="98"/>
                    <a:pt x="48" y="98"/>
                  </a:cubicBezTo>
                  <a:cubicBezTo>
                    <a:pt x="48" y="98"/>
                    <a:pt x="48" y="98"/>
                    <a:pt x="48" y="98"/>
                  </a:cubicBezTo>
                  <a:cubicBezTo>
                    <a:pt x="51" y="98"/>
                    <a:pt x="48" y="101"/>
                    <a:pt x="51" y="101"/>
                  </a:cubicBezTo>
                  <a:cubicBezTo>
                    <a:pt x="48" y="101"/>
                    <a:pt x="48" y="101"/>
                    <a:pt x="48" y="101"/>
                  </a:cubicBezTo>
                  <a:cubicBezTo>
                    <a:pt x="52" y="104"/>
                    <a:pt x="52" y="106"/>
                    <a:pt x="53" y="109"/>
                  </a:cubicBezTo>
                  <a:cubicBezTo>
                    <a:pt x="56" y="110"/>
                    <a:pt x="56" y="108"/>
                    <a:pt x="56" y="110"/>
                  </a:cubicBezTo>
                  <a:cubicBezTo>
                    <a:pt x="56" y="110"/>
                    <a:pt x="55" y="110"/>
                    <a:pt x="56" y="110"/>
                  </a:cubicBezTo>
                  <a:cubicBezTo>
                    <a:pt x="56" y="111"/>
                    <a:pt x="57" y="110"/>
                    <a:pt x="57" y="111"/>
                  </a:cubicBezTo>
                  <a:cubicBezTo>
                    <a:pt x="56" y="111"/>
                    <a:pt x="57" y="111"/>
                    <a:pt x="56" y="111"/>
                  </a:cubicBezTo>
                  <a:cubicBezTo>
                    <a:pt x="57" y="114"/>
                    <a:pt x="59" y="114"/>
                    <a:pt x="59" y="115"/>
                  </a:cubicBezTo>
                  <a:cubicBezTo>
                    <a:pt x="59" y="114"/>
                    <a:pt x="59" y="114"/>
                    <a:pt x="59" y="114"/>
                  </a:cubicBezTo>
                  <a:cubicBezTo>
                    <a:pt x="57" y="117"/>
                    <a:pt x="59" y="117"/>
                    <a:pt x="59" y="119"/>
                  </a:cubicBezTo>
                  <a:cubicBezTo>
                    <a:pt x="61" y="124"/>
                    <a:pt x="65" y="132"/>
                    <a:pt x="68" y="138"/>
                  </a:cubicBezTo>
                  <a:cubicBezTo>
                    <a:pt x="72" y="144"/>
                    <a:pt x="73" y="149"/>
                    <a:pt x="78" y="156"/>
                  </a:cubicBezTo>
                  <a:cubicBezTo>
                    <a:pt x="81" y="157"/>
                    <a:pt x="81" y="157"/>
                    <a:pt x="81" y="158"/>
                  </a:cubicBezTo>
                  <a:cubicBezTo>
                    <a:pt x="81" y="158"/>
                    <a:pt x="81" y="158"/>
                    <a:pt x="81" y="158"/>
                  </a:cubicBezTo>
                  <a:cubicBezTo>
                    <a:pt x="81" y="160"/>
                    <a:pt x="82" y="160"/>
                    <a:pt x="81" y="160"/>
                  </a:cubicBezTo>
                  <a:cubicBezTo>
                    <a:pt x="82" y="162"/>
                    <a:pt x="83" y="164"/>
                    <a:pt x="85" y="168"/>
                  </a:cubicBezTo>
                  <a:cubicBezTo>
                    <a:pt x="85" y="168"/>
                    <a:pt x="85" y="165"/>
                    <a:pt x="85" y="168"/>
                  </a:cubicBezTo>
                  <a:cubicBezTo>
                    <a:pt x="85" y="168"/>
                    <a:pt x="85" y="168"/>
                    <a:pt x="85" y="168"/>
                  </a:cubicBezTo>
                  <a:cubicBezTo>
                    <a:pt x="85" y="168"/>
                    <a:pt x="85" y="168"/>
                    <a:pt x="85" y="168"/>
                  </a:cubicBezTo>
                  <a:cubicBezTo>
                    <a:pt x="85" y="169"/>
                    <a:pt x="85" y="169"/>
                    <a:pt x="85" y="169"/>
                  </a:cubicBezTo>
                  <a:cubicBezTo>
                    <a:pt x="86" y="174"/>
                    <a:pt x="92" y="178"/>
                    <a:pt x="95" y="185"/>
                  </a:cubicBezTo>
                  <a:cubicBezTo>
                    <a:pt x="96" y="186"/>
                    <a:pt x="96" y="188"/>
                    <a:pt x="98" y="190"/>
                  </a:cubicBezTo>
                  <a:cubicBezTo>
                    <a:pt x="100" y="194"/>
                    <a:pt x="105" y="198"/>
                    <a:pt x="107" y="202"/>
                  </a:cubicBezTo>
                  <a:cubicBezTo>
                    <a:pt x="107" y="202"/>
                    <a:pt x="108" y="200"/>
                    <a:pt x="108" y="198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80" name="Hình tự do 143"/>
            <p:cNvSpPr/>
            <p:nvPr/>
          </p:nvSpPr>
          <p:spPr bwMode="auto">
            <a:xfrm>
              <a:off x="4019" y="1388"/>
              <a:ext cx="229" cy="421"/>
            </a:xfrm>
            <a:custGeom>
              <a:avLst/>
              <a:gdLst>
                <a:gd name="T0" fmla="*/ 86 w 97"/>
                <a:gd name="T1" fmla="*/ 156 h 178"/>
                <a:gd name="T2" fmla="*/ 83 w 97"/>
                <a:gd name="T3" fmla="*/ 151 h 178"/>
                <a:gd name="T4" fmla="*/ 80 w 97"/>
                <a:gd name="T5" fmla="*/ 139 h 178"/>
                <a:gd name="T6" fmla="*/ 77 w 97"/>
                <a:gd name="T7" fmla="*/ 137 h 178"/>
                <a:gd name="T8" fmla="*/ 70 w 97"/>
                <a:gd name="T9" fmla="*/ 125 h 178"/>
                <a:gd name="T10" fmla="*/ 69 w 97"/>
                <a:gd name="T11" fmla="*/ 121 h 178"/>
                <a:gd name="T12" fmla="*/ 65 w 97"/>
                <a:gd name="T13" fmla="*/ 114 h 178"/>
                <a:gd name="T14" fmla="*/ 62 w 97"/>
                <a:gd name="T15" fmla="*/ 109 h 178"/>
                <a:gd name="T16" fmla="*/ 60 w 97"/>
                <a:gd name="T17" fmla="*/ 107 h 178"/>
                <a:gd name="T18" fmla="*/ 60 w 97"/>
                <a:gd name="T19" fmla="*/ 103 h 178"/>
                <a:gd name="T20" fmla="*/ 57 w 97"/>
                <a:gd name="T21" fmla="*/ 96 h 178"/>
                <a:gd name="T22" fmla="*/ 56 w 97"/>
                <a:gd name="T23" fmla="*/ 94 h 178"/>
                <a:gd name="T24" fmla="*/ 54 w 97"/>
                <a:gd name="T25" fmla="*/ 88 h 178"/>
                <a:gd name="T26" fmla="*/ 50 w 97"/>
                <a:gd name="T27" fmla="*/ 85 h 178"/>
                <a:gd name="T28" fmla="*/ 48 w 97"/>
                <a:gd name="T29" fmla="*/ 79 h 178"/>
                <a:gd name="T30" fmla="*/ 44 w 97"/>
                <a:gd name="T31" fmla="*/ 73 h 178"/>
                <a:gd name="T32" fmla="*/ 43 w 97"/>
                <a:gd name="T33" fmla="*/ 70 h 178"/>
                <a:gd name="T34" fmla="*/ 41 w 97"/>
                <a:gd name="T35" fmla="*/ 68 h 178"/>
                <a:gd name="T36" fmla="*/ 40 w 97"/>
                <a:gd name="T37" fmla="*/ 65 h 178"/>
                <a:gd name="T38" fmla="*/ 40 w 97"/>
                <a:gd name="T39" fmla="*/ 65 h 178"/>
                <a:gd name="T40" fmla="*/ 39 w 97"/>
                <a:gd name="T41" fmla="*/ 60 h 178"/>
                <a:gd name="T42" fmla="*/ 33 w 97"/>
                <a:gd name="T43" fmla="*/ 52 h 178"/>
                <a:gd name="T44" fmla="*/ 31 w 97"/>
                <a:gd name="T45" fmla="*/ 48 h 178"/>
                <a:gd name="T46" fmla="*/ 30 w 97"/>
                <a:gd name="T47" fmla="*/ 46 h 178"/>
                <a:gd name="T48" fmla="*/ 26 w 97"/>
                <a:gd name="T49" fmla="*/ 39 h 178"/>
                <a:gd name="T50" fmla="*/ 22 w 97"/>
                <a:gd name="T51" fmla="*/ 38 h 178"/>
                <a:gd name="T52" fmla="*/ 24 w 97"/>
                <a:gd name="T53" fmla="*/ 34 h 178"/>
                <a:gd name="T54" fmla="*/ 24 w 97"/>
                <a:gd name="T55" fmla="*/ 30 h 178"/>
                <a:gd name="T56" fmla="*/ 20 w 97"/>
                <a:gd name="T57" fmla="*/ 27 h 178"/>
                <a:gd name="T58" fmla="*/ 22 w 97"/>
                <a:gd name="T59" fmla="*/ 26 h 178"/>
                <a:gd name="T60" fmla="*/ 20 w 97"/>
                <a:gd name="T61" fmla="*/ 25 h 178"/>
                <a:gd name="T62" fmla="*/ 17 w 97"/>
                <a:gd name="T63" fmla="*/ 22 h 178"/>
                <a:gd name="T64" fmla="*/ 17 w 97"/>
                <a:gd name="T65" fmla="*/ 18 h 178"/>
                <a:gd name="T66" fmla="*/ 15 w 97"/>
                <a:gd name="T67" fmla="*/ 18 h 178"/>
                <a:gd name="T68" fmla="*/ 15 w 97"/>
                <a:gd name="T69" fmla="*/ 16 h 178"/>
                <a:gd name="T70" fmla="*/ 14 w 97"/>
                <a:gd name="T71" fmla="*/ 13 h 178"/>
                <a:gd name="T72" fmla="*/ 13 w 97"/>
                <a:gd name="T73" fmla="*/ 16 h 178"/>
                <a:gd name="T74" fmla="*/ 11 w 97"/>
                <a:gd name="T75" fmla="*/ 10 h 178"/>
                <a:gd name="T76" fmla="*/ 3 w 97"/>
                <a:gd name="T77" fmla="*/ 5 h 178"/>
                <a:gd name="T78" fmla="*/ 2 w 97"/>
                <a:gd name="T79" fmla="*/ 4 h 178"/>
                <a:gd name="T80" fmla="*/ 0 w 97"/>
                <a:gd name="T81" fmla="*/ 0 h 178"/>
                <a:gd name="T82" fmla="*/ 0 w 97"/>
                <a:gd name="T83" fmla="*/ 1 h 178"/>
                <a:gd name="T84" fmla="*/ 2 w 97"/>
                <a:gd name="T85" fmla="*/ 5 h 178"/>
                <a:gd name="T86" fmla="*/ 5 w 97"/>
                <a:gd name="T87" fmla="*/ 14 h 178"/>
                <a:gd name="T88" fmla="*/ 11 w 97"/>
                <a:gd name="T89" fmla="*/ 27 h 178"/>
                <a:gd name="T90" fmla="*/ 18 w 97"/>
                <a:gd name="T91" fmla="*/ 42 h 178"/>
                <a:gd name="T92" fmla="*/ 24 w 97"/>
                <a:gd name="T93" fmla="*/ 53 h 178"/>
                <a:gd name="T94" fmla="*/ 27 w 97"/>
                <a:gd name="T95" fmla="*/ 61 h 178"/>
                <a:gd name="T96" fmla="*/ 36 w 97"/>
                <a:gd name="T97" fmla="*/ 78 h 178"/>
                <a:gd name="T98" fmla="*/ 43 w 97"/>
                <a:gd name="T99" fmla="*/ 86 h 178"/>
                <a:gd name="T100" fmla="*/ 49 w 97"/>
                <a:gd name="T101" fmla="*/ 98 h 178"/>
                <a:gd name="T102" fmla="*/ 69 w 97"/>
                <a:gd name="T103" fmla="*/ 138 h 178"/>
                <a:gd name="T104" fmla="*/ 74 w 97"/>
                <a:gd name="T105" fmla="*/ 148 h 178"/>
                <a:gd name="T106" fmla="*/ 96 w 97"/>
                <a:gd name="T107" fmla="*/ 176 h 1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97" h="178">
                  <a:moveTo>
                    <a:pt x="96" y="176"/>
                  </a:moveTo>
                  <a:cubicBezTo>
                    <a:pt x="97" y="172"/>
                    <a:pt x="92" y="169"/>
                    <a:pt x="92" y="166"/>
                  </a:cubicBezTo>
                  <a:cubicBezTo>
                    <a:pt x="91" y="166"/>
                    <a:pt x="91" y="166"/>
                    <a:pt x="91" y="166"/>
                  </a:cubicBezTo>
                  <a:cubicBezTo>
                    <a:pt x="92" y="164"/>
                    <a:pt x="90" y="161"/>
                    <a:pt x="87" y="159"/>
                  </a:cubicBezTo>
                  <a:cubicBezTo>
                    <a:pt x="86" y="160"/>
                    <a:pt x="86" y="160"/>
                    <a:pt x="86" y="160"/>
                  </a:cubicBezTo>
                  <a:cubicBezTo>
                    <a:pt x="86" y="159"/>
                    <a:pt x="87" y="156"/>
                    <a:pt x="86" y="156"/>
                  </a:cubicBezTo>
                  <a:cubicBezTo>
                    <a:pt x="86" y="156"/>
                    <a:pt x="86" y="156"/>
                    <a:pt x="86" y="156"/>
                  </a:cubicBezTo>
                  <a:cubicBezTo>
                    <a:pt x="86" y="156"/>
                    <a:pt x="86" y="156"/>
                    <a:pt x="86" y="155"/>
                  </a:cubicBezTo>
                  <a:cubicBezTo>
                    <a:pt x="84" y="155"/>
                    <a:pt x="84" y="155"/>
                    <a:pt x="84" y="155"/>
                  </a:cubicBezTo>
                  <a:cubicBezTo>
                    <a:pt x="84" y="155"/>
                    <a:pt x="84" y="155"/>
                    <a:pt x="84" y="155"/>
                  </a:cubicBezTo>
                  <a:cubicBezTo>
                    <a:pt x="86" y="152"/>
                    <a:pt x="84" y="152"/>
                    <a:pt x="84" y="151"/>
                  </a:cubicBezTo>
                  <a:cubicBezTo>
                    <a:pt x="84" y="151"/>
                    <a:pt x="84" y="151"/>
                    <a:pt x="83" y="151"/>
                  </a:cubicBezTo>
                  <a:cubicBezTo>
                    <a:pt x="84" y="150"/>
                    <a:pt x="82" y="147"/>
                    <a:pt x="82" y="143"/>
                  </a:cubicBezTo>
                  <a:cubicBezTo>
                    <a:pt x="82" y="146"/>
                    <a:pt x="80" y="146"/>
                    <a:pt x="80" y="146"/>
                  </a:cubicBezTo>
                  <a:cubicBezTo>
                    <a:pt x="82" y="143"/>
                    <a:pt x="82" y="143"/>
                    <a:pt x="80" y="142"/>
                  </a:cubicBezTo>
                  <a:cubicBezTo>
                    <a:pt x="80" y="143"/>
                    <a:pt x="82" y="140"/>
                    <a:pt x="80" y="140"/>
                  </a:cubicBezTo>
                  <a:cubicBezTo>
                    <a:pt x="80" y="140"/>
                    <a:pt x="80" y="140"/>
                    <a:pt x="80" y="140"/>
                  </a:cubicBezTo>
                  <a:cubicBezTo>
                    <a:pt x="80" y="140"/>
                    <a:pt x="78" y="140"/>
                    <a:pt x="80" y="139"/>
                  </a:cubicBezTo>
                  <a:cubicBezTo>
                    <a:pt x="78" y="139"/>
                    <a:pt x="78" y="139"/>
                    <a:pt x="78" y="139"/>
                  </a:cubicBezTo>
                  <a:cubicBezTo>
                    <a:pt x="80" y="139"/>
                    <a:pt x="78" y="139"/>
                    <a:pt x="78" y="138"/>
                  </a:cubicBezTo>
                  <a:cubicBezTo>
                    <a:pt x="78" y="138"/>
                    <a:pt x="78" y="138"/>
                    <a:pt x="78" y="138"/>
                  </a:cubicBezTo>
                  <a:cubicBezTo>
                    <a:pt x="78" y="138"/>
                    <a:pt x="78" y="138"/>
                    <a:pt x="78" y="138"/>
                  </a:cubicBezTo>
                  <a:cubicBezTo>
                    <a:pt x="77" y="138"/>
                    <a:pt x="77" y="138"/>
                    <a:pt x="77" y="138"/>
                  </a:cubicBezTo>
                  <a:cubicBezTo>
                    <a:pt x="77" y="137"/>
                    <a:pt x="77" y="137"/>
                    <a:pt x="77" y="137"/>
                  </a:cubicBezTo>
                  <a:cubicBezTo>
                    <a:pt x="77" y="137"/>
                    <a:pt x="77" y="137"/>
                    <a:pt x="75" y="137"/>
                  </a:cubicBezTo>
                  <a:cubicBezTo>
                    <a:pt x="75" y="134"/>
                    <a:pt x="74" y="131"/>
                    <a:pt x="73" y="127"/>
                  </a:cubicBezTo>
                  <a:cubicBezTo>
                    <a:pt x="71" y="127"/>
                    <a:pt x="71" y="127"/>
                    <a:pt x="71" y="127"/>
                  </a:cubicBezTo>
                  <a:cubicBezTo>
                    <a:pt x="71" y="126"/>
                    <a:pt x="71" y="126"/>
                    <a:pt x="71" y="126"/>
                  </a:cubicBezTo>
                  <a:cubicBezTo>
                    <a:pt x="70" y="126"/>
                    <a:pt x="70" y="126"/>
                    <a:pt x="70" y="126"/>
                  </a:cubicBezTo>
                  <a:cubicBezTo>
                    <a:pt x="70" y="126"/>
                    <a:pt x="71" y="125"/>
                    <a:pt x="70" y="125"/>
                  </a:cubicBezTo>
                  <a:cubicBezTo>
                    <a:pt x="70" y="125"/>
                    <a:pt x="70" y="125"/>
                    <a:pt x="70" y="126"/>
                  </a:cubicBezTo>
                  <a:cubicBezTo>
                    <a:pt x="70" y="125"/>
                    <a:pt x="70" y="125"/>
                    <a:pt x="70" y="124"/>
                  </a:cubicBezTo>
                  <a:cubicBezTo>
                    <a:pt x="70" y="124"/>
                    <a:pt x="70" y="124"/>
                    <a:pt x="69" y="124"/>
                  </a:cubicBezTo>
                  <a:cubicBezTo>
                    <a:pt x="70" y="124"/>
                    <a:pt x="69" y="124"/>
                    <a:pt x="69" y="122"/>
                  </a:cubicBezTo>
                  <a:cubicBezTo>
                    <a:pt x="69" y="122"/>
                    <a:pt x="69" y="122"/>
                    <a:pt x="69" y="122"/>
                  </a:cubicBezTo>
                  <a:cubicBezTo>
                    <a:pt x="67" y="122"/>
                    <a:pt x="69" y="122"/>
                    <a:pt x="69" y="121"/>
                  </a:cubicBezTo>
                  <a:cubicBezTo>
                    <a:pt x="69" y="122"/>
                    <a:pt x="69" y="122"/>
                    <a:pt x="69" y="122"/>
                  </a:cubicBezTo>
                  <a:cubicBezTo>
                    <a:pt x="69" y="121"/>
                    <a:pt x="67" y="120"/>
                    <a:pt x="67" y="120"/>
                  </a:cubicBezTo>
                  <a:cubicBezTo>
                    <a:pt x="67" y="120"/>
                    <a:pt x="67" y="120"/>
                    <a:pt x="67" y="120"/>
                  </a:cubicBezTo>
                  <a:cubicBezTo>
                    <a:pt x="67" y="118"/>
                    <a:pt x="65" y="118"/>
                    <a:pt x="65" y="116"/>
                  </a:cubicBezTo>
                  <a:cubicBezTo>
                    <a:pt x="65" y="116"/>
                    <a:pt x="64" y="118"/>
                    <a:pt x="64" y="116"/>
                  </a:cubicBezTo>
                  <a:cubicBezTo>
                    <a:pt x="65" y="116"/>
                    <a:pt x="64" y="114"/>
                    <a:pt x="65" y="114"/>
                  </a:cubicBezTo>
                  <a:cubicBezTo>
                    <a:pt x="65" y="113"/>
                    <a:pt x="64" y="113"/>
                    <a:pt x="64" y="112"/>
                  </a:cubicBezTo>
                  <a:cubicBezTo>
                    <a:pt x="64" y="113"/>
                    <a:pt x="62" y="113"/>
                    <a:pt x="62" y="113"/>
                  </a:cubicBezTo>
                  <a:cubicBezTo>
                    <a:pt x="62" y="113"/>
                    <a:pt x="62" y="113"/>
                    <a:pt x="62" y="113"/>
                  </a:cubicBezTo>
                  <a:cubicBezTo>
                    <a:pt x="61" y="113"/>
                    <a:pt x="62" y="113"/>
                    <a:pt x="61" y="113"/>
                  </a:cubicBezTo>
                  <a:cubicBezTo>
                    <a:pt x="61" y="112"/>
                    <a:pt x="61" y="112"/>
                    <a:pt x="61" y="112"/>
                  </a:cubicBezTo>
                  <a:cubicBezTo>
                    <a:pt x="61" y="112"/>
                    <a:pt x="62" y="111"/>
                    <a:pt x="62" y="109"/>
                  </a:cubicBezTo>
                  <a:cubicBezTo>
                    <a:pt x="62" y="111"/>
                    <a:pt x="61" y="109"/>
                    <a:pt x="61" y="111"/>
                  </a:cubicBezTo>
                  <a:cubicBezTo>
                    <a:pt x="62" y="108"/>
                    <a:pt x="62" y="108"/>
                    <a:pt x="62" y="108"/>
                  </a:cubicBezTo>
                  <a:cubicBezTo>
                    <a:pt x="61" y="108"/>
                    <a:pt x="61" y="108"/>
                    <a:pt x="61" y="108"/>
                  </a:cubicBezTo>
                  <a:cubicBezTo>
                    <a:pt x="61" y="108"/>
                    <a:pt x="62" y="108"/>
                    <a:pt x="62" y="107"/>
                  </a:cubicBezTo>
                  <a:cubicBezTo>
                    <a:pt x="62" y="107"/>
                    <a:pt x="61" y="105"/>
                    <a:pt x="61" y="107"/>
                  </a:cubicBezTo>
                  <a:cubicBezTo>
                    <a:pt x="60" y="107"/>
                    <a:pt x="61" y="107"/>
                    <a:pt x="60" y="107"/>
                  </a:cubicBezTo>
                  <a:cubicBezTo>
                    <a:pt x="60" y="107"/>
                    <a:pt x="60" y="107"/>
                    <a:pt x="60" y="105"/>
                  </a:cubicBezTo>
                  <a:cubicBezTo>
                    <a:pt x="60" y="105"/>
                    <a:pt x="60" y="105"/>
                    <a:pt x="60" y="105"/>
                  </a:cubicBezTo>
                  <a:cubicBezTo>
                    <a:pt x="60" y="103"/>
                    <a:pt x="60" y="103"/>
                    <a:pt x="60" y="103"/>
                  </a:cubicBezTo>
                  <a:cubicBezTo>
                    <a:pt x="61" y="105"/>
                    <a:pt x="60" y="105"/>
                    <a:pt x="60" y="105"/>
                  </a:cubicBezTo>
                  <a:cubicBezTo>
                    <a:pt x="61" y="103"/>
                    <a:pt x="61" y="103"/>
                    <a:pt x="60" y="101"/>
                  </a:cubicBezTo>
                  <a:cubicBezTo>
                    <a:pt x="60" y="103"/>
                    <a:pt x="60" y="103"/>
                    <a:pt x="60" y="103"/>
                  </a:cubicBezTo>
                  <a:cubicBezTo>
                    <a:pt x="60" y="101"/>
                    <a:pt x="60" y="100"/>
                    <a:pt x="60" y="100"/>
                  </a:cubicBezTo>
                  <a:cubicBezTo>
                    <a:pt x="60" y="100"/>
                    <a:pt x="60" y="100"/>
                    <a:pt x="60" y="100"/>
                  </a:cubicBezTo>
                  <a:cubicBezTo>
                    <a:pt x="58" y="100"/>
                    <a:pt x="60" y="98"/>
                    <a:pt x="58" y="98"/>
                  </a:cubicBezTo>
                  <a:cubicBezTo>
                    <a:pt x="58" y="98"/>
                    <a:pt x="58" y="98"/>
                    <a:pt x="58" y="98"/>
                  </a:cubicBezTo>
                  <a:cubicBezTo>
                    <a:pt x="57" y="98"/>
                    <a:pt x="57" y="98"/>
                    <a:pt x="57" y="98"/>
                  </a:cubicBezTo>
                  <a:cubicBezTo>
                    <a:pt x="57" y="96"/>
                    <a:pt x="57" y="96"/>
                    <a:pt x="57" y="96"/>
                  </a:cubicBezTo>
                  <a:cubicBezTo>
                    <a:pt x="57" y="96"/>
                    <a:pt x="57" y="96"/>
                    <a:pt x="57" y="96"/>
                  </a:cubicBezTo>
                  <a:cubicBezTo>
                    <a:pt x="57" y="96"/>
                    <a:pt x="57" y="94"/>
                    <a:pt x="56" y="94"/>
                  </a:cubicBezTo>
                  <a:cubicBezTo>
                    <a:pt x="57" y="92"/>
                    <a:pt x="57" y="92"/>
                    <a:pt x="57" y="92"/>
                  </a:cubicBezTo>
                  <a:cubicBezTo>
                    <a:pt x="56" y="92"/>
                    <a:pt x="56" y="92"/>
                    <a:pt x="56" y="92"/>
                  </a:cubicBezTo>
                  <a:cubicBezTo>
                    <a:pt x="56" y="92"/>
                    <a:pt x="56" y="92"/>
                    <a:pt x="54" y="92"/>
                  </a:cubicBezTo>
                  <a:cubicBezTo>
                    <a:pt x="56" y="91"/>
                    <a:pt x="56" y="95"/>
                    <a:pt x="56" y="94"/>
                  </a:cubicBezTo>
                  <a:cubicBezTo>
                    <a:pt x="54" y="94"/>
                    <a:pt x="56" y="92"/>
                    <a:pt x="56" y="92"/>
                  </a:cubicBezTo>
                  <a:cubicBezTo>
                    <a:pt x="54" y="92"/>
                    <a:pt x="56" y="91"/>
                    <a:pt x="54" y="91"/>
                  </a:cubicBezTo>
                  <a:cubicBezTo>
                    <a:pt x="54" y="91"/>
                    <a:pt x="54" y="92"/>
                    <a:pt x="54" y="91"/>
                  </a:cubicBezTo>
                  <a:cubicBezTo>
                    <a:pt x="53" y="91"/>
                    <a:pt x="54" y="91"/>
                    <a:pt x="54" y="91"/>
                  </a:cubicBezTo>
                  <a:cubicBezTo>
                    <a:pt x="54" y="88"/>
                    <a:pt x="54" y="88"/>
                    <a:pt x="54" y="88"/>
                  </a:cubicBezTo>
                  <a:cubicBezTo>
                    <a:pt x="54" y="88"/>
                    <a:pt x="53" y="88"/>
                    <a:pt x="54" y="88"/>
                  </a:cubicBezTo>
                  <a:cubicBezTo>
                    <a:pt x="54" y="88"/>
                    <a:pt x="54" y="87"/>
                    <a:pt x="53" y="87"/>
                  </a:cubicBezTo>
                  <a:cubicBezTo>
                    <a:pt x="53" y="88"/>
                    <a:pt x="53" y="88"/>
                    <a:pt x="53" y="88"/>
                  </a:cubicBezTo>
                  <a:cubicBezTo>
                    <a:pt x="50" y="88"/>
                    <a:pt x="53" y="87"/>
                    <a:pt x="53" y="87"/>
                  </a:cubicBezTo>
                  <a:cubicBezTo>
                    <a:pt x="53" y="87"/>
                    <a:pt x="53" y="87"/>
                    <a:pt x="53" y="87"/>
                  </a:cubicBezTo>
                  <a:cubicBezTo>
                    <a:pt x="54" y="86"/>
                    <a:pt x="53" y="86"/>
                    <a:pt x="53" y="86"/>
                  </a:cubicBezTo>
                  <a:cubicBezTo>
                    <a:pt x="50" y="85"/>
                    <a:pt x="50" y="85"/>
                    <a:pt x="50" y="85"/>
                  </a:cubicBezTo>
                  <a:cubicBezTo>
                    <a:pt x="50" y="83"/>
                    <a:pt x="50" y="83"/>
                    <a:pt x="50" y="83"/>
                  </a:cubicBezTo>
                  <a:cubicBezTo>
                    <a:pt x="50" y="83"/>
                    <a:pt x="50" y="83"/>
                    <a:pt x="49" y="83"/>
                  </a:cubicBezTo>
                  <a:cubicBezTo>
                    <a:pt x="49" y="83"/>
                    <a:pt x="49" y="83"/>
                    <a:pt x="49" y="82"/>
                  </a:cubicBezTo>
                  <a:cubicBezTo>
                    <a:pt x="49" y="83"/>
                    <a:pt x="48" y="82"/>
                    <a:pt x="48" y="82"/>
                  </a:cubicBezTo>
                  <a:cubicBezTo>
                    <a:pt x="49" y="81"/>
                    <a:pt x="49" y="81"/>
                    <a:pt x="49" y="81"/>
                  </a:cubicBezTo>
                  <a:cubicBezTo>
                    <a:pt x="48" y="81"/>
                    <a:pt x="49" y="79"/>
                    <a:pt x="48" y="79"/>
                  </a:cubicBezTo>
                  <a:cubicBezTo>
                    <a:pt x="48" y="79"/>
                    <a:pt x="48" y="81"/>
                    <a:pt x="47" y="81"/>
                  </a:cubicBezTo>
                  <a:cubicBezTo>
                    <a:pt x="45" y="81"/>
                    <a:pt x="48" y="79"/>
                    <a:pt x="47" y="78"/>
                  </a:cubicBezTo>
                  <a:cubicBezTo>
                    <a:pt x="48" y="78"/>
                    <a:pt x="48" y="78"/>
                    <a:pt x="48" y="78"/>
                  </a:cubicBezTo>
                  <a:cubicBezTo>
                    <a:pt x="47" y="78"/>
                    <a:pt x="48" y="75"/>
                    <a:pt x="47" y="78"/>
                  </a:cubicBezTo>
                  <a:cubicBezTo>
                    <a:pt x="47" y="75"/>
                    <a:pt x="45" y="75"/>
                    <a:pt x="47" y="75"/>
                  </a:cubicBezTo>
                  <a:cubicBezTo>
                    <a:pt x="45" y="74"/>
                    <a:pt x="47" y="73"/>
                    <a:pt x="44" y="73"/>
                  </a:cubicBezTo>
                  <a:cubicBezTo>
                    <a:pt x="44" y="73"/>
                    <a:pt x="44" y="73"/>
                    <a:pt x="44" y="72"/>
                  </a:cubicBezTo>
                  <a:cubicBezTo>
                    <a:pt x="45" y="72"/>
                    <a:pt x="44" y="73"/>
                    <a:pt x="44" y="73"/>
                  </a:cubicBezTo>
                  <a:cubicBezTo>
                    <a:pt x="44" y="73"/>
                    <a:pt x="44" y="72"/>
                    <a:pt x="45" y="72"/>
                  </a:cubicBezTo>
                  <a:cubicBezTo>
                    <a:pt x="44" y="72"/>
                    <a:pt x="44" y="72"/>
                    <a:pt x="44" y="73"/>
                  </a:cubicBezTo>
                  <a:cubicBezTo>
                    <a:pt x="43" y="72"/>
                    <a:pt x="45" y="70"/>
                    <a:pt x="44" y="70"/>
                  </a:cubicBezTo>
                  <a:cubicBezTo>
                    <a:pt x="43" y="70"/>
                    <a:pt x="43" y="70"/>
                    <a:pt x="43" y="70"/>
                  </a:cubicBezTo>
                  <a:cubicBezTo>
                    <a:pt x="44" y="69"/>
                    <a:pt x="44" y="69"/>
                    <a:pt x="44" y="69"/>
                  </a:cubicBezTo>
                  <a:cubicBezTo>
                    <a:pt x="43" y="69"/>
                    <a:pt x="43" y="69"/>
                    <a:pt x="41" y="70"/>
                  </a:cubicBezTo>
                  <a:cubicBezTo>
                    <a:pt x="41" y="69"/>
                    <a:pt x="41" y="69"/>
                    <a:pt x="41" y="69"/>
                  </a:cubicBezTo>
                  <a:cubicBezTo>
                    <a:pt x="41" y="69"/>
                    <a:pt x="41" y="69"/>
                    <a:pt x="41" y="69"/>
                  </a:cubicBezTo>
                  <a:cubicBezTo>
                    <a:pt x="41" y="68"/>
                    <a:pt x="41" y="68"/>
                    <a:pt x="41" y="68"/>
                  </a:cubicBezTo>
                  <a:cubicBezTo>
                    <a:pt x="41" y="68"/>
                    <a:pt x="41" y="68"/>
                    <a:pt x="41" y="68"/>
                  </a:cubicBezTo>
                  <a:cubicBezTo>
                    <a:pt x="40" y="68"/>
                    <a:pt x="40" y="68"/>
                    <a:pt x="40" y="68"/>
                  </a:cubicBezTo>
                  <a:cubicBezTo>
                    <a:pt x="41" y="68"/>
                    <a:pt x="41" y="68"/>
                    <a:pt x="41" y="68"/>
                  </a:cubicBezTo>
                  <a:cubicBezTo>
                    <a:pt x="41" y="68"/>
                    <a:pt x="41" y="68"/>
                    <a:pt x="41" y="66"/>
                  </a:cubicBezTo>
                  <a:cubicBezTo>
                    <a:pt x="41" y="68"/>
                    <a:pt x="41" y="66"/>
                    <a:pt x="41" y="66"/>
                  </a:cubicBezTo>
                  <a:cubicBezTo>
                    <a:pt x="40" y="66"/>
                    <a:pt x="41" y="65"/>
                    <a:pt x="41" y="65"/>
                  </a:cubicBezTo>
                  <a:cubicBezTo>
                    <a:pt x="41" y="65"/>
                    <a:pt x="41" y="65"/>
                    <a:pt x="40" y="65"/>
                  </a:cubicBezTo>
                  <a:cubicBezTo>
                    <a:pt x="40" y="65"/>
                    <a:pt x="41" y="65"/>
                    <a:pt x="41" y="66"/>
                  </a:cubicBezTo>
                  <a:cubicBezTo>
                    <a:pt x="40" y="66"/>
                    <a:pt x="40" y="66"/>
                    <a:pt x="40" y="65"/>
                  </a:cubicBezTo>
                  <a:cubicBezTo>
                    <a:pt x="41" y="65"/>
                    <a:pt x="41" y="65"/>
                    <a:pt x="41" y="65"/>
                  </a:cubicBezTo>
                  <a:cubicBezTo>
                    <a:pt x="40" y="65"/>
                    <a:pt x="40" y="65"/>
                    <a:pt x="40" y="65"/>
                  </a:cubicBezTo>
                  <a:cubicBezTo>
                    <a:pt x="40" y="65"/>
                    <a:pt x="40" y="65"/>
                    <a:pt x="40" y="65"/>
                  </a:cubicBezTo>
                  <a:cubicBezTo>
                    <a:pt x="40" y="65"/>
                    <a:pt x="40" y="65"/>
                    <a:pt x="40" y="65"/>
                  </a:cubicBezTo>
                  <a:cubicBezTo>
                    <a:pt x="40" y="65"/>
                    <a:pt x="40" y="65"/>
                    <a:pt x="40" y="65"/>
                  </a:cubicBezTo>
                  <a:cubicBezTo>
                    <a:pt x="40" y="62"/>
                    <a:pt x="40" y="62"/>
                    <a:pt x="40" y="62"/>
                  </a:cubicBezTo>
                  <a:cubicBezTo>
                    <a:pt x="40" y="61"/>
                    <a:pt x="40" y="61"/>
                    <a:pt x="39" y="61"/>
                  </a:cubicBezTo>
                  <a:cubicBezTo>
                    <a:pt x="39" y="61"/>
                    <a:pt x="39" y="61"/>
                    <a:pt x="39" y="61"/>
                  </a:cubicBezTo>
                  <a:cubicBezTo>
                    <a:pt x="39" y="61"/>
                    <a:pt x="39" y="61"/>
                    <a:pt x="39" y="60"/>
                  </a:cubicBezTo>
                  <a:cubicBezTo>
                    <a:pt x="39" y="60"/>
                    <a:pt x="39" y="60"/>
                    <a:pt x="39" y="60"/>
                  </a:cubicBezTo>
                  <a:cubicBezTo>
                    <a:pt x="39" y="60"/>
                    <a:pt x="39" y="60"/>
                    <a:pt x="39" y="60"/>
                  </a:cubicBezTo>
                  <a:cubicBezTo>
                    <a:pt x="39" y="59"/>
                    <a:pt x="35" y="60"/>
                    <a:pt x="36" y="60"/>
                  </a:cubicBezTo>
                  <a:cubicBezTo>
                    <a:pt x="35" y="59"/>
                    <a:pt x="36" y="59"/>
                    <a:pt x="39" y="59"/>
                  </a:cubicBezTo>
                  <a:cubicBezTo>
                    <a:pt x="36" y="57"/>
                    <a:pt x="36" y="56"/>
                    <a:pt x="35" y="56"/>
                  </a:cubicBezTo>
                  <a:cubicBezTo>
                    <a:pt x="36" y="56"/>
                    <a:pt x="36" y="56"/>
                    <a:pt x="36" y="56"/>
                  </a:cubicBezTo>
                  <a:cubicBezTo>
                    <a:pt x="35" y="55"/>
                    <a:pt x="35" y="52"/>
                    <a:pt x="33" y="52"/>
                  </a:cubicBezTo>
                  <a:cubicBezTo>
                    <a:pt x="33" y="53"/>
                    <a:pt x="32" y="52"/>
                    <a:pt x="32" y="53"/>
                  </a:cubicBezTo>
                  <a:cubicBezTo>
                    <a:pt x="32" y="52"/>
                    <a:pt x="31" y="53"/>
                    <a:pt x="32" y="52"/>
                  </a:cubicBezTo>
                  <a:cubicBezTo>
                    <a:pt x="33" y="52"/>
                    <a:pt x="33" y="52"/>
                    <a:pt x="33" y="52"/>
                  </a:cubicBezTo>
                  <a:cubicBezTo>
                    <a:pt x="33" y="51"/>
                    <a:pt x="33" y="48"/>
                    <a:pt x="32" y="48"/>
                  </a:cubicBezTo>
                  <a:cubicBezTo>
                    <a:pt x="32" y="48"/>
                    <a:pt x="32" y="48"/>
                    <a:pt x="32" y="48"/>
                  </a:cubicBezTo>
                  <a:cubicBezTo>
                    <a:pt x="31" y="48"/>
                    <a:pt x="31" y="48"/>
                    <a:pt x="31" y="48"/>
                  </a:cubicBezTo>
                  <a:cubicBezTo>
                    <a:pt x="32" y="47"/>
                    <a:pt x="32" y="47"/>
                    <a:pt x="32" y="47"/>
                  </a:cubicBezTo>
                  <a:cubicBezTo>
                    <a:pt x="31" y="47"/>
                    <a:pt x="31" y="47"/>
                    <a:pt x="31" y="47"/>
                  </a:cubicBezTo>
                  <a:cubicBezTo>
                    <a:pt x="32" y="47"/>
                    <a:pt x="32" y="47"/>
                    <a:pt x="32" y="47"/>
                  </a:cubicBezTo>
                  <a:cubicBezTo>
                    <a:pt x="31" y="47"/>
                    <a:pt x="31" y="47"/>
                    <a:pt x="31" y="47"/>
                  </a:cubicBezTo>
                  <a:cubicBezTo>
                    <a:pt x="31" y="46"/>
                    <a:pt x="32" y="46"/>
                    <a:pt x="31" y="46"/>
                  </a:cubicBezTo>
                  <a:cubicBezTo>
                    <a:pt x="30" y="46"/>
                    <a:pt x="30" y="46"/>
                    <a:pt x="30" y="46"/>
                  </a:cubicBezTo>
                  <a:cubicBezTo>
                    <a:pt x="30" y="44"/>
                    <a:pt x="30" y="44"/>
                    <a:pt x="31" y="44"/>
                  </a:cubicBezTo>
                  <a:cubicBezTo>
                    <a:pt x="30" y="44"/>
                    <a:pt x="30" y="43"/>
                    <a:pt x="28" y="44"/>
                  </a:cubicBezTo>
                  <a:cubicBezTo>
                    <a:pt x="30" y="42"/>
                    <a:pt x="28" y="39"/>
                    <a:pt x="27" y="38"/>
                  </a:cubicBezTo>
                  <a:cubicBezTo>
                    <a:pt x="27" y="39"/>
                    <a:pt x="27" y="39"/>
                    <a:pt x="27" y="39"/>
                  </a:cubicBezTo>
                  <a:cubicBezTo>
                    <a:pt x="27" y="38"/>
                    <a:pt x="28" y="38"/>
                    <a:pt x="27" y="38"/>
                  </a:cubicBezTo>
                  <a:cubicBezTo>
                    <a:pt x="27" y="38"/>
                    <a:pt x="27" y="38"/>
                    <a:pt x="26" y="39"/>
                  </a:cubicBezTo>
                  <a:cubicBezTo>
                    <a:pt x="26" y="38"/>
                    <a:pt x="27" y="38"/>
                    <a:pt x="27" y="35"/>
                  </a:cubicBezTo>
                  <a:cubicBezTo>
                    <a:pt x="27" y="35"/>
                    <a:pt x="26" y="38"/>
                    <a:pt x="27" y="35"/>
                  </a:cubicBezTo>
                  <a:cubicBezTo>
                    <a:pt x="27" y="35"/>
                    <a:pt x="26" y="35"/>
                    <a:pt x="27" y="35"/>
                  </a:cubicBezTo>
                  <a:cubicBezTo>
                    <a:pt x="26" y="35"/>
                    <a:pt x="26" y="35"/>
                    <a:pt x="26" y="35"/>
                  </a:cubicBezTo>
                  <a:cubicBezTo>
                    <a:pt x="26" y="35"/>
                    <a:pt x="26" y="35"/>
                    <a:pt x="26" y="35"/>
                  </a:cubicBezTo>
                  <a:cubicBezTo>
                    <a:pt x="24" y="35"/>
                    <a:pt x="24" y="38"/>
                    <a:pt x="22" y="38"/>
                  </a:cubicBezTo>
                  <a:cubicBezTo>
                    <a:pt x="22" y="38"/>
                    <a:pt x="22" y="38"/>
                    <a:pt x="22" y="38"/>
                  </a:cubicBezTo>
                  <a:cubicBezTo>
                    <a:pt x="20" y="38"/>
                    <a:pt x="22" y="39"/>
                    <a:pt x="20" y="39"/>
                  </a:cubicBezTo>
                  <a:cubicBezTo>
                    <a:pt x="20" y="38"/>
                    <a:pt x="22" y="35"/>
                    <a:pt x="22" y="35"/>
                  </a:cubicBezTo>
                  <a:cubicBezTo>
                    <a:pt x="22" y="35"/>
                    <a:pt x="26" y="34"/>
                    <a:pt x="24" y="34"/>
                  </a:cubicBezTo>
                  <a:cubicBezTo>
                    <a:pt x="24" y="34"/>
                    <a:pt x="26" y="34"/>
                    <a:pt x="24" y="34"/>
                  </a:cubicBezTo>
                  <a:cubicBezTo>
                    <a:pt x="22" y="34"/>
                    <a:pt x="24" y="34"/>
                    <a:pt x="24" y="34"/>
                  </a:cubicBezTo>
                  <a:cubicBezTo>
                    <a:pt x="24" y="33"/>
                    <a:pt x="24" y="33"/>
                    <a:pt x="24" y="33"/>
                  </a:cubicBezTo>
                  <a:cubicBezTo>
                    <a:pt x="24" y="33"/>
                    <a:pt x="24" y="33"/>
                    <a:pt x="24" y="33"/>
                  </a:cubicBezTo>
                  <a:cubicBezTo>
                    <a:pt x="24" y="33"/>
                    <a:pt x="24" y="31"/>
                    <a:pt x="26" y="31"/>
                  </a:cubicBezTo>
                  <a:cubicBezTo>
                    <a:pt x="26" y="31"/>
                    <a:pt x="24" y="31"/>
                    <a:pt x="26" y="31"/>
                  </a:cubicBezTo>
                  <a:cubicBezTo>
                    <a:pt x="24" y="31"/>
                    <a:pt x="22" y="33"/>
                    <a:pt x="22" y="31"/>
                  </a:cubicBezTo>
                  <a:cubicBezTo>
                    <a:pt x="24" y="31"/>
                    <a:pt x="22" y="30"/>
                    <a:pt x="24" y="30"/>
                  </a:cubicBezTo>
                  <a:cubicBezTo>
                    <a:pt x="24" y="30"/>
                    <a:pt x="24" y="30"/>
                    <a:pt x="22" y="31"/>
                  </a:cubicBezTo>
                  <a:cubicBezTo>
                    <a:pt x="22" y="31"/>
                    <a:pt x="24" y="29"/>
                    <a:pt x="22" y="30"/>
                  </a:cubicBezTo>
                  <a:cubicBezTo>
                    <a:pt x="22" y="30"/>
                    <a:pt x="22" y="30"/>
                    <a:pt x="22" y="30"/>
                  </a:cubicBezTo>
                  <a:cubicBezTo>
                    <a:pt x="22" y="30"/>
                    <a:pt x="22" y="30"/>
                    <a:pt x="22" y="30"/>
                  </a:cubicBezTo>
                  <a:cubicBezTo>
                    <a:pt x="20" y="29"/>
                    <a:pt x="22" y="27"/>
                    <a:pt x="20" y="29"/>
                  </a:cubicBezTo>
                  <a:cubicBezTo>
                    <a:pt x="20" y="27"/>
                    <a:pt x="20" y="27"/>
                    <a:pt x="20" y="27"/>
                  </a:cubicBezTo>
                  <a:cubicBezTo>
                    <a:pt x="22" y="27"/>
                    <a:pt x="20" y="29"/>
                    <a:pt x="22" y="27"/>
                  </a:cubicBezTo>
                  <a:cubicBezTo>
                    <a:pt x="20" y="29"/>
                    <a:pt x="22" y="27"/>
                    <a:pt x="22" y="27"/>
                  </a:cubicBezTo>
                  <a:cubicBezTo>
                    <a:pt x="22" y="27"/>
                    <a:pt x="22" y="27"/>
                    <a:pt x="22" y="27"/>
                  </a:cubicBezTo>
                  <a:cubicBezTo>
                    <a:pt x="22" y="26"/>
                    <a:pt x="22" y="26"/>
                    <a:pt x="22" y="26"/>
                  </a:cubicBezTo>
                  <a:cubicBezTo>
                    <a:pt x="20" y="26"/>
                    <a:pt x="20" y="26"/>
                    <a:pt x="20" y="26"/>
                  </a:cubicBezTo>
                  <a:cubicBezTo>
                    <a:pt x="22" y="26"/>
                    <a:pt x="22" y="26"/>
                    <a:pt x="22" y="26"/>
                  </a:cubicBezTo>
                  <a:cubicBezTo>
                    <a:pt x="22" y="25"/>
                    <a:pt x="20" y="26"/>
                    <a:pt x="20" y="26"/>
                  </a:cubicBezTo>
                  <a:cubicBezTo>
                    <a:pt x="20" y="26"/>
                    <a:pt x="20" y="26"/>
                    <a:pt x="20" y="26"/>
                  </a:cubicBezTo>
                  <a:cubicBezTo>
                    <a:pt x="19" y="26"/>
                    <a:pt x="19" y="26"/>
                    <a:pt x="19" y="26"/>
                  </a:cubicBezTo>
                  <a:cubicBezTo>
                    <a:pt x="20" y="25"/>
                    <a:pt x="20" y="25"/>
                    <a:pt x="20" y="25"/>
                  </a:cubicBezTo>
                  <a:cubicBezTo>
                    <a:pt x="20" y="25"/>
                    <a:pt x="20" y="25"/>
                    <a:pt x="20" y="25"/>
                  </a:cubicBezTo>
                  <a:cubicBezTo>
                    <a:pt x="20" y="25"/>
                    <a:pt x="20" y="25"/>
                    <a:pt x="20" y="25"/>
                  </a:cubicBezTo>
                  <a:cubicBezTo>
                    <a:pt x="19" y="25"/>
                    <a:pt x="19" y="25"/>
                    <a:pt x="19" y="25"/>
                  </a:cubicBezTo>
                  <a:cubicBezTo>
                    <a:pt x="19" y="25"/>
                    <a:pt x="19" y="22"/>
                    <a:pt x="20" y="22"/>
                  </a:cubicBezTo>
                  <a:cubicBezTo>
                    <a:pt x="19" y="22"/>
                    <a:pt x="19" y="22"/>
                    <a:pt x="19" y="22"/>
                  </a:cubicBezTo>
                  <a:cubicBezTo>
                    <a:pt x="19" y="22"/>
                    <a:pt x="19" y="22"/>
                    <a:pt x="19" y="22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17" y="22"/>
                    <a:pt x="17" y="22"/>
                    <a:pt x="17" y="22"/>
                  </a:cubicBezTo>
                  <a:cubicBezTo>
                    <a:pt x="17" y="22"/>
                    <a:pt x="17" y="22"/>
                    <a:pt x="17" y="22"/>
                  </a:cubicBezTo>
                  <a:cubicBezTo>
                    <a:pt x="17" y="25"/>
                    <a:pt x="17" y="22"/>
                    <a:pt x="15" y="25"/>
                  </a:cubicBezTo>
                  <a:cubicBezTo>
                    <a:pt x="15" y="22"/>
                    <a:pt x="15" y="22"/>
                    <a:pt x="15" y="22"/>
                  </a:cubicBezTo>
                  <a:cubicBezTo>
                    <a:pt x="17" y="22"/>
                    <a:pt x="17" y="21"/>
                    <a:pt x="18" y="20"/>
                  </a:cubicBezTo>
                  <a:cubicBezTo>
                    <a:pt x="18" y="20"/>
                    <a:pt x="15" y="21"/>
                    <a:pt x="17" y="20"/>
                  </a:cubicBezTo>
                  <a:cubicBezTo>
                    <a:pt x="17" y="20"/>
                    <a:pt x="18" y="18"/>
                    <a:pt x="17" y="18"/>
                  </a:cubicBezTo>
                  <a:cubicBezTo>
                    <a:pt x="17" y="18"/>
                    <a:pt x="18" y="18"/>
                    <a:pt x="18" y="17"/>
                  </a:cubicBezTo>
                  <a:cubicBezTo>
                    <a:pt x="17" y="18"/>
                    <a:pt x="15" y="18"/>
                    <a:pt x="15" y="18"/>
                  </a:cubicBezTo>
                  <a:cubicBezTo>
                    <a:pt x="17" y="20"/>
                    <a:pt x="17" y="20"/>
                    <a:pt x="17" y="20"/>
                  </a:cubicBezTo>
                  <a:cubicBezTo>
                    <a:pt x="15" y="20"/>
                    <a:pt x="15" y="20"/>
                    <a:pt x="14" y="20"/>
                  </a:cubicBezTo>
                  <a:cubicBezTo>
                    <a:pt x="14" y="20"/>
                    <a:pt x="14" y="18"/>
                    <a:pt x="15" y="18"/>
                  </a:cubicBezTo>
                  <a:cubicBezTo>
                    <a:pt x="15" y="18"/>
                    <a:pt x="15" y="18"/>
                    <a:pt x="15" y="18"/>
                  </a:cubicBezTo>
                  <a:cubicBezTo>
                    <a:pt x="15" y="17"/>
                    <a:pt x="14" y="18"/>
                    <a:pt x="15" y="17"/>
                  </a:cubicBezTo>
                  <a:cubicBezTo>
                    <a:pt x="17" y="17"/>
                    <a:pt x="17" y="17"/>
                    <a:pt x="17" y="17"/>
                  </a:cubicBezTo>
                  <a:cubicBezTo>
                    <a:pt x="17" y="16"/>
                    <a:pt x="17" y="16"/>
                    <a:pt x="17" y="16"/>
                  </a:cubicBezTo>
                  <a:cubicBezTo>
                    <a:pt x="17" y="17"/>
                    <a:pt x="17" y="17"/>
                    <a:pt x="17" y="17"/>
                  </a:cubicBezTo>
                  <a:cubicBezTo>
                    <a:pt x="15" y="16"/>
                    <a:pt x="17" y="16"/>
                    <a:pt x="17" y="16"/>
                  </a:cubicBezTo>
                  <a:cubicBezTo>
                    <a:pt x="15" y="16"/>
                    <a:pt x="15" y="16"/>
                    <a:pt x="15" y="16"/>
                  </a:cubicBezTo>
                  <a:cubicBezTo>
                    <a:pt x="15" y="16"/>
                    <a:pt x="17" y="16"/>
                    <a:pt x="15" y="17"/>
                  </a:cubicBezTo>
                  <a:cubicBezTo>
                    <a:pt x="15" y="16"/>
                    <a:pt x="15" y="16"/>
                    <a:pt x="15" y="16"/>
                  </a:cubicBezTo>
                  <a:cubicBezTo>
                    <a:pt x="15" y="16"/>
                    <a:pt x="15" y="16"/>
                    <a:pt x="15" y="16"/>
                  </a:cubicBezTo>
                  <a:cubicBezTo>
                    <a:pt x="14" y="16"/>
                    <a:pt x="13" y="17"/>
                    <a:pt x="14" y="16"/>
                  </a:cubicBezTo>
                  <a:cubicBezTo>
                    <a:pt x="14" y="14"/>
                    <a:pt x="14" y="16"/>
                    <a:pt x="14" y="14"/>
                  </a:cubicBezTo>
                  <a:cubicBezTo>
                    <a:pt x="14" y="13"/>
                    <a:pt x="14" y="13"/>
                    <a:pt x="14" y="13"/>
                  </a:cubicBezTo>
                  <a:cubicBezTo>
                    <a:pt x="13" y="13"/>
                    <a:pt x="14" y="12"/>
                    <a:pt x="13" y="13"/>
                  </a:cubicBezTo>
                  <a:cubicBezTo>
                    <a:pt x="14" y="13"/>
                    <a:pt x="14" y="14"/>
                    <a:pt x="14" y="16"/>
                  </a:cubicBezTo>
                  <a:cubicBezTo>
                    <a:pt x="13" y="16"/>
                    <a:pt x="14" y="16"/>
                    <a:pt x="13" y="17"/>
                  </a:cubicBezTo>
                  <a:cubicBezTo>
                    <a:pt x="13" y="16"/>
                    <a:pt x="11" y="17"/>
                    <a:pt x="11" y="17"/>
                  </a:cubicBezTo>
                  <a:cubicBezTo>
                    <a:pt x="10" y="17"/>
                    <a:pt x="11" y="16"/>
                    <a:pt x="11" y="16"/>
                  </a:cubicBezTo>
                  <a:cubicBezTo>
                    <a:pt x="11" y="16"/>
                    <a:pt x="11" y="16"/>
                    <a:pt x="13" y="16"/>
                  </a:cubicBezTo>
                  <a:cubicBezTo>
                    <a:pt x="11" y="14"/>
                    <a:pt x="11" y="14"/>
                    <a:pt x="13" y="13"/>
                  </a:cubicBezTo>
                  <a:cubicBezTo>
                    <a:pt x="11" y="13"/>
                    <a:pt x="11" y="13"/>
                    <a:pt x="11" y="14"/>
                  </a:cubicBezTo>
                  <a:cubicBezTo>
                    <a:pt x="11" y="13"/>
                    <a:pt x="10" y="12"/>
                    <a:pt x="10" y="12"/>
                  </a:cubicBezTo>
                  <a:cubicBezTo>
                    <a:pt x="11" y="12"/>
                    <a:pt x="10" y="10"/>
                    <a:pt x="10" y="10"/>
                  </a:cubicBezTo>
                  <a:cubicBezTo>
                    <a:pt x="11" y="10"/>
                    <a:pt x="11" y="10"/>
                    <a:pt x="13" y="10"/>
                  </a:cubicBezTo>
                  <a:cubicBezTo>
                    <a:pt x="11" y="10"/>
                    <a:pt x="11" y="10"/>
                    <a:pt x="11" y="10"/>
                  </a:cubicBezTo>
                  <a:cubicBezTo>
                    <a:pt x="13" y="8"/>
                    <a:pt x="10" y="10"/>
                    <a:pt x="11" y="8"/>
                  </a:cubicBezTo>
                  <a:cubicBezTo>
                    <a:pt x="11" y="10"/>
                    <a:pt x="10" y="10"/>
                    <a:pt x="7" y="10"/>
                  </a:cubicBezTo>
                  <a:cubicBezTo>
                    <a:pt x="7" y="10"/>
                    <a:pt x="7" y="12"/>
                    <a:pt x="7" y="10"/>
                  </a:cubicBezTo>
                  <a:cubicBezTo>
                    <a:pt x="7" y="8"/>
                    <a:pt x="7" y="8"/>
                    <a:pt x="7" y="8"/>
                  </a:cubicBezTo>
                  <a:cubicBezTo>
                    <a:pt x="6" y="7"/>
                    <a:pt x="6" y="5"/>
                    <a:pt x="6" y="5"/>
                  </a:cubicBezTo>
                  <a:cubicBezTo>
                    <a:pt x="5" y="4"/>
                    <a:pt x="3" y="5"/>
                    <a:pt x="3" y="5"/>
                  </a:cubicBezTo>
                  <a:cubicBezTo>
                    <a:pt x="3" y="4"/>
                    <a:pt x="5" y="5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2" y="4"/>
                    <a:pt x="3" y="3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2" y="4"/>
                    <a:pt x="3" y="3"/>
                    <a:pt x="3" y="3"/>
                  </a:cubicBezTo>
                  <a:cubicBezTo>
                    <a:pt x="2" y="3"/>
                    <a:pt x="2" y="3"/>
                    <a:pt x="2" y="4"/>
                  </a:cubicBezTo>
                  <a:cubicBezTo>
                    <a:pt x="1" y="4"/>
                    <a:pt x="2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1"/>
                    <a:pt x="1" y="1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1" y="0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0" y="1"/>
                    <a:pt x="0" y="1"/>
                    <a:pt x="0" y="3"/>
                  </a:cubicBezTo>
                  <a:cubicBezTo>
                    <a:pt x="0" y="3"/>
                    <a:pt x="0" y="3"/>
                    <a:pt x="0" y="1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3"/>
                    <a:pt x="1" y="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1" y="4"/>
                    <a:pt x="0" y="5"/>
                    <a:pt x="1" y="7"/>
                  </a:cubicBezTo>
                  <a:cubicBezTo>
                    <a:pt x="1" y="5"/>
                    <a:pt x="2" y="5"/>
                    <a:pt x="2" y="4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1" y="8"/>
                    <a:pt x="2" y="8"/>
                  </a:cubicBezTo>
                  <a:cubicBezTo>
                    <a:pt x="2" y="10"/>
                    <a:pt x="3" y="12"/>
                    <a:pt x="3" y="12"/>
                  </a:cubicBezTo>
                  <a:cubicBezTo>
                    <a:pt x="5" y="12"/>
                    <a:pt x="5" y="12"/>
                    <a:pt x="5" y="12"/>
                  </a:cubicBezTo>
                  <a:cubicBezTo>
                    <a:pt x="3" y="13"/>
                    <a:pt x="5" y="13"/>
                    <a:pt x="5" y="14"/>
                  </a:cubicBezTo>
                  <a:cubicBezTo>
                    <a:pt x="6" y="14"/>
                    <a:pt x="5" y="17"/>
                    <a:pt x="6" y="17"/>
                  </a:cubicBezTo>
                  <a:cubicBezTo>
                    <a:pt x="7" y="18"/>
                    <a:pt x="7" y="21"/>
                    <a:pt x="10" y="22"/>
                  </a:cubicBezTo>
                  <a:cubicBezTo>
                    <a:pt x="10" y="21"/>
                    <a:pt x="10" y="21"/>
                    <a:pt x="10" y="21"/>
                  </a:cubicBezTo>
                  <a:cubicBezTo>
                    <a:pt x="10" y="22"/>
                    <a:pt x="11" y="21"/>
                    <a:pt x="11" y="22"/>
                  </a:cubicBezTo>
                  <a:cubicBezTo>
                    <a:pt x="10" y="22"/>
                    <a:pt x="10" y="22"/>
                    <a:pt x="10" y="25"/>
                  </a:cubicBezTo>
                  <a:cubicBezTo>
                    <a:pt x="11" y="25"/>
                    <a:pt x="11" y="26"/>
                    <a:pt x="11" y="27"/>
                  </a:cubicBezTo>
                  <a:cubicBezTo>
                    <a:pt x="11" y="27"/>
                    <a:pt x="11" y="27"/>
                    <a:pt x="11" y="27"/>
                  </a:cubicBezTo>
                  <a:cubicBezTo>
                    <a:pt x="11" y="29"/>
                    <a:pt x="13" y="29"/>
                    <a:pt x="13" y="30"/>
                  </a:cubicBezTo>
                  <a:cubicBezTo>
                    <a:pt x="14" y="30"/>
                    <a:pt x="14" y="30"/>
                    <a:pt x="14" y="30"/>
                  </a:cubicBezTo>
                  <a:cubicBezTo>
                    <a:pt x="14" y="31"/>
                    <a:pt x="14" y="31"/>
                    <a:pt x="14" y="33"/>
                  </a:cubicBezTo>
                  <a:cubicBezTo>
                    <a:pt x="14" y="33"/>
                    <a:pt x="14" y="34"/>
                    <a:pt x="15" y="34"/>
                  </a:cubicBezTo>
                  <a:cubicBezTo>
                    <a:pt x="15" y="38"/>
                    <a:pt x="17" y="39"/>
                    <a:pt x="18" y="42"/>
                  </a:cubicBezTo>
                  <a:cubicBezTo>
                    <a:pt x="18" y="42"/>
                    <a:pt x="18" y="42"/>
                    <a:pt x="18" y="42"/>
                  </a:cubicBezTo>
                  <a:cubicBezTo>
                    <a:pt x="18" y="44"/>
                    <a:pt x="20" y="46"/>
                    <a:pt x="20" y="48"/>
                  </a:cubicBezTo>
                  <a:cubicBezTo>
                    <a:pt x="22" y="47"/>
                    <a:pt x="22" y="47"/>
                    <a:pt x="22" y="47"/>
                  </a:cubicBezTo>
                  <a:cubicBezTo>
                    <a:pt x="22" y="48"/>
                    <a:pt x="22" y="48"/>
                    <a:pt x="22" y="51"/>
                  </a:cubicBezTo>
                  <a:cubicBezTo>
                    <a:pt x="22" y="51"/>
                    <a:pt x="22" y="52"/>
                    <a:pt x="24" y="52"/>
                  </a:cubicBezTo>
                  <a:cubicBezTo>
                    <a:pt x="24" y="52"/>
                    <a:pt x="22" y="52"/>
                    <a:pt x="24" y="53"/>
                  </a:cubicBezTo>
                  <a:cubicBezTo>
                    <a:pt x="24" y="55"/>
                    <a:pt x="24" y="55"/>
                    <a:pt x="26" y="56"/>
                  </a:cubicBezTo>
                  <a:cubicBezTo>
                    <a:pt x="26" y="56"/>
                    <a:pt x="26" y="56"/>
                    <a:pt x="26" y="56"/>
                  </a:cubicBezTo>
                  <a:cubicBezTo>
                    <a:pt x="26" y="55"/>
                    <a:pt x="26" y="55"/>
                    <a:pt x="26" y="55"/>
                  </a:cubicBezTo>
                  <a:cubicBezTo>
                    <a:pt x="26" y="56"/>
                    <a:pt x="27" y="56"/>
                    <a:pt x="26" y="57"/>
                  </a:cubicBezTo>
                  <a:cubicBezTo>
                    <a:pt x="27" y="57"/>
                    <a:pt x="26" y="60"/>
                    <a:pt x="28" y="60"/>
                  </a:cubicBezTo>
                  <a:cubicBezTo>
                    <a:pt x="27" y="60"/>
                    <a:pt x="27" y="61"/>
                    <a:pt x="27" y="61"/>
                  </a:cubicBezTo>
                  <a:cubicBezTo>
                    <a:pt x="28" y="62"/>
                    <a:pt x="30" y="62"/>
                    <a:pt x="30" y="65"/>
                  </a:cubicBezTo>
                  <a:cubicBezTo>
                    <a:pt x="30" y="65"/>
                    <a:pt x="30" y="62"/>
                    <a:pt x="30" y="65"/>
                  </a:cubicBezTo>
                  <a:cubicBezTo>
                    <a:pt x="30" y="65"/>
                    <a:pt x="30" y="65"/>
                    <a:pt x="30" y="65"/>
                  </a:cubicBezTo>
                  <a:cubicBezTo>
                    <a:pt x="30" y="68"/>
                    <a:pt x="32" y="68"/>
                    <a:pt x="32" y="70"/>
                  </a:cubicBezTo>
                  <a:cubicBezTo>
                    <a:pt x="33" y="73"/>
                    <a:pt x="35" y="75"/>
                    <a:pt x="36" y="79"/>
                  </a:cubicBezTo>
                  <a:cubicBezTo>
                    <a:pt x="36" y="78"/>
                    <a:pt x="36" y="78"/>
                    <a:pt x="36" y="78"/>
                  </a:cubicBezTo>
                  <a:cubicBezTo>
                    <a:pt x="36" y="79"/>
                    <a:pt x="40" y="79"/>
                    <a:pt x="39" y="82"/>
                  </a:cubicBezTo>
                  <a:cubicBezTo>
                    <a:pt x="39" y="82"/>
                    <a:pt x="39" y="82"/>
                    <a:pt x="40" y="82"/>
                  </a:cubicBezTo>
                  <a:cubicBezTo>
                    <a:pt x="39" y="83"/>
                    <a:pt x="41" y="83"/>
                    <a:pt x="41" y="85"/>
                  </a:cubicBezTo>
                  <a:cubicBezTo>
                    <a:pt x="41" y="85"/>
                    <a:pt x="41" y="85"/>
                    <a:pt x="41" y="85"/>
                  </a:cubicBezTo>
                  <a:cubicBezTo>
                    <a:pt x="43" y="85"/>
                    <a:pt x="41" y="86"/>
                    <a:pt x="43" y="87"/>
                  </a:cubicBezTo>
                  <a:cubicBezTo>
                    <a:pt x="43" y="86"/>
                    <a:pt x="43" y="86"/>
                    <a:pt x="43" y="86"/>
                  </a:cubicBezTo>
                  <a:cubicBezTo>
                    <a:pt x="44" y="86"/>
                    <a:pt x="43" y="88"/>
                    <a:pt x="44" y="87"/>
                  </a:cubicBezTo>
                  <a:cubicBezTo>
                    <a:pt x="44" y="87"/>
                    <a:pt x="44" y="88"/>
                    <a:pt x="44" y="87"/>
                  </a:cubicBezTo>
                  <a:cubicBezTo>
                    <a:pt x="45" y="91"/>
                    <a:pt x="45" y="94"/>
                    <a:pt x="47" y="96"/>
                  </a:cubicBezTo>
                  <a:cubicBezTo>
                    <a:pt x="48" y="98"/>
                    <a:pt x="49" y="95"/>
                    <a:pt x="48" y="96"/>
                  </a:cubicBezTo>
                  <a:cubicBezTo>
                    <a:pt x="49" y="96"/>
                    <a:pt x="48" y="98"/>
                    <a:pt x="48" y="98"/>
                  </a:cubicBezTo>
                  <a:cubicBezTo>
                    <a:pt x="48" y="98"/>
                    <a:pt x="50" y="98"/>
                    <a:pt x="49" y="98"/>
                  </a:cubicBezTo>
                  <a:cubicBezTo>
                    <a:pt x="49" y="98"/>
                    <a:pt x="49" y="98"/>
                    <a:pt x="49" y="99"/>
                  </a:cubicBezTo>
                  <a:cubicBezTo>
                    <a:pt x="50" y="99"/>
                    <a:pt x="50" y="99"/>
                    <a:pt x="50" y="100"/>
                  </a:cubicBezTo>
                  <a:cubicBezTo>
                    <a:pt x="50" y="100"/>
                    <a:pt x="50" y="100"/>
                    <a:pt x="50" y="100"/>
                  </a:cubicBezTo>
                  <a:cubicBezTo>
                    <a:pt x="50" y="101"/>
                    <a:pt x="53" y="103"/>
                    <a:pt x="50" y="105"/>
                  </a:cubicBezTo>
                  <a:cubicBezTo>
                    <a:pt x="54" y="111"/>
                    <a:pt x="57" y="116"/>
                    <a:pt x="60" y="122"/>
                  </a:cubicBezTo>
                  <a:cubicBezTo>
                    <a:pt x="62" y="126"/>
                    <a:pt x="65" y="133"/>
                    <a:pt x="69" y="138"/>
                  </a:cubicBezTo>
                  <a:cubicBezTo>
                    <a:pt x="71" y="138"/>
                    <a:pt x="71" y="138"/>
                    <a:pt x="71" y="139"/>
                  </a:cubicBezTo>
                  <a:cubicBezTo>
                    <a:pt x="71" y="139"/>
                    <a:pt x="71" y="139"/>
                    <a:pt x="71" y="139"/>
                  </a:cubicBezTo>
                  <a:cubicBezTo>
                    <a:pt x="70" y="140"/>
                    <a:pt x="71" y="140"/>
                    <a:pt x="71" y="140"/>
                  </a:cubicBezTo>
                  <a:cubicBezTo>
                    <a:pt x="73" y="143"/>
                    <a:pt x="73" y="146"/>
                    <a:pt x="74" y="148"/>
                  </a:cubicBezTo>
                  <a:cubicBezTo>
                    <a:pt x="74" y="147"/>
                    <a:pt x="75" y="147"/>
                    <a:pt x="75" y="147"/>
                  </a:cubicBezTo>
                  <a:cubicBezTo>
                    <a:pt x="74" y="148"/>
                    <a:pt x="74" y="148"/>
                    <a:pt x="74" y="148"/>
                  </a:cubicBezTo>
                  <a:cubicBezTo>
                    <a:pt x="75" y="148"/>
                    <a:pt x="75" y="148"/>
                    <a:pt x="75" y="148"/>
                  </a:cubicBezTo>
                  <a:cubicBezTo>
                    <a:pt x="74" y="148"/>
                    <a:pt x="74" y="148"/>
                    <a:pt x="74" y="148"/>
                  </a:cubicBezTo>
                  <a:cubicBezTo>
                    <a:pt x="75" y="153"/>
                    <a:pt x="82" y="159"/>
                    <a:pt x="84" y="164"/>
                  </a:cubicBezTo>
                  <a:cubicBezTo>
                    <a:pt x="84" y="164"/>
                    <a:pt x="86" y="166"/>
                    <a:pt x="86" y="168"/>
                  </a:cubicBezTo>
                  <a:cubicBezTo>
                    <a:pt x="90" y="172"/>
                    <a:pt x="92" y="174"/>
                    <a:pt x="95" y="178"/>
                  </a:cubicBezTo>
                  <a:cubicBezTo>
                    <a:pt x="95" y="178"/>
                    <a:pt x="96" y="177"/>
                    <a:pt x="96" y="176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81" name="Hình tự do 144"/>
            <p:cNvSpPr/>
            <p:nvPr/>
          </p:nvSpPr>
          <p:spPr bwMode="auto">
            <a:xfrm>
              <a:off x="4248" y="1240"/>
              <a:ext cx="276" cy="448"/>
            </a:xfrm>
            <a:custGeom>
              <a:avLst/>
              <a:gdLst>
                <a:gd name="T0" fmla="*/ 16 w 117"/>
                <a:gd name="T1" fmla="*/ 171 h 190"/>
                <a:gd name="T2" fmla="*/ 19 w 117"/>
                <a:gd name="T3" fmla="*/ 164 h 190"/>
                <a:gd name="T4" fmla="*/ 28 w 117"/>
                <a:gd name="T5" fmla="*/ 154 h 190"/>
                <a:gd name="T6" fmla="*/ 30 w 117"/>
                <a:gd name="T7" fmla="*/ 150 h 190"/>
                <a:gd name="T8" fmla="*/ 38 w 117"/>
                <a:gd name="T9" fmla="*/ 137 h 190"/>
                <a:gd name="T10" fmla="*/ 40 w 117"/>
                <a:gd name="T11" fmla="*/ 134 h 190"/>
                <a:gd name="T12" fmla="*/ 45 w 117"/>
                <a:gd name="T13" fmla="*/ 126 h 190"/>
                <a:gd name="T14" fmla="*/ 47 w 117"/>
                <a:gd name="T15" fmla="*/ 121 h 190"/>
                <a:gd name="T16" fmla="*/ 49 w 117"/>
                <a:gd name="T17" fmla="*/ 117 h 190"/>
                <a:gd name="T18" fmla="*/ 53 w 117"/>
                <a:gd name="T19" fmla="*/ 116 h 190"/>
                <a:gd name="T20" fmla="*/ 57 w 117"/>
                <a:gd name="T21" fmla="*/ 110 h 190"/>
                <a:gd name="T22" fmla="*/ 59 w 117"/>
                <a:gd name="T23" fmla="*/ 106 h 190"/>
                <a:gd name="T24" fmla="*/ 62 w 117"/>
                <a:gd name="T25" fmla="*/ 102 h 190"/>
                <a:gd name="T26" fmla="*/ 63 w 117"/>
                <a:gd name="T27" fmla="*/ 97 h 190"/>
                <a:gd name="T28" fmla="*/ 68 w 117"/>
                <a:gd name="T29" fmla="*/ 91 h 190"/>
                <a:gd name="T30" fmla="*/ 71 w 117"/>
                <a:gd name="T31" fmla="*/ 84 h 190"/>
                <a:gd name="T32" fmla="*/ 74 w 117"/>
                <a:gd name="T33" fmla="*/ 81 h 190"/>
                <a:gd name="T34" fmla="*/ 74 w 117"/>
                <a:gd name="T35" fmla="*/ 78 h 190"/>
                <a:gd name="T36" fmla="*/ 76 w 117"/>
                <a:gd name="T37" fmla="*/ 76 h 190"/>
                <a:gd name="T38" fmla="*/ 79 w 117"/>
                <a:gd name="T39" fmla="*/ 76 h 190"/>
                <a:gd name="T40" fmla="*/ 80 w 117"/>
                <a:gd name="T41" fmla="*/ 70 h 190"/>
                <a:gd name="T42" fmla="*/ 85 w 117"/>
                <a:gd name="T43" fmla="*/ 63 h 190"/>
                <a:gd name="T44" fmla="*/ 88 w 117"/>
                <a:gd name="T45" fmla="*/ 57 h 190"/>
                <a:gd name="T46" fmla="*/ 89 w 117"/>
                <a:gd name="T47" fmla="*/ 55 h 190"/>
                <a:gd name="T48" fmla="*/ 94 w 117"/>
                <a:gd name="T49" fmla="*/ 47 h 190"/>
                <a:gd name="T50" fmla="*/ 93 w 117"/>
                <a:gd name="T51" fmla="*/ 43 h 190"/>
                <a:gd name="T52" fmla="*/ 97 w 117"/>
                <a:gd name="T53" fmla="*/ 42 h 190"/>
                <a:gd name="T54" fmla="*/ 101 w 117"/>
                <a:gd name="T55" fmla="*/ 41 h 190"/>
                <a:gd name="T56" fmla="*/ 102 w 117"/>
                <a:gd name="T57" fmla="*/ 37 h 190"/>
                <a:gd name="T58" fmla="*/ 105 w 117"/>
                <a:gd name="T59" fmla="*/ 37 h 190"/>
                <a:gd name="T60" fmla="*/ 105 w 117"/>
                <a:gd name="T61" fmla="*/ 35 h 190"/>
                <a:gd name="T62" fmla="*/ 105 w 117"/>
                <a:gd name="T63" fmla="*/ 30 h 190"/>
                <a:gd name="T64" fmla="*/ 107 w 117"/>
                <a:gd name="T65" fmla="*/ 28 h 190"/>
                <a:gd name="T66" fmla="*/ 107 w 117"/>
                <a:gd name="T67" fmla="*/ 26 h 190"/>
                <a:gd name="T68" fmla="*/ 110 w 117"/>
                <a:gd name="T69" fmla="*/ 25 h 190"/>
                <a:gd name="T70" fmla="*/ 111 w 117"/>
                <a:gd name="T71" fmla="*/ 22 h 190"/>
                <a:gd name="T72" fmla="*/ 109 w 117"/>
                <a:gd name="T73" fmla="*/ 21 h 190"/>
                <a:gd name="T74" fmla="*/ 113 w 117"/>
                <a:gd name="T75" fmla="*/ 17 h 190"/>
                <a:gd name="T76" fmla="*/ 113 w 117"/>
                <a:gd name="T77" fmla="*/ 8 h 190"/>
                <a:gd name="T78" fmla="*/ 114 w 117"/>
                <a:gd name="T79" fmla="*/ 7 h 190"/>
                <a:gd name="T80" fmla="*/ 117 w 117"/>
                <a:gd name="T81" fmla="*/ 0 h 190"/>
                <a:gd name="T82" fmla="*/ 114 w 117"/>
                <a:gd name="T83" fmla="*/ 1 h 190"/>
                <a:gd name="T84" fmla="*/ 113 w 117"/>
                <a:gd name="T85" fmla="*/ 8 h 190"/>
                <a:gd name="T86" fmla="*/ 106 w 117"/>
                <a:gd name="T87" fmla="*/ 13 h 190"/>
                <a:gd name="T88" fmla="*/ 97 w 117"/>
                <a:gd name="T89" fmla="*/ 26 h 190"/>
                <a:gd name="T90" fmla="*/ 87 w 117"/>
                <a:gd name="T91" fmla="*/ 41 h 190"/>
                <a:gd name="T92" fmla="*/ 80 w 117"/>
                <a:gd name="T93" fmla="*/ 54 h 190"/>
                <a:gd name="T94" fmla="*/ 74 w 117"/>
                <a:gd name="T95" fmla="*/ 63 h 190"/>
                <a:gd name="T96" fmla="*/ 63 w 117"/>
                <a:gd name="T97" fmla="*/ 81 h 190"/>
                <a:gd name="T98" fmla="*/ 59 w 117"/>
                <a:gd name="T99" fmla="*/ 91 h 190"/>
                <a:gd name="T100" fmla="*/ 53 w 117"/>
                <a:gd name="T101" fmla="*/ 104 h 190"/>
                <a:gd name="T102" fmla="*/ 25 w 117"/>
                <a:gd name="T103" fmla="*/ 143 h 190"/>
                <a:gd name="T104" fmla="*/ 19 w 117"/>
                <a:gd name="T105" fmla="*/ 154 h 190"/>
                <a:gd name="T106" fmla="*/ 4 w 117"/>
                <a:gd name="T107" fmla="*/ 189 h 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7" h="190">
                  <a:moveTo>
                    <a:pt x="4" y="189"/>
                  </a:moveTo>
                  <a:cubicBezTo>
                    <a:pt x="7" y="189"/>
                    <a:pt x="7" y="185"/>
                    <a:pt x="10" y="181"/>
                  </a:cubicBezTo>
                  <a:cubicBezTo>
                    <a:pt x="10" y="181"/>
                    <a:pt x="8" y="181"/>
                    <a:pt x="10" y="181"/>
                  </a:cubicBezTo>
                  <a:cubicBezTo>
                    <a:pt x="14" y="180"/>
                    <a:pt x="15" y="176"/>
                    <a:pt x="15" y="172"/>
                  </a:cubicBezTo>
                  <a:cubicBezTo>
                    <a:pt x="15" y="172"/>
                    <a:pt x="15" y="172"/>
                    <a:pt x="15" y="172"/>
                  </a:cubicBezTo>
                  <a:cubicBezTo>
                    <a:pt x="15" y="172"/>
                    <a:pt x="16" y="172"/>
                    <a:pt x="16" y="171"/>
                  </a:cubicBezTo>
                  <a:cubicBezTo>
                    <a:pt x="16" y="171"/>
                    <a:pt x="16" y="171"/>
                    <a:pt x="15" y="171"/>
                  </a:cubicBezTo>
                  <a:cubicBezTo>
                    <a:pt x="16" y="171"/>
                    <a:pt x="16" y="168"/>
                    <a:pt x="17" y="168"/>
                  </a:cubicBezTo>
                  <a:cubicBezTo>
                    <a:pt x="16" y="168"/>
                    <a:pt x="16" y="168"/>
                    <a:pt x="16" y="167"/>
                  </a:cubicBezTo>
                  <a:cubicBezTo>
                    <a:pt x="17" y="167"/>
                    <a:pt x="17" y="167"/>
                    <a:pt x="17" y="167"/>
                  </a:cubicBezTo>
                  <a:cubicBezTo>
                    <a:pt x="19" y="168"/>
                    <a:pt x="17" y="166"/>
                    <a:pt x="20" y="164"/>
                  </a:cubicBezTo>
                  <a:cubicBezTo>
                    <a:pt x="19" y="164"/>
                    <a:pt x="19" y="164"/>
                    <a:pt x="19" y="164"/>
                  </a:cubicBezTo>
                  <a:cubicBezTo>
                    <a:pt x="21" y="163"/>
                    <a:pt x="23" y="160"/>
                    <a:pt x="25" y="159"/>
                  </a:cubicBezTo>
                  <a:cubicBezTo>
                    <a:pt x="25" y="159"/>
                    <a:pt x="23" y="159"/>
                    <a:pt x="23" y="158"/>
                  </a:cubicBezTo>
                  <a:cubicBezTo>
                    <a:pt x="25" y="159"/>
                    <a:pt x="25" y="158"/>
                    <a:pt x="27" y="158"/>
                  </a:cubicBezTo>
                  <a:cubicBezTo>
                    <a:pt x="25" y="156"/>
                    <a:pt x="28" y="158"/>
                    <a:pt x="28" y="156"/>
                  </a:cubicBezTo>
                  <a:cubicBezTo>
                    <a:pt x="28" y="156"/>
                    <a:pt x="28" y="156"/>
                    <a:pt x="28" y="156"/>
                  </a:cubicBezTo>
                  <a:cubicBezTo>
                    <a:pt x="28" y="154"/>
                    <a:pt x="28" y="154"/>
                    <a:pt x="28" y="154"/>
                  </a:cubicBezTo>
                  <a:cubicBezTo>
                    <a:pt x="28" y="154"/>
                    <a:pt x="28" y="154"/>
                    <a:pt x="28" y="154"/>
                  </a:cubicBezTo>
                  <a:cubicBezTo>
                    <a:pt x="29" y="154"/>
                    <a:pt x="28" y="153"/>
                    <a:pt x="29" y="153"/>
                  </a:cubicBezTo>
                  <a:cubicBezTo>
                    <a:pt x="29" y="153"/>
                    <a:pt x="29" y="153"/>
                    <a:pt x="29" y="153"/>
                  </a:cubicBezTo>
                  <a:cubicBezTo>
                    <a:pt x="29" y="151"/>
                    <a:pt x="29" y="151"/>
                    <a:pt x="29" y="151"/>
                  </a:cubicBezTo>
                  <a:cubicBezTo>
                    <a:pt x="29" y="151"/>
                    <a:pt x="29" y="151"/>
                    <a:pt x="29" y="151"/>
                  </a:cubicBezTo>
                  <a:cubicBezTo>
                    <a:pt x="30" y="151"/>
                    <a:pt x="29" y="150"/>
                    <a:pt x="30" y="150"/>
                  </a:cubicBezTo>
                  <a:cubicBezTo>
                    <a:pt x="30" y="150"/>
                    <a:pt x="29" y="151"/>
                    <a:pt x="29" y="150"/>
                  </a:cubicBezTo>
                  <a:cubicBezTo>
                    <a:pt x="32" y="147"/>
                    <a:pt x="33" y="145"/>
                    <a:pt x="34" y="141"/>
                  </a:cubicBezTo>
                  <a:cubicBezTo>
                    <a:pt x="34" y="139"/>
                    <a:pt x="34" y="139"/>
                    <a:pt x="34" y="139"/>
                  </a:cubicBezTo>
                  <a:cubicBezTo>
                    <a:pt x="34" y="139"/>
                    <a:pt x="34" y="138"/>
                    <a:pt x="36" y="138"/>
                  </a:cubicBezTo>
                  <a:cubicBezTo>
                    <a:pt x="36" y="138"/>
                    <a:pt x="36" y="138"/>
                    <a:pt x="36" y="138"/>
                  </a:cubicBezTo>
                  <a:cubicBezTo>
                    <a:pt x="36" y="137"/>
                    <a:pt x="38" y="138"/>
                    <a:pt x="38" y="137"/>
                  </a:cubicBezTo>
                  <a:cubicBezTo>
                    <a:pt x="36" y="137"/>
                    <a:pt x="36" y="137"/>
                    <a:pt x="36" y="137"/>
                  </a:cubicBezTo>
                  <a:cubicBezTo>
                    <a:pt x="38" y="137"/>
                    <a:pt x="38" y="137"/>
                    <a:pt x="38" y="136"/>
                  </a:cubicBezTo>
                  <a:cubicBezTo>
                    <a:pt x="38" y="136"/>
                    <a:pt x="38" y="136"/>
                    <a:pt x="38" y="136"/>
                  </a:cubicBezTo>
                  <a:cubicBezTo>
                    <a:pt x="40" y="136"/>
                    <a:pt x="38" y="134"/>
                    <a:pt x="40" y="134"/>
                  </a:cubicBezTo>
                  <a:cubicBezTo>
                    <a:pt x="38" y="134"/>
                    <a:pt x="38" y="134"/>
                    <a:pt x="38" y="134"/>
                  </a:cubicBezTo>
                  <a:cubicBezTo>
                    <a:pt x="38" y="133"/>
                    <a:pt x="40" y="134"/>
                    <a:pt x="40" y="134"/>
                  </a:cubicBezTo>
                  <a:cubicBezTo>
                    <a:pt x="40" y="133"/>
                    <a:pt x="40" y="133"/>
                    <a:pt x="40" y="133"/>
                  </a:cubicBezTo>
                  <a:cubicBezTo>
                    <a:pt x="41" y="133"/>
                    <a:pt x="41" y="132"/>
                    <a:pt x="41" y="132"/>
                  </a:cubicBezTo>
                  <a:cubicBezTo>
                    <a:pt x="41" y="132"/>
                    <a:pt x="41" y="132"/>
                    <a:pt x="41" y="132"/>
                  </a:cubicBezTo>
                  <a:cubicBezTo>
                    <a:pt x="42" y="130"/>
                    <a:pt x="42" y="130"/>
                    <a:pt x="44" y="129"/>
                  </a:cubicBezTo>
                  <a:cubicBezTo>
                    <a:pt x="42" y="129"/>
                    <a:pt x="42" y="129"/>
                    <a:pt x="42" y="126"/>
                  </a:cubicBezTo>
                  <a:cubicBezTo>
                    <a:pt x="44" y="129"/>
                    <a:pt x="44" y="125"/>
                    <a:pt x="45" y="126"/>
                  </a:cubicBezTo>
                  <a:cubicBezTo>
                    <a:pt x="45" y="126"/>
                    <a:pt x="45" y="125"/>
                    <a:pt x="45" y="124"/>
                  </a:cubicBezTo>
                  <a:cubicBezTo>
                    <a:pt x="45" y="124"/>
                    <a:pt x="45" y="124"/>
                    <a:pt x="44" y="124"/>
                  </a:cubicBezTo>
                  <a:cubicBezTo>
                    <a:pt x="44" y="123"/>
                    <a:pt x="44" y="123"/>
                    <a:pt x="44" y="123"/>
                  </a:cubicBezTo>
                  <a:cubicBezTo>
                    <a:pt x="44" y="123"/>
                    <a:pt x="44" y="124"/>
                    <a:pt x="44" y="123"/>
                  </a:cubicBezTo>
                  <a:cubicBezTo>
                    <a:pt x="44" y="123"/>
                    <a:pt x="44" y="123"/>
                    <a:pt x="44" y="123"/>
                  </a:cubicBezTo>
                  <a:cubicBezTo>
                    <a:pt x="45" y="121"/>
                    <a:pt x="46" y="123"/>
                    <a:pt x="47" y="121"/>
                  </a:cubicBezTo>
                  <a:cubicBezTo>
                    <a:pt x="46" y="121"/>
                    <a:pt x="46" y="120"/>
                    <a:pt x="46" y="120"/>
                  </a:cubicBezTo>
                  <a:cubicBezTo>
                    <a:pt x="49" y="120"/>
                    <a:pt x="49" y="120"/>
                    <a:pt x="49" y="120"/>
                  </a:cubicBezTo>
                  <a:cubicBezTo>
                    <a:pt x="49" y="120"/>
                    <a:pt x="47" y="120"/>
                    <a:pt x="49" y="120"/>
                  </a:cubicBezTo>
                  <a:cubicBezTo>
                    <a:pt x="49" y="120"/>
                    <a:pt x="49" y="120"/>
                    <a:pt x="49" y="120"/>
                  </a:cubicBezTo>
                  <a:cubicBezTo>
                    <a:pt x="49" y="120"/>
                    <a:pt x="51" y="119"/>
                    <a:pt x="49" y="119"/>
                  </a:cubicBezTo>
                  <a:cubicBezTo>
                    <a:pt x="49" y="117"/>
                    <a:pt x="49" y="119"/>
                    <a:pt x="49" y="117"/>
                  </a:cubicBezTo>
                  <a:cubicBezTo>
                    <a:pt x="49" y="117"/>
                    <a:pt x="49" y="117"/>
                    <a:pt x="49" y="117"/>
                  </a:cubicBezTo>
                  <a:cubicBezTo>
                    <a:pt x="49" y="117"/>
                    <a:pt x="49" y="117"/>
                    <a:pt x="49" y="117"/>
                  </a:cubicBezTo>
                  <a:cubicBezTo>
                    <a:pt x="49" y="116"/>
                    <a:pt x="51" y="116"/>
                    <a:pt x="51" y="117"/>
                  </a:cubicBezTo>
                  <a:cubicBezTo>
                    <a:pt x="51" y="117"/>
                    <a:pt x="51" y="116"/>
                    <a:pt x="51" y="117"/>
                  </a:cubicBezTo>
                  <a:cubicBezTo>
                    <a:pt x="53" y="117"/>
                    <a:pt x="53" y="116"/>
                    <a:pt x="53" y="116"/>
                  </a:cubicBezTo>
                  <a:cubicBezTo>
                    <a:pt x="53" y="116"/>
                    <a:pt x="53" y="116"/>
                    <a:pt x="53" y="116"/>
                  </a:cubicBezTo>
                  <a:cubicBezTo>
                    <a:pt x="53" y="116"/>
                    <a:pt x="54" y="113"/>
                    <a:pt x="55" y="113"/>
                  </a:cubicBezTo>
                  <a:cubicBezTo>
                    <a:pt x="54" y="113"/>
                    <a:pt x="54" y="113"/>
                    <a:pt x="54" y="113"/>
                  </a:cubicBezTo>
                  <a:cubicBezTo>
                    <a:pt x="54" y="112"/>
                    <a:pt x="57" y="112"/>
                    <a:pt x="55" y="111"/>
                  </a:cubicBezTo>
                  <a:cubicBezTo>
                    <a:pt x="57" y="111"/>
                    <a:pt x="57" y="111"/>
                    <a:pt x="57" y="111"/>
                  </a:cubicBezTo>
                  <a:cubicBezTo>
                    <a:pt x="57" y="110"/>
                    <a:pt x="55" y="110"/>
                    <a:pt x="57" y="110"/>
                  </a:cubicBezTo>
                  <a:cubicBezTo>
                    <a:pt x="55" y="110"/>
                    <a:pt x="57" y="110"/>
                    <a:pt x="57" y="110"/>
                  </a:cubicBezTo>
                  <a:cubicBezTo>
                    <a:pt x="57" y="110"/>
                    <a:pt x="57" y="108"/>
                    <a:pt x="57" y="110"/>
                  </a:cubicBezTo>
                  <a:cubicBezTo>
                    <a:pt x="57" y="108"/>
                    <a:pt x="59" y="107"/>
                    <a:pt x="59" y="106"/>
                  </a:cubicBezTo>
                  <a:cubicBezTo>
                    <a:pt x="60" y="106"/>
                    <a:pt x="60" y="106"/>
                    <a:pt x="60" y="106"/>
                  </a:cubicBezTo>
                  <a:cubicBezTo>
                    <a:pt x="59" y="106"/>
                    <a:pt x="59" y="106"/>
                    <a:pt x="59" y="106"/>
                  </a:cubicBezTo>
                  <a:cubicBezTo>
                    <a:pt x="59" y="106"/>
                    <a:pt x="60" y="104"/>
                    <a:pt x="59" y="104"/>
                  </a:cubicBezTo>
                  <a:cubicBezTo>
                    <a:pt x="60" y="104"/>
                    <a:pt x="58" y="106"/>
                    <a:pt x="59" y="106"/>
                  </a:cubicBezTo>
                  <a:cubicBezTo>
                    <a:pt x="58" y="106"/>
                    <a:pt x="60" y="106"/>
                    <a:pt x="59" y="104"/>
                  </a:cubicBezTo>
                  <a:cubicBezTo>
                    <a:pt x="59" y="104"/>
                    <a:pt x="60" y="104"/>
                    <a:pt x="60" y="103"/>
                  </a:cubicBezTo>
                  <a:cubicBezTo>
                    <a:pt x="60" y="104"/>
                    <a:pt x="59" y="103"/>
                    <a:pt x="59" y="103"/>
                  </a:cubicBezTo>
                  <a:cubicBezTo>
                    <a:pt x="60" y="103"/>
                    <a:pt x="59" y="103"/>
                    <a:pt x="60" y="103"/>
                  </a:cubicBezTo>
                  <a:cubicBezTo>
                    <a:pt x="60" y="103"/>
                    <a:pt x="60" y="103"/>
                    <a:pt x="60" y="103"/>
                  </a:cubicBezTo>
                  <a:cubicBezTo>
                    <a:pt x="62" y="103"/>
                    <a:pt x="60" y="102"/>
                    <a:pt x="62" y="102"/>
                  </a:cubicBezTo>
                  <a:cubicBezTo>
                    <a:pt x="60" y="102"/>
                    <a:pt x="63" y="102"/>
                    <a:pt x="62" y="99"/>
                  </a:cubicBezTo>
                  <a:cubicBezTo>
                    <a:pt x="60" y="99"/>
                    <a:pt x="60" y="99"/>
                    <a:pt x="60" y="99"/>
                  </a:cubicBezTo>
                  <a:cubicBezTo>
                    <a:pt x="62" y="99"/>
                    <a:pt x="62" y="99"/>
                    <a:pt x="62" y="99"/>
                  </a:cubicBezTo>
                  <a:cubicBezTo>
                    <a:pt x="62" y="99"/>
                    <a:pt x="62" y="99"/>
                    <a:pt x="62" y="99"/>
                  </a:cubicBezTo>
                  <a:cubicBezTo>
                    <a:pt x="63" y="99"/>
                    <a:pt x="62" y="98"/>
                    <a:pt x="63" y="99"/>
                  </a:cubicBezTo>
                  <a:cubicBezTo>
                    <a:pt x="63" y="98"/>
                    <a:pt x="66" y="97"/>
                    <a:pt x="63" y="97"/>
                  </a:cubicBezTo>
                  <a:cubicBezTo>
                    <a:pt x="66" y="97"/>
                    <a:pt x="66" y="95"/>
                    <a:pt x="66" y="95"/>
                  </a:cubicBezTo>
                  <a:cubicBezTo>
                    <a:pt x="66" y="95"/>
                    <a:pt x="66" y="95"/>
                    <a:pt x="66" y="95"/>
                  </a:cubicBezTo>
                  <a:cubicBezTo>
                    <a:pt x="66" y="94"/>
                    <a:pt x="66" y="95"/>
                    <a:pt x="66" y="94"/>
                  </a:cubicBezTo>
                  <a:cubicBezTo>
                    <a:pt x="66" y="94"/>
                    <a:pt x="66" y="94"/>
                    <a:pt x="66" y="93"/>
                  </a:cubicBezTo>
                  <a:cubicBezTo>
                    <a:pt x="67" y="93"/>
                    <a:pt x="67" y="93"/>
                    <a:pt x="67" y="93"/>
                  </a:cubicBezTo>
                  <a:cubicBezTo>
                    <a:pt x="67" y="93"/>
                    <a:pt x="70" y="93"/>
                    <a:pt x="68" y="91"/>
                  </a:cubicBezTo>
                  <a:cubicBezTo>
                    <a:pt x="67" y="91"/>
                    <a:pt x="67" y="91"/>
                    <a:pt x="67" y="91"/>
                  </a:cubicBezTo>
                  <a:cubicBezTo>
                    <a:pt x="66" y="90"/>
                    <a:pt x="68" y="90"/>
                    <a:pt x="68" y="90"/>
                  </a:cubicBezTo>
                  <a:cubicBezTo>
                    <a:pt x="70" y="90"/>
                    <a:pt x="70" y="90"/>
                    <a:pt x="70" y="90"/>
                  </a:cubicBezTo>
                  <a:cubicBezTo>
                    <a:pt x="68" y="90"/>
                    <a:pt x="71" y="90"/>
                    <a:pt x="70" y="89"/>
                  </a:cubicBezTo>
                  <a:cubicBezTo>
                    <a:pt x="70" y="89"/>
                    <a:pt x="70" y="86"/>
                    <a:pt x="71" y="89"/>
                  </a:cubicBezTo>
                  <a:cubicBezTo>
                    <a:pt x="71" y="86"/>
                    <a:pt x="72" y="85"/>
                    <a:pt x="71" y="84"/>
                  </a:cubicBezTo>
                  <a:cubicBezTo>
                    <a:pt x="71" y="84"/>
                    <a:pt x="72" y="82"/>
                    <a:pt x="72" y="84"/>
                  </a:cubicBezTo>
                  <a:cubicBezTo>
                    <a:pt x="72" y="84"/>
                    <a:pt x="71" y="84"/>
                    <a:pt x="72" y="84"/>
                  </a:cubicBezTo>
                  <a:cubicBezTo>
                    <a:pt x="72" y="84"/>
                    <a:pt x="72" y="84"/>
                    <a:pt x="72" y="84"/>
                  </a:cubicBezTo>
                  <a:cubicBezTo>
                    <a:pt x="72" y="84"/>
                    <a:pt x="72" y="82"/>
                    <a:pt x="71" y="82"/>
                  </a:cubicBezTo>
                  <a:cubicBezTo>
                    <a:pt x="71" y="81"/>
                    <a:pt x="74" y="82"/>
                    <a:pt x="74" y="81"/>
                  </a:cubicBezTo>
                  <a:cubicBezTo>
                    <a:pt x="74" y="81"/>
                    <a:pt x="74" y="81"/>
                    <a:pt x="74" y="81"/>
                  </a:cubicBezTo>
                  <a:cubicBezTo>
                    <a:pt x="75" y="81"/>
                    <a:pt x="75" y="81"/>
                    <a:pt x="75" y="81"/>
                  </a:cubicBezTo>
                  <a:cubicBezTo>
                    <a:pt x="75" y="80"/>
                    <a:pt x="74" y="80"/>
                    <a:pt x="74" y="80"/>
                  </a:cubicBezTo>
                  <a:cubicBezTo>
                    <a:pt x="74" y="80"/>
                    <a:pt x="74" y="78"/>
                    <a:pt x="75" y="78"/>
                  </a:cubicBezTo>
                  <a:cubicBezTo>
                    <a:pt x="74" y="78"/>
                    <a:pt x="74" y="78"/>
                    <a:pt x="74" y="78"/>
                  </a:cubicBezTo>
                  <a:cubicBezTo>
                    <a:pt x="74" y="78"/>
                    <a:pt x="74" y="78"/>
                    <a:pt x="75" y="78"/>
                  </a:cubicBezTo>
                  <a:cubicBezTo>
                    <a:pt x="74" y="78"/>
                    <a:pt x="74" y="78"/>
                    <a:pt x="74" y="78"/>
                  </a:cubicBezTo>
                  <a:cubicBezTo>
                    <a:pt x="74" y="77"/>
                    <a:pt x="75" y="77"/>
                    <a:pt x="75" y="77"/>
                  </a:cubicBezTo>
                  <a:cubicBezTo>
                    <a:pt x="75" y="78"/>
                    <a:pt x="75" y="78"/>
                    <a:pt x="75" y="78"/>
                  </a:cubicBezTo>
                  <a:cubicBezTo>
                    <a:pt x="75" y="78"/>
                    <a:pt x="75" y="78"/>
                    <a:pt x="76" y="78"/>
                  </a:cubicBezTo>
                  <a:cubicBezTo>
                    <a:pt x="75" y="77"/>
                    <a:pt x="76" y="77"/>
                    <a:pt x="76" y="77"/>
                  </a:cubicBezTo>
                  <a:cubicBezTo>
                    <a:pt x="76" y="77"/>
                    <a:pt x="76" y="77"/>
                    <a:pt x="76" y="77"/>
                  </a:cubicBezTo>
                  <a:cubicBezTo>
                    <a:pt x="76" y="77"/>
                    <a:pt x="79" y="76"/>
                    <a:pt x="76" y="76"/>
                  </a:cubicBezTo>
                  <a:cubicBezTo>
                    <a:pt x="76" y="77"/>
                    <a:pt x="76" y="77"/>
                    <a:pt x="76" y="77"/>
                  </a:cubicBezTo>
                  <a:cubicBezTo>
                    <a:pt x="76" y="76"/>
                    <a:pt x="75" y="76"/>
                    <a:pt x="76" y="76"/>
                  </a:cubicBezTo>
                  <a:cubicBezTo>
                    <a:pt x="76" y="76"/>
                    <a:pt x="79" y="77"/>
                    <a:pt x="79" y="76"/>
                  </a:cubicBezTo>
                  <a:cubicBezTo>
                    <a:pt x="76" y="76"/>
                    <a:pt x="76" y="76"/>
                    <a:pt x="76" y="76"/>
                  </a:cubicBezTo>
                  <a:cubicBezTo>
                    <a:pt x="76" y="74"/>
                    <a:pt x="76" y="74"/>
                    <a:pt x="76" y="74"/>
                  </a:cubicBezTo>
                  <a:cubicBezTo>
                    <a:pt x="79" y="76"/>
                    <a:pt x="79" y="76"/>
                    <a:pt x="79" y="76"/>
                  </a:cubicBezTo>
                  <a:cubicBezTo>
                    <a:pt x="79" y="74"/>
                    <a:pt x="76" y="74"/>
                    <a:pt x="76" y="74"/>
                  </a:cubicBezTo>
                  <a:cubicBezTo>
                    <a:pt x="79" y="76"/>
                    <a:pt x="79" y="74"/>
                    <a:pt x="80" y="74"/>
                  </a:cubicBezTo>
                  <a:cubicBezTo>
                    <a:pt x="80" y="72"/>
                    <a:pt x="80" y="72"/>
                    <a:pt x="80" y="72"/>
                  </a:cubicBezTo>
                  <a:cubicBezTo>
                    <a:pt x="80" y="72"/>
                    <a:pt x="80" y="72"/>
                    <a:pt x="80" y="72"/>
                  </a:cubicBezTo>
                  <a:cubicBezTo>
                    <a:pt x="79" y="72"/>
                    <a:pt x="80" y="70"/>
                    <a:pt x="80" y="70"/>
                  </a:cubicBezTo>
                  <a:cubicBezTo>
                    <a:pt x="80" y="70"/>
                    <a:pt x="80" y="70"/>
                    <a:pt x="80" y="70"/>
                  </a:cubicBezTo>
                  <a:cubicBezTo>
                    <a:pt x="80" y="70"/>
                    <a:pt x="80" y="70"/>
                    <a:pt x="81" y="70"/>
                  </a:cubicBezTo>
                  <a:cubicBezTo>
                    <a:pt x="81" y="69"/>
                    <a:pt x="79" y="69"/>
                    <a:pt x="80" y="69"/>
                  </a:cubicBezTo>
                  <a:cubicBezTo>
                    <a:pt x="80" y="68"/>
                    <a:pt x="81" y="69"/>
                    <a:pt x="81" y="69"/>
                  </a:cubicBezTo>
                  <a:cubicBezTo>
                    <a:pt x="81" y="68"/>
                    <a:pt x="84" y="68"/>
                    <a:pt x="83" y="67"/>
                  </a:cubicBezTo>
                  <a:cubicBezTo>
                    <a:pt x="84" y="67"/>
                    <a:pt x="84" y="67"/>
                    <a:pt x="84" y="67"/>
                  </a:cubicBezTo>
                  <a:cubicBezTo>
                    <a:pt x="84" y="65"/>
                    <a:pt x="87" y="64"/>
                    <a:pt x="85" y="63"/>
                  </a:cubicBezTo>
                  <a:cubicBezTo>
                    <a:pt x="85" y="63"/>
                    <a:pt x="85" y="61"/>
                    <a:pt x="84" y="61"/>
                  </a:cubicBezTo>
                  <a:cubicBezTo>
                    <a:pt x="85" y="61"/>
                    <a:pt x="84" y="61"/>
                    <a:pt x="85" y="61"/>
                  </a:cubicBezTo>
                  <a:cubicBezTo>
                    <a:pt x="85" y="61"/>
                    <a:pt x="85" y="61"/>
                    <a:pt x="85" y="63"/>
                  </a:cubicBezTo>
                  <a:cubicBezTo>
                    <a:pt x="87" y="61"/>
                    <a:pt x="88" y="61"/>
                    <a:pt x="87" y="59"/>
                  </a:cubicBezTo>
                  <a:cubicBezTo>
                    <a:pt x="88" y="59"/>
                    <a:pt x="88" y="59"/>
                    <a:pt x="88" y="59"/>
                  </a:cubicBezTo>
                  <a:cubicBezTo>
                    <a:pt x="87" y="59"/>
                    <a:pt x="87" y="57"/>
                    <a:pt x="88" y="57"/>
                  </a:cubicBezTo>
                  <a:cubicBezTo>
                    <a:pt x="88" y="57"/>
                    <a:pt x="88" y="57"/>
                    <a:pt x="88" y="57"/>
                  </a:cubicBezTo>
                  <a:cubicBezTo>
                    <a:pt x="88" y="57"/>
                    <a:pt x="88" y="57"/>
                    <a:pt x="88" y="57"/>
                  </a:cubicBezTo>
                  <a:cubicBezTo>
                    <a:pt x="89" y="57"/>
                    <a:pt x="89" y="57"/>
                    <a:pt x="89" y="57"/>
                  </a:cubicBezTo>
                  <a:cubicBezTo>
                    <a:pt x="88" y="57"/>
                    <a:pt x="88" y="56"/>
                    <a:pt x="88" y="56"/>
                  </a:cubicBezTo>
                  <a:cubicBezTo>
                    <a:pt x="89" y="56"/>
                    <a:pt x="92" y="56"/>
                    <a:pt x="89" y="56"/>
                  </a:cubicBezTo>
                  <a:cubicBezTo>
                    <a:pt x="89" y="55"/>
                    <a:pt x="89" y="55"/>
                    <a:pt x="89" y="55"/>
                  </a:cubicBezTo>
                  <a:cubicBezTo>
                    <a:pt x="92" y="55"/>
                    <a:pt x="92" y="55"/>
                    <a:pt x="92" y="55"/>
                  </a:cubicBezTo>
                  <a:cubicBezTo>
                    <a:pt x="92" y="54"/>
                    <a:pt x="92" y="54"/>
                    <a:pt x="92" y="52"/>
                  </a:cubicBezTo>
                  <a:cubicBezTo>
                    <a:pt x="93" y="52"/>
                    <a:pt x="94" y="50"/>
                    <a:pt x="96" y="48"/>
                  </a:cubicBezTo>
                  <a:cubicBezTo>
                    <a:pt x="96" y="48"/>
                    <a:pt x="96" y="48"/>
                    <a:pt x="96" y="48"/>
                  </a:cubicBezTo>
                  <a:cubicBezTo>
                    <a:pt x="96" y="48"/>
                    <a:pt x="96" y="48"/>
                    <a:pt x="96" y="48"/>
                  </a:cubicBezTo>
                  <a:cubicBezTo>
                    <a:pt x="96" y="48"/>
                    <a:pt x="96" y="47"/>
                    <a:pt x="94" y="47"/>
                  </a:cubicBezTo>
                  <a:cubicBezTo>
                    <a:pt x="96" y="47"/>
                    <a:pt x="96" y="47"/>
                    <a:pt x="96" y="47"/>
                  </a:cubicBezTo>
                  <a:cubicBezTo>
                    <a:pt x="97" y="47"/>
                    <a:pt x="96" y="47"/>
                    <a:pt x="97" y="47"/>
                  </a:cubicBezTo>
                  <a:cubicBezTo>
                    <a:pt x="97" y="44"/>
                    <a:pt x="97" y="44"/>
                    <a:pt x="97" y="44"/>
                  </a:cubicBezTo>
                  <a:cubicBezTo>
                    <a:pt x="97" y="44"/>
                    <a:pt x="97" y="44"/>
                    <a:pt x="96" y="44"/>
                  </a:cubicBezTo>
                  <a:cubicBezTo>
                    <a:pt x="97" y="44"/>
                    <a:pt x="97" y="44"/>
                    <a:pt x="97" y="44"/>
                  </a:cubicBezTo>
                  <a:cubicBezTo>
                    <a:pt x="96" y="43"/>
                    <a:pt x="94" y="44"/>
                    <a:pt x="93" y="43"/>
                  </a:cubicBezTo>
                  <a:cubicBezTo>
                    <a:pt x="94" y="43"/>
                    <a:pt x="94" y="43"/>
                    <a:pt x="94" y="43"/>
                  </a:cubicBezTo>
                  <a:cubicBezTo>
                    <a:pt x="93" y="42"/>
                    <a:pt x="93" y="43"/>
                    <a:pt x="93" y="42"/>
                  </a:cubicBezTo>
                  <a:cubicBezTo>
                    <a:pt x="93" y="42"/>
                    <a:pt x="94" y="42"/>
                    <a:pt x="94" y="43"/>
                  </a:cubicBezTo>
                  <a:cubicBezTo>
                    <a:pt x="96" y="42"/>
                    <a:pt x="97" y="43"/>
                    <a:pt x="97" y="43"/>
                  </a:cubicBezTo>
                  <a:cubicBezTo>
                    <a:pt x="97" y="42"/>
                    <a:pt x="97" y="43"/>
                    <a:pt x="96" y="43"/>
                  </a:cubicBezTo>
                  <a:cubicBezTo>
                    <a:pt x="96" y="42"/>
                    <a:pt x="97" y="42"/>
                    <a:pt x="97" y="42"/>
                  </a:cubicBezTo>
                  <a:cubicBezTo>
                    <a:pt x="97" y="42"/>
                    <a:pt x="98" y="43"/>
                    <a:pt x="98" y="42"/>
                  </a:cubicBezTo>
                  <a:cubicBezTo>
                    <a:pt x="98" y="42"/>
                    <a:pt x="97" y="42"/>
                    <a:pt x="98" y="42"/>
                  </a:cubicBezTo>
                  <a:cubicBezTo>
                    <a:pt x="100" y="42"/>
                    <a:pt x="100" y="42"/>
                    <a:pt x="100" y="42"/>
                  </a:cubicBezTo>
                  <a:cubicBezTo>
                    <a:pt x="100" y="42"/>
                    <a:pt x="100" y="42"/>
                    <a:pt x="100" y="42"/>
                  </a:cubicBezTo>
                  <a:cubicBezTo>
                    <a:pt x="100" y="41"/>
                    <a:pt x="98" y="41"/>
                    <a:pt x="98" y="41"/>
                  </a:cubicBezTo>
                  <a:cubicBezTo>
                    <a:pt x="98" y="41"/>
                    <a:pt x="100" y="39"/>
                    <a:pt x="101" y="41"/>
                  </a:cubicBezTo>
                  <a:cubicBezTo>
                    <a:pt x="100" y="41"/>
                    <a:pt x="100" y="41"/>
                    <a:pt x="100" y="41"/>
                  </a:cubicBezTo>
                  <a:cubicBezTo>
                    <a:pt x="100" y="39"/>
                    <a:pt x="101" y="39"/>
                    <a:pt x="100" y="39"/>
                  </a:cubicBezTo>
                  <a:cubicBezTo>
                    <a:pt x="101" y="39"/>
                    <a:pt x="101" y="39"/>
                    <a:pt x="101" y="39"/>
                  </a:cubicBezTo>
                  <a:cubicBezTo>
                    <a:pt x="101" y="39"/>
                    <a:pt x="101" y="39"/>
                    <a:pt x="100" y="38"/>
                  </a:cubicBezTo>
                  <a:cubicBezTo>
                    <a:pt x="100" y="38"/>
                    <a:pt x="102" y="38"/>
                    <a:pt x="101" y="37"/>
                  </a:cubicBezTo>
                  <a:cubicBezTo>
                    <a:pt x="101" y="37"/>
                    <a:pt x="101" y="37"/>
                    <a:pt x="102" y="37"/>
                  </a:cubicBezTo>
                  <a:cubicBezTo>
                    <a:pt x="102" y="38"/>
                    <a:pt x="101" y="38"/>
                    <a:pt x="102" y="38"/>
                  </a:cubicBezTo>
                  <a:cubicBezTo>
                    <a:pt x="101" y="38"/>
                    <a:pt x="102" y="38"/>
                    <a:pt x="102" y="38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7"/>
                    <a:pt x="102" y="37"/>
                    <a:pt x="105" y="37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5" y="37"/>
                    <a:pt x="105" y="37"/>
                    <a:pt x="105" y="37"/>
                  </a:cubicBezTo>
                  <a:cubicBezTo>
                    <a:pt x="102" y="35"/>
                    <a:pt x="102" y="35"/>
                    <a:pt x="102" y="35"/>
                  </a:cubicBezTo>
                  <a:cubicBezTo>
                    <a:pt x="102" y="35"/>
                    <a:pt x="102" y="35"/>
                    <a:pt x="102" y="35"/>
                  </a:cubicBezTo>
                  <a:cubicBezTo>
                    <a:pt x="102" y="35"/>
                    <a:pt x="102" y="35"/>
                    <a:pt x="102" y="34"/>
                  </a:cubicBezTo>
                  <a:cubicBezTo>
                    <a:pt x="105" y="35"/>
                    <a:pt x="105" y="35"/>
                    <a:pt x="105" y="35"/>
                  </a:cubicBezTo>
                  <a:cubicBezTo>
                    <a:pt x="106" y="35"/>
                    <a:pt x="105" y="34"/>
                    <a:pt x="106" y="34"/>
                  </a:cubicBezTo>
                  <a:cubicBezTo>
                    <a:pt x="105" y="35"/>
                    <a:pt x="105" y="35"/>
                    <a:pt x="105" y="35"/>
                  </a:cubicBezTo>
                  <a:cubicBezTo>
                    <a:pt x="105" y="34"/>
                    <a:pt x="102" y="34"/>
                    <a:pt x="102" y="31"/>
                  </a:cubicBezTo>
                  <a:cubicBezTo>
                    <a:pt x="105" y="31"/>
                    <a:pt x="106" y="31"/>
                    <a:pt x="106" y="34"/>
                  </a:cubicBezTo>
                  <a:cubicBezTo>
                    <a:pt x="106" y="34"/>
                    <a:pt x="106" y="31"/>
                    <a:pt x="105" y="31"/>
                  </a:cubicBezTo>
                  <a:cubicBezTo>
                    <a:pt x="106" y="31"/>
                    <a:pt x="106" y="34"/>
                    <a:pt x="106" y="31"/>
                  </a:cubicBezTo>
                  <a:cubicBezTo>
                    <a:pt x="106" y="30"/>
                    <a:pt x="106" y="30"/>
                    <a:pt x="106" y="30"/>
                  </a:cubicBezTo>
                  <a:cubicBezTo>
                    <a:pt x="105" y="30"/>
                    <a:pt x="105" y="30"/>
                    <a:pt x="105" y="30"/>
                  </a:cubicBezTo>
                  <a:cubicBezTo>
                    <a:pt x="105" y="29"/>
                    <a:pt x="105" y="29"/>
                    <a:pt x="105" y="29"/>
                  </a:cubicBezTo>
                  <a:cubicBezTo>
                    <a:pt x="102" y="29"/>
                    <a:pt x="102" y="29"/>
                    <a:pt x="102" y="29"/>
                  </a:cubicBezTo>
                  <a:cubicBezTo>
                    <a:pt x="102" y="29"/>
                    <a:pt x="102" y="29"/>
                    <a:pt x="102" y="28"/>
                  </a:cubicBezTo>
                  <a:cubicBezTo>
                    <a:pt x="105" y="30"/>
                    <a:pt x="106" y="29"/>
                    <a:pt x="107" y="29"/>
                  </a:cubicBezTo>
                  <a:cubicBezTo>
                    <a:pt x="107" y="29"/>
                    <a:pt x="105" y="28"/>
                    <a:pt x="107" y="28"/>
                  </a:cubicBezTo>
                  <a:cubicBezTo>
                    <a:pt x="107" y="28"/>
                    <a:pt x="109" y="28"/>
                    <a:pt x="107" y="28"/>
                  </a:cubicBezTo>
                  <a:cubicBezTo>
                    <a:pt x="107" y="28"/>
                    <a:pt x="109" y="29"/>
                    <a:pt x="109" y="28"/>
                  </a:cubicBezTo>
                  <a:cubicBezTo>
                    <a:pt x="109" y="28"/>
                    <a:pt x="109" y="26"/>
                    <a:pt x="107" y="26"/>
                  </a:cubicBezTo>
                  <a:cubicBezTo>
                    <a:pt x="107" y="28"/>
                    <a:pt x="107" y="28"/>
                    <a:pt x="107" y="28"/>
                  </a:cubicBezTo>
                  <a:cubicBezTo>
                    <a:pt x="106" y="26"/>
                    <a:pt x="106" y="26"/>
                    <a:pt x="106" y="26"/>
                  </a:cubicBezTo>
                  <a:cubicBezTo>
                    <a:pt x="106" y="25"/>
                    <a:pt x="106" y="25"/>
                    <a:pt x="107" y="25"/>
                  </a:cubicBezTo>
                  <a:cubicBezTo>
                    <a:pt x="107" y="26"/>
                    <a:pt x="107" y="26"/>
                    <a:pt x="107" y="26"/>
                  </a:cubicBezTo>
                  <a:cubicBezTo>
                    <a:pt x="109" y="26"/>
                    <a:pt x="107" y="25"/>
                    <a:pt x="109" y="25"/>
                  </a:cubicBezTo>
                  <a:cubicBezTo>
                    <a:pt x="109" y="26"/>
                    <a:pt x="109" y="26"/>
                    <a:pt x="110" y="26"/>
                  </a:cubicBezTo>
                  <a:cubicBezTo>
                    <a:pt x="110" y="26"/>
                    <a:pt x="110" y="26"/>
                    <a:pt x="110" y="26"/>
                  </a:cubicBezTo>
                  <a:cubicBezTo>
                    <a:pt x="110" y="26"/>
                    <a:pt x="110" y="26"/>
                    <a:pt x="110" y="26"/>
                  </a:cubicBezTo>
                  <a:cubicBezTo>
                    <a:pt x="110" y="25"/>
                    <a:pt x="110" y="26"/>
                    <a:pt x="111" y="25"/>
                  </a:cubicBezTo>
                  <a:cubicBezTo>
                    <a:pt x="110" y="25"/>
                    <a:pt x="110" y="25"/>
                    <a:pt x="110" y="25"/>
                  </a:cubicBezTo>
                  <a:cubicBezTo>
                    <a:pt x="109" y="24"/>
                    <a:pt x="110" y="26"/>
                    <a:pt x="109" y="25"/>
                  </a:cubicBezTo>
                  <a:cubicBezTo>
                    <a:pt x="109" y="25"/>
                    <a:pt x="110" y="25"/>
                    <a:pt x="110" y="24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09" y="24"/>
                    <a:pt x="107" y="22"/>
                    <a:pt x="109" y="22"/>
                  </a:cubicBezTo>
                  <a:cubicBezTo>
                    <a:pt x="110" y="22"/>
                    <a:pt x="110" y="22"/>
                    <a:pt x="110" y="24"/>
                  </a:cubicBezTo>
                  <a:cubicBezTo>
                    <a:pt x="110" y="22"/>
                    <a:pt x="111" y="22"/>
                    <a:pt x="111" y="22"/>
                  </a:cubicBezTo>
                  <a:cubicBezTo>
                    <a:pt x="110" y="21"/>
                    <a:pt x="113" y="21"/>
                    <a:pt x="111" y="21"/>
                  </a:cubicBezTo>
                  <a:cubicBezTo>
                    <a:pt x="110" y="22"/>
                    <a:pt x="110" y="22"/>
                    <a:pt x="110" y="22"/>
                  </a:cubicBezTo>
                  <a:cubicBezTo>
                    <a:pt x="109" y="21"/>
                    <a:pt x="109" y="24"/>
                    <a:pt x="107" y="22"/>
                  </a:cubicBezTo>
                  <a:cubicBezTo>
                    <a:pt x="109" y="22"/>
                    <a:pt x="107" y="21"/>
                    <a:pt x="106" y="21"/>
                  </a:cubicBezTo>
                  <a:cubicBezTo>
                    <a:pt x="107" y="21"/>
                    <a:pt x="107" y="21"/>
                    <a:pt x="107" y="21"/>
                  </a:cubicBezTo>
                  <a:cubicBezTo>
                    <a:pt x="107" y="21"/>
                    <a:pt x="107" y="21"/>
                    <a:pt x="109" y="21"/>
                  </a:cubicBezTo>
                  <a:cubicBezTo>
                    <a:pt x="110" y="20"/>
                    <a:pt x="110" y="20"/>
                    <a:pt x="110" y="20"/>
                  </a:cubicBezTo>
                  <a:cubicBezTo>
                    <a:pt x="110" y="20"/>
                    <a:pt x="110" y="20"/>
                    <a:pt x="109" y="20"/>
                  </a:cubicBezTo>
                  <a:cubicBezTo>
                    <a:pt x="110" y="17"/>
                    <a:pt x="110" y="17"/>
                    <a:pt x="111" y="16"/>
                  </a:cubicBezTo>
                  <a:cubicBezTo>
                    <a:pt x="111" y="17"/>
                    <a:pt x="111" y="15"/>
                    <a:pt x="113" y="16"/>
                  </a:cubicBezTo>
                  <a:cubicBezTo>
                    <a:pt x="113" y="16"/>
                    <a:pt x="113" y="17"/>
                    <a:pt x="114" y="17"/>
                  </a:cubicBezTo>
                  <a:cubicBezTo>
                    <a:pt x="113" y="17"/>
                    <a:pt x="113" y="17"/>
                    <a:pt x="113" y="17"/>
                  </a:cubicBezTo>
                  <a:cubicBezTo>
                    <a:pt x="114" y="17"/>
                    <a:pt x="113" y="16"/>
                    <a:pt x="113" y="16"/>
                  </a:cubicBezTo>
                  <a:cubicBezTo>
                    <a:pt x="113" y="17"/>
                    <a:pt x="111" y="16"/>
                    <a:pt x="111" y="15"/>
                  </a:cubicBezTo>
                  <a:cubicBezTo>
                    <a:pt x="110" y="15"/>
                    <a:pt x="110" y="15"/>
                    <a:pt x="110" y="15"/>
                  </a:cubicBezTo>
                  <a:cubicBezTo>
                    <a:pt x="111" y="13"/>
                    <a:pt x="113" y="13"/>
                    <a:pt x="113" y="13"/>
                  </a:cubicBezTo>
                  <a:cubicBezTo>
                    <a:pt x="113" y="12"/>
                    <a:pt x="114" y="11"/>
                    <a:pt x="114" y="9"/>
                  </a:cubicBezTo>
                  <a:cubicBezTo>
                    <a:pt x="114" y="9"/>
                    <a:pt x="113" y="9"/>
                    <a:pt x="113" y="8"/>
                  </a:cubicBezTo>
                  <a:cubicBezTo>
                    <a:pt x="114" y="8"/>
                    <a:pt x="114" y="9"/>
                    <a:pt x="114" y="8"/>
                  </a:cubicBezTo>
                  <a:cubicBezTo>
                    <a:pt x="114" y="8"/>
                    <a:pt x="114" y="8"/>
                    <a:pt x="114" y="8"/>
                  </a:cubicBezTo>
                  <a:cubicBezTo>
                    <a:pt x="114" y="8"/>
                    <a:pt x="114" y="7"/>
                    <a:pt x="115" y="7"/>
                  </a:cubicBezTo>
                  <a:cubicBezTo>
                    <a:pt x="114" y="7"/>
                    <a:pt x="114" y="7"/>
                    <a:pt x="114" y="7"/>
                  </a:cubicBezTo>
                  <a:cubicBezTo>
                    <a:pt x="114" y="7"/>
                    <a:pt x="114" y="7"/>
                    <a:pt x="115" y="7"/>
                  </a:cubicBezTo>
                  <a:cubicBezTo>
                    <a:pt x="114" y="7"/>
                    <a:pt x="114" y="7"/>
                    <a:pt x="114" y="7"/>
                  </a:cubicBezTo>
                  <a:cubicBezTo>
                    <a:pt x="114" y="4"/>
                    <a:pt x="114" y="4"/>
                    <a:pt x="115" y="4"/>
                  </a:cubicBezTo>
                  <a:cubicBezTo>
                    <a:pt x="115" y="4"/>
                    <a:pt x="115" y="4"/>
                    <a:pt x="115" y="4"/>
                  </a:cubicBezTo>
                  <a:cubicBezTo>
                    <a:pt x="117" y="4"/>
                    <a:pt x="115" y="3"/>
                    <a:pt x="117" y="3"/>
                  </a:cubicBezTo>
                  <a:cubicBezTo>
                    <a:pt x="115" y="1"/>
                    <a:pt x="115" y="1"/>
                    <a:pt x="115" y="1"/>
                  </a:cubicBezTo>
                  <a:cubicBezTo>
                    <a:pt x="117" y="1"/>
                    <a:pt x="117" y="1"/>
                    <a:pt x="117" y="1"/>
                  </a:cubicBezTo>
                  <a:cubicBezTo>
                    <a:pt x="115" y="1"/>
                    <a:pt x="115" y="0"/>
                    <a:pt x="117" y="0"/>
                  </a:cubicBezTo>
                  <a:cubicBezTo>
                    <a:pt x="114" y="1"/>
                    <a:pt x="114" y="1"/>
                    <a:pt x="114" y="1"/>
                  </a:cubicBezTo>
                  <a:cubicBezTo>
                    <a:pt x="115" y="1"/>
                    <a:pt x="115" y="1"/>
                    <a:pt x="115" y="1"/>
                  </a:cubicBezTo>
                  <a:cubicBezTo>
                    <a:pt x="117" y="3"/>
                    <a:pt x="115" y="3"/>
                    <a:pt x="115" y="3"/>
                  </a:cubicBezTo>
                  <a:cubicBezTo>
                    <a:pt x="115" y="3"/>
                    <a:pt x="115" y="3"/>
                    <a:pt x="115" y="3"/>
                  </a:cubicBezTo>
                  <a:cubicBezTo>
                    <a:pt x="114" y="1"/>
                    <a:pt x="114" y="3"/>
                    <a:pt x="114" y="1"/>
                  </a:cubicBezTo>
                  <a:cubicBezTo>
                    <a:pt x="114" y="1"/>
                    <a:pt x="114" y="1"/>
                    <a:pt x="114" y="1"/>
                  </a:cubicBezTo>
                  <a:cubicBezTo>
                    <a:pt x="114" y="1"/>
                    <a:pt x="113" y="1"/>
                    <a:pt x="113" y="3"/>
                  </a:cubicBezTo>
                  <a:cubicBezTo>
                    <a:pt x="114" y="3"/>
                    <a:pt x="113" y="3"/>
                    <a:pt x="114" y="3"/>
                  </a:cubicBezTo>
                  <a:cubicBezTo>
                    <a:pt x="113" y="3"/>
                    <a:pt x="113" y="3"/>
                    <a:pt x="113" y="4"/>
                  </a:cubicBezTo>
                  <a:cubicBezTo>
                    <a:pt x="113" y="4"/>
                    <a:pt x="111" y="4"/>
                    <a:pt x="111" y="7"/>
                  </a:cubicBezTo>
                  <a:cubicBezTo>
                    <a:pt x="113" y="7"/>
                    <a:pt x="113" y="7"/>
                    <a:pt x="113" y="7"/>
                  </a:cubicBezTo>
                  <a:cubicBezTo>
                    <a:pt x="113" y="7"/>
                    <a:pt x="113" y="7"/>
                    <a:pt x="113" y="8"/>
                  </a:cubicBezTo>
                  <a:cubicBezTo>
                    <a:pt x="113" y="8"/>
                    <a:pt x="111" y="7"/>
                    <a:pt x="110" y="8"/>
                  </a:cubicBezTo>
                  <a:cubicBezTo>
                    <a:pt x="111" y="8"/>
                    <a:pt x="111" y="8"/>
                    <a:pt x="111" y="8"/>
                  </a:cubicBezTo>
                  <a:cubicBezTo>
                    <a:pt x="110" y="8"/>
                    <a:pt x="110" y="8"/>
                    <a:pt x="110" y="8"/>
                  </a:cubicBezTo>
                  <a:cubicBezTo>
                    <a:pt x="109" y="9"/>
                    <a:pt x="109" y="11"/>
                    <a:pt x="107" y="12"/>
                  </a:cubicBezTo>
                  <a:cubicBezTo>
                    <a:pt x="109" y="12"/>
                    <a:pt x="109" y="12"/>
                    <a:pt x="109" y="12"/>
                  </a:cubicBezTo>
                  <a:cubicBezTo>
                    <a:pt x="107" y="12"/>
                    <a:pt x="107" y="13"/>
                    <a:pt x="106" y="13"/>
                  </a:cubicBezTo>
                  <a:cubicBezTo>
                    <a:pt x="106" y="15"/>
                    <a:pt x="105" y="16"/>
                    <a:pt x="105" y="17"/>
                  </a:cubicBezTo>
                  <a:cubicBezTo>
                    <a:pt x="102" y="20"/>
                    <a:pt x="101" y="21"/>
                    <a:pt x="100" y="24"/>
                  </a:cubicBezTo>
                  <a:cubicBezTo>
                    <a:pt x="101" y="24"/>
                    <a:pt x="101" y="24"/>
                    <a:pt x="101" y="24"/>
                  </a:cubicBezTo>
                  <a:cubicBezTo>
                    <a:pt x="100" y="24"/>
                    <a:pt x="101" y="24"/>
                    <a:pt x="101" y="25"/>
                  </a:cubicBezTo>
                  <a:cubicBezTo>
                    <a:pt x="101" y="24"/>
                    <a:pt x="100" y="25"/>
                    <a:pt x="100" y="24"/>
                  </a:cubicBezTo>
                  <a:cubicBezTo>
                    <a:pt x="100" y="25"/>
                    <a:pt x="98" y="26"/>
                    <a:pt x="97" y="26"/>
                  </a:cubicBezTo>
                  <a:cubicBezTo>
                    <a:pt x="97" y="28"/>
                    <a:pt x="97" y="28"/>
                    <a:pt x="97" y="28"/>
                  </a:cubicBezTo>
                  <a:cubicBezTo>
                    <a:pt x="96" y="28"/>
                    <a:pt x="96" y="29"/>
                    <a:pt x="96" y="30"/>
                  </a:cubicBezTo>
                  <a:cubicBezTo>
                    <a:pt x="96" y="30"/>
                    <a:pt x="97" y="30"/>
                    <a:pt x="96" y="30"/>
                  </a:cubicBezTo>
                  <a:cubicBezTo>
                    <a:pt x="94" y="31"/>
                    <a:pt x="94" y="31"/>
                    <a:pt x="94" y="31"/>
                  </a:cubicBezTo>
                  <a:cubicBezTo>
                    <a:pt x="93" y="34"/>
                    <a:pt x="93" y="34"/>
                    <a:pt x="93" y="35"/>
                  </a:cubicBezTo>
                  <a:cubicBezTo>
                    <a:pt x="89" y="37"/>
                    <a:pt x="89" y="39"/>
                    <a:pt x="87" y="41"/>
                  </a:cubicBezTo>
                  <a:cubicBezTo>
                    <a:pt x="88" y="42"/>
                    <a:pt x="88" y="42"/>
                    <a:pt x="88" y="42"/>
                  </a:cubicBezTo>
                  <a:cubicBezTo>
                    <a:pt x="85" y="43"/>
                    <a:pt x="84" y="48"/>
                    <a:pt x="83" y="50"/>
                  </a:cubicBezTo>
                  <a:cubicBezTo>
                    <a:pt x="84" y="50"/>
                    <a:pt x="84" y="50"/>
                    <a:pt x="84" y="50"/>
                  </a:cubicBezTo>
                  <a:cubicBezTo>
                    <a:pt x="84" y="51"/>
                    <a:pt x="83" y="51"/>
                    <a:pt x="83" y="50"/>
                  </a:cubicBezTo>
                  <a:cubicBezTo>
                    <a:pt x="83" y="51"/>
                    <a:pt x="81" y="51"/>
                    <a:pt x="81" y="52"/>
                  </a:cubicBezTo>
                  <a:cubicBezTo>
                    <a:pt x="81" y="54"/>
                    <a:pt x="80" y="52"/>
                    <a:pt x="80" y="54"/>
                  </a:cubicBezTo>
                  <a:cubicBezTo>
                    <a:pt x="80" y="55"/>
                    <a:pt x="79" y="55"/>
                    <a:pt x="79" y="56"/>
                  </a:cubicBezTo>
                  <a:cubicBezTo>
                    <a:pt x="79" y="56"/>
                    <a:pt x="79" y="56"/>
                    <a:pt x="79" y="56"/>
                  </a:cubicBezTo>
                  <a:cubicBezTo>
                    <a:pt x="79" y="56"/>
                    <a:pt x="80" y="56"/>
                    <a:pt x="79" y="56"/>
                  </a:cubicBezTo>
                  <a:cubicBezTo>
                    <a:pt x="79" y="56"/>
                    <a:pt x="79" y="57"/>
                    <a:pt x="76" y="56"/>
                  </a:cubicBezTo>
                  <a:cubicBezTo>
                    <a:pt x="76" y="59"/>
                    <a:pt x="74" y="59"/>
                    <a:pt x="75" y="63"/>
                  </a:cubicBezTo>
                  <a:cubicBezTo>
                    <a:pt x="74" y="61"/>
                    <a:pt x="74" y="63"/>
                    <a:pt x="74" y="63"/>
                  </a:cubicBezTo>
                  <a:cubicBezTo>
                    <a:pt x="74" y="63"/>
                    <a:pt x="74" y="65"/>
                    <a:pt x="72" y="65"/>
                  </a:cubicBezTo>
                  <a:cubicBezTo>
                    <a:pt x="72" y="65"/>
                    <a:pt x="72" y="65"/>
                    <a:pt x="72" y="65"/>
                  </a:cubicBezTo>
                  <a:cubicBezTo>
                    <a:pt x="72" y="65"/>
                    <a:pt x="72" y="65"/>
                    <a:pt x="72" y="65"/>
                  </a:cubicBezTo>
                  <a:cubicBezTo>
                    <a:pt x="70" y="67"/>
                    <a:pt x="71" y="69"/>
                    <a:pt x="70" y="70"/>
                  </a:cubicBezTo>
                  <a:cubicBezTo>
                    <a:pt x="67" y="74"/>
                    <a:pt x="66" y="78"/>
                    <a:pt x="63" y="80"/>
                  </a:cubicBezTo>
                  <a:cubicBezTo>
                    <a:pt x="63" y="81"/>
                    <a:pt x="63" y="81"/>
                    <a:pt x="63" y="81"/>
                  </a:cubicBezTo>
                  <a:cubicBezTo>
                    <a:pt x="62" y="81"/>
                    <a:pt x="63" y="84"/>
                    <a:pt x="60" y="82"/>
                  </a:cubicBezTo>
                  <a:cubicBezTo>
                    <a:pt x="60" y="84"/>
                    <a:pt x="60" y="84"/>
                    <a:pt x="60" y="84"/>
                  </a:cubicBezTo>
                  <a:cubicBezTo>
                    <a:pt x="60" y="84"/>
                    <a:pt x="60" y="86"/>
                    <a:pt x="59" y="86"/>
                  </a:cubicBezTo>
                  <a:cubicBezTo>
                    <a:pt x="59" y="86"/>
                    <a:pt x="59" y="86"/>
                    <a:pt x="59" y="86"/>
                  </a:cubicBezTo>
                  <a:cubicBezTo>
                    <a:pt x="59" y="89"/>
                    <a:pt x="58" y="90"/>
                    <a:pt x="58" y="91"/>
                  </a:cubicBezTo>
                  <a:cubicBezTo>
                    <a:pt x="58" y="91"/>
                    <a:pt x="58" y="91"/>
                    <a:pt x="59" y="91"/>
                  </a:cubicBezTo>
                  <a:cubicBezTo>
                    <a:pt x="59" y="91"/>
                    <a:pt x="57" y="91"/>
                    <a:pt x="58" y="93"/>
                  </a:cubicBezTo>
                  <a:cubicBezTo>
                    <a:pt x="58" y="93"/>
                    <a:pt x="58" y="93"/>
                    <a:pt x="58" y="91"/>
                  </a:cubicBezTo>
                  <a:cubicBezTo>
                    <a:pt x="57" y="95"/>
                    <a:pt x="54" y="97"/>
                    <a:pt x="53" y="99"/>
                  </a:cubicBezTo>
                  <a:cubicBezTo>
                    <a:pt x="53" y="103"/>
                    <a:pt x="54" y="102"/>
                    <a:pt x="53" y="103"/>
                  </a:cubicBezTo>
                  <a:cubicBezTo>
                    <a:pt x="53" y="103"/>
                    <a:pt x="53" y="102"/>
                    <a:pt x="53" y="103"/>
                  </a:cubicBezTo>
                  <a:cubicBezTo>
                    <a:pt x="51" y="103"/>
                    <a:pt x="54" y="104"/>
                    <a:pt x="53" y="104"/>
                  </a:cubicBezTo>
                  <a:cubicBezTo>
                    <a:pt x="51" y="103"/>
                    <a:pt x="51" y="104"/>
                    <a:pt x="51" y="104"/>
                  </a:cubicBezTo>
                  <a:cubicBezTo>
                    <a:pt x="51" y="106"/>
                    <a:pt x="51" y="106"/>
                    <a:pt x="51" y="107"/>
                  </a:cubicBezTo>
                  <a:cubicBezTo>
                    <a:pt x="51" y="107"/>
                    <a:pt x="51" y="107"/>
                    <a:pt x="51" y="107"/>
                  </a:cubicBezTo>
                  <a:cubicBezTo>
                    <a:pt x="49" y="107"/>
                    <a:pt x="49" y="108"/>
                    <a:pt x="46" y="108"/>
                  </a:cubicBezTo>
                  <a:cubicBezTo>
                    <a:pt x="42" y="113"/>
                    <a:pt x="40" y="120"/>
                    <a:pt x="34" y="125"/>
                  </a:cubicBezTo>
                  <a:cubicBezTo>
                    <a:pt x="32" y="132"/>
                    <a:pt x="28" y="137"/>
                    <a:pt x="25" y="143"/>
                  </a:cubicBezTo>
                  <a:cubicBezTo>
                    <a:pt x="25" y="146"/>
                    <a:pt x="25" y="146"/>
                    <a:pt x="23" y="147"/>
                  </a:cubicBezTo>
                  <a:cubicBezTo>
                    <a:pt x="25" y="147"/>
                    <a:pt x="25" y="147"/>
                    <a:pt x="25" y="147"/>
                  </a:cubicBezTo>
                  <a:cubicBezTo>
                    <a:pt x="23" y="147"/>
                    <a:pt x="23" y="149"/>
                    <a:pt x="21" y="147"/>
                  </a:cubicBezTo>
                  <a:cubicBezTo>
                    <a:pt x="21" y="150"/>
                    <a:pt x="20" y="151"/>
                    <a:pt x="19" y="154"/>
                  </a:cubicBezTo>
                  <a:cubicBezTo>
                    <a:pt x="19" y="154"/>
                    <a:pt x="20" y="154"/>
                    <a:pt x="19" y="154"/>
                  </a:cubicBezTo>
                  <a:cubicBezTo>
                    <a:pt x="19" y="154"/>
                    <a:pt x="19" y="154"/>
                    <a:pt x="19" y="154"/>
                  </a:cubicBezTo>
                  <a:cubicBezTo>
                    <a:pt x="19" y="154"/>
                    <a:pt x="19" y="154"/>
                    <a:pt x="19" y="154"/>
                  </a:cubicBezTo>
                  <a:cubicBezTo>
                    <a:pt x="19" y="156"/>
                    <a:pt x="17" y="156"/>
                    <a:pt x="17" y="154"/>
                  </a:cubicBezTo>
                  <a:cubicBezTo>
                    <a:pt x="14" y="160"/>
                    <a:pt x="12" y="167"/>
                    <a:pt x="8" y="172"/>
                  </a:cubicBezTo>
                  <a:cubicBezTo>
                    <a:pt x="8" y="173"/>
                    <a:pt x="7" y="176"/>
                    <a:pt x="6" y="176"/>
                  </a:cubicBezTo>
                  <a:cubicBezTo>
                    <a:pt x="4" y="181"/>
                    <a:pt x="3" y="186"/>
                    <a:pt x="0" y="190"/>
                  </a:cubicBezTo>
                  <a:cubicBezTo>
                    <a:pt x="0" y="190"/>
                    <a:pt x="3" y="190"/>
                    <a:pt x="4" y="189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82" name="Hình tự do 145"/>
            <p:cNvSpPr/>
            <p:nvPr/>
          </p:nvSpPr>
          <p:spPr bwMode="auto">
            <a:xfrm>
              <a:off x="4253" y="1766"/>
              <a:ext cx="274" cy="449"/>
            </a:xfrm>
            <a:custGeom>
              <a:avLst/>
              <a:gdLst>
                <a:gd name="T0" fmla="*/ 16 w 116"/>
                <a:gd name="T1" fmla="*/ 170 h 190"/>
                <a:gd name="T2" fmla="*/ 18 w 116"/>
                <a:gd name="T3" fmla="*/ 164 h 190"/>
                <a:gd name="T4" fmla="*/ 27 w 116"/>
                <a:gd name="T5" fmla="*/ 154 h 190"/>
                <a:gd name="T6" fmla="*/ 30 w 116"/>
                <a:gd name="T7" fmla="*/ 150 h 190"/>
                <a:gd name="T8" fmla="*/ 36 w 116"/>
                <a:gd name="T9" fmla="*/ 137 h 190"/>
                <a:gd name="T10" fmla="*/ 39 w 116"/>
                <a:gd name="T11" fmla="*/ 134 h 190"/>
                <a:gd name="T12" fmla="*/ 44 w 116"/>
                <a:gd name="T13" fmla="*/ 127 h 190"/>
                <a:gd name="T14" fmla="*/ 47 w 116"/>
                <a:gd name="T15" fmla="*/ 121 h 190"/>
                <a:gd name="T16" fmla="*/ 48 w 116"/>
                <a:gd name="T17" fmla="*/ 117 h 190"/>
                <a:gd name="T18" fmla="*/ 51 w 116"/>
                <a:gd name="T19" fmla="*/ 115 h 190"/>
                <a:gd name="T20" fmla="*/ 56 w 116"/>
                <a:gd name="T21" fmla="*/ 110 h 190"/>
                <a:gd name="T22" fmla="*/ 59 w 116"/>
                <a:gd name="T23" fmla="*/ 106 h 190"/>
                <a:gd name="T24" fmla="*/ 61 w 116"/>
                <a:gd name="T25" fmla="*/ 102 h 190"/>
                <a:gd name="T26" fmla="*/ 63 w 116"/>
                <a:gd name="T27" fmla="*/ 96 h 190"/>
                <a:gd name="T28" fmla="*/ 66 w 116"/>
                <a:gd name="T29" fmla="*/ 91 h 190"/>
                <a:gd name="T30" fmla="*/ 70 w 116"/>
                <a:gd name="T31" fmla="*/ 83 h 190"/>
                <a:gd name="T32" fmla="*/ 73 w 116"/>
                <a:gd name="T33" fmla="*/ 81 h 190"/>
                <a:gd name="T34" fmla="*/ 73 w 116"/>
                <a:gd name="T35" fmla="*/ 78 h 190"/>
                <a:gd name="T36" fmla="*/ 76 w 116"/>
                <a:gd name="T37" fmla="*/ 74 h 190"/>
                <a:gd name="T38" fmla="*/ 77 w 116"/>
                <a:gd name="T39" fmla="*/ 74 h 190"/>
                <a:gd name="T40" fmla="*/ 78 w 116"/>
                <a:gd name="T41" fmla="*/ 70 h 190"/>
                <a:gd name="T42" fmla="*/ 85 w 116"/>
                <a:gd name="T43" fmla="*/ 63 h 190"/>
                <a:gd name="T44" fmla="*/ 87 w 116"/>
                <a:gd name="T45" fmla="*/ 57 h 190"/>
                <a:gd name="T46" fmla="*/ 89 w 116"/>
                <a:gd name="T47" fmla="*/ 55 h 190"/>
                <a:gd name="T48" fmla="*/ 93 w 116"/>
                <a:gd name="T49" fmla="*/ 46 h 190"/>
                <a:gd name="T50" fmla="*/ 91 w 116"/>
                <a:gd name="T51" fmla="*/ 43 h 190"/>
                <a:gd name="T52" fmla="*/ 95 w 116"/>
                <a:gd name="T53" fmla="*/ 42 h 190"/>
                <a:gd name="T54" fmla="*/ 100 w 116"/>
                <a:gd name="T55" fmla="*/ 40 h 190"/>
                <a:gd name="T56" fmla="*/ 102 w 116"/>
                <a:gd name="T57" fmla="*/ 36 h 190"/>
                <a:gd name="T58" fmla="*/ 103 w 116"/>
                <a:gd name="T59" fmla="*/ 36 h 190"/>
                <a:gd name="T60" fmla="*/ 103 w 116"/>
                <a:gd name="T61" fmla="*/ 35 h 190"/>
                <a:gd name="T62" fmla="*/ 103 w 116"/>
                <a:gd name="T63" fmla="*/ 30 h 190"/>
                <a:gd name="T64" fmla="*/ 106 w 116"/>
                <a:gd name="T65" fmla="*/ 27 h 190"/>
                <a:gd name="T66" fmla="*/ 106 w 116"/>
                <a:gd name="T67" fmla="*/ 26 h 190"/>
                <a:gd name="T68" fmla="*/ 108 w 116"/>
                <a:gd name="T69" fmla="*/ 25 h 190"/>
                <a:gd name="T70" fmla="*/ 110 w 116"/>
                <a:gd name="T71" fmla="*/ 22 h 190"/>
                <a:gd name="T72" fmla="*/ 107 w 116"/>
                <a:gd name="T73" fmla="*/ 19 h 190"/>
                <a:gd name="T74" fmla="*/ 111 w 116"/>
                <a:gd name="T75" fmla="*/ 17 h 190"/>
                <a:gd name="T76" fmla="*/ 111 w 116"/>
                <a:gd name="T77" fmla="*/ 8 h 190"/>
                <a:gd name="T78" fmla="*/ 113 w 116"/>
                <a:gd name="T79" fmla="*/ 5 h 190"/>
                <a:gd name="T80" fmla="*/ 116 w 116"/>
                <a:gd name="T81" fmla="*/ 0 h 190"/>
                <a:gd name="T82" fmla="*/ 113 w 116"/>
                <a:gd name="T83" fmla="*/ 1 h 190"/>
                <a:gd name="T84" fmla="*/ 111 w 116"/>
                <a:gd name="T85" fmla="*/ 8 h 190"/>
                <a:gd name="T86" fmla="*/ 104 w 116"/>
                <a:gd name="T87" fmla="*/ 13 h 190"/>
                <a:gd name="T88" fmla="*/ 95 w 116"/>
                <a:gd name="T89" fmla="*/ 26 h 190"/>
                <a:gd name="T90" fmla="*/ 86 w 116"/>
                <a:gd name="T91" fmla="*/ 40 h 190"/>
                <a:gd name="T92" fmla="*/ 78 w 116"/>
                <a:gd name="T93" fmla="*/ 53 h 190"/>
                <a:gd name="T94" fmla="*/ 73 w 116"/>
                <a:gd name="T95" fmla="*/ 63 h 190"/>
                <a:gd name="T96" fmla="*/ 63 w 116"/>
                <a:gd name="T97" fmla="*/ 81 h 190"/>
                <a:gd name="T98" fmla="*/ 57 w 116"/>
                <a:gd name="T99" fmla="*/ 91 h 190"/>
                <a:gd name="T100" fmla="*/ 51 w 116"/>
                <a:gd name="T101" fmla="*/ 104 h 190"/>
                <a:gd name="T102" fmla="*/ 25 w 116"/>
                <a:gd name="T103" fmla="*/ 142 h 190"/>
                <a:gd name="T104" fmla="*/ 18 w 116"/>
                <a:gd name="T105" fmla="*/ 154 h 190"/>
                <a:gd name="T106" fmla="*/ 4 w 116"/>
                <a:gd name="T107" fmla="*/ 189 h 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6" h="190">
                  <a:moveTo>
                    <a:pt x="4" y="189"/>
                  </a:moveTo>
                  <a:cubicBezTo>
                    <a:pt x="6" y="189"/>
                    <a:pt x="6" y="184"/>
                    <a:pt x="10" y="183"/>
                  </a:cubicBezTo>
                  <a:cubicBezTo>
                    <a:pt x="10" y="181"/>
                    <a:pt x="9" y="181"/>
                    <a:pt x="10" y="181"/>
                  </a:cubicBezTo>
                  <a:cubicBezTo>
                    <a:pt x="13" y="180"/>
                    <a:pt x="14" y="176"/>
                    <a:pt x="14" y="172"/>
                  </a:cubicBezTo>
                  <a:cubicBezTo>
                    <a:pt x="14" y="172"/>
                    <a:pt x="14" y="172"/>
                    <a:pt x="14" y="172"/>
                  </a:cubicBezTo>
                  <a:cubicBezTo>
                    <a:pt x="14" y="172"/>
                    <a:pt x="16" y="172"/>
                    <a:pt x="16" y="170"/>
                  </a:cubicBezTo>
                  <a:cubicBezTo>
                    <a:pt x="16" y="170"/>
                    <a:pt x="16" y="170"/>
                    <a:pt x="14" y="170"/>
                  </a:cubicBezTo>
                  <a:cubicBezTo>
                    <a:pt x="16" y="170"/>
                    <a:pt x="16" y="168"/>
                    <a:pt x="17" y="168"/>
                  </a:cubicBezTo>
                  <a:cubicBezTo>
                    <a:pt x="16" y="168"/>
                    <a:pt x="16" y="168"/>
                    <a:pt x="16" y="167"/>
                  </a:cubicBezTo>
                  <a:cubicBezTo>
                    <a:pt x="17" y="168"/>
                    <a:pt x="17" y="168"/>
                    <a:pt x="17" y="168"/>
                  </a:cubicBezTo>
                  <a:cubicBezTo>
                    <a:pt x="18" y="168"/>
                    <a:pt x="17" y="166"/>
                    <a:pt x="19" y="164"/>
                  </a:cubicBezTo>
                  <a:cubicBezTo>
                    <a:pt x="18" y="164"/>
                    <a:pt x="18" y="164"/>
                    <a:pt x="18" y="164"/>
                  </a:cubicBezTo>
                  <a:cubicBezTo>
                    <a:pt x="21" y="163"/>
                    <a:pt x="22" y="160"/>
                    <a:pt x="25" y="159"/>
                  </a:cubicBezTo>
                  <a:cubicBezTo>
                    <a:pt x="25" y="159"/>
                    <a:pt x="22" y="159"/>
                    <a:pt x="22" y="157"/>
                  </a:cubicBezTo>
                  <a:cubicBezTo>
                    <a:pt x="25" y="159"/>
                    <a:pt x="25" y="157"/>
                    <a:pt x="26" y="157"/>
                  </a:cubicBezTo>
                  <a:cubicBezTo>
                    <a:pt x="25" y="155"/>
                    <a:pt x="27" y="157"/>
                    <a:pt x="27" y="155"/>
                  </a:cubicBezTo>
                  <a:cubicBezTo>
                    <a:pt x="27" y="155"/>
                    <a:pt x="27" y="155"/>
                    <a:pt x="27" y="155"/>
                  </a:cubicBezTo>
                  <a:cubicBezTo>
                    <a:pt x="27" y="155"/>
                    <a:pt x="26" y="154"/>
                    <a:pt x="27" y="154"/>
                  </a:cubicBezTo>
                  <a:cubicBezTo>
                    <a:pt x="27" y="154"/>
                    <a:pt x="27" y="154"/>
                    <a:pt x="27" y="154"/>
                  </a:cubicBezTo>
                  <a:cubicBezTo>
                    <a:pt x="29" y="154"/>
                    <a:pt x="27" y="153"/>
                    <a:pt x="29" y="153"/>
                  </a:cubicBezTo>
                  <a:cubicBezTo>
                    <a:pt x="29" y="153"/>
                    <a:pt x="29" y="153"/>
                    <a:pt x="29" y="153"/>
                  </a:cubicBezTo>
                  <a:cubicBezTo>
                    <a:pt x="29" y="151"/>
                    <a:pt x="29" y="151"/>
                    <a:pt x="29" y="151"/>
                  </a:cubicBezTo>
                  <a:cubicBezTo>
                    <a:pt x="29" y="151"/>
                    <a:pt x="29" y="151"/>
                    <a:pt x="29" y="151"/>
                  </a:cubicBezTo>
                  <a:cubicBezTo>
                    <a:pt x="30" y="151"/>
                    <a:pt x="29" y="150"/>
                    <a:pt x="30" y="150"/>
                  </a:cubicBezTo>
                  <a:cubicBezTo>
                    <a:pt x="30" y="150"/>
                    <a:pt x="29" y="151"/>
                    <a:pt x="29" y="150"/>
                  </a:cubicBezTo>
                  <a:cubicBezTo>
                    <a:pt x="31" y="147"/>
                    <a:pt x="33" y="145"/>
                    <a:pt x="34" y="141"/>
                  </a:cubicBezTo>
                  <a:cubicBezTo>
                    <a:pt x="34" y="140"/>
                    <a:pt x="34" y="140"/>
                    <a:pt x="34" y="140"/>
                  </a:cubicBezTo>
                  <a:cubicBezTo>
                    <a:pt x="34" y="140"/>
                    <a:pt x="34" y="138"/>
                    <a:pt x="35" y="138"/>
                  </a:cubicBezTo>
                  <a:cubicBezTo>
                    <a:pt x="35" y="140"/>
                    <a:pt x="35" y="138"/>
                    <a:pt x="35" y="138"/>
                  </a:cubicBezTo>
                  <a:cubicBezTo>
                    <a:pt x="35" y="137"/>
                    <a:pt x="36" y="138"/>
                    <a:pt x="36" y="137"/>
                  </a:cubicBezTo>
                  <a:cubicBezTo>
                    <a:pt x="35" y="137"/>
                    <a:pt x="35" y="137"/>
                    <a:pt x="35" y="137"/>
                  </a:cubicBezTo>
                  <a:cubicBezTo>
                    <a:pt x="35" y="137"/>
                    <a:pt x="36" y="137"/>
                    <a:pt x="36" y="136"/>
                  </a:cubicBezTo>
                  <a:cubicBezTo>
                    <a:pt x="36" y="136"/>
                    <a:pt x="36" y="136"/>
                    <a:pt x="36" y="136"/>
                  </a:cubicBezTo>
                  <a:cubicBezTo>
                    <a:pt x="36" y="136"/>
                    <a:pt x="36" y="134"/>
                    <a:pt x="39" y="134"/>
                  </a:cubicBezTo>
                  <a:cubicBezTo>
                    <a:pt x="36" y="134"/>
                    <a:pt x="36" y="134"/>
                    <a:pt x="36" y="134"/>
                  </a:cubicBezTo>
                  <a:cubicBezTo>
                    <a:pt x="36" y="133"/>
                    <a:pt x="39" y="134"/>
                    <a:pt x="39" y="134"/>
                  </a:cubicBezTo>
                  <a:cubicBezTo>
                    <a:pt x="39" y="134"/>
                    <a:pt x="39" y="134"/>
                    <a:pt x="39" y="133"/>
                  </a:cubicBezTo>
                  <a:cubicBezTo>
                    <a:pt x="40" y="133"/>
                    <a:pt x="40" y="132"/>
                    <a:pt x="40" y="132"/>
                  </a:cubicBezTo>
                  <a:cubicBezTo>
                    <a:pt x="40" y="132"/>
                    <a:pt x="40" y="132"/>
                    <a:pt x="40" y="132"/>
                  </a:cubicBezTo>
                  <a:cubicBezTo>
                    <a:pt x="42" y="129"/>
                    <a:pt x="42" y="129"/>
                    <a:pt x="43" y="128"/>
                  </a:cubicBezTo>
                  <a:cubicBezTo>
                    <a:pt x="42" y="128"/>
                    <a:pt x="42" y="128"/>
                    <a:pt x="42" y="127"/>
                  </a:cubicBezTo>
                  <a:cubicBezTo>
                    <a:pt x="43" y="128"/>
                    <a:pt x="43" y="125"/>
                    <a:pt x="44" y="127"/>
                  </a:cubicBezTo>
                  <a:cubicBezTo>
                    <a:pt x="44" y="127"/>
                    <a:pt x="44" y="125"/>
                    <a:pt x="44" y="124"/>
                  </a:cubicBezTo>
                  <a:cubicBezTo>
                    <a:pt x="44" y="124"/>
                    <a:pt x="44" y="124"/>
                    <a:pt x="43" y="124"/>
                  </a:cubicBezTo>
                  <a:cubicBezTo>
                    <a:pt x="43" y="123"/>
                    <a:pt x="43" y="123"/>
                    <a:pt x="43" y="123"/>
                  </a:cubicBezTo>
                  <a:cubicBezTo>
                    <a:pt x="43" y="123"/>
                    <a:pt x="43" y="124"/>
                    <a:pt x="43" y="123"/>
                  </a:cubicBezTo>
                  <a:cubicBezTo>
                    <a:pt x="43" y="123"/>
                    <a:pt x="43" y="123"/>
                    <a:pt x="43" y="123"/>
                  </a:cubicBezTo>
                  <a:cubicBezTo>
                    <a:pt x="44" y="121"/>
                    <a:pt x="46" y="123"/>
                    <a:pt x="47" y="121"/>
                  </a:cubicBezTo>
                  <a:cubicBezTo>
                    <a:pt x="46" y="121"/>
                    <a:pt x="46" y="120"/>
                    <a:pt x="46" y="120"/>
                  </a:cubicBezTo>
                  <a:cubicBezTo>
                    <a:pt x="48" y="120"/>
                    <a:pt x="48" y="120"/>
                    <a:pt x="48" y="120"/>
                  </a:cubicBezTo>
                  <a:cubicBezTo>
                    <a:pt x="48" y="120"/>
                    <a:pt x="47" y="120"/>
                    <a:pt x="48" y="120"/>
                  </a:cubicBezTo>
                  <a:cubicBezTo>
                    <a:pt x="48" y="120"/>
                    <a:pt x="48" y="120"/>
                    <a:pt x="48" y="120"/>
                  </a:cubicBezTo>
                  <a:cubicBezTo>
                    <a:pt x="48" y="120"/>
                    <a:pt x="49" y="119"/>
                    <a:pt x="48" y="119"/>
                  </a:cubicBezTo>
                  <a:cubicBezTo>
                    <a:pt x="48" y="117"/>
                    <a:pt x="48" y="119"/>
                    <a:pt x="48" y="117"/>
                  </a:cubicBezTo>
                  <a:cubicBezTo>
                    <a:pt x="48" y="117"/>
                    <a:pt x="48" y="117"/>
                    <a:pt x="48" y="117"/>
                  </a:cubicBezTo>
                  <a:cubicBezTo>
                    <a:pt x="48" y="117"/>
                    <a:pt x="48" y="117"/>
                    <a:pt x="48" y="117"/>
                  </a:cubicBezTo>
                  <a:cubicBezTo>
                    <a:pt x="48" y="115"/>
                    <a:pt x="49" y="115"/>
                    <a:pt x="49" y="117"/>
                  </a:cubicBezTo>
                  <a:cubicBezTo>
                    <a:pt x="49" y="117"/>
                    <a:pt x="49" y="115"/>
                    <a:pt x="49" y="117"/>
                  </a:cubicBezTo>
                  <a:cubicBezTo>
                    <a:pt x="51" y="117"/>
                    <a:pt x="51" y="115"/>
                    <a:pt x="51" y="115"/>
                  </a:cubicBezTo>
                  <a:cubicBezTo>
                    <a:pt x="51" y="115"/>
                    <a:pt x="51" y="115"/>
                    <a:pt x="51" y="115"/>
                  </a:cubicBezTo>
                  <a:cubicBezTo>
                    <a:pt x="51" y="115"/>
                    <a:pt x="52" y="113"/>
                    <a:pt x="55" y="113"/>
                  </a:cubicBezTo>
                  <a:cubicBezTo>
                    <a:pt x="52" y="113"/>
                    <a:pt x="52" y="113"/>
                    <a:pt x="52" y="113"/>
                  </a:cubicBezTo>
                  <a:cubicBezTo>
                    <a:pt x="52" y="112"/>
                    <a:pt x="56" y="112"/>
                    <a:pt x="55" y="111"/>
                  </a:cubicBezTo>
                  <a:cubicBezTo>
                    <a:pt x="56" y="111"/>
                    <a:pt x="56" y="111"/>
                    <a:pt x="56" y="111"/>
                  </a:cubicBezTo>
                  <a:cubicBezTo>
                    <a:pt x="56" y="110"/>
                    <a:pt x="55" y="110"/>
                    <a:pt x="56" y="110"/>
                  </a:cubicBezTo>
                  <a:cubicBezTo>
                    <a:pt x="55" y="110"/>
                    <a:pt x="56" y="110"/>
                    <a:pt x="56" y="110"/>
                  </a:cubicBezTo>
                  <a:cubicBezTo>
                    <a:pt x="56" y="110"/>
                    <a:pt x="56" y="108"/>
                    <a:pt x="56" y="110"/>
                  </a:cubicBezTo>
                  <a:cubicBezTo>
                    <a:pt x="56" y="108"/>
                    <a:pt x="59" y="107"/>
                    <a:pt x="59" y="106"/>
                  </a:cubicBezTo>
                  <a:cubicBezTo>
                    <a:pt x="60" y="106"/>
                    <a:pt x="60" y="106"/>
                    <a:pt x="60" y="106"/>
                  </a:cubicBezTo>
                  <a:cubicBezTo>
                    <a:pt x="59" y="106"/>
                    <a:pt x="59" y="106"/>
                    <a:pt x="59" y="106"/>
                  </a:cubicBezTo>
                  <a:cubicBezTo>
                    <a:pt x="59" y="106"/>
                    <a:pt x="60" y="104"/>
                    <a:pt x="59" y="104"/>
                  </a:cubicBezTo>
                  <a:cubicBezTo>
                    <a:pt x="60" y="104"/>
                    <a:pt x="57" y="106"/>
                    <a:pt x="59" y="106"/>
                  </a:cubicBezTo>
                  <a:cubicBezTo>
                    <a:pt x="57" y="106"/>
                    <a:pt x="60" y="106"/>
                    <a:pt x="59" y="104"/>
                  </a:cubicBezTo>
                  <a:cubicBezTo>
                    <a:pt x="59" y="104"/>
                    <a:pt x="60" y="104"/>
                    <a:pt x="60" y="102"/>
                  </a:cubicBezTo>
                  <a:cubicBezTo>
                    <a:pt x="60" y="104"/>
                    <a:pt x="59" y="102"/>
                    <a:pt x="59" y="102"/>
                  </a:cubicBezTo>
                  <a:cubicBezTo>
                    <a:pt x="60" y="102"/>
                    <a:pt x="59" y="102"/>
                    <a:pt x="60" y="102"/>
                  </a:cubicBezTo>
                  <a:cubicBezTo>
                    <a:pt x="60" y="102"/>
                    <a:pt x="60" y="102"/>
                    <a:pt x="60" y="102"/>
                  </a:cubicBezTo>
                  <a:cubicBezTo>
                    <a:pt x="61" y="102"/>
                    <a:pt x="60" y="100"/>
                    <a:pt x="61" y="102"/>
                  </a:cubicBezTo>
                  <a:cubicBezTo>
                    <a:pt x="60" y="100"/>
                    <a:pt x="61" y="100"/>
                    <a:pt x="61" y="99"/>
                  </a:cubicBezTo>
                  <a:cubicBezTo>
                    <a:pt x="60" y="99"/>
                    <a:pt x="60" y="99"/>
                    <a:pt x="60" y="99"/>
                  </a:cubicBezTo>
                  <a:cubicBezTo>
                    <a:pt x="61" y="99"/>
                    <a:pt x="61" y="99"/>
                    <a:pt x="61" y="99"/>
                  </a:cubicBezTo>
                  <a:cubicBezTo>
                    <a:pt x="61" y="99"/>
                    <a:pt x="61" y="99"/>
                    <a:pt x="61" y="99"/>
                  </a:cubicBezTo>
                  <a:cubicBezTo>
                    <a:pt x="63" y="99"/>
                    <a:pt x="61" y="98"/>
                    <a:pt x="63" y="99"/>
                  </a:cubicBezTo>
                  <a:cubicBezTo>
                    <a:pt x="63" y="98"/>
                    <a:pt x="64" y="96"/>
                    <a:pt x="63" y="96"/>
                  </a:cubicBezTo>
                  <a:cubicBezTo>
                    <a:pt x="64" y="96"/>
                    <a:pt x="64" y="95"/>
                    <a:pt x="64" y="95"/>
                  </a:cubicBezTo>
                  <a:cubicBezTo>
                    <a:pt x="64" y="95"/>
                    <a:pt x="64" y="95"/>
                    <a:pt x="64" y="95"/>
                  </a:cubicBezTo>
                  <a:cubicBezTo>
                    <a:pt x="64" y="94"/>
                    <a:pt x="64" y="95"/>
                    <a:pt x="64" y="94"/>
                  </a:cubicBezTo>
                  <a:cubicBezTo>
                    <a:pt x="64" y="94"/>
                    <a:pt x="64" y="94"/>
                    <a:pt x="64" y="93"/>
                  </a:cubicBezTo>
                  <a:cubicBezTo>
                    <a:pt x="65" y="93"/>
                    <a:pt x="65" y="93"/>
                    <a:pt x="65" y="93"/>
                  </a:cubicBezTo>
                  <a:cubicBezTo>
                    <a:pt x="65" y="93"/>
                    <a:pt x="66" y="93"/>
                    <a:pt x="66" y="91"/>
                  </a:cubicBezTo>
                  <a:cubicBezTo>
                    <a:pt x="65" y="91"/>
                    <a:pt x="65" y="91"/>
                    <a:pt x="65" y="91"/>
                  </a:cubicBezTo>
                  <a:cubicBezTo>
                    <a:pt x="64" y="90"/>
                    <a:pt x="66" y="90"/>
                    <a:pt x="66" y="90"/>
                  </a:cubicBezTo>
                  <a:cubicBezTo>
                    <a:pt x="69" y="90"/>
                    <a:pt x="69" y="90"/>
                    <a:pt x="69" y="90"/>
                  </a:cubicBezTo>
                  <a:cubicBezTo>
                    <a:pt x="66" y="90"/>
                    <a:pt x="70" y="90"/>
                    <a:pt x="69" y="87"/>
                  </a:cubicBezTo>
                  <a:cubicBezTo>
                    <a:pt x="69" y="87"/>
                    <a:pt x="69" y="87"/>
                    <a:pt x="70" y="87"/>
                  </a:cubicBezTo>
                  <a:cubicBezTo>
                    <a:pt x="70" y="86"/>
                    <a:pt x="72" y="85"/>
                    <a:pt x="70" y="83"/>
                  </a:cubicBezTo>
                  <a:cubicBezTo>
                    <a:pt x="70" y="83"/>
                    <a:pt x="72" y="82"/>
                    <a:pt x="72" y="83"/>
                  </a:cubicBezTo>
                  <a:cubicBezTo>
                    <a:pt x="72" y="83"/>
                    <a:pt x="70" y="83"/>
                    <a:pt x="72" y="83"/>
                  </a:cubicBezTo>
                  <a:cubicBezTo>
                    <a:pt x="72" y="83"/>
                    <a:pt x="72" y="83"/>
                    <a:pt x="72" y="83"/>
                  </a:cubicBezTo>
                  <a:cubicBezTo>
                    <a:pt x="72" y="83"/>
                    <a:pt x="72" y="82"/>
                    <a:pt x="70" y="82"/>
                  </a:cubicBezTo>
                  <a:cubicBezTo>
                    <a:pt x="70" y="81"/>
                    <a:pt x="73" y="82"/>
                    <a:pt x="73" y="81"/>
                  </a:cubicBezTo>
                  <a:cubicBezTo>
                    <a:pt x="73" y="81"/>
                    <a:pt x="73" y="81"/>
                    <a:pt x="73" y="81"/>
                  </a:cubicBezTo>
                  <a:cubicBezTo>
                    <a:pt x="74" y="81"/>
                    <a:pt x="74" y="81"/>
                    <a:pt x="74" y="81"/>
                  </a:cubicBezTo>
                  <a:cubicBezTo>
                    <a:pt x="74" y="80"/>
                    <a:pt x="73" y="80"/>
                    <a:pt x="73" y="80"/>
                  </a:cubicBezTo>
                  <a:cubicBezTo>
                    <a:pt x="73" y="78"/>
                    <a:pt x="73" y="78"/>
                    <a:pt x="73" y="78"/>
                  </a:cubicBezTo>
                  <a:cubicBezTo>
                    <a:pt x="73" y="78"/>
                    <a:pt x="73" y="78"/>
                    <a:pt x="73" y="78"/>
                  </a:cubicBezTo>
                  <a:cubicBezTo>
                    <a:pt x="73" y="78"/>
                    <a:pt x="73" y="78"/>
                    <a:pt x="74" y="78"/>
                  </a:cubicBezTo>
                  <a:cubicBezTo>
                    <a:pt x="73" y="78"/>
                    <a:pt x="73" y="78"/>
                    <a:pt x="73" y="78"/>
                  </a:cubicBezTo>
                  <a:cubicBezTo>
                    <a:pt x="74" y="77"/>
                    <a:pt x="74" y="77"/>
                    <a:pt x="74" y="77"/>
                  </a:cubicBezTo>
                  <a:cubicBezTo>
                    <a:pt x="74" y="78"/>
                    <a:pt x="74" y="78"/>
                    <a:pt x="74" y="78"/>
                  </a:cubicBezTo>
                  <a:cubicBezTo>
                    <a:pt x="74" y="78"/>
                    <a:pt x="74" y="78"/>
                    <a:pt x="76" y="78"/>
                  </a:cubicBezTo>
                  <a:cubicBezTo>
                    <a:pt x="74" y="77"/>
                    <a:pt x="76" y="77"/>
                    <a:pt x="76" y="77"/>
                  </a:cubicBezTo>
                  <a:cubicBezTo>
                    <a:pt x="76" y="77"/>
                    <a:pt x="76" y="77"/>
                    <a:pt x="76" y="77"/>
                  </a:cubicBezTo>
                  <a:cubicBezTo>
                    <a:pt x="76" y="77"/>
                    <a:pt x="77" y="74"/>
                    <a:pt x="76" y="74"/>
                  </a:cubicBezTo>
                  <a:cubicBezTo>
                    <a:pt x="76" y="77"/>
                    <a:pt x="76" y="77"/>
                    <a:pt x="76" y="77"/>
                  </a:cubicBezTo>
                  <a:cubicBezTo>
                    <a:pt x="76" y="74"/>
                    <a:pt x="74" y="74"/>
                    <a:pt x="76" y="74"/>
                  </a:cubicBezTo>
                  <a:cubicBezTo>
                    <a:pt x="76" y="74"/>
                    <a:pt x="77" y="77"/>
                    <a:pt x="77" y="74"/>
                  </a:cubicBezTo>
                  <a:cubicBezTo>
                    <a:pt x="76" y="74"/>
                    <a:pt x="76" y="74"/>
                    <a:pt x="76" y="74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7" y="74"/>
                    <a:pt x="77" y="74"/>
                    <a:pt x="77" y="74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7" y="74"/>
                    <a:pt x="77" y="73"/>
                    <a:pt x="78" y="73"/>
                  </a:cubicBezTo>
                  <a:cubicBezTo>
                    <a:pt x="78" y="73"/>
                    <a:pt x="77" y="72"/>
                    <a:pt x="78" y="72"/>
                  </a:cubicBezTo>
                  <a:cubicBezTo>
                    <a:pt x="78" y="72"/>
                    <a:pt x="78" y="72"/>
                    <a:pt x="78" y="72"/>
                  </a:cubicBezTo>
                  <a:cubicBezTo>
                    <a:pt x="77" y="72"/>
                    <a:pt x="78" y="70"/>
                    <a:pt x="78" y="70"/>
                  </a:cubicBezTo>
                  <a:cubicBezTo>
                    <a:pt x="78" y="70"/>
                    <a:pt x="78" y="70"/>
                    <a:pt x="78" y="70"/>
                  </a:cubicBezTo>
                  <a:cubicBezTo>
                    <a:pt x="78" y="70"/>
                    <a:pt x="78" y="70"/>
                    <a:pt x="80" y="70"/>
                  </a:cubicBezTo>
                  <a:cubicBezTo>
                    <a:pt x="80" y="69"/>
                    <a:pt x="77" y="69"/>
                    <a:pt x="78" y="69"/>
                  </a:cubicBezTo>
                  <a:cubicBezTo>
                    <a:pt x="78" y="68"/>
                    <a:pt x="80" y="69"/>
                    <a:pt x="80" y="69"/>
                  </a:cubicBezTo>
                  <a:cubicBezTo>
                    <a:pt x="80" y="68"/>
                    <a:pt x="83" y="68"/>
                    <a:pt x="81" y="66"/>
                  </a:cubicBezTo>
                  <a:cubicBezTo>
                    <a:pt x="83" y="66"/>
                    <a:pt x="83" y="66"/>
                    <a:pt x="83" y="66"/>
                  </a:cubicBezTo>
                  <a:cubicBezTo>
                    <a:pt x="83" y="65"/>
                    <a:pt x="86" y="64"/>
                    <a:pt x="85" y="63"/>
                  </a:cubicBezTo>
                  <a:cubicBezTo>
                    <a:pt x="85" y="63"/>
                    <a:pt x="85" y="60"/>
                    <a:pt x="83" y="60"/>
                  </a:cubicBezTo>
                  <a:cubicBezTo>
                    <a:pt x="85" y="60"/>
                    <a:pt x="83" y="60"/>
                    <a:pt x="85" y="60"/>
                  </a:cubicBezTo>
                  <a:cubicBezTo>
                    <a:pt x="85" y="63"/>
                    <a:pt x="85" y="63"/>
                    <a:pt x="85" y="63"/>
                  </a:cubicBezTo>
                  <a:cubicBezTo>
                    <a:pt x="86" y="60"/>
                    <a:pt x="87" y="60"/>
                    <a:pt x="86" y="59"/>
                  </a:cubicBezTo>
                  <a:cubicBezTo>
                    <a:pt x="87" y="59"/>
                    <a:pt x="87" y="59"/>
                    <a:pt x="87" y="59"/>
                  </a:cubicBezTo>
                  <a:cubicBezTo>
                    <a:pt x="86" y="59"/>
                    <a:pt x="86" y="57"/>
                    <a:pt x="87" y="57"/>
                  </a:cubicBezTo>
                  <a:cubicBezTo>
                    <a:pt x="87" y="57"/>
                    <a:pt x="87" y="57"/>
                    <a:pt x="87" y="57"/>
                  </a:cubicBezTo>
                  <a:cubicBezTo>
                    <a:pt x="87" y="57"/>
                    <a:pt x="87" y="57"/>
                    <a:pt x="87" y="57"/>
                  </a:cubicBezTo>
                  <a:cubicBezTo>
                    <a:pt x="89" y="57"/>
                    <a:pt x="89" y="57"/>
                    <a:pt x="89" y="57"/>
                  </a:cubicBezTo>
                  <a:cubicBezTo>
                    <a:pt x="87" y="57"/>
                    <a:pt x="87" y="56"/>
                    <a:pt x="87" y="56"/>
                  </a:cubicBezTo>
                  <a:cubicBezTo>
                    <a:pt x="89" y="56"/>
                    <a:pt x="90" y="56"/>
                    <a:pt x="89" y="56"/>
                  </a:cubicBezTo>
                  <a:cubicBezTo>
                    <a:pt x="89" y="55"/>
                    <a:pt x="89" y="55"/>
                    <a:pt x="89" y="55"/>
                  </a:cubicBezTo>
                  <a:cubicBezTo>
                    <a:pt x="90" y="55"/>
                    <a:pt x="90" y="55"/>
                    <a:pt x="90" y="55"/>
                  </a:cubicBezTo>
                  <a:cubicBezTo>
                    <a:pt x="90" y="53"/>
                    <a:pt x="90" y="53"/>
                    <a:pt x="89" y="52"/>
                  </a:cubicBezTo>
                  <a:cubicBezTo>
                    <a:pt x="91" y="52"/>
                    <a:pt x="93" y="50"/>
                    <a:pt x="94" y="47"/>
                  </a:cubicBezTo>
                  <a:cubicBezTo>
                    <a:pt x="94" y="47"/>
                    <a:pt x="94" y="47"/>
                    <a:pt x="94" y="47"/>
                  </a:cubicBezTo>
                  <a:cubicBezTo>
                    <a:pt x="94" y="47"/>
                    <a:pt x="94" y="47"/>
                    <a:pt x="94" y="47"/>
                  </a:cubicBezTo>
                  <a:cubicBezTo>
                    <a:pt x="94" y="47"/>
                    <a:pt x="94" y="46"/>
                    <a:pt x="93" y="46"/>
                  </a:cubicBezTo>
                  <a:cubicBezTo>
                    <a:pt x="94" y="46"/>
                    <a:pt x="94" y="46"/>
                    <a:pt x="94" y="46"/>
                  </a:cubicBezTo>
                  <a:cubicBezTo>
                    <a:pt x="95" y="46"/>
                    <a:pt x="94" y="46"/>
                    <a:pt x="95" y="46"/>
                  </a:cubicBezTo>
                  <a:cubicBezTo>
                    <a:pt x="95" y="46"/>
                    <a:pt x="95" y="44"/>
                    <a:pt x="95" y="46"/>
                  </a:cubicBezTo>
                  <a:cubicBezTo>
                    <a:pt x="95" y="44"/>
                    <a:pt x="95" y="44"/>
                    <a:pt x="94" y="44"/>
                  </a:cubicBezTo>
                  <a:cubicBezTo>
                    <a:pt x="95" y="44"/>
                    <a:pt x="95" y="44"/>
                    <a:pt x="95" y="44"/>
                  </a:cubicBezTo>
                  <a:cubicBezTo>
                    <a:pt x="94" y="43"/>
                    <a:pt x="93" y="44"/>
                    <a:pt x="91" y="43"/>
                  </a:cubicBezTo>
                  <a:cubicBezTo>
                    <a:pt x="93" y="43"/>
                    <a:pt x="93" y="43"/>
                    <a:pt x="93" y="43"/>
                  </a:cubicBezTo>
                  <a:cubicBezTo>
                    <a:pt x="91" y="42"/>
                    <a:pt x="91" y="43"/>
                    <a:pt x="91" y="42"/>
                  </a:cubicBezTo>
                  <a:cubicBezTo>
                    <a:pt x="93" y="43"/>
                    <a:pt x="93" y="43"/>
                    <a:pt x="93" y="43"/>
                  </a:cubicBezTo>
                  <a:cubicBezTo>
                    <a:pt x="94" y="42"/>
                    <a:pt x="95" y="43"/>
                    <a:pt x="95" y="43"/>
                  </a:cubicBezTo>
                  <a:cubicBezTo>
                    <a:pt x="95" y="42"/>
                    <a:pt x="95" y="43"/>
                    <a:pt x="94" y="43"/>
                  </a:cubicBezTo>
                  <a:cubicBezTo>
                    <a:pt x="94" y="42"/>
                    <a:pt x="95" y="42"/>
                    <a:pt x="95" y="42"/>
                  </a:cubicBezTo>
                  <a:cubicBezTo>
                    <a:pt x="95" y="42"/>
                    <a:pt x="96" y="43"/>
                    <a:pt x="96" y="42"/>
                  </a:cubicBezTo>
                  <a:cubicBezTo>
                    <a:pt x="96" y="42"/>
                    <a:pt x="95" y="42"/>
                    <a:pt x="96" y="42"/>
                  </a:cubicBezTo>
                  <a:cubicBezTo>
                    <a:pt x="96" y="42"/>
                    <a:pt x="96" y="42"/>
                    <a:pt x="99" y="42"/>
                  </a:cubicBezTo>
                  <a:cubicBezTo>
                    <a:pt x="99" y="42"/>
                    <a:pt x="99" y="42"/>
                    <a:pt x="99" y="42"/>
                  </a:cubicBezTo>
                  <a:cubicBezTo>
                    <a:pt x="99" y="40"/>
                    <a:pt x="96" y="40"/>
                    <a:pt x="96" y="40"/>
                  </a:cubicBezTo>
                  <a:cubicBezTo>
                    <a:pt x="96" y="40"/>
                    <a:pt x="99" y="39"/>
                    <a:pt x="100" y="40"/>
                  </a:cubicBezTo>
                  <a:cubicBezTo>
                    <a:pt x="99" y="40"/>
                    <a:pt x="99" y="40"/>
                    <a:pt x="99" y="40"/>
                  </a:cubicBezTo>
                  <a:cubicBezTo>
                    <a:pt x="99" y="39"/>
                    <a:pt x="100" y="39"/>
                    <a:pt x="99" y="39"/>
                  </a:cubicBezTo>
                  <a:cubicBezTo>
                    <a:pt x="100" y="39"/>
                    <a:pt x="100" y="39"/>
                    <a:pt x="100" y="39"/>
                  </a:cubicBezTo>
                  <a:cubicBezTo>
                    <a:pt x="100" y="39"/>
                    <a:pt x="99" y="39"/>
                    <a:pt x="99" y="38"/>
                  </a:cubicBezTo>
                  <a:cubicBezTo>
                    <a:pt x="99" y="38"/>
                    <a:pt x="100" y="38"/>
                    <a:pt x="100" y="36"/>
                  </a:cubicBezTo>
                  <a:cubicBezTo>
                    <a:pt x="100" y="36"/>
                    <a:pt x="100" y="36"/>
                    <a:pt x="102" y="36"/>
                  </a:cubicBezTo>
                  <a:cubicBezTo>
                    <a:pt x="102" y="38"/>
                    <a:pt x="100" y="38"/>
                    <a:pt x="102" y="38"/>
                  </a:cubicBezTo>
                  <a:cubicBezTo>
                    <a:pt x="100" y="38"/>
                    <a:pt x="102" y="38"/>
                    <a:pt x="102" y="38"/>
                  </a:cubicBezTo>
                  <a:cubicBezTo>
                    <a:pt x="102" y="36"/>
                    <a:pt x="102" y="36"/>
                    <a:pt x="102" y="36"/>
                  </a:cubicBezTo>
                  <a:cubicBezTo>
                    <a:pt x="102" y="36"/>
                    <a:pt x="102" y="36"/>
                    <a:pt x="103" y="36"/>
                  </a:cubicBezTo>
                  <a:cubicBezTo>
                    <a:pt x="102" y="36"/>
                    <a:pt x="102" y="36"/>
                    <a:pt x="102" y="36"/>
                  </a:cubicBezTo>
                  <a:cubicBezTo>
                    <a:pt x="103" y="36"/>
                    <a:pt x="103" y="36"/>
                    <a:pt x="103" y="36"/>
                  </a:cubicBezTo>
                  <a:cubicBezTo>
                    <a:pt x="102" y="35"/>
                    <a:pt x="102" y="35"/>
                    <a:pt x="102" y="35"/>
                  </a:cubicBezTo>
                  <a:cubicBezTo>
                    <a:pt x="102" y="35"/>
                    <a:pt x="102" y="35"/>
                    <a:pt x="102" y="35"/>
                  </a:cubicBezTo>
                  <a:cubicBezTo>
                    <a:pt x="102" y="35"/>
                    <a:pt x="102" y="35"/>
                    <a:pt x="102" y="33"/>
                  </a:cubicBezTo>
                  <a:cubicBezTo>
                    <a:pt x="103" y="35"/>
                    <a:pt x="103" y="35"/>
                    <a:pt x="103" y="35"/>
                  </a:cubicBezTo>
                  <a:cubicBezTo>
                    <a:pt x="104" y="35"/>
                    <a:pt x="103" y="33"/>
                    <a:pt x="104" y="33"/>
                  </a:cubicBezTo>
                  <a:cubicBezTo>
                    <a:pt x="103" y="35"/>
                    <a:pt x="103" y="35"/>
                    <a:pt x="103" y="35"/>
                  </a:cubicBezTo>
                  <a:cubicBezTo>
                    <a:pt x="103" y="33"/>
                    <a:pt x="102" y="33"/>
                    <a:pt x="102" y="31"/>
                  </a:cubicBezTo>
                  <a:cubicBezTo>
                    <a:pt x="103" y="31"/>
                    <a:pt x="104" y="31"/>
                    <a:pt x="104" y="33"/>
                  </a:cubicBezTo>
                  <a:cubicBezTo>
                    <a:pt x="104" y="33"/>
                    <a:pt x="104" y="31"/>
                    <a:pt x="103" y="31"/>
                  </a:cubicBezTo>
                  <a:cubicBezTo>
                    <a:pt x="104" y="31"/>
                    <a:pt x="104" y="33"/>
                    <a:pt x="104" y="31"/>
                  </a:cubicBezTo>
                  <a:cubicBezTo>
                    <a:pt x="104" y="30"/>
                    <a:pt x="104" y="30"/>
                    <a:pt x="104" y="30"/>
                  </a:cubicBezTo>
                  <a:cubicBezTo>
                    <a:pt x="103" y="30"/>
                    <a:pt x="103" y="30"/>
                    <a:pt x="103" y="30"/>
                  </a:cubicBezTo>
                  <a:cubicBezTo>
                    <a:pt x="103" y="29"/>
                    <a:pt x="103" y="29"/>
                    <a:pt x="103" y="29"/>
                  </a:cubicBezTo>
                  <a:cubicBezTo>
                    <a:pt x="102" y="29"/>
                    <a:pt x="102" y="29"/>
                    <a:pt x="102" y="29"/>
                  </a:cubicBezTo>
                  <a:cubicBezTo>
                    <a:pt x="102" y="29"/>
                    <a:pt x="102" y="29"/>
                    <a:pt x="102" y="27"/>
                  </a:cubicBezTo>
                  <a:cubicBezTo>
                    <a:pt x="103" y="30"/>
                    <a:pt x="104" y="29"/>
                    <a:pt x="106" y="29"/>
                  </a:cubicBezTo>
                  <a:cubicBezTo>
                    <a:pt x="106" y="29"/>
                    <a:pt x="103" y="27"/>
                    <a:pt x="106" y="27"/>
                  </a:cubicBezTo>
                  <a:cubicBezTo>
                    <a:pt x="106" y="27"/>
                    <a:pt x="107" y="27"/>
                    <a:pt x="106" y="27"/>
                  </a:cubicBezTo>
                  <a:cubicBezTo>
                    <a:pt x="106" y="27"/>
                    <a:pt x="107" y="29"/>
                    <a:pt x="107" y="27"/>
                  </a:cubicBezTo>
                  <a:cubicBezTo>
                    <a:pt x="106" y="26"/>
                    <a:pt x="106" y="26"/>
                    <a:pt x="106" y="26"/>
                  </a:cubicBezTo>
                  <a:cubicBezTo>
                    <a:pt x="106" y="27"/>
                    <a:pt x="106" y="27"/>
                    <a:pt x="106" y="27"/>
                  </a:cubicBezTo>
                  <a:cubicBezTo>
                    <a:pt x="104" y="26"/>
                    <a:pt x="104" y="26"/>
                    <a:pt x="104" y="26"/>
                  </a:cubicBezTo>
                  <a:cubicBezTo>
                    <a:pt x="104" y="26"/>
                    <a:pt x="104" y="25"/>
                    <a:pt x="106" y="25"/>
                  </a:cubicBezTo>
                  <a:cubicBezTo>
                    <a:pt x="106" y="26"/>
                    <a:pt x="104" y="26"/>
                    <a:pt x="106" y="26"/>
                  </a:cubicBezTo>
                  <a:cubicBezTo>
                    <a:pt x="107" y="26"/>
                    <a:pt x="106" y="25"/>
                    <a:pt x="107" y="25"/>
                  </a:cubicBezTo>
                  <a:cubicBezTo>
                    <a:pt x="107" y="26"/>
                    <a:pt x="107" y="26"/>
                    <a:pt x="108" y="26"/>
                  </a:cubicBezTo>
                  <a:cubicBezTo>
                    <a:pt x="108" y="26"/>
                    <a:pt x="108" y="26"/>
                    <a:pt x="108" y="26"/>
                  </a:cubicBezTo>
                  <a:cubicBezTo>
                    <a:pt x="108" y="26"/>
                    <a:pt x="108" y="26"/>
                    <a:pt x="108" y="26"/>
                  </a:cubicBezTo>
                  <a:cubicBezTo>
                    <a:pt x="108" y="25"/>
                    <a:pt x="108" y="26"/>
                    <a:pt x="110" y="25"/>
                  </a:cubicBezTo>
                  <a:cubicBezTo>
                    <a:pt x="108" y="25"/>
                    <a:pt x="108" y="25"/>
                    <a:pt x="108" y="25"/>
                  </a:cubicBezTo>
                  <a:cubicBezTo>
                    <a:pt x="107" y="23"/>
                    <a:pt x="108" y="26"/>
                    <a:pt x="107" y="25"/>
                  </a:cubicBezTo>
                  <a:cubicBezTo>
                    <a:pt x="107" y="25"/>
                    <a:pt x="108" y="25"/>
                    <a:pt x="108" y="23"/>
                  </a:cubicBezTo>
                  <a:cubicBezTo>
                    <a:pt x="107" y="23"/>
                    <a:pt x="107" y="23"/>
                    <a:pt x="107" y="23"/>
                  </a:cubicBezTo>
                  <a:cubicBezTo>
                    <a:pt x="107" y="23"/>
                    <a:pt x="106" y="22"/>
                    <a:pt x="107" y="22"/>
                  </a:cubicBezTo>
                  <a:cubicBezTo>
                    <a:pt x="108" y="22"/>
                    <a:pt x="108" y="22"/>
                    <a:pt x="108" y="23"/>
                  </a:cubicBezTo>
                  <a:cubicBezTo>
                    <a:pt x="108" y="22"/>
                    <a:pt x="110" y="22"/>
                    <a:pt x="110" y="22"/>
                  </a:cubicBezTo>
                  <a:cubicBezTo>
                    <a:pt x="108" y="19"/>
                    <a:pt x="111" y="19"/>
                    <a:pt x="110" y="19"/>
                  </a:cubicBezTo>
                  <a:cubicBezTo>
                    <a:pt x="110" y="19"/>
                    <a:pt x="108" y="22"/>
                    <a:pt x="107" y="22"/>
                  </a:cubicBezTo>
                  <a:cubicBezTo>
                    <a:pt x="107" y="19"/>
                    <a:pt x="107" y="23"/>
                    <a:pt x="106" y="22"/>
                  </a:cubicBezTo>
                  <a:cubicBezTo>
                    <a:pt x="107" y="22"/>
                    <a:pt x="106" y="19"/>
                    <a:pt x="104" y="19"/>
                  </a:cubicBezTo>
                  <a:cubicBezTo>
                    <a:pt x="106" y="19"/>
                    <a:pt x="106" y="19"/>
                    <a:pt x="106" y="19"/>
                  </a:cubicBezTo>
                  <a:cubicBezTo>
                    <a:pt x="106" y="19"/>
                    <a:pt x="106" y="19"/>
                    <a:pt x="107" y="19"/>
                  </a:cubicBezTo>
                  <a:cubicBezTo>
                    <a:pt x="108" y="18"/>
                    <a:pt x="108" y="18"/>
                    <a:pt x="108" y="18"/>
                  </a:cubicBezTo>
                  <a:cubicBezTo>
                    <a:pt x="108" y="18"/>
                    <a:pt x="108" y="18"/>
                    <a:pt x="107" y="18"/>
                  </a:cubicBezTo>
                  <a:cubicBezTo>
                    <a:pt x="108" y="17"/>
                    <a:pt x="108" y="17"/>
                    <a:pt x="110" y="16"/>
                  </a:cubicBezTo>
                  <a:cubicBezTo>
                    <a:pt x="110" y="17"/>
                    <a:pt x="110" y="14"/>
                    <a:pt x="111" y="16"/>
                  </a:cubicBezTo>
                  <a:cubicBezTo>
                    <a:pt x="111" y="16"/>
                    <a:pt x="111" y="17"/>
                    <a:pt x="113" y="17"/>
                  </a:cubicBezTo>
                  <a:cubicBezTo>
                    <a:pt x="111" y="17"/>
                    <a:pt x="111" y="17"/>
                    <a:pt x="111" y="17"/>
                  </a:cubicBezTo>
                  <a:cubicBezTo>
                    <a:pt x="113" y="17"/>
                    <a:pt x="111" y="16"/>
                    <a:pt x="111" y="16"/>
                  </a:cubicBezTo>
                  <a:cubicBezTo>
                    <a:pt x="111" y="17"/>
                    <a:pt x="110" y="16"/>
                    <a:pt x="110" y="14"/>
                  </a:cubicBezTo>
                  <a:cubicBezTo>
                    <a:pt x="108" y="14"/>
                    <a:pt x="108" y="14"/>
                    <a:pt x="108" y="14"/>
                  </a:cubicBezTo>
                  <a:cubicBezTo>
                    <a:pt x="110" y="13"/>
                    <a:pt x="111" y="13"/>
                    <a:pt x="111" y="13"/>
                  </a:cubicBezTo>
                  <a:cubicBezTo>
                    <a:pt x="111" y="12"/>
                    <a:pt x="113" y="10"/>
                    <a:pt x="113" y="9"/>
                  </a:cubicBezTo>
                  <a:cubicBezTo>
                    <a:pt x="113" y="9"/>
                    <a:pt x="111" y="9"/>
                    <a:pt x="111" y="8"/>
                  </a:cubicBezTo>
                  <a:cubicBezTo>
                    <a:pt x="113" y="8"/>
                    <a:pt x="113" y="9"/>
                    <a:pt x="113" y="8"/>
                  </a:cubicBezTo>
                  <a:cubicBezTo>
                    <a:pt x="113" y="8"/>
                    <a:pt x="113" y="8"/>
                    <a:pt x="113" y="8"/>
                  </a:cubicBezTo>
                  <a:cubicBezTo>
                    <a:pt x="113" y="8"/>
                    <a:pt x="113" y="5"/>
                    <a:pt x="115" y="5"/>
                  </a:cubicBezTo>
                  <a:cubicBezTo>
                    <a:pt x="113" y="5"/>
                    <a:pt x="113" y="5"/>
                    <a:pt x="113" y="5"/>
                  </a:cubicBezTo>
                  <a:cubicBezTo>
                    <a:pt x="113" y="5"/>
                    <a:pt x="113" y="5"/>
                    <a:pt x="115" y="5"/>
                  </a:cubicBezTo>
                  <a:cubicBezTo>
                    <a:pt x="113" y="5"/>
                    <a:pt x="113" y="5"/>
                    <a:pt x="113" y="5"/>
                  </a:cubicBezTo>
                  <a:cubicBezTo>
                    <a:pt x="111" y="4"/>
                    <a:pt x="113" y="4"/>
                    <a:pt x="115" y="4"/>
                  </a:cubicBezTo>
                  <a:cubicBezTo>
                    <a:pt x="115" y="4"/>
                    <a:pt x="115" y="4"/>
                    <a:pt x="115" y="4"/>
                  </a:cubicBezTo>
                  <a:cubicBezTo>
                    <a:pt x="116" y="4"/>
                    <a:pt x="115" y="3"/>
                    <a:pt x="116" y="3"/>
                  </a:cubicBezTo>
                  <a:cubicBezTo>
                    <a:pt x="115" y="1"/>
                    <a:pt x="115" y="1"/>
                    <a:pt x="115" y="1"/>
                  </a:cubicBezTo>
                  <a:cubicBezTo>
                    <a:pt x="116" y="1"/>
                    <a:pt x="116" y="1"/>
                    <a:pt x="116" y="1"/>
                  </a:cubicBezTo>
                  <a:cubicBezTo>
                    <a:pt x="115" y="1"/>
                    <a:pt x="115" y="0"/>
                    <a:pt x="116" y="0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5" y="1"/>
                    <a:pt x="115" y="1"/>
                    <a:pt x="115" y="1"/>
                  </a:cubicBezTo>
                  <a:cubicBezTo>
                    <a:pt x="116" y="3"/>
                    <a:pt x="115" y="3"/>
                    <a:pt x="115" y="3"/>
                  </a:cubicBezTo>
                  <a:cubicBezTo>
                    <a:pt x="115" y="3"/>
                    <a:pt x="115" y="3"/>
                    <a:pt x="115" y="3"/>
                  </a:cubicBezTo>
                  <a:cubicBezTo>
                    <a:pt x="113" y="1"/>
                    <a:pt x="113" y="3"/>
                    <a:pt x="113" y="1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3" y="1"/>
                    <a:pt x="111" y="1"/>
                    <a:pt x="111" y="3"/>
                  </a:cubicBezTo>
                  <a:cubicBezTo>
                    <a:pt x="113" y="3"/>
                    <a:pt x="111" y="3"/>
                    <a:pt x="113" y="3"/>
                  </a:cubicBezTo>
                  <a:cubicBezTo>
                    <a:pt x="111" y="3"/>
                    <a:pt x="111" y="3"/>
                    <a:pt x="111" y="4"/>
                  </a:cubicBezTo>
                  <a:cubicBezTo>
                    <a:pt x="111" y="4"/>
                    <a:pt x="110" y="4"/>
                    <a:pt x="110" y="5"/>
                  </a:cubicBezTo>
                  <a:cubicBezTo>
                    <a:pt x="111" y="5"/>
                    <a:pt x="111" y="5"/>
                    <a:pt x="111" y="5"/>
                  </a:cubicBezTo>
                  <a:cubicBezTo>
                    <a:pt x="111" y="5"/>
                    <a:pt x="111" y="5"/>
                    <a:pt x="111" y="8"/>
                  </a:cubicBezTo>
                  <a:cubicBezTo>
                    <a:pt x="111" y="8"/>
                    <a:pt x="110" y="5"/>
                    <a:pt x="108" y="8"/>
                  </a:cubicBezTo>
                  <a:cubicBezTo>
                    <a:pt x="110" y="8"/>
                    <a:pt x="110" y="8"/>
                    <a:pt x="110" y="8"/>
                  </a:cubicBezTo>
                  <a:cubicBezTo>
                    <a:pt x="108" y="8"/>
                    <a:pt x="108" y="8"/>
                    <a:pt x="108" y="8"/>
                  </a:cubicBezTo>
                  <a:cubicBezTo>
                    <a:pt x="107" y="9"/>
                    <a:pt x="107" y="10"/>
                    <a:pt x="106" y="12"/>
                  </a:cubicBezTo>
                  <a:cubicBezTo>
                    <a:pt x="107" y="12"/>
                    <a:pt x="107" y="12"/>
                    <a:pt x="107" y="12"/>
                  </a:cubicBezTo>
                  <a:cubicBezTo>
                    <a:pt x="106" y="12"/>
                    <a:pt x="106" y="13"/>
                    <a:pt x="104" y="13"/>
                  </a:cubicBezTo>
                  <a:cubicBezTo>
                    <a:pt x="104" y="14"/>
                    <a:pt x="103" y="16"/>
                    <a:pt x="103" y="17"/>
                  </a:cubicBezTo>
                  <a:cubicBezTo>
                    <a:pt x="102" y="18"/>
                    <a:pt x="100" y="19"/>
                    <a:pt x="99" y="23"/>
                  </a:cubicBezTo>
                  <a:cubicBezTo>
                    <a:pt x="100" y="23"/>
                    <a:pt x="100" y="23"/>
                    <a:pt x="100" y="23"/>
                  </a:cubicBezTo>
                  <a:cubicBezTo>
                    <a:pt x="99" y="23"/>
                    <a:pt x="100" y="23"/>
                    <a:pt x="100" y="25"/>
                  </a:cubicBezTo>
                  <a:cubicBezTo>
                    <a:pt x="100" y="23"/>
                    <a:pt x="99" y="25"/>
                    <a:pt x="99" y="25"/>
                  </a:cubicBezTo>
                  <a:cubicBezTo>
                    <a:pt x="99" y="25"/>
                    <a:pt x="96" y="26"/>
                    <a:pt x="95" y="26"/>
                  </a:cubicBezTo>
                  <a:cubicBezTo>
                    <a:pt x="95" y="27"/>
                    <a:pt x="95" y="27"/>
                    <a:pt x="95" y="27"/>
                  </a:cubicBezTo>
                  <a:cubicBezTo>
                    <a:pt x="94" y="27"/>
                    <a:pt x="94" y="29"/>
                    <a:pt x="94" y="30"/>
                  </a:cubicBezTo>
                  <a:cubicBezTo>
                    <a:pt x="94" y="30"/>
                    <a:pt x="95" y="30"/>
                    <a:pt x="94" y="31"/>
                  </a:cubicBezTo>
                  <a:cubicBezTo>
                    <a:pt x="93" y="31"/>
                    <a:pt x="93" y="31"/>
                    <a:pt x="93" y="31"/>
                  </a:cubicBezTo>
                  <a:cubicBezTo>
                    <a:pt x="91" y="33"/>
                    <a:pt x="91" y="33"/>
                    <a:pt x="91" y="35"/>
                  </a:cubicBezTo>
                  <a:cubicBezTo>
                    <a:pt x="89" y="36"/>
                    <a:pt x="89" y="39"/>
                    <a:pt x="86" y="40"/>
                  </a:cubicBezTo>
                  <a:cubicBezTo>
                    <a:pt x="87" y="42"/>
                    <a:pt x="87" y="42"/>
                    <a:pt x="87" y="42"/>
                  </a:cubicBezTo>
                  <a:cubicBezTo>
                    <a:pt x="85" y="43"/>
                    <a:pt x="83" y="47"/>
                    <a:pt x="81" y="50"/>
                  </a:cubicBezTo>
                  <a:cubicBezTo>
                    <a:pt x="83" y="50"/>
                    <a:pt x="83" y="50"/>
                    <a:pt x="83" y="50"/>
                  </a:cubicBezTo>
                  <a:cubicBezTo>
                    <a:pt x="83" y="51"/>
                    <a:pt x="81" y="51"/>
                    <a:pt x="81" y="50"/>
                  </a:cubicBezTo>
                  <a:cubicBezTo>
                    <a:pt x="81" y="51"/>
                    <a:pt x="78" y="51"/>
                    <a:pt x="80" y="52"/>
                  </a:cubicBezTo>
                  <a:cubicBezTo>
                    <a:pt x="80" y="53"/>
                    <a:pt x="78" y="52"/>
                    <a:pt x="78" y="53"/>
                  </a:cubicBezTo>
                  <a:cubicBezTo>
                    <a:pt x="78" y="55"/>
                    <a:pt x="77" y="55"/>
                    <a:pt x="77" y="56"/>
                  </a:cubicBezTo>
                  <a:cubicBezTo>
                    <a:pt x="77" y="56"/>
                    <a:pt x="77" y="56"/>
                    <a:pt x="77" y="56"/>
                  </a:cubicBezTo>
                  <a:cubicBezTo>
                    <a:pt x="77" y="56"/>
                    <a:pt x="77" y="56"/>
                    <a:pt x="77" y="56"/>
                  </a:cubicBezTo>
                  <a:cubicBezTo>
                    <a:pt x="77" y="56"/>
                    <a:pt x="77" y="57"/>
                    <a:pt x="76" y="56"/>
                  </a:cubicBezTo>
                  <a:cubicBezTo>
                    <a:pt x="76" y="59"/>
                    <a:pt x="73" y="59"/>
                    <a:pt x="74" y="63"/>
                  </a:cubicBezTo>
                  <a:cubicBezTo>
                    <a:pt x="73" y="60"/>
                    <a:pt x="73" y="63"/>
                    <a:pt x="73" y="63"/>
                  </a:cubicBezTo>
                  <a:cubicBezTo>
                    <a:pt x="73" y="63"/>
                    <a:pt x="73" y="65"/>
                    <a:pt x="72" y="65"/>
                  </a:cubicBezTo>
                  <a:cubicBezTo>
                    <a:pt x="72" y="65"/>
                    <a:pt x="72" y="65"/>
                    <a:pt x="72" y="65"/>
                  </a:cubicBezTo>
                  <a:cubicBezTo>
                    <a:pt x="72" y="65"/>
                    <a:pt x="72" y="65"/>
                    <a:pt x="72" y="65"/>
                  </a:cubicBezTo>
                  <a:cubicBezTo>
                    <a:pt x="69" y="66"/>
                    <a:pt x="69" y="69"/>
                    <a:pt x="69" y="70"/>
                  </a:cubicBezTo>
                  <a:cubicBezTo>
                    <a:pt x="65" y="73"/>
                    <a:pt x="64" y="78"/>
                    <a:pt x="63" y="80"/>
                  </a:cubicBezTo>
                  <a:cubicBezTo>
                    <a:pt x="63" y="81"/>
                    <a:pt x="63" y="81"/>
                    <a:pt x="63" y="81"/>
                  </a:cubicBezTo>
                  <a:cubicBezTo>
                    <a:pt x="61" y="81"/>
                    <a:pt x="63" y="83"/>
                    <a:pt x="60" y="83"/>
                  </a:cubicBezTo>
                  <a:cubicBezTo>
                    <a:pt x="60" y="83"/>
                    <a:pt x="60" y="83"/>
                    <a:pt x="60" y="83"/>
                  </a:cubicBezTo>
                  <a:cubicBezTo>
                    <a:pt x="60" y="83"/>
                    <a:pt x="60" y="86"/>
                    <a:pt x="59" y="86"/>
                  </a:cubicBezTo>
                  <a:cubicBezTo>
                    <a:pt x="59" y="86"/>
                    <a:pt x="59" y="86"/>
                    <a:pt x="59" y="86"/>
                  </a:cubicBezTo>
                  <a:cubicBezTo>
                    <a:pt x="59" y="87"/>
                    <a:pt x="57" y="90"/>
                    <a:pt x="57" y="91"/>
                  </a:cubicBezTo>
                  <a:cubicBezTo>
                    <a:pt x="57" y="91"/>
                    <a:pt x="57" y="91"/>
                    <a:pt x="57" y="91"/>
                  </a:cubicBezTo>
                  <a:cubicBezTo>
                    <a:pt x="59" y="91"/>
                    <a:pt x="56" y="91"/>
                    <a:pt x="57" y="93"/>
                  </a:cubicBezTo>
                  <a:cubicBezTo>
                    <a:pt x="57" y="93"/>
                    <a:pt x="56" y="93"/>
                    <a:pt x="57" y="91"/>
                  </a:cubicBezTo>
                  <a:cubicBezTo>
                    <a:pt x="56" y="95"/>
                    <a:pt x="52" y="96"/>
                    <a:pt x="51" y="99"/>
                  </a:cubicBezTo>
                  <a:cubicBezTo>
                    <a:pt x="51" y="102"/>
                    <a:pt x="52" y="100"/>
                    <a:pt x="51" y="102"/>
                  </a:cubicBezTo>
                  <a:cubicBezTo>
                    <a:pt x="51" y="102"/>
                    <a:pt x="51" y="100"/>
                    <a:pt x="51" y="102"/>
                  </a:cubicBezTo>
                  <a:cubicBezTo>
                    <a:pt x="49" y="102"/>
                    <a:pt x="52" y="104"/>
                    <a:pt x="51" y="104"/>
                  </a:cubicBezTo>
                  <a:cubicBezTo>
                    <a:pt x="49" y="102"/>
                    <a:pt x="49" y="104"/>
                    <a:pt x="49" y="104"/>
                  </a:cubicBezTo>
                  <a:cubicBezTo>
                    <a:pt x="49" y="106"/>
                    <a:pt x="49" y="106"/>
                    <a:pt x="49" y="107"/>
                  </a:cubicBezTo>
                  <a:cubicBezTo>
                    <a:pt x="49" y="107"/>
                    <a:pt x="49" y="107"/>
                    <a:pt x="49" y="107"/>
                  </a:cubicBezTo>
                  <a:cubicBezTo>
                    <a:pt x="48" y="107"/>
                    <a:pt x="48" y="108"/>
                    <a:pt x="46" y="108"/>
                  </a:cubicBezTo>
                  <a:cubicBezTo>
                    <a:pt x="42" y="113"/>
                    <a:pt x="36" y="120"/>
                    <a:pt x="34" y="125"/>
                  </a:cubicBezTo>
                  <a:cubicBezTo>
                    <a:pt x="31" y="132"/>
                    <a:pt x="27" y="137"/>
                    <a:pt x="25" y="142"/>
                  </a:cubicBezTo>
                  <a:cubicBezTo>
                    <a:pt x="25" y="146"/>
                    <a:pt x="25" y="146"/>
                    <a:pt x="22" y="147"/>
                  </a:cubicBezTo>
                  <a:cubicBezTo>
                    <a:pt x="25" y="147"/>
                    <a:pt x="25" y="147"/>
                    <a:pt x="25" y="147"/>
                  </a:cubicBezTo>
                  <a:cubicBezTo>
                    <a:pt x="22" y="147"/>
                    <a:pt x="22" y="149"/>
                    <a:pt x="21" y="147"/>
                  </a:cubicBezTo>
                  <a:cubicBezTo>
                    <a:pt x="21" y="150"/>
                    <a:pt x="19" y="151"/>
                    <a:pt x="18" y="154"/>
                  </a:cubicBezTo>
                  <a:cubicBezTo>
                    <a:pt x="18" y="154"/>
                    <a:pt x="19" y="154"/>
                    <a:pt x="18" y="154"/>
                  </a:cubicBezTo>
                  <a:cubicBezTo>
                    <a:pt x="18" y="154"/>
                    <a:pt x="18" y="154"/>
                    <a:pt x="18" y="154"/>
                  </a:cubicBezTo>
                  <a:cubicBezTo>
                    <a:pt x="18" y="154"/>
                    <a:pt x="18" y="154"/>
                    <a:pt x="18" y="154"/>
                  </a:cubicBezTo>
                  <a:cubicBezTo>
                    <a:pt x="18" y="155"/>
                    <a:pt x="17" y="155"/>
                    <a:pt x="17" y="154"/>
                  </a:cubicBezTo>
                  <a:cubicBezTo>
                    <a:pt x="13" y="160"/>
                    <a:pt x="12" y="167"/>
                    <a:pt x="9" y="172"/>
                  </a:cubicBezTo>
                  <a:cubicBezTo>
                    <a:pt x="9" y="173"/>
                    <a:pt x="6" y="176"/>
                    <a:pt x="5" y="176"/>
                  </a:cubicBezTo>
                  <a:cubicBezTo>
                    <a:pt x="4" y="181"/>
                    <a:pt x="3" y="187"/>
                    <a:pt x="0" y="190"/>
                  </a:cubicBezTo>
                  <a:cubicBezTo>
                    <a:pt x="0" y="190"/>
                    <a:pt x="3" y="190"/>
                    <a:pt x="4" y="189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83" name="Hình tự do 146"/>
            <p:cNvSpPr/>
            <p:nvPr/>
          </p:nvSpPr>
          <p:spPr bwMode="auto">
            <a:xfrm>
              <a:off x="4253" y="2407"/>
              <a:ext cx="271" cy="441"/>
            </a:xfrm>
            <a:custGeom>
              <a:avLst/>
              <a:gdLst>
                <a:gd name="T0" fmla="*/ 17 w 115"/>
                <a:gd name="T1" fmla="*/ 167 h 187"/>
                <a:gd name="T2" fmla="*/ 19 w 115"/>
                <a:gd name="T3" fmla="*/ 161 h 187"/>
                <a:gd name="T4" fmla="*/ 29 w 115"/>
                <a:gd name="T5" fmla="*/ 152 h 187"/>
                <a:gd name="T6" fmla="*/ 31 w 115"/>
                <a:gd name="T7" fmla="*/ 148 h 187"/>
                <a:gd name="T8" fmla="*/ 36 w 115"/>
                <a:gd name="T9" fmla="*/ 135 h 187"/>
                <a:gd name="T10" fmla="*/ 39 w 115"/>
                <a:gd name="T11" fmla="*/ 131 h 187"/>
                <a:gd name="T12" fmla="*/ 44 w 115"/>
                <a:gd name="T13" fmla="*/ 125 h 187"/>
                <a:gd name="T14" fmla="*/ 47 w 115"/>
                <a:gd name="T15" fmla="*/ 119 h 187"/>
                <a:gd name="T16" fmla="*/ 48 w 115"/>
                <a:gd name="T17" fmla="*/ 115 h 187"/>
                <a:gd name="T18" fmla="*/ 51 w 115"/>
                <a:gd name="T19" fmla="*/ 114 h 187"/>
                <a:gd name="T20" fmla="*/ 56 w 115"/>
                <a:gd name="T21" fmla="*/ 106 h 187"/>
                <a:gd name="T22" fmla="*/ 59 w 115"/>
                <a:gd name="T23" fmla="*/ 103 h 187"/>
                <a:gd name="T24" fmla="*/ 61 w 115"/>
                <a:gd name="T25" fmla="*/ 99 h 187"/>
                <a:gd name="T26" fmla="*/ 62 w 115"/>
                <a:gd name="T27" fmla="*/ 94 h 187"/>
                <a:gd name="T28" fmla="*/ 68 w 115"/>
                <a:gd name="T29" fmla="*/ 89 h 187"/>
                <a:gd name="T30" fmla="*/ 70 w 115"/>
                <a:gd name="T31" fmla="*/ 81 h 187"/>
                <a:gd name="T32" fmla="*/ 73 w 115"/>
                <a:gd name="T33" fmla="*/ 78 h 187"/>
                <a:gd name="T34" fmla="*/ 73 w 115"/>
                <a:gd name="T35" fmla="*/ 76 h 187"/>
                <a:gd name="T36" fmla="*/ 76 w 115"/>
                <a:gd name="T37" fmla="*/ 75 h 187"/>
                <a:gd name="T38" fmla="*/ 76 w 115"/>
                <a:gd name="T39" fmla="*/ 73 h 187"/>
                <a:gd name="T40" fmla="*/ 79 w 115"/>
                <a:gd name="T41" fmla="*/ 69 h 187"/>
                <a:gd name="T42" fmla="*/ 85 w 115"/>
                <a:gd name="T43" fmla="*/ 60 h 187"/>
                <a:gd name="T44" fmla="*/ 86 w 115"/>
                <a:gd name="T45" fmla="*/ 56 h 187"/>
                <a:gd name="T46" fmla="*/ 87 w 115"/>
                <a:gd name="T47" fmla="*/ 52 h 187"/>
                <a:gd name="T48" fmla="*/ 92 w 115"/>
                <a:gd name="T49" fmla="*/ 46 h 187"/>
                <a:gd name="T50" fmla="*/ 92 w 115"/>
                <a:gd name="T51" fmla="*/ 42 h 187"/>
                <a:gd name="T52" fmla="*/ 95 w 115"/>
                <a:gd name="T53" fmla="*/ 41 h 187"/>
                <a:gd name="T54" fmla="*/ 99 w 115"/>
                <a:gd name="T55" fmla="*/ 39 h 187"/>
                <a:gd name="T56" fmla="*/ 100 w 115"/>
                <a:gd name="T57" fmla="*/ 35 h 187"/>
                <a:gd name="T58" fmla="*/ 102 w 115"/>
                <a:gd name="T59" fmla="*/ 35 h 187"/>
                <a:gd name="T60" fmla="*/ 102 w 115"/>
                <a:gd name="T61" fmla="*/ 33 h 187"/>
                <a:gd name="T62" fmla="*/ 102 w 115"/>
                <a:gd name="T63" fmla="*/ 29 h 187"/>
                <a:gd name="T64" fmla="*/ 105 w 115"/>
                <a:gd name="T65" fmla="*/ 26 h 187"/>
                <a:gd name="T66" fmla="*/ 105 w 115"/>
                <a:gd name="T67" fmla="*/ 25 h 187"/>
                <a:gd name="T68" fmla="*/ 108 w 115"/>
                <a:gd name="T69" fmla="*/ 24 h 187"/>
                <a:gd name="T70" fmla="*/ 109 w 115"/>
                <a:gd name="T71" fmla="*/ 21 h 187"/>
                <a:gd name="T72" fmla="*/ 107 w 115"/>
                <a:gd name="T73" fmla="*/ 21 h 187"/>
                <a:gd name="T74" fmla="*/ 111 w 115"/>
                <a:gd name="T75" fmla="*/ 16 h 187"/>
                <a:gd name="T76" fmla="*/ 111 w 115"/>
                <a:gd name="T77" fmla="*/ 8 h 187"/>
                <a:gd name="T78" fmla="*/ 112 w 115"/>
                <a:gd name="T79" fmla="*/ 5 h 187"/>
                <a:gd name="T80" fmla="*/ 115 w 115"/>
                <a:gd name="T81" fmla="*/ 0 h 187"/>
                <a:gd name="T82" fmla="*/ 112 w 115"/>
                <a:gd name="T83" fmla="*/ 1 h 187"/>
                <a:gd name="T84" fmla="*/ 111 w 115"/>
                <a:gd name="T85" fmla="*/ 7 h 187"/>
                <a:gd name="T86" fmla="*/ 103 w 115"/>
                <a:gd name="T87" fmla="*/ 13 h 187"/>
                <a:gd name="T88" fmla="*/ 95 w 115"/>
                <a:gd name="T89" fmla="*/ 25 h 187"/>
                <a:gd name="T90" fmla="*/ 85 w 115"/>
                <a:gd name="T91" fmla="*/ 39 h 187"/>
                <a:gd name="T92" fmla="*/ 77 w 115"/>
                <a:gd name="T93" fmla="*/ 51 h 187"/>
                <a:gd name="T94" fmla="*/ 73 w 115"/>
                <a:gd name="T95" fmla="*/ 60 h 187"/>
                <a:gd name="T96" fmla="*/ 62 w 115"/>
                <a:gd name="T97" fmla="*/ 78 h 187"/>
                <a:gd name="T98" fmla="*/ 57 w 115"/>
                <a:gd name="T99" fmla="*/ 89 h 187"/>
                <a:gd name="T100" fmla="*/ 51 w 115"/>
                <a:gd name="T101" fmla="*/ 102 h 187"/>
                <a:gd name="T102" fmla="*/ 25 w 115"/>
                <a:gd name="T103" fmla="*/ 141 h 187"/>
                <a:gd name="T104" fmla="*/ 19 w 115"/>
                <a:gd name="T105" fmla="*/ 152 h 187"/>
                <a:gd name="T106" fmla="*/ 5 w 115"/>
                <a:gd name="T107" fmla="*/ 186 h 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5" h="187">
                  <a:moveTo>
                    <a:pt x="5" y="186"/>
                  </a:moveTo>
                  <a:cubicBezTo>
                    <a:pt x="9" y="184"/>
                    <a:pt x="8" y="180"/>
                    <a:pt x="10" y="179"/>
                  </a:cubicBezTo>
                  <a:cubicBezTo>
                    <a:pt x="10" y="179"/>
                    <a:pt x="9" y="179"/>
                    <a:pt x="10" y="179"/>
                  </a:cubicBezTo>
                  <a:cubicBezTo>
                    <a:pt x="13" y="176"/>
                    <a:pt x="16" y="172"/>
                    <a:pt x="16" y="169"/>
                  </a:cubicBezTo>
                  <a:cubicBezTo>
                    <a:pt x="16" y="169"/>
                    <a:pt x="16" y="169"/>
                    <a:pt x="16" y="169"/>
                  </a:cubicBezTo>
                  <a:cubicBezTo>
                    <a:pt x="16" y="167"/>
                    <a:pt x="17" y="167"/>
                    <a:pt x="17" y="167"/>
                  </a:cubicBezTo>
                  <a:cubicBezTo>
                    <a:pt x="17" y="167"/>
                    <a:pt x="17" y="167"/>
                    <a:pt x="16" y="167"/>
                  </a:cubicBezTo>
                  <a:cubicBezTo>
                    <a:pt x="17" y="167"/>
                    <a:pt x="17" y="166"/>
                    <a:pt x="18" y="166"/>
                  </a:cubicBezTo>
                  <a:cubicBezTo>
                    <a:pt x="17" y="166"/>
                    <a:pt x="17" y="166"/>
                    <a:pt x="17" y="165"/>
                  </a:cubicBezTo>
                  <a:cubicBezTo>
                    <a:pt x="18" y="166"/>
                    <a:pt x="18" y="166"/>
                    <a:pt x="18" y="166"/>
                  </a:cubicBezTo>
                  <a:cubicBezTo>
                    <a:pt x="19" y="166"/>
                    <a:pt x="18" y="162"/>
                    <a:pt x="21" y="161"/>
                  </a:cubicBezTo>
                  <a:cubicBezTo>
                    <a:pt x="19" y="161"/>
                    <a:pt x="19" y="161"/>
                    <a:pt x="19" y="161"/>
                  </a:cubicBezTo>
                  <a:cubicBezTo>
                    <a:pt x="22" y="159"/>
                    <a:pt x="23" y="157"/>
                    <a:pt x="25" y="155"/>
                  </a:cubicBezTo>
                  <a:cubicBezTo>
                    <a:pt x="23" y="155"/>
                    <a:pt x="23" y="155"/>
                    <a:pt x="23" y="155"/>
                  </a:cubicBezTo>
                  <a:cubicBezTo>
                    <a:pt x="25" y="155"/>
                    <a:pt x="25" y="154"/>
                    <a:pt x="26" y="154"/>
                  </a:cubicBezTo>
                  <a:cubicBezTo>
                    <a:pt x="25" y="154"/>
                    <a:pt x="29" y="154"/>
                    <a:pt x="29" y="153"/>
                  </a:cubicBezTo>
                  <a:cubicBezTo>
                    <a:pt x="26" y="153"/>
                    <a:pt x="26" y="153"/>
                    <a:pt x="26" y="153"/>
                  </a:cubicBezTo>
                  <a:cubicBezTo>
                    <a:pt x="29" y="153"/>
                    <a:pt x="26" y="152"/>
                    <a:pt x="29" y="152"/>
                  </a:cubicBezTo>
                  <a:cubicBezTo>
                    <a:pt x="29" y="152"/>
                    <a:pt x="29" y="152"/>
                    <a:pt x="29" y="152"/>
                  </a:cubicBezTo>
                  <a:cubicBezTo>
                    <a:pt x="30" y="152"/>
                    <a:pt x="29" y="149"/>
                    <a:pt x="29" y="149"/>
                  </a:cubicBezTo>
                  <a:cubicBezTo>
                    <a:pt x="30" y="149"/>
                    <a:pt x="30" y="149"/>
                    <a:pt x="30" y="149"/>
                  </a:cubicBezTo>
                  <a:cubicBezTo>
                    <a:pt x="30" y="149"/>
                    <a:pt x="30" y="149"/>
                    <a:pt x="30" y="148"/>
                  </a:cubicBezTo>
                  <a:cubicBezTo>
                    <a:pt x="30" y="148"/>
                    <a:pt x="30" y="148"/>
                    <a:pt x="30" y="148"/>
                  </a:cubicBezTo>
                  <a:cubicBezTo>
                    <a:pt x="30" y="148"/>
                    <a:pt x="30" y="146"/>
                    <a:pt x="31" y="148"/>
                  </a:cubicBezTo>
                  <a:cubicBezTo>
                    <a:pt x="30" y="146"/>
                    <a:pt x="30" y="148"/>
                    <a:pt x="30" y="146"/>
                  </a:cubicBezTo>
                  <a:cubicBezTo>
                    <a:pt x="31" y="145"/>
                    <a:pt x="34" y="141"/>
                    <a:pt x="35" y="139"/>
                  </a:cubicBezTo>
                  <a:cubicBezTo>
                    <a:pt x="35" y="139"/>
                    <a:pt x="35" y="139"/>
                    <a:pt x="34" y="139"/>
                  </a:cubicBezTo>
                  <a:cubicBezTo>
                    <a:pt x="35" y="136"/>
                    <a:pt x="35" y="136"/>
                    <a:pt x="35" y="136"/>
                  </a:cubicBezTo>
                  <a:cubicBezTo>
                    <a:pt x="35" y="136"/>
                    <a:pt x="35" y="136"/>
                    <a:pt x="35" y="135"/>
                  </a:cubicBezTo>
                  <a:cubicBezTo>
                    <a:pt x="36" y="135"/>
                    <a:pt x="36" y="135"/>
                    <a:pt x="36" y="135"/>
                  </a:cubicBezTo>
                  <a:cubicBezTo>
                    <a:pt x="36" y="135"/>
                    <a:pt x="36" y="135"/>
                    <a:pt x="35" y="135"/>
                  </a:cubicBezTo>
                  <a:cubicBezTo>
                    <a:pt x="36" y="135"/>
                    <a:pt x="36" y="133"/>
                    <a:pt x="38" y="133"/>
                  </a:cubicBezTo>
                  <a:cubicBezTo>
                    <a:pt x="36" y="133"/>
                    <a:pt x="36" y="133"/>
                    <a:pt x="36" y="133"/>
                  </a:cubicBezTo>
                  <a:cubicBezTo>
                    <a:pt x="38" y="133"/>
                    <a:pt x="38" y="132"/>
                    <a:pt x="38" y="132"/>
                  </a:cubicBezTo>
                  <a:cubicBezTo>
                    <a:pt x="38" y="132"/>
                    <a:pt x="38" y="132"/>
                    <a:pt x="38" y="132"/>
                  </a:cubicBezTo>
                  <a:cubicBezTo>
                    <a:pt x="38" y="131"/>
                    <a:pt x="39" y="132"/>
                    <a:pt x="39" y="131"/>
                  </a:cubicBezTo>
                  <a:cubicBezTo>
                    <a:pt x="38" y="131"/>
                    <a:pt x="38" y="131"/>
                    <a:pt x="38" y="131"/>
                  </a:cubicBezTo>
                  <a:cubicBezTo>
                    <a:pt x="39" y="131"/>
                    <a:pt x="39" y="129"/>
                    <a:pt x="42" y="128"/>
                  </a:cubicBezTo>
                  <a:cubicBezTo>
                    <a:pt x="42" y="128"/>
                    <a:pt x="42" y="128"/>
                    <a:pt x="42" y="128"/>
                  </a:cubicBezTo>
                  <a:cubicBezTo>
                    <a:pt x="42" y="128"/>
                    <a:pt x="42" y="127"/>
                    <a:pt x="43" y="127"/>
                  </a:cubicBezTo>
                  <a:cubicBezTo>
                    <a:pt x="43" y="125"/>
                    <a:pt x="42" y="125"/>
                    <a:pt x="42" y="125"/>
                  </a:cubicBezTo>
                  <a:cubicBezTo>
                    <a:pt x="43" y="125"/>
                    <a:pt x="43" y="123"/>
                    <a:pt x="44" y="125"/>
                  </a:cubicBezTo>
                  <a:cubicBezTo>
                    <a:pt x="44" y="123"/>
                    <a:pt x="44" y="122"/>
                    <a:pt x="46" y="122"/>
                  </a:cubicBezTo>
                  <a:cubicBezTo>
                    <a:pt x="44" y="122"/>
                    <a:pt x="44" y="120"/>
                    <a:pt x="44" y="122"/>
                  </a:cubicBezTo>
                  <a:cubicBezTo>
                    <a:pt x="43" y="120"/>
                    <a:pt x="43" y="120"/>
                    <a:pt x="43" y="120"/>
                  </a:cubicBezTo>
                  <a:cubicBezTo>
                    <a:pt x="43" y="120"/>
                    <a:pt x="43" y="120"/>
                    <a:pt x="43" y="120"/>
                  </a:cubicBezTo>
                  <a:cubicBezTo>
                    <a:pt x="44" y="119"/>
                    <a:pt x="44" y="119"/>
                    <a:pt x="44" y="119"/>
                  </a:cubicBezTo>
                  <a:cubicBezTo>
                    <a:pt x="46" y="119"/>
                    <a:pt x="47" y="119"/>
                    <a:pt x="47" y="119"/>
                  </a:cubicBezTo>
                  <a:cubicBezTo>
                    <a:pt x="46" y="118"/>
                    <a:pt x="46" y="118"/>
                    <a:pt x="46" y="118"/>
                  </a:cubicBezTo>
                  <a:cubicBezTo>
                    <a:pt x="48" y="118"/>
                    <a:pt x="48" y="118"/>
                    <a:pt x="48" y="118"/>
                  </a:cubicBezTo>
                  <a:cubicBezTo>
                    <a:pt x="48" y="118"/>
                    <a:pt x="47" y="118"/>
                    <a:pt x="48" y="118"/>
                  </a:cubicBezTo>
                  <a:cubicBezTo>
                    <a:pt x="48" y="118"/>
                    <a:pt x="48" y="118"/>
                    <a:pt x="48" y="118"/>
                  </a:cubicBezTo>
                  <a:cubicBezTo>
                    <a:pt x="48" y="116"/>
                    <a:pt x="49" y="116"/>
                    <a:pt x="48" y="115"/>
                  </a:cubicBezTo>
                  <a:cubicBezTo>
                    <a:pt x="48" y="115"/>
                    <a:pt x="48" y="116"/>
                    <a:pt x="48" y="115"/>
                  </a:cubicBezTo>
                  <a:cubicBezTo>
                    <a:pt x="48" y="115"/>
                    <a:pt x="48" y="115"/>
                    <a:pt x="49" y="115"/>
                  </a:cubicBezTo>
                  <a:cubicBezTo>
                    <a:pt x="49" y="114"/>
                    <a:pt x="49" y="114"/>
                    <a:pt x="49" y="114"/>
                  </a:cubicBezTo>
                  <a:cubicBezTo>
                    <a:pt x="49" y="114"/>
                    <a:pt x="49" y="114"/>
                    <a:pt x="51" y="114"/>
                  </a:cubicBezTo>
                  <a:cubicBezTo>
                    <a:pt x="51" y="115"/>
                    <a:pt x="49" y="114"/>
                    <a:pt x="49" y="114"/>
                  </a:cubicBezTo>
                  <a:cubicBezTo>
                    <a:pt x="51" y="115"/>
                    <a:pt x="51" y="114"/>
                    <a:pt x="51" y="114"/>
                  </a:cubicBezTo>
                  <a:cubicBezTo>
                    <a:pt x="51" y="114"/>
                    <a:pt x="51" y="114"/>
                    <a:pt x="51" y="114"/>
                  </a:cubicBezTo>
                  <a:cubicBezTo>
                    <a:pt x="53" y="112"/>
                    <a:pt x="53" y="112"/>
                    <a:pt x="55" y="112"/>
                  </a:cubicBezTo>
                  <a:cubicBezTo>
                    <a:pt x="55" y="112"/>
                    <a:pt x="53" y="110"/>
                    <a:pt x="53" y="112"/>
                  </a:cubicBezTo>
                  <a:cubicBezTo>
                    <a:pt x="53" y="110"/>
                    <a:pt x="56" y="108"/>
                    <a:pt x="55" y="107"/>
                  </a:cubicBezTo>
                  <a:cubicBezTo>
                    <a:pt x="56" y="108"/>
                    <a:pt x="56" y="108"/>
                    <a:pt x="56" y="108"/>
                  </a:cubicBezTo>
                  <a:cubicBezTo>
                    <a:pt x="56" y="107"/>
                    <a:pt x="55" y="107"/>
                    <a:pt x="56" y="107"/>
                  </a:cubicBezTo>
                  <a:cubicBezTo>
                    <a:pt x="55" y="107"/>
                    <a:pt x="56" y="107"/>
                    <a:pt x="56" y="106"/>
                  </a:cubicBezTo>
                  <a:cubicBezTo>
                    <a:pt x="57" y="106"/>
                    <a:pt x="56" y="106"/>
                    <a:pt x="56" y="107"/>
                  </a:cubicBezTo>
                  <a:cubicBezTo>
                    <a:pt x="56" y="106"/>
                    <a:pt x="59" y="105"/>
                    <a:pt x="59" y="103"/>
                  </a:cubicBezTo>
                  <a:cubicBezTo>
                    <a:pt x="60" y="103"/>
                    <a:pt x="60" y="103"/>
                    <a:pt x="60" y="103"/>
                  </a:cubicBezTo>
                  <a:cubicBezTo>
                    <a:pt x="59" y="103"/>
                    <a:pt x="59" y="103"/>
                    <a:pt x="59" y="103"/>
                  </a:cubicBezTo>
                  <a:cubicBezTo>
                    <a:pt x="59" y="102"/>
                    <a:pt x="60" y="102"/>
                    <a:pt x="59" y="102"/>
                  </a:cubicBezTo>
                  <a:cubicBezTo>
                    <a:pt x="60" y="102"/>
                    <a:pt x="57" y="103"/>
                    <a:pt x="59" y="103"/>
                  </a:cubicBezTo>
                  <a:cubicBezTo>
                    <a:pt x="57" y="102"/>
                    <a:pt x="60" y="103"/>
                    <a:pt x="59" y="102"/>
                  </a:cubicBezTo>
                  <a:cubicBezTo>
                    <a:pt x="59" y="102"/>
                    <a:pt x="60" y="102"/>
                    <a:pt x="60" y="101"/>
                  </a:cubicBezTo>
                  <a:cubicBezTo>
                    <a:pt x="59" y="101"/>
                    <a:pt x="59" y="101"/>
                    <a:pt x="59" y="101"/>
                  </a:cubicBezTo>
                  <a:cubicBezTo>
                    <a:pt x="60" y="99"/>
                    <a:pt x="60" y="101"/>
                    <a:pt x="60" y="101"/>
                  </a:cubicBezTo>
                  <a:cubicBezTo>
                    <a:pt x="60" y="99"/>
                    <a:pt x="60" y="99"/>
                    <a:pt x="60" y="99"/>
                  </a:cubicBezTo>
                  <a:cubicBezTo>
                    <a:pt x="61" y="101"/>
                    <a:pt x="60" y="99"/>
                    <a:pt x="61" y="99"/>
                  </a:cubicBezTo>
                  <a:cubicBezTo>
                    <a:pt x="61" y="99"/>
                    <a:pt x="62" y="99"/>
                    <a:pt x="61" y="98"/>
                  </a:cubicBezTo>
                  <a:cubicBezTo>
                    <a:pt x="60" y="98"/>
                    <a:pt x="60" y="98"/>
                    <a:pt x="60" y="98"/>
                  </a:cubicBezTo>
                  <a:cubicBezTo>
                    <a:pt x="61" y="98"/>
                    <a:pt x="61" y="98"/>
                    <a:pt x="61" y="98"/>
                  </a:cubicBezTo>
                  <a:cubicBezTo>
                    <a:pt x="61" y="98"/>
                    <a:pt x="61" y="98"/>
                    <a:pt x="61" y="98"/>
                  </a:cubicBezTo>
                  <a:cubicBezTo>
                    <a:pt x="62" y="98"/>
                    <a:pt x="61" y="95"/>
                    <a:pt x="62" y="98"/>
                  </a:cubicBezTo>
                  <a:cubicBezTo>
                    <a:pt x="62" y="95"/>
                    <a:pt x="64" y="94"/>
                    <a:pt x="62" y="94"/>
                  </a:cubicBezTo>
                  <a:cubicBezTo>
                    <a:pt x="64" y="94"/>
                    <a:pt x="64" y="93"/>
                    <a:pt x="64" y="93"/>
                  </a:cubicBezTo>
                  <a:cubicBezTo>
                    <a:pt x="64" y="93"/>
                    <a:pt x="64" y="93"/>
                    <a:pt x="64" y="93"/>
                  </a:cubicBezTo>
                  <a:cubicBezTo>
                    <a:pt x="64" y="93"/>
                    <a:pt x="64" y="93"/>
                    <a:pt x="64" y="92"/>
                  </a:cubicBezTo>
                  <a:cubicBezTo>
                    <a:pt x="64" y="92"/>
                    <a:pt x="64" y="92"/>
                    <a:pt x="64" y="90"/>
                  </a:cubicBezTo>
                  <a:cubicBezTo>
                    <a:pt x="66" y="90"/>
                    <a:pt x="66" y="90"/>
                    <a:pt x="66" y="92"/>
                  </a:cubicBezTo>
                  <a:cubicBezTo>
                    <a:pt x="66" y="90"/>
                    <a:pt x="68" y="90"/>
                    <a:pt x="68" y="89"/>
                  </a:cubicBezTo>
                  <a:cubicBezTo>
                    <a:pt x="66" y="89"/>
                    <a:pt x="66" y="89"/>
                    <a:pt x="66" y="89"/>
                  </a:cubicBezTo>
                  <a:cubicBezTo>
                    <a:pt x="64" y="88"/>
                    <a:pt x="68" y="89"/>
                    <a:pt x="68" y="88"/>
                  </a:cubicBezTo>
                  <a:cubicBezTo>
                    <a:pt x="69" y="88"/>
                    <a:pt x="69" y="88"/>
                    <a:pt x="69" y="88"/>
                  </a:cubicBezTo>
                  <a:cubicBezTo>
                    <a:pt x="68" y="88"/>
                    <a:pt x="70" y="88"/>
                    <a:pt x="69" y="86"/>
                  </a:cubicBezTo>
                  <a:cubicBezTo>
                    <a:pt x="69" y="86"/>
                    <a:pt x="69" y="86"/>
                    <a:pt x="70" y="86"/>
                  </a:cubicBezTo>
                  <a:cubicBezTo>
                    <a:pt x="69" y="85"/>
                    <a:pt x="72" y="82"/>
                    <a:pt x="70" y="81"/>
                  </a:cubicBezTo>
                  <a:cubicBezTo>
                    <a:pt x="70" y="81"/>
                    <a:pt x="70" y="81"/>
                    <a:pt x="72" y="81"/>
                  </a:cubicBezTo>
                  <a:cubicBezTo>
                    <a:pt x="70" y="81"/>
                    <a:pt x="70" y="81"/>
                    <a:pt x="70" y="81"/>
                  </a:cubicBezTo>
                  <a:cubicBezTo>
                    <a:pt x="72" y="81"/>
                    <a:pt x="72" y="81"/>
                    <a:pt x="72" y="81"/>
                  </a:cubicBezTo>
                  <a:cubicBezTo>
                    <a:pt x="72" y="81"/>
                    <a:pt x="72" y="81"/>
                    <a:pt x="70" y="81"/>
                  </a:cubicBezTo>
                  <a:cubicBezTo>
                    <a:pt x="70" y="80"/>
                    <a:pt x="73" y="81"/>
                    <a:pt x="73" y="80"/>
                  </a:cubicBezTo>
                  <a:cubicBezTo>
                    <a:pt x="73" y="80"/>
                    <a:pt x="72" y="78"/>
                    <a:pt x="73" y="78"/>
                  </a:cubicBezTo>
                  <a:cubicBezTo>
                    <a:pt x="73" y="78"/>
                    <a:pt x="73" y="78"/>
                    <a:pt x="73" y="78"/>
                  </a:cubicBezTo>
                  <a:cubicBezTo>
                    <a:pt x="74" y="78"/>
                    <a:pt x="73" y="77"/>
                    <a:pt x="72" y="77"/>
                  </a:cubicBezTo>
                  <a:cubicBezTo>
                    <a:pt x="73" y="77"/>
                    <a:pt x="73" y="77"/>
                    <a:pt x="73" y="77"/>
                  </a:cubicBezTo>
                  <a:cubicBezTo>
                    <a:pt x="73" y="76"/>
                    <a:pt x="73" y="76"/>
                    <a:pt x="73" y="76"/>
                  </a:cubicBezTo>
                  <a:cubicBezTo>
                    <a:pt x="73" y="77"/>
                    <a:pt x="73" y="76"/>
                    <a:pt x="73" y="76"/>
                  </a:cubicBezTo>
                  <a:cubicBezTo>
                    <a:pt x="73" y="76"/>
                    <a:pt x="73" y="76"/>
                    <a:pt x="73" y="76"/>
                  </a:cubicBezTo>
                  <a:cubicBezTo>
                    <a:pt x="73" y="76"/>
                    <a:pt x="73" y="76"/>
                    <a:pt x="73" y="75"/>
                  </a:cubicBezTo>
                  <a:cubicBezTo>
                    <a:pt x="74" y="76"/>
                    <a:pt x="74" y="76"/>
                    <a:pt x="74" y="76"/>
                  </a:cubicBezTo>
                  <a:cubicBezTo>
                    <a:pt x="74" y="76"/>
                    <a:pt x="74" y="76"/>
                    <a:pt x="74" y="76"/>
                  </a:cubicBezTo>
                  <a:cubicBezTo>
                    <a:pt x="74" y="75"/>
                    <a:pt x="74" y="75"/>
                    <a:pt x="74" y="75"/>
                  </a:cubicBezTo>
                  <a:cubicBezTo>
                    <a:pt x="76" y="75"/>
                    <a:pt x="76" y="75"/>
                    <a:pt x="76" y="75"/>
                  </a:cubicBezTo>
                  <a:cubicBezTo>
                    <a:pt x="76" y="75"/>
                    <a:pt x="76" y="75"/>
                    <a:pt x="76" y="75"/>
                  </a:cubicBezTo>
                  <a:cubicBezTo>
                    <a:pt x="76" y="75"/>
                    <a:pt x="76" y="75"/>
                    <a:pt x="76" y="75"/>
                  </a:cubicBezTo>
                  <a:cubicBezTo>
                    <a:pt x="74" y="75"/>
                    <a:pt x="74" y="73"/>
                    <a:pt x="76" y="73"/>
                  </a:cubicBezTo>
                  <a:cubicBezTo>
                    <a:pt x="76" y="73"/>
                    <a:pt x="77" y="75"/>
                    <a:pt x="76" y="73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7" y="73"/>
                    <a:pt x="77" y="72"/>
                    <a:pt x="77" y="72"/>
                  </a:cubicBezTo>
                  <a:cubicBezTo>
                    <a:pt x="77" y="72"/>
                    <a:pt x="77" y="72"/>
                    <a:pt x="77" y="69"/>
                  </a:cubicBezTo>
                  <a:cubicBezTo>
                    <a:pt x="77" y="72"/>
                    <a:pt x="77" y="72"/>
                    <a:pt x="77" y="72"/>
                  </a:cubicBezTo>
                  <a:cubicBezTo>
                    <a:pt x="77" y="69"/>
                    <a:pt x="77" y="69"/>
                    <a:pt x="79" y="69"/>
                  </a:cubicBezTo>
                  <a:cubicBezTo>
                    <a:pt x="79" y="69"/>
                    <a:pt x="79" y="69"/>
                    <a:pt x="79" y="69"/>
                  </a:cubicBezTo>
                  <a:cubicBezTo>
                    <a:pt x="79" y="68"/>
                    <a:pt x="79" y="68"/>
                    <a:pt x="79" y="68"/>
                  </a:cubicBezTo>
                  <a:cubicBezTo>
                    <a:pt x="79" y="68"/>
                    <a:pt x="77" y="67"/>
                    <a:pt x="79" y="67"/>
                  </a:cubicBezTo>
                  <a:cubicBezTo>
                    <a:pt x="81" y="67"/>
                    <a:pt x="81" y="67"/>
                    <a:pt x="81" y="67"/>
                  </a:cubicBezTo>
                  <a:cubicBezTo>
                    <a:pt x="81" y="67"/>
                    <a:pt x="82" y="65"/>
                    <a:pt x="82" y="64"/>
                  </a:cubicBezTo>
                  <a:cubicBezTo>
                    <a:pt x="82" y="64"/>
                    <a:pt x="82" y="64"/>
                    <a:pt x="82" y="64"/>
                  </a:cubicBezTo>
                  <a:cubicBezTo>
                    <a:pt x="83" y="63"/>
                    <a:pt x="85" y="63"/>
                    <a:pt x="85" y="60"/>
                  </a:cubicBezTo>
                  <a:cubicBezTo>
                    <a:pt x="83" y="60"/>
                    <a:pt x="83" y="60"/>
                    <a:pt x="83" y="60"/>
                  </a:cubicBezTo>
                  <a:cubicBezTo>
                    <a:pt x="83" y="60"/>
                    <a:pt x="83" y="59"/>
                    <a:pt x="83" y="60"/>
                  </a:cubicBezTo>
                  <a:cubicBezTo>
                    <a:pt x="85" y="60"/>
                    <a:pt x="85" y="60"/>
                    <a:pt x="85" y="60"/>
                  </a:cubicBezTo>
                  <a:cubicBezTo>
                    <a:pt x="86" y="60"/>
                    <a:pt x="86" y="59"/>
                    <a:pt x="86" y="59"/>
                  </a:cubicBezTo>
                  <a:cubicBezTo>
                    <a:pt x="86" y="59"/>
                    <a:pt x="86" y="59"/>
                    <a:pt x="86" y="59"/>
                  </a:cubicBezTo>
                  <a:cubicBezTo>
                    <a:pt x="86" y="56"/>
                    <a:pt x="86" y="56"/>
                    <a:pt x="86" y="56"/>
                  </a:cubicBezTo>
                  <a:cubicBezTo>
                    <a:pt x="87" y="56"/>
                    <a:pt x="87" y="56"/>
                    <a:pt x="87" y="56"/>
                  </a:cubicBezTo>
                  <a:cubicBezTo>
                    <a:pt x="86" y="55"/>
                    <a:pt x="86" y="55"/>
                    <a:pt x="86" y="55"/>
                  </a:cubicBezTo>
                  <a:cubicBezTo>
                    <a:pt x="87" y="55"/>
                    <a:pt x="87" y="56"/>
                    <a:pt x="87" y="55"/>
                  </a:cubicBezTo>
                  <a:cubicBezTo>
                    <a:pt x="87" y="55"/>
                    <a:pt x="87" y="55"/>
                    <a:pt x="87" y="55"/>
                  </a:cubicBezTo>
                  <a:cubicBezTo>
                    <a:pt x="87" y="55"/>
                    <a:pt x="89" y="55"/>
                    <a:pt x="89" y="54"/>
                  </a:cubicBezTo>
                  <a:cubicBezTo>
                    <a:pt x="87" y="52"/>
                    <a:pt x="87" y="52"/>
                    <a:pt x="87" y="52"/>
                  </a:cubicBezTo>
                  <a:cubicBezTo>
                    <a:pt x="89" y="52"/>
                    <a:pt x="89" y="52"/>
                    <a:pt x="89" y="54"/>
                  </a:cubicBezTo>
                  <a:cubicBezTo>
                    <a:pt x="89" y="52"/>
                    <a:pt x="89" y="51"/>
                    <a:pt x="89" y="51"/>
                  </a:cubicBezTo>
                  <a:cubicBezTo>
                    <a:pt x="92" y="51"/>
                    <a:pt x="94" y="48"/>
                    <a:pt x="94" y="47"/>
                  </a:cubicBezTo>
                  <a:cubicBezTo>
                    <a:pt x="94" y="47"/>
                    <a:pt x="94" y="47"/>
                    <a:pt x="94" y="47"/>
                  </a:cubicBezTo>
                  <a:cubicBezTo>
                    <a:pt x="94" y="46"/>
                    <a:pt x="95" y="47"/>
                    <a:pt x="94" y="47"/>
                  </a:cubicBezTo>
                  <a:cubicBezTo>
                    <a:pt x="94" y="46"/>
                    <a:pt x="94" y="46"/>
                    <a:pt x="92" y="46"/>
                  </a:cubicBezTo>
                  <a:cubicBezTo>
                    <a:pt x="92" y="43"/>
                    <a:pt x="94" y="46"/>
                    <a:pt x="95" y="43"/>
                  </a:cubicBezTo>
                  <a:cubicBezTo>
                    <a:pt x="95" y="46"/>
                    <a:pt x="94" y="46"/>
                    <a:pt x="95" y="46"/>
                  </a:cubicBezTo>
                  <a:cubicBezTo>
                    <a:pt x="95" y="46"/>
                    <a:pt x="95" y="43"/>
                    <a:pt x="96" y="43"/>
                  </a:cubicBezTo>
                  <a:cubicBezTo>
                    <a:pt x="95" y="43"/>
                    <a:pt x="95" y="43"/>
                    <a:pt x="95" y="43"/>
                  </a:cubicBezTo>
                  <a:cubicBezTo>
                    <a:pt x="95" y="43"/>
                    <a:pt x="95" y="43"/>
                    <a:pt x="95" y="43"/>
                  </a:cubicBezTo>
                  <a:cubicBezTo>
                    <a:pt x="95" y="42"/>
                    <a:pt x="92" y="43"/>
                    <a:pt x="92" y="42"/>
                  </a:cubicBezTo>
                  <a:cubicBezTo>
                    <a:pt x="92" y="42"/>
                    <a:pt x="92" y="42"/>
                    <a:pt x="92" y="42"/>
                  </a:cubicBezTo>
                  <a:cubicBezTo>
                    <a:pt x="90" y="41"/>
                    <a:pt x="90" y="42"/>
                    <a:pt x="90" y="41"/>
                  </a:cubicBezTo>
                  <a:cubicBezTo>
                    <a:pt x="90" y="41"/>
                    <a:pt x="92" y="41"/>
                    <a:pt x="94" y="42"/>
                  </a:cubicBezTo>
                  <a:cubicBezTo>
                    <a:pt x="94" y="41"/>
                    <a:pt x="95" y="42"/>
                    <a:pt x="95" y="42"/>
                  </a:cubicBezTo>
                  <a:cubicBezTo>
                    <a:pt x="95" y="41"/>
                    <a:pt x="95" y="42"/>
                    <a:pt x="95" y="42"/>
                  </a:cubicBezTo>
                  <a:cubicBezTo>
                    <a:pt x="94" y="41"/>
                    <a:pt x="95" y="41"/>
                    <a:pt x="95" y="41"/>
                  </a:cubicBezTo>
                  <a:cubicBezTo>
                    <a:pt x="96" y="41"/>
                    <a:pt x="96" y="41"/>
                    <a:pt x="96" y="41"/>
                  </a:cubicBezTo>
                  <a:cubicBezTo>
                    <a:pt x="96" y="41"/>
                    <a:pt x="96" y="41"/>
                    <a:pt x="96" y="41"/>
                  </a:cubicBezTo>
                  <a:cubicBezTo>
                    <a:pt x="96" y="41"/>
                    <a:pt x="98" y="39"/>
                    <a:pt x="98" y="41"/>
                  </a:cubicBezTo>
                  <a:cubicBezTo>
                    <a:pt x="99" y="41"/>
                    <a:pt x="98" y="39"/>
                    <a:pt x="99" y="39"/>
                  </a:cubicBezTo>
                  <a:cubicBezTo>
                    <a:pt x="98" y="39"/>
                    <a:pt x="96" y="39"/>
                    <a:pt x="96" y="39"/>
                  </a:cubicBezTo>
                  <a:cubicBezTo>
                    <a:pt x="98" y="39"/>
                    <a:pt x="98" y="38"/>
                    <a:pt x="99" y="39"/>
                  </a:cubicBezTo>
                  <a:cubicBezTo>
                    <a:pt x="99" y="39"/>
                    <a:pt x="98" y="39"/>
                    <a:pt x="98" y="38"/>
                  </a:cubicBezTo>
                  <a:cubicBezTo>
                    <a:pt x="98" y="38"/>
                    <a:pt x="99" y="38"/>
                    <a:pt x="98" y="38"/>
                  </a:cubicBezTo>
                  <a:cubicBezTo>
                    <a:pt x="99" y="38"/>
                    <a:pt x="99" y="38"/>
                    <a:pt x="99" y="38"/>
                  </a:cubicBezTo>
                  <a:cubicBezTo>
                    <a:pt x="99" y="38"/>
                    <a:pt x="99" y="37"/>
                    <a:pt x="98" y="37"/>
                  </a:cubicBezTo>
                  <a:cubicBezTo>
                    <a:pt x="99" y="37"/>
                    <a:pt x="100" y="37"/>
                    <a:pt x="99" y="35"/>
                  </a:cubicBezTo>
                  <a:cubicBezTo>
                    <a:pt x="99" y="35"/>
                    <a:pt x="99" y="35"/>
                    <a:pt x="100" y="35"/>
                  </a:cubicBezTo>
                  <a:cubicBezTo>
                    <a:pt x="100" y="37"/>
                    <a:pt x="99" y="35"/>
                    <a:pt x="100" y="37"/>
                  </a:cubicBezTo>
                  <a:cubicBezTo>
                    <a:pt x="99" y="35"/>
                    <a:pt x="100" y="37"/>
                    <a:pt x="100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0" y="35"/>
                    <a:pt x="100" y="35"/>
                    <a:pt x="102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2" y="35"/>
                    <a:pt x="102" y="35"/>
                    <a:pt x="102" y="35"/>
                  </a:cubicBezTo>
                  <a:cubicBezTo>
                    <a:pt x="102" y="35"/>
                    <a:pt x="100" y="34"/>
                    <a:pt x="102" y="34"/>
                  </a:cubicBezTo>
                  <a:cubicBezTo>
                    <a:pt x="100" y="34"/>
                    <a:pt x="100" y="34"/>
                    <a:pt x="100" y="34"/>
                  </a:cubicBezTo>
                  <a:cubicBezTo>
                    <a:pt x="100" y="34"/>
                    <a:pt x="100" y="34"/>
                    <a:pt x="100" y="33"/>
                  </a:cubicBezTo>
                  <a:cubicBezTo>
                    <a:pt x="102" y="34"/>
                    <a:pt x="102" y="34"/>
                    <a:pt x="102" y="34"/>
                  </a:cubicBezTo>
                  <a:cubicBezTo>
                    <a:pt x="103" y="34"/>
                    <a:pt x="102" y="33"/>
                    <a:pt x="103" y="33"/>
                  </a:cubicBezTo>
                  <a:cubicBezTo>
                    <a:pt x="102" y="33"/>
                    <a:pt x="102" y="33"/>
                    <a:pt x="102" y="33"/>
                  </a:cubicBezTo>
                  <a:cubicBezTo>
                    <a:pt x="102" y="33"/>
                    <a:pt x="100" y="33"/>
                    <a:pt x="102" y="30"/>
                  </a:cubicBezTo>
                  <a:cubicBezTo>
                    <a:pt x="102" y="30"/>
                    <a:pt x="103" y="30"/>
                    <a:pt x="103" y="33"/>
                  </a:cubicBezTo>
                  <a:cubicBezTo>
                    <a:pt x="103" y="33"/>
                    <a:pt x="103" y="30"/>
                    <a:pt x="102" y="30"/>
                  </a:cubicBezTo>
                  <a:cubicBezTo>
                    <a:pt x="103" y="30"/>
                    <a:pt x="103" y="30"/>
                    <a:pt x="103" y="30"/>
                  </a:cubicBezTo>
                  <a:cubicBezTo>
                    <a:pt x="103" y="29"/>
                    <a:pt x="103" y="29"/>
                    <a:pt x="103" y="29"/>
                  </a:cubicBezTo>
                  <a:cubicBezTo>
                    <a:pt x="102" y="29"/>
                    <a:pt x="102" y="29"/>
                    <a:pt x="102" y="29"/>
                  </a:cubicBezTo>
                  <a:cubicBezTo>
                    <a:pt x="102" y="28"/>
                    <a:pt x="102" y="28"/>
                    <a:pt x="102" y="28"/>
                  </a:cubicBezTo>
                  <a:cubicBezTo>
                    <a:pt x="100" y="28"/>
                    <a:pt x="100" y="28"/>
                    <a:pt x="100" y="28"/>
                  </a:cubicBezTo>
                  <a:cubicBezTo>
                    <a:pt x="100" y="28"/>
                    <a:pt x="100" y="28"/>
                    <a:pt x="100" y="26"/>
                  </a:cubicBezTo>
                  <a:cubicBezTo>
                    <a:pt x="102" y="29"/>
                    <a:pt x="103" y="28"/>
                    <a:pt x="105" y="28"/>
                  </a:cubicBezTo>
                  <a:cubicBezTo>
                    <a:pt x="105" y="28"/>
                    <a:pt x="102" y="26"/>
                    <a:pt x="105" y="26"/>
                  </a:cubicBezTo>
                  <a:cubicBezTo>
                    <a:pt x="105" y="26"/>
                    <a:pt x="107" y="26"/>
                    <a:pt x="105" y="26"/>
                  </a:cubicBezTo>
                  <a:cubicBezTo>
                    <a:pt x="105" y="26"/>
                    <a:pt x="107" y="28"/>
                    <a:pt x="107" y="26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6"/>
                    <a:pt x="105" y="26"/>
                    <a:pt x="105" y="26"/>
                  </a:cubicBezTo>
                  <a:cubicBezTo>
                    <a:pt x="103" y="25"/>
                    <a:pt x="103" y="25"/>
                    <a:pt x="103" y="25"/>
                  </a:cubicBezTo>
                  <a:cubicBezTo>
                    <a:pt x="103" y="25"/>
                    <a:pt x="103" y="24"/>
                    <a:pt x="105" y="25"/>
                  </a:cubicBezTo>
                  <a:cubicBezTo>
                    <a:pt x="105" y="25"/>
                    <a:pt x="103" y="25"/>
                    <a:pt x="105" y="25"/>
                  </a:cubicBezTo>
                  <a:cubicBezTo>
                    <a:pt x="107" y="25"/>
                    <a:pt x="105" y="24"/>
                    <a:pt x="107" y="24"/>
                  </a:cubicBezTo>
                  <a:cubicBezTo>
                    <a:pt x="107" y="25"/>
                    <a:pt x="107" y="25"/>
                    <a:pt x="108" y="25"/>
                  </a:cubicBezTo>
                  <a:cubicBezTo>
                    <a:pt x="108" y="25"/>
                    <a:pt x="108" y="25"/>
                    <a:pt x="108" y="25"/>
                  </a:cubicBezTo>
                  <a:cubicBezTo>
                    <a:pt x="108" y="25"/>
                    <a:pt x="108" y="25"/>
                    <a:pt x="108" y="25"/>
                  </a:cubicBezTo>
                  <a:cubicBezTo>
                    <a:pt x="108" y="24"/>
                    <a:pt x="108" y="25"/>
                    <a:pt x="109" y="24"/>
                  </a:cubicBezTo>
                  <a:cubicBezTo>
                    <a:pt x="108" y="24"/>
                    <a:pt x="108" y="24"/>
                    <a:pt x="108" y="24"/>
                  </a:cubicBezTo>
                  <a:cubicBezTo>
                    <a:pt x="107" y="24"/>
                    <a:pt x="108" y="25"/>
                    <a:pt x="107" y="24"/>
                  </a:cubicBezTo>
                  <a:cubicBezTo>
                    <a:pt x="107" y="24"/>
                    <a:pt x="108" y="24"/>
                    <a:pt x="108" y="22"/>
                  </a:cubicBezTo>
                  <a:cubicBezTo>
                    <a:pt x="107" y="22"/>
                    <a:pt x="107" y="22"/>
                    <a:pt x="107" y="22"/>
                  </a:cubicBezTo>
                  <a:cubicBezTo>
                    <a:pt x="107" y="22"/>
                    <a:pt x="105" y="21"/>
                    <a:pt x="107" y="21"/>
                  </a:cubicBezTo>
                  <a:cubicBezTo>
                    <a:pt x="108" y="21"/>
                    <a:pt x="108" y="21"/>
                    <a:pt x="108" y="22"/>
                  </a:cubicBezTo>
                  <a:cubicBezTo>
                    <a:pt x="108" y="21"/>
                    <a:pt x="109" y="21"/>
                    <a:pt x="109" y="21"/>
                  </a:cubicBezTo>
                  <a:cubicBezTo>
                    <a:pt x="108" y="20"/>
                    <a:pt x="109" y="20"/>
                    <a:pt x="109" y="20"/>
                  </a:cubicBezTo>
                  <a:cubicBezTo>
                    <a:pt x="109" y="20"/>
                    <a:pt x="108" y="21"/>
                    <a:pt x="107" y="21"/>
                  </a:cubicBezTo>
                  <a:cubicBezTo>
                    <a:pt x="107" y="20"/>
                    <a:pt x="107" y="22"/>
                    <a:pt x="105" y="21"/>
                  </a:cubicBezTo>
                  <a:cubicBezTo>
                    <a:pt x="107" y="21"/>
                    <a:pt x="105" y="20"/>
                    <a:pt x="103" y="20"/>
                  </a:cubicBezTo>
                  <a:cubicBezTo>
                    <a:pt x="105" y="20"/>
                    <a:pt x="105" y="20"/>
                    <a:pt x="105" y="20"/>
                  </a:cubicBezTo>
                  <a:cubicBezTo>
                    <a:pt x="105" y="20"/>
                    <a:pt x="105" y="20"/>
                    <a:pt x="107" y="21"/>
                  </a:cubicBezTo>
                  <a:cubicBezTo>
                    <a:pt x="107" y="20"/>
                    <a:pt x="107" y="20"/>
                    <a:pt x="108" y="20"/>
                  </a:cubicBezTo>
                  <a:cubicBezTo>
                    <a:pt x="108" y="18"/>
                    <a:pt x="107" y="18"/>
                    <a:pt x="107" y="18"/>
                  </a:cubicBezTo>
                  <a:cubicBezTo>
                    <a:pt x="108" y="18"/>
                    <a:pt x="108" y="16"/>
                    <a:pt x="108" y="14"/>
                  </a:cubicBezTo>
                  <a:cubicBezTo>
                    <a:pt x="109" y="16"/>
                    <a:pt x="109" y="14"/>
                    <a:pt x="111" y="14"/>
                  </a:cubicBezTo>
                  <a:cubicBezTo>
                    <a:pt x="111" y="16"/>
                    <a:pt x="111" y="16"/>
                    <a:pt x="111" y="16"/>
                  </a:cubicBezTo>
                  <a:cubicBezTo>
                    <a:pt x="111" y="16"/>
                    <a:pt x="111" y="16"/>
                    <a:pt x="111" y="16"/>
                  </a:cubicBezTo>
                  <a:cubicBezTo>
                    <a:pt x="112" y="16"/>
                    <a:pt x="109" y="14"/>
                    <a:pt x="111" y="14"/>
                  </a:cubicBezTo>
                  <a:cubicBezTo>
                    <a:pt x="111" y="16"/>
                    <a:pt x="109" y="14"/>
                    <a:pt x="109" y="13"/>
                  </a:cubicBezTo>
                  <a:cubicBezTo>
                    <a:pt x="108" y="13"/>
                    <a:pt x="108" y="13"/>
                    <a:pt x="108" y="13"/>
                  </a:cubicBezTo>
                  <a:cubicBezTo>
                    <a:pt x="109" y="13"/>
                    <a:pt x="109" y="12"/>
                    <a:pt x="111" y="12"/>
                  </a:cubicBezTo>
                  <a:cubicBezTo>
                    <a:pt x="111" y="11"/>
                    <a:pt x="112" y="9"/>
                    <a:pt x="112" y="9"/>
                  </a:cubicBezTo>
                  <a:cubicBezTo>
                    <a:pt x="112" y="8"/>
                    <a:pt x="111" y="8"/>
                    <a:pt x="111" y="8"/>
                  </a:cubicBezTo>
                  <a:cubicBezTo>
                    <a:pt x="111" y="7"/>
                    <a:pt x="112" y="8"/>
                    <a:pt x="112" y="8"/>
                  </a:cubicBezTo>
                  <a:cubicBezTo>
                    <a:pt x="112" y="8"/>
                    <a:pt x="112" y="8"/>
                    <a:pt x="112" y="8"/>
                  </a:cubicBezTo>
                  <a:cubicBezTo>
                    <a:pt x="112" y="8"/>
                    <a:pt x="112" y="5"/>
                    <a:pt x="113" y="7"/>
                  </a:cubicBezTo>
                  <a:cubicBezTo>
                    <a:pt x="112" y="5"/>
                    <a:pt x="112" y="5"/>
                    <a:pt x="112" y="5"/>
                  </a:cubicBezTo>
                  <a:cubicBezTo>
                    <a:pt x="112" y="5"/>
                    <a:pt x="112" y="5"/>
                    <a:pt x="112" y="5"/>
                  </a:cubicBezTo>
                  <a:cubicBezTo>
                    <a:pt x="112" y="5"/>
                    <a:pt x="112" y="5"/>
                    <a:pt x="112" y="5"/>
                  </a:cubicBezTo>
                  <a:cubicBezTo>
                    <a:pt x="111" y="3"/>
                    <a:pt x="112" y="3"/>
                    <a:pt x="112" y="3"/>
                  </a:cubicBezTo>
                  <a:cubicBezTo>
                    <a:pt x="113" y="5"/>
                    <a:pt x="113" y="5"/>
                    <a:pt x="113" y="5"/>
                  </a:cubicBezTo>
                  <a:cubicBezTo>
                    <a:pt x="113" y="3"/>
                    <a:pt x="113" y="1"/>
                    <a:pt x="115" y="1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5" y="0"/>
                    <a:pt x="115" y="0"/>
                    <a:pt x="115" y="0"/>
                  </a:cubicBezTo>
                  <a:cubicBezTo>
                    <a:pt x="113" y="0"/>
                    <a:pt x="113" y="0"/>
                    <a:pt x="115" y="0"/>
                  </a:cubicBezTo>
                  <a:cubicBezTo>
                    <a:pt x="112" y="0"/>
                    <a:pt x="112" y="0"/>
                    <a:pt x="112" y="0"/>
                  </a:cubicBezTo>
                  <a:cubicBezTo>
                    <a:pt x="112" y="1"/>
                    <a:pt x="113" y="0"/>
                    <a:pt x="113" y="1"/>
                  </a:cubicBezTo>
                  <a:cubicBezTo>
                    <a:pt x="113" y="1"/>
                    <a:pt x="113" y="1"/>
                    <a:pt x="112" y="1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2" y="1"/>
                    <a:pt x="112" y="1"/>
                    <a:pt x="111" y="1"/>
                  </a:cubicBezTo>
                  <a:cubicBezTo>
                    <a:pt x="112" y="1"/>
                    <a:pt x="111" y="0"/>
                    <a:pt x="112" y="1"/>
                  </a:cubicBezTo>
                  <a:cubicBezTo>
                    <a:pt x="111" y="1"/>
                    <a:pt x="111" y="1"/>
                    <a:pt x="111" y="1"/>
                  </a:cubicBezTo>
                  <a:cubicBezTo>
                    <a:pt x="111" y="1"/>
                    <a:pt x="111" y="1"/>
                    <a:pt x="111" y="1"/>
                  </a:cubicBezTo>
                  <a:cubicBezTo>
                    <a:pt x="111" y="1"/>
                    <a:pt x="109" y="1"/>
                    <a:pt x="109" y="3"/>
                  </a:cubicBezTo>
                  <a:cubicBezTo>
                    <a:pt x="111" y="5"/>
                    <a:pt x="108" y="5"/>
                    <a:pt x="108" y="5"/>
                  </a:cubicBezTo>
                  <a:cubicBezTo>
                    <a:pt x="109" y="5"/>
                    <a:pt x="111" y="5"/>
                    <a:pt x="111" y="5"/>
                  </a:cubicBezTo>
                  <a:cubicBezTo>
                    <a:pt x="111" y="7"/>
                    <a:pt x="111" y="5"/>
                    <a:pt x="111" y="7"/>
                  </a:cubicBezTo>
                  <a:cubicBezTo>
                    <a:pt x="109" y="7"/>
                    <a:pt x="109" y="7"/>
                    <a:pt x="108" y="7"/>
                  </a:cubicBezTo>
                  <a:cubicBezTo>
                    <a:pt x="109" y="7"/>
                    <a:pt x="109" y="7"/>
                    <a:pt x="109" y="7"/>
                  </a:cubicBezTo>
                  <a:cubicBezTo>
                    <a:pt x="108" y="7"/>
                    <a:pt x="108" y="7"/>
                    <a:pt x="107" y="8"/>
                  </a:cubicBezTo>
                  <a:cubicBezTo>
                    <a:pt x="107" y="9"/>
                    <a:pt x="107" y="9"/>
                    <a:pt x="105" y="11"/>
                  </a:cubicBezTo>
                  <a:cubicBezTo>
                    <a:pt x="107" y="11"/>
                    <a:pt x="107" y="11"/>
                    <a:pt x="107" y="11"/>
                  </a:cubicBezTo>
                  <a:cubicBezTo>
                    <a:pt x="105" y="11"/>
                    <a:pt x="105" y="12"/>
                    <a:pt x="103" y="13"/>
                  </a:cubicBezTo>
                  <a:cubicBezTo>
                    <a:pt x="103" y="14"/>
                    <a:pt x="102" y="14"/>
                    <a:pt x="102" y="16"/>
                  </a:cubicBezTo>
                  <a:cubicBezTo>
                    <a:pt x="100" y="18"/>
                    <a:pt x="99" y="20"/>
                    <a:pt x="98" y="22"/>
                  </a:cubicBezTo>
                  <a:cubicBezTo>
                    <a:pt x="99" y="22"/>
                    <a:pt x="99" y="22"/>
                    <a:pt x="99" y="22"/>
                  </a:cubicBezTo>
                  <a:cubicBezTo>
                    <a:pt x="98" y="22"/>
                    <a:pt x="99" y="22"/>
                    <a:pt x="99" y="24"/>
                  </a:cubicBezTo>
                  <a:cubicBezTo>
                    <a:pt x="99" y="22"/>
                    <a:pt x="98" y="24"/>
                    <a:pt x="98" y="24"/>
                  </a:cubicBezTo>
                  <a:cubicBezTo>
                    <a:pt x="98" y="24"/>
                    <a:pt x="96" y="25"/>
                    <a:pt x="95" y="25"/>
                  </a:cubicBezTo>
                  <a:cubicBezTo>
                    <a:pt x="95" y="26"/>
                    <a:pt x="95" y="26"/>
                    <a:pt x="95" y="26"/>
                  </a:cubicBezTo>
                  <a:cubicBezTo>
                    <a:pt x="94" y="26"/>
                    <a:pt x="94" y="28"/>
                    <a:pt x="94" y="29"/>
                  </a:cubicBezTo>
                  <a:cubicBezTo>
                    <a:pt x="94" y="29"/>
                    <a:pt x="95" y="29"/>
                    <a:pt x="94" y="29"/>
                  </a:cubicBezTo>
                  <a:cubicBezTo>
                    <a:pt x="92" y="30"/>
                    <a:pt x="92" y="30"/>
                    <a:pt x="92" y="30"/>
                  </a:cubicBezTo>
                  <a:cubicBezTo>
                    <a:pt x="90" y="30"/>
                    <a:pt x="90" y="33"/>
                    <a:pt x="90" y="34"/>
                  </a:cubicBezTo>
                  <a:cubicBezTo>
                    <a:pt x="87" y="35"/>
                    <a:pt x="87" y="38"/>
                    <a:pt x="85" y="39"/>
                  </a:cubicBezTo>
                  <a:cubicBezTo>
                    <a:pt x="86" y="41"/>
                    <a:pt x="86" y="41"/>
                    <a:pt x="86" y="41"/>
                  </a:cubicBezTo>
                  <a:cubicBezTo>
                    <a:pt x="83" y="42"/>
                    <a:pt x="83" y="46"/>
                    <a:pt x="81" y="47"/>
                  </a:cubicBezTo>
                  <a:cubicBezTo>
                    <a:pt x="82" y="48"/>
                    <a:pt x="82" y="48"/>
                    <a:pt x="82" y="48"/>
                  </a:cubicBezTo>
                  <a:cubicBezTo>
                    <a:pt x="82" y="48"/>
                    <a:pt x="81" y="50"/>
                    <a:pt x="81" y="48"/>
                  </a:cubicBezTo>
                  <a:cubicBezTo>
                    <a:pt x="81" y="50"/>
                    <a:pt x="79" y="50"/>
                    <a:pt x="79" y="51"/>
                  </a:cubicBezTo>
                  <a:cubicBezTo>
                    <a:pt x="79" y="51"/>
                    <a:pt x="79" y="51"/>
                    <a:pt x="77" y="51"/>
                  </a:cubicBezTo>
                  <a:cubicBezTo>
                    <a:pt x="77" y="52"/>
                    <a:pt x="77" y="54"/>
                    <a:pt x="76" y="54"/>
                  </a:cubicBezTo>
                  <a:cubicBezTo>
                    <a:pt x="76" y="54"/>
                    <a:pt x="76" y="54"/>
                    <a:pt x="76" y="54"/>
                  </a:cubicBezTo>
                  <a:cubicBezTo>
                    <a:pt x="77" y="54"/>
                    <a:pt x="77" y="54"/>
                    <a:pt x="77" y="55"/>
                  </a:cubicBezTo>
                  <a:cubicBezTo>
                    <a:pt x="76" y="55"/>
                    <a:pt x="76" y="56"/>
                    <a:pt x="76" y="55"/>
                  </a:cubicBezTo>
                  <a:cubicBezTo>
                    <a:pt x="76" y="56"/>
                    <a:pt x="73" y="59"/>
                    <a:pt x="73" y="60"/>
                  </a:cubicBezTo>
                  <a:cubicBezTo>
                    <a:pt x="73" y="60"/>
                    <a:pt x="73" y="60"/>
                    <a:pt x="73" y="60"/>
                  </a:cubicBezTo>
                  <a:cubicBezTo>
                    <a:pt x="72" y="61"/>
                    <a:pt x="72" y="63"/>
                    <a:pt x="70" y="63"/>
                  </a:cubicBezTo>
                  <a:cubicBezTo>
                    <a:pt x="70" y="64"/>
                    <a:pt x="72" y="63"/>
                    <a:pt x="72" y="64"/>
                  </a:cubicBezTo>
                  <a:cubicBezTo>
                    <a:pt x="70" y="64"/>
                    <a:pt x="70" y="64"/>
                    <a:pt x="70" y="64"/>
                  </a:cubicBezTo>
                  <a:cubicBezTo>
                    <a:pt x="69" y="65"/>
                    <a:pt x="69" y="68"/>
                    <a:pt x="68" y="69"/>
                  </a:cubicBezTo>
                  <a:cubicBezTo>
                    <a:pt x="66" y="72"/>
                    <a:pt x="64" y="76"/>
                    <a:pt x="61" y="78"/>
                  </a:cubicBezTo>
                  <a:cubicBezTo>
                    <a:pt x="62" y="78"/>
                    <a:pt x="62" y="78"/>
                    <a:pt x="62" y="78"/>
                  </a:cubicBezTo>
                  <a:cubicBezTo>
                    <a:pt x="60" y="78"/>
                    <a:pt x="62" y="81"/>
                    <a:pt x="60" y="81"/>
                  </a:cubicBezTo>
                  <a:cubicBezTo>
                    <a:pt x="60" y="81"/>
                    <a:pt x="60" y="81"/>
                    <a:pt x="60" y="81"/>
                  </a:cubicBezTo>
                  <a:cubicBezTo>
                    <a:pt x="59" y="82"/>
                    <a:pt x="60" y="85"/>
                    <a:pt x="59" y="86"/>
                  </a:cubicBezTo>
                  <a:cubicBezTo>
                    <a:pt x="59" y="85"/>
                    <a:pt x="59" y="85"/>
                    <a:pt x="59" y="85"/>
                  </a:cubicBezTo>
                  <a:cubicBezTo>
                    <a:pt x="59" y="86"/>
                    <a:pt x="57" y="88"/>
                    <a:pt x="57" y="89"/>
                  </a:cubicBezTo>
                  <a:cubicBezTo>
                    <a:pt x="57" y="89"/>
                    <a:pt x="57" y="89"/>
                    <a:pt x="57" y="89"/>
                  </a:cubicBezTo>
                  <a:cubicBezTo>
                    <a:pt x="59" y="89"/>
                    <a:pt x="56" y="89"/>
                    <a:pt x="57" y="90"/>
                  </a:cubicBezTo>
                  <a:cubicBezTo>
                    <a:pt x="57" y="90"/>
                    <a:pt x="56" y="90"/>
                    <a:pt x="57" y="90"/>
                  </a:cubicBezTo>
                  <a:cubicBezTo>
                    <a:pt x="56" y="93"/>
                    <a:pt x="53" y="94"/>
                    <a:pt x="51" y="98"/>
                  </a:cubicBezTo>
                  <a:cubicBezTo>
                    <a:pt x="51" y="101"/>
                    <a:pt x="53" y="99"/>
                    <a:pt x="51" y="99"/>
                  </a:cubicBezTo>
                  <a:cubicBezTo>
                    <a:pt x="51" y="101"/>
                    <a:pt x="51" y="99"/>
                    <a:pt x="51" y="99"/>
                  </a:cubicBezTo>
                  <a:cubicBezTo>
                    <a:pt x="49" y="101"/>
                    <a:pt x="53" y="102"/>
                    <a:pt x="51" y="102"/>
                  </a:cubicBezTo>
                  <a:cubicBezTo>
                    <a:pt x="49" y="101"/>
                    <a:pt x="51" y="102"/>
                    <a:pt x="49" y="102"/>
                  </a:cubicBezTo>
                  <a:cubicBezTo>
                    <a:pt x="49" y="103"/>
                    <a:pt x="51" y="103"/>
                    <a:pt x="49" y="103"/>
                  </a:cubicBezTo>
                  <a:cubicBezTo>
                    <a:pt x="49" y="105"/>
                    <a:pt x="49" y="105"/>
                    <a:pt x="49" y="105"/>
                  </a:cubicBezTo>
                  <a:cubicBezTo>
                    <a:pt x="48" y="105"/>
                    <a:pt x="48" y="106"/>
                    <a:pt x="46" y="106"/>
                  </a:cubicBezTo>
                  <a:cubicBezTo>
                    <a:pt x="43" y="112"/>
                    <a:pt x="38" y="118"/>
                    <a:pt x="34" y="123"/>
                  </a:cubicBezTo>
                  <a:cubicBezTo>
                    <a:pt x="31" y="129"/>
                    <a:pt x="29" y="133"/>
                    <a:pt x="25" y="141"/>
                  </a:cubicBezTo>
                  <a:cubicBezTo>
                    <a:pt x="25" y="142"/>
                    <a:pt x="25" y="142"/>
                    <a:pt x="23" y="144"/>
                  </a:cubicBezTo>
                  <a:cubicBezTo>
                    <a:pt x="23" y="144"/>
                    <a:pt x="23" y="144"/>
                    <a:pt x="23" y="144"/>
                  </a:cubicBezTo>
                  <a:cubicBezTo>
                    <a:pt x="23" y="144"/>
                    <a:pt x="23" y="145"/>
                    <a:pt x="22" y="145"/>
                  </a:cubicBezTo>
                  <a:cubicBezTo>
                    <a:pt x="21" y="146"/>
                    <a:pt x="19" y="149"/>
                    <a:pt x="19" y="152"/>
                  </a:cubicBezTo>
                  <a:cubicBezTo>
                    <a:pt x="19" y="152"/>
                    <a:pt x="19" y="152"/>
                    <a:pt x="19" y="152"/>
                  </a:cubicBezTo>
                  <a:cubicBezTo>
                    <a:pt x="19" y="152"/>
                    <a:pt x="19" y="152"/>
                    <a:pt x="19" y="152"/>
                  </a:cubicBezTo>
                  <a:cubicBezTo>
                    <a:pt x="19" y="153"/>
                    <a:pt x="19" y="153"/>
                    <a:pt x="19" y="153"/>
                  </a:cubicBezTo>
                  <a:cubicBezTo>
                    <a:pt x="19" y="153"/>
                    <a:pt x="18" y="153"/>
                    <a:pt x="18" y="152"/>
                  </a:cubicBezTo>
                  <a:cubicBezTo>
                    <a:pt x="13" y="157"/>
                    <a:pt x="12" y="165"/>
                    <a:pt x="9" y="169"/>
                  </a:cubicBezTo>
                  <a:cubicBezTo>
                    <a:pt x="9" y="170"/>
                    <a:pt x="8" y="171"/>
                    <a:pt x="6" y="172"/>
                  </a:cubicBezTo>
                  <a:cubicBezTo>
                    <a:pt x="5" y="179"/>
                    <a:pt x="4" y="183"/>
                    <a:pt x="0" y="186"/>
                  </a:cubicBezTo>
                  <a:cubicBezTo>
                    <a:pt x="0" y="186"/>
                    <a:pt x="4" y="187"/>
                    <a:pt x="5" y="186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84" name="Hình tự do 147"/>
            <p:cNvSpPr/>
            <p:nvPr/>
          </p:nvSpPr>
          <p:spPr bwMode="auto">
            <a:xfrm>
              <a:off x="4364" y="2647"/>
              <a:ext cx="2" cy="3"/>
            </a:xfrm>
            <a:custGeom>
              <a:avLst/>
              <a:gdLst>
                <a:gd name="T0" fmla="*/ 2 w 2"/>
                <a:gd name="T1" fmla="*/ 0 h 3"/>
                <a:gd name="T2" fmla="*/ 0 w 2"/>
                <a:gd name="T3" fmla="*/ 0 h 3"/>
                <a:gd name="T4" fmla="*/ 0 w 2"/>
                <a:gd name="T5" fmla="*/ 3 h 3"/>
                <a:gd name="T6" fmla="*/ 2 w 2"/>
                <a:gd name="T7" fmla="*/ 3 h 3"/>
                <a:gd name="T8" fmla="*/ 2 w 2"/>
                <a:gd name="T9" fmla="*/ 0 h 3"/>
                <a:gd name="T10" fmla="*/ 2 w 2"/>
                <a:gd name="T11" fmla="*/ 0 h 3"/>
                <a:gd name="T12" fmla="*/ 2 w 2"/>
                <a:gd name="T13" fmla="*/ 0 h 3"/>
                <a:gd name="T14" fmla="*/ 2 w 2"/>
                <a:gd name="T15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" h="3">
                  <a:moveTo>
                    <a:pt x="2" y="0"/>
                  </a:moveTo>
                  <a:lnTo>
                    <a:pt x="0" y="0"/>
                  </a:lnTo>
                  <a:lnTo>
                    <a:pt x="0" y="3"/>
                  </a:lnTo>
                  <a:lnTo>
                    <a:pt x="2" y="3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85" name="Hình tự do 148"/>
            <p:cNvSpPr/>
            <p:nvPr/>
          </p:nvSpPr>
          <p:spPr bwMode="auto">
            <a:xfrm>
              <a:off x="4262" y="2959"/>
              <a:ext cx="267" cy="444"/>
            </a:xfrm>
            <a:custGeom>
              <a:avLst/>
              <a:gdLst>
                <a:gd name="T0" fmla="*/ 15 w 113"/>
                <a:gd name="T1" fmla="*/ 167 h 188"/>
                <a:gd name="T2" fmla="*/ 18 w 113"/>
                <a:gd name="T3" fmla="*/ 161 h 188"/>
                <a:gd name="T4" fmla="*/ 27 w 113"/>
                <a:gd name="T5" fmla="*/ 151 h 188"/>
                <a:gd name="T6" fmla="*/ 30 w 113"/>
                <a:gd name="T7" fmla="*/ 148 h 188"/>
                <a:gd name="T8" fmla="*/ 35 w 113"/>
                <a:gd name="T9" fmla="*/ 135 h 188"/>
                <a:gd name="T10" fmla="*/ 37 w 113"/>
                <a:gd name="T11" fmla="*/ 130 h 188"/>
                <a:gd name="T12" fmla="*/ 43 w 113"/>
                <a:gd name="T13" fmla="*/ 125 h 188"/>
                <a:gd name="T14" fmla="*/ 45 w 113"/>
                <a:gd name="T15" fmla="*/ 118 h 188"/>
                <a:gd name="T16" fmla="*/ 47 w 113"/>
                <a:gd name="T17" fmla="*/ 115 h 188"/>
                <a:gd name="T18" fmla="*/ 49 w 113"/>
                <a:gd name="T19" fmla="*/ 113 h 188"/>
                <a:gd name="T20" fmla="*/ 54 w 113"/>
                <a:gd name="T21" fmla="*/ 108 h 188"/>
                <a:gd name="T22" fmla="*/ 57 w 113"/>
                <a:gd name="T23" fmla="*/ 103 h 188"/>
                <a:gd name="T24" fmla="*/ 60 w 113"/>
                <a:gd name="T25" fmla="*/ 100 h 188"/>
                <a:gd name="T26" fmla="*/ 61 w 113"/>
                <a:gd name="T27" fmla="*/ 95 h 188"/>
                <a:gd name="T28" fmla="*/ 65 w 113"/>
                <a:gd name="T29" fmla="*/ 88 h 188"/>
                <a:gd name="T30" fmla="*/ 69 w 113"/>
                <a:gd name="T31" fmla="*/ 82 h 188"/>
                <a:gd name="T32" fmla="*/ 71 w 113"/>
                <a:gd name="T33" fmla="*/ 78 h 188"/>
                <a:gd name="T34" fmla="*/ 71 w 113"/>
                <a:gd name="T35" fmla="*/ 75 h 188"/>
                <a:gd name="T36" fmla="*/ 74 w 113"/>
                <a:gd name="T37" fmla="*/ 74 h 188"/>
                <a:gd name="T38" fmla="*/ 74 w 113"/>
                <a:gd name="T39" fmla="*/ 73 h 188"/>
                <a:gd name="T40" fmla="*/ 77 w 113"/>
                <a:gd name="T41" fmla="*/ 70 h 188"/>
                <a:gd name="T42" fmla="*/ 83 w 113"/>
                <a:gd name="T43" fmla="*/ 60 h 188"/>
                <a:gd name="T44" fmla="*/ 84 w 113"/>
                <a:gd name="T45" fmla="*/ 57 h 188"/>
                <a:gd name="T46" fmla="*/ 86 w 113"/>
                <a:gd name="T47" fmla="*/ 55 h 188"/>
                <a:gd name="T48" fmla="*/ 91 w 113"/>
                <a:gd name="T49" fmla="*/ 45 h 188"/>
                <a:gd name="T50" fmla="*/ 90 w 113"/>
                <a:gd name="T51" fmla="*/ 43 h 188"/>
                <a:gd name="T52" fmla="*/ 92 w 113"/>
                <a:gd name="T53" fmla="*/ 42 h 188"/>
                <a:gd name="T54" fmla="*/ 97 w 113"/>
                <a:gd name="T55" fmla="*/ 39 h 188"/>
                <a:gd name="T56" fmla="*/ 99 w 113"/>
                <a:gd name="T57" fmla="*/ 35 h 188"/>
                <a:gd name="T58" fmla="*/ 100 w 113"/>
                <a:gd name="T59" fmla="*/ 35 h 188"/>
                <a:gd name="T60" fmla="*/ 100 w 113"/>
                <a:gd name="T61" fmla="*/ 34 h 188"/>
                <a:gd name="T62" fmla="*/ 100 w 113"/>
                <a:gd name="T63" fmla="*/ 30 h 188"/>
                <a:gd name="T64" fmla="*/ 103 w 113"/>
                <a:gd name="T65" fmla="*/ 26 h 188"/>
                <a:gd name="T66" fmla="*/ 103 w 113"/>
                <a:gd name="T67" fmla="*/ 25 h 188"/>
                <a:gd name="T68" fmla="*/ 105 w 113"/>
                <a:gd name="T69" fmla="*/ 23 h 188"/>
                <a:gd name="T70" fmla="*/ 107 w 113"/>
                <a:gd name="T71" fmla="*/ 21 h 188"/>
                <a:gd name="T72" fmla="*/ 104 w 113"/>
                <a:gd name="T73" fmla="*/ 21 h 188"/>
                <a:gd name="T74" fmla="*/ 109 w 113"/>
                <a:gd name="T75" fmla="*/ 17 h 188"/>
                <a:gd name="T76" fmla="*/ 109 w 113"/>
                <a:gd name="T77" fmla="*/ 8 h 188"/>
                <a:gd name="T78" fmla="*/ 110 w 113"/>
                <a:gd name="T79" fmla="*/ 5 h 188"/>
                <a:gd name="T80" fmla="*/ 113 w 113"/>
                <a:gd name="T81" fmla="*/ 0 h 188"/>
                <a:gd name="T82" fmla="*/ 110 w 113"/>
                <a:gd name="T83" fmla="*/ 2 h 188"/>
                <a:gd name="T84" fmla="*/ 109 w 113"/>
                <a:gd name="T85" fmla="*/ 6 h 188"/>
                <a:gd name="T86" fmla="*/ 101 w 113"/>
                <a:gd name="T87" fmla="*/ 13 h 188"/>
                <a:gd name="T88" fmla="*/ 92 w 113"/>
                <a:gd name="T89" fmla="*/ 25 h 188"/>
                <a:gd name="T90" fmla="*/ 83 w 113"/>
                <a:gd name="T91" fmla="*/ 39 h 188"/>
                <a:gd name="T92" fmla="*/ 75 w 113"/>
                <a:gd name="T93" fmla="*/ 51 h 188"/>
                <a:gd name="T94" fmla="*/ 71 w 113"/>
                <a:gd name="T95" fmla="*/ 60 h 188"/>
                <a:gd name="T96" fmla="*/ 61 w 113"/>
                <a:gd name="T97" fmla="*/ 78 h 188"/>
                <a:gd name="T98" fmla="*/ 56 w 113"/>
                <a:gd name="T99" fmla="*/ 88 h 188"/>
                <a:gd name="T100" fmla="*/ 49 w 113"/>
                <a:gd name="T101" fmla="*/ 102 h 188"/>
                <a:gd name="T102" fmla="*/ 23 w 113"/>
                <a:gd name="T103" fmla="*/ 141 h 188"/>
                <a:gd name="T104" fmla="*/ 18 w 113"/>
                <a:gd name="T105" fmla="*/ 151 h 188"/>
                <a:gd name="T106" fmla="*/ 4 w 113"/>
                <a:gd name="T107" fmla="*/ 185 h 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3" h="188">
                  <a:moveTo>
                    <a:pt x="4" y="185"/>
                  </a:moveTo>
                  <a:cubicBezTo>
                    <a:pt x="8" y="184"/>
                    <a:pt x="6" y="180"/>
                    <a:pt x="9" y="178"/>
                  </a:cubicBezTo>
                  <a:cubicBezTo>
                    <a:pt x="9" y="178"/>
                    <a:pt x="8" y="178"/>
                    <a:pt x="9" y="178"/>
                  </a:cubicBezTo>
                  <a:cubicBezTo>
                    <a:pt x="13" y="177"/>
                    <a:pt x="14" y="172"/>
                    <a:pt x="14" y="168"/>
                  </a:cubicBezTo>
                  <a:cubicBezTo>
                    <a:pt x="14" y="168"/>
                    <a:pt x="14" y="168"/>
                    <a:pt x="14" y="168"/>
                  </a:cubicBezTo>
                  <a:cubicBezTo>
                    <a:pt x="14" y="168"/>
                    <a:pt x="15" y="168"/>
                    <a:pt x="15" y="167"/>
                  </a:cubicBezTo>
                  <a:cubicBezTo>
                    <a:pt x="15" y="167"/>
                    <a:pt x="15" y="167"/>
                    <a:pt x="14" y="167"/>
                  </a:cubicBezTo>
                  <a:cubicBezTo>
                    <a:pt x="15" y="167"/>
                    <a:pt x="15" y="165"/>
                    <a:pt x="17" y="165"/>
                  </a:cubicBezTo>
                  <a:cubicBezTo>
                    <a:pt x="15" y="165"/>
                    <a:pt x="15" y="165"/>
                    <a:pt x="15" y="164"/>
                  </a:cubicBezTo>
                  <a:cubicBezTo>
                    <a:pt x="17" y="165"/>
                    <a:pt x="17" y="165"/>
                    <a:pt x="17" y="165"/>
                  </a:cubicBezTo>
                  <a:cubicBezTo>
                    <a:pt x="18" y="165"/>
                    <a:pt x="18" y="163"/>
                    <a:pt x="19" y="161"/>
                  </a:cubicBezTo>
                  <a:cubicBezTo>
                    <a:pt x="18" y="161"/>
                    <a:pt x="18" y="161"/>
                    <a:pt x="18" y="161"/>
                  </a:cubicBezTo>
                  <a:cubicBezTo>
                    <a:pt x="21" y="159"/>
                    <a:pt x="22" y="158"/>
                    <a:pt x="23" y="155"/>
                  </a:cubicBezTo>
                  <a:cubicBezTo>
                    <a:pt x="22" y="155"/>
                    <a:pt x="22" y="155"/>
                    <a:pt x="22" y="155"/>
                  </a:cubicBezTo>
                  <a:cubicBezTo>
                    <a:pt x="23" y="155"/>
                    <a:pt x="23" y="155"/>
                    <a:pt x="24" y="154"/>
                  </a:cubicBezTo>
                  <a:cubicBezTo>
                    <a:pt x="23" y="154"/>
                    <a:pt x="27" y="154"/>
                    <a:pt x="27" y="152"/>
                  </a:cubicBezTo>
                  <a:cubicBezTo>
                    <a:pt x="24" y="152"/>
                    <a:pt x="24" y="152"/>
                    <a:pt x="24" y="152"/>
                  </a:cubicBezTo>
                  <a:cubicBezTo>
                    <a:pt x="27" y="152"/>
                    <a:pt x="24" y="151"/>
                    <a:pt x="27" y="151"/>
                  </a:cubicBezTo>
                  <a:cubicBezTo>
                    <a:pt x="27" y="151"/>
                    <a:pt x="27" y="151"/>
                    <a:pt x="27" y="151"/>
                  </a:cubicBezTo>
                  <a:cubicBezTo>
                    <a:pt x="28" y="151"/>
                    <a:pt x="27" y="150"/>
                    <a:pt x="27" y="150"/>
                  </a:cubicBezTo>
                  <a:cubicBezTo>
                    <a:pt x="28" y="150"/>
                    <a:pt x="28" y="150"/>
                    <a:pt x="28" y="150"/>
                  </a:cubicBezTo>
                  <a:cubicBezTo>
                    <a:pt x="28" y="150"/>
                    <a:pt x="28" y="150"/>
                    <a:pt x="28" y="148"/>
                  </a:cubicBezTo>
                  <a:cubicBezTo>
                    <a:pt x="28" y="148"/>
                    <a:pt x="28" y="148"/>
                    <a:pt x="28" y="148"/>
                  </a:cubicBezTo>
                  <a:cubicBezTo>
                    <a:pt x="28" y="148"/>
                    <a:pt x="28" y="146"/>
                    <a:pt x="30" y="148"/>
                  </a:cubicBezTo>
                  <a:cubicBezTo>
                    <a:pt x="28" y="146"/>
                    <a:pt x="28" y="148"/>
                    <a:pt x="28" y="146"/>
                  </a:cubicBezTo>
                  <a:cubicBezTo>
                    <a:pt x="31" y="145"/>
                    <a:pt x="32" y="141"/>
                    <a:pt x="34" y="138"/>
                  </a:cubicBezTo>
                  <a:cubicBezTo>
                    <a:pt x="34" y="138"/>
                    <a:pt x="34" y="138"/>
                    <a:pt x="32" y="138"/>
                  </a:cubicBezTo>
                  <a:cubicBezTo>
                    <a:pt x="34" y="137"/>
                    <a:pt x="34" y="137"/>
                    <a:pt x="34" y="137"/>
                  </a:cubicBezTo>
                  <a:cubicBezTo>
                    <a:pt x="34" y="137"/>
                    <a:pt x="34" y="137"/>
                    <a:pt x="34" y="135"/>
                  </a:cubicBezTo>
                  <a:cubicBezTo>
                    <a:pt x="35" y="135"/>
                    <a:pt x="35" y="135"/>
                    <a:pt x="35" y="135"/>
                  </a:cubicBezTo>
                  <a:cubicBezTo>
                    <a:pt x="35" y="135"/>
                    <a:pt x="35" y="135"/>
                    <a:pt x="34" y="135"/>
                  </a:cubicBezTo>
                  <a:cubicBezTo>
                    <a:pt x="35" y="135"/>
                    <a:pt x="35" y="134"/>
                    <a:pt x="36" y="134"/>
                  </a:cubicBezTo>
                  <a:cubicBezTo>
                    <a:pt x="35" y="134"/>
                    <a:pt x="35" y="134"/>
                    <a:pt x="35" y="134"/>
                  </a:cubicBezTo>
                  <a:cubicBezTo>
                    <a:pt x="36" y="134"/>
                    <a:pt x="36" y="132"/>
                    <a:pt x="36" y="132"/>
                  </a:cubicBezTo>
                  <a:cubicBezTo>
                    <a:pt x="36" y="132"/>
                    <a:pt x="36" y="132"/>
                    <a:pt x="36" y="132"/>
                  </a:cubicBezTo>
                  <a:cubicBezTo>
                    <a:pt x="36" y="130"/>
                    <a:pt x="37" y="132"/>
                    <a:pt x="37" y="130"/>
                  </a:cubicBezTo>
                  <a:cubicBezTo>
                    <a:pt x="36" y="130"/>
                    <a:pt x="36" y="130"/>
                    <a:pt x="36" y="130"/>
                  </a:cubicBezTo>
                  <a:cubicBezTo>
                    <a:pt x="37" y="130"/>
                    <a:pt x="37" y="129"/>
                    <a:pt x="40" y="129"/>
                  </a:cubicBezTo>
                  <a:cubicBezTo>
                    <a:pt x="40" y="128"/>
                    <a:pt x="40" y="128"/>
                    <a:pt x="40" y="128"/>
                  </a:cubicBezTo>
                  <a:cubicBezTo>
                    <a:pt x="40" y="128"/>
                    <a:pt x="40" y="126"/>
                    <a:pt x="41" y="126"/>
                  </a:cubicBezTo>
                  <a:cubicBezTo>
                    <a:pt x="41" y="125"/>
                    <a:pt x="40" y="125"/>
                    <a:pt x="41" y="125"/>
                  </a:cubicBezTo>
                  <a:cubicBezTo>
                    <a:pt x="41" y="125"/>
                    <a:pt x="41" y="124"/>
                    <a:pt x="43" y="125"/>
                  </a:cubicBezTo>
                  <a:cubicBezTo>
                    <a:pt x="43" y="124"/>
                    <a:pt x="43" y="122"/>
                    <a:pt x="44" y="122"/>
                  </a:cubicBezTo>
                  <a:cubicBezTo>
                    <a:pt x="43" y="122"/>
                    <a:pt x="43" y="121"/>
                    <a:pt x="43" y="122"/>
                  </a:cubicBezTo>
                  <a:cubicBezTo>
                    <a:pt x="41" y="121"/>
                    <a:pt x="41" y="121"/>
                    <a:pt x="41" y="121"/>
                  </a:cubicBezTo>
                  <a:cubicBezTo>
                    <a:pt x="41" y="121"/>
                    <a:pt x="41" y="122"/>
                    <a:pt x="41" y="121"/>
                  </a:cubicBezTo>
                  <a:cubicBezTo>
                    <a:pt x="41" y="121"/>
                    <a:pt x="43" y="121"/>
                    <a:pt x="43" y="118"/>
                  </a:cubicBezTo>
                  <a:cubicBezTo>
                    <a:pt x="44" y="118"/>
                    <a:pt x="45" y="118"/>
                    <a:pt x="45" y="118"/>
                  </a:cubicBezTo>
                  <a:cubicBezTo>
                    <a:pt x="44" y="117"/>
                    <a:pt x="44" y="117"/>
                    <a:pt x="44" y="117"/>
                  </a:cubicBezTo>
                  <a:cubicBezTo>
                    <a:pt x="47" y="117"/>
                    <a:pt x="47" y="117"/>
                    <a:pt x="47" y="117"/>
                  </a:cubicBezTo>
                  <a:cubicBezTo>
                    <a:pt x="47" y="117"/>
                    <a:pt x="47" y="117"/>
                    <a:pt x="47" y="117"/>
                  </a:cubicBezTo>
                  <a:cubicBezTo>
                    <a:pt x="47" y="117"/>
                    <a:pt x="47" y="117"/>
                    <a:pt x="48" y="117"/>
                  </a:cubicBezTo>
                  <a:cubicBezTo>
                    <a:pt x="47" y="117"/>
                    <a:pt x="48" y="116"/>
                    <a:pt x="47" y="115"/>
                  </a:cubicBezTo>
                  <a:cubicBezTo>
                    <a:pt x="47" y="115"/>
                    <a:pt x="47" y="116"/>
                    <a:pt x="47" y="115"/>
                  </a:cubicBezTo>
                  <a:cubicBezTo>
                    <a:pt x="48" y="115"/>
                    <a:pt x="48" y="115"/>
                    <a:pt x="48" y="115"/>
                  </a:cubicBezTo>
                  <a:cubicBezTo>
                    <a:pt x="48" y="115"/>
                    <a:pt x="48" y="115"/>
                    <a:pt x="48" y="115"/>
                  </a:cubicBezTo>
                  <a:cubicBezTo>
                    <a:pt x="48" y="113"/>
                    <a:pt x="48" y="113"/>
                    <a:pt x="49" y="113"/>
                  </a:cubicBezTo>
                  <a:cubicBezTo>
                    <a:pt x="49" y="115"/>
                    <a:pt x="48" y="113"/>
                    <a:pt x="48" y="115"/>
                  </a:cubicBezTo>
                  <a:cubicBezTo>
                    <a:pt x="49" y="115"/>
                    <a:pt x="49" y="113"/>
                    <a:pt x="49" y="113"/>
                  </a:cubicBezTo>
                  <a:cubicBezTo>
                    <a:pt x="49" y="113"/>
                    <a:pt x="49" y="113"/>
                    <a:pt x="49" y="113"/>
                  </a:cubicBezTo>
                  <a:cubicBezTo>
                    <a:pt x="51" y="113"/>
                    <a:pt x="51" y="112"/>
                    <a:pt x="52" y="112"/>
                  </a:cubicBezTo>
                  <a:cubicBezTo>
                    <a:pt x="52" y="112"/>
                    <a:pt x="51" y="111"/>
                    <a:pt x="51" y="112"/>
                  </a:cubicBezTo>
                  <a:cubicBezTo>
                    <a:pt x="51" y="111"/>
                    <a:pt x="54" y="111"/>
                    <a:pt x="52" y="108"/>
                  </a:cubicBezTo>
                  <a:cubicBezTo>
                    <a:pt x="52" y="109"/>
                    <a:pt x="54" y="109"/>
                    <a:pt x="54" y="109"/>
                  </a:cubicBezTo>
                  <a:cubicBezTo>
                    <a:pt x="54" y="108"/>
                    <a:pt x="52" y="108"/>
                    <a:pt x="54" y="108"/>
                  </a:cubicBezTo>
                  <a:cubicBezTo>
                    <a:pt x="52" y="108"/>
                    <a:pt x="54" y="108"/>
                    <a:pt x="54" y="108"/>
                  </a:cubicBezTo>
                  <a:cubicBezTo>
                    <a:pt x="56" y="108"/>
                    <a:pt x="54" y="105"/>
                    <a:pt x="54" y="108"/>
                  </a:cubicBezTo>
                  <a:cubicBezTo>
                    <a:pt x="54" y="105"/>
                    <a:pt x="57" y="104"/>
                    <a:pt x="57" y="103"/>
                  </a:cubicBezTo>
                  <a:cubicBezTo>
                    <a:pt x="58" y="103"/>
                    <a:pt x="58" y="103"/>
                    <a:pt x="58" y="103"/>
                  </a:cubicBezTo>
                  <a:cubicBezTo>
                    <a:pt x="57" y="103"/>
                    <a:pt x="57" y="103"/>
                    <a:pt x="57" y="103"/>
                  </a:cubicBezTo>
                  <a:cubicBezTo>
                    <a:pt x="57" y="103"/>
                    <a:pt x="58" y="102"/>
                    <a:pt x="57" y="102"/>
                  </a:cubicBezTo>
                  <a:cubicBezTo>
                    <a:pt x="58" y="102"/>
                    <a:pt x="56" y="103"/>
                    <a:pt x="57" y="103"/>
                  </a:cubicBezTo>
                  <a:cubicBezTo>
                    <a:pt x="56" y="103"/>
                    <a:pt x="58" y="103"/>
                    <a:pt x="57" y="102"/>
                  </a:cubicBezTo>
                  <a:cubicBezTo>
                    <a:pt x="57" y="102"/>
                    <a:pt x="58" y="102"/>
                    <a:pt x="58" y="100"/>
                  </a:cubicBezTo>
                  <a:cubicBezTo>
                    <a:pt x="58" y="102"/>
                    <a:pt x="57" y="100"/>
                    <a:pt x="57" y="100"/>
                  </a:cubicBezTo>
                  <a:cubicBezTo>
                    <a:pt x="58" y="100"/>
                    <a:pt x="58" y="100"/>
                    <a:pt x="58" y="100"/>
                  </a:cubicBezTo>
                  <a:cubicBezTo>
                    <a:pt x="58" y="100"/>
                    <a:pt x="58" y="100"/>
                    <a:pt x="58" y="100"/>
                  </a:cubicBezTo>
                  <a:cubicBezTo>
                    <a:pt x="60" y="100"/>
                    <a:pt x="60" y="99"/>
                    <a:pt x="60" y="100"/>
                  </a:cubicBezTo>
                  <a:cubicBezTo>
                    <a:pt x="60" y="99"/>
                    <a:pt x="61" y="99"/>
                    <a:pt x="60" y="99"/>
                  </a:cubicBezTo>
                  <a:cubicBezTo>
                    <a:pt x="58" y="98"/>
                    <a:pt x="58" y="98"/>
                    <a:pt x="58" y="98"/>
                  </a:cubicBezTo>
                  <a:cubicBezTo>
                    <a:pt x="60" y="98"/>
                    <a:pt x="60" y="98"/>
                    <a:pt x="60" y="98"/>
                  </a:cubicBezTo>
                  <a:cubicBezTo>
                    <a:pt x="60" y="98"/>
                    <a:pt x="60" y="98"/>
                    <a:pt x="60" y="98"/>
                  </a:cubicBezTo>
                  <a:cubicBezTo>
                    <a:pt x="61" y="98"/>
                    <a:pt x="60" y="96"/>
                    <a:pt x="61" y="98"/>
                  </a:cubicBezTo>
                  <a:cubicBezTo>
                    <a:pt x="61" y="96"/>
                    <a:pt x="62" y="95"/>
                    <a:pt x="61" y="95"/>
                  </a:cubicBezTo>
                  <a:cubicBezTo>
                    <a:pt x="62" y="95"/>
                    <a:pt x="62" y="92"/>
                    <a:pt x="62" y="92"/>
                  </a:cubicBezTo>
                  <a:cubicBezTo>
                    <a:pt x="62" y="92"/>
                    <a:pt x="62" y="92"/>
                    <a:pt x="62" y="92"/>
                  </a:cubicBezTo>
                  <a:cubicBezTo>
                    <a:pt x="62" y="92"/>
                    <a:pt x="62" y="92"/>
                    <a:pt x="62" y="92"/>
                  </a:cubicBezTo>
                  <a:cubicBezTo>
                    <a:pt x="62" y="92"/>
                    <a:pt x="62" y="91"/>
                    <a:pt x="62" y="90"/>
                  </a:cubicBezTo>
                  <a:cubicBezTo>
                    <a:pt x="64" y="90"/>
                    <a:pt x="64" y="90"/>
                    <a:pt x="64" y="91"/>
                  </a:cubicBezTo>
                  <a:cubicBezTo>
                    <a:pt x="64" y="90"/>
                    <a:pt x="65" y="90"/>
                    <a:pt x="65" y="88"/>
                  </a:cubicBezTo>
                  <a:cubicBezTo>
                    <a:pt x="64" y="88"/>
                    <a:pt x="64" y="88"/>
                    <a:pt x="64" y="88"/>
                  </a:cubicBezTo>
                  <a:cubicBezTo>
                    <a:pt x="62" y="87"/>
                    <a:pt x="65" y="88"/>
                    <a:pt x="65" y="87"/>
                  </a:cubicBezTo>
                  <a:cubicBezTo>
                    <a:pt x="67" y="87"/>
                    <a:pt x="67" y="87"/>
                    <a:pt x="67" y="87"/>
                  </a:cubicBezTo>
                  <a:cubicBezTo>
                    <a:pt x="65" y="87"/>
                    <a:pt x="69" y="87"/>
                    <a:pt x="67" y="86"/>
                  </a:cubicBezTo>
                  <a:cubicBezTo>
                    <a:pt x="67" y="86"/>
                    <a:pt x="67" y="86"/>
                    <a:pt x="69" y="86"/>
                  </a:cubicBezTo>
                  <a:cubicBezTo>
                    <a:pt x="67" y="85"/>
                    <a:pt x="70" y="83"/>
                    <a:pt x="69" y="82"/>
                  </a:cubicBezTo>
                  <a:cubicBezTo>
                    <a:pt x="69" y="82"/>
                    <a:pt x="69" y="82"/>
                    <a:pt x="70" y="82"/>
                  </a:cubicBezTo>
                  <a:cubicBezTo>
                    <a:pt x="69" y="82"/>
                    <a:pt x="69" y="82"/>
                    <a:pt x="69" y="82"/>
                  </a:cubicBezTo>
                  <a:cubicBezTo>
                    <a:pt x="70" y="82"/>
                    <a:pt x="70" y="82"/>
                    <a:pt x="70" y="82"/>
                  </a:cubicBezTo>
                  <a:cubicBezTo>
                    <a:pt x="70" y="82"/>
                    <a:pt x="70" y="82"/>
                    <a:pt x="69" y="82"/>
                  </a:cubicBezTo>
                  <a:cubicBezTo>
                    <a:pt x="69" y="79"/>
                    <a:pt x="71" y="82"/>
                    <a:pt x="71" y="79"/>
                  </a:cubicBezTo>
                  <a:cubicBezTo>
                    <a:pt x="71" y="79"/>
                    <a:pt x="71" y="79"/>
                    <a:pt x="71" y="78"/>
                  </a:cubicBezTo>
                  <a:cubicBezTo>
                    <a:pt x="71" y="78"/>
                    <a:pt x="71" y="78"/>
                    <a:pt x="71" y="78"/>
                  </a:cubicBezTo>
                  <a:cubicBezTo>
                    <a:pt x="73" y="78"/>
                    <a:pt x="71" y="78"/>
                    <a:pt x="70" y="77"/>
                  </a:cubicBezTo>
                  <a:cubicBezTo>
                    <a:pt x="71" y="77"/>
                    <a:pt x="71" y="77"/>
                    <a:pt x="71" y="77"/>
                  </a:cubicBezTo>
                  <a:cubicBezTo>
                    <a:pt x="71" y="75"/>
                    <a:pt x="71" y="75"/>
                    <a:pt x="71" y="75"/>
                  </a:cubicBezTo>
                  <a:cubicBezTo>
                    <a:pt x="71" y="77"/>
                    <a:pt x="71" y="75"/>
                    <a:pt x="71" y="75"/>
                  </a:cubicBezTo>
                  <a:cubicBezTo>
                    <a:pt x="71" y="75"/>
                    <a:pt x="71" y="75"/>
                    <a:pt x="71" y="75"/>
                  </a:cubicBezTo>
                  <a:cubicBezTo>
                    <a:pt x="71" y="75"/>
                    <a:pt x="71" y="75"/>
                    <a:pt x="73" y="75"/>
                  </a:cubicBezTo>
                  <a:cubicBezTo>
                    <a:pt x="73" y="75"/>
                    <a:pt x="73" y="75"/>
                    <a:pt x="73" y="75"/>
                  </a:cubicBezTo>
                  <a:cubicBezTo>
                    <a:pt x="73" y="75"/>
                    <a:pt x="73" y="75"/>
                    <a:pt x="74" y="75"/>
                  </a:cubicBezTo>
                  <a:cubicBezTo>
                    <a:pt x="73" y="75"/>
                    <a:pt x="73" y="74"/>
                    <a:pt x="73" y="74"/>
                  </a:cubicBezTo>
                  <a:cubicBezTo>
                    <a:pt x="74" y="74"/>
                    <a:pt x="74" y="74"/>
                    <a:pt x="74" y="74"/>
                  </a:cubicBezTo>
                  <a:cubicBezTo>
                    <a:pt x="74" y="74"/>
                    <a:pt x="74" y="74"/>
                    <a:pt x="74" y="74"/>
                  </a:cubicBezTo>
                  <a:cubicBezTo>
                    <a:pt x="74" y="74"/>
                    <a:pt x="74" y="74"/>
                    <a:pt x="74" y="74"/>
                  </a:cubicBezTo>
                  <a:cubicBezTo>
                    <a:pt x="74" y="74"/>
                    <a:pt x="73" y="74"/>
                    <a:pt x="74" y="73"/>
                  </a:cubicBezTo>
                  <a:cubicBezTo>
                    <a:pt x="74" y="73"/>
                    <a:pt x="75" y="74"/>
                    <a:pt x="74" y="73"/>
                  </a:cubicBezTo>
                  <a:cubicBezTo>
                    <a:pt x="74" y="73"/>
                    <a:pt x="74" y="73"/>
                    <a:pt x="74" y="73"/>
                  </a:cubicBezTo>
                  <a:cubicBezTo>
                    <a:pt x="74" y="73"/>
                    <a:pt x="74" y="73"/>
                    <a:pt x="74" y="73"/>
                  </a:cubicBezTo>
                  <a:cubicBezTo>
                    <a:pt x="74" y="73"/>
                    <a:pt x="74" y="73"/>
                    <a:pt x="74" y="73"/>
                  </a:cubicBezTo>
                  <a:cubicBezTo>
                    <a:pt x="74" y="73"/>
                    <a:pt x="74" y="73"/>
                    <a:pt x="74" y="73"/>
                  </a:cubicBezTo>
                  <a:cubicBezTo>
                    <a:pt x="75" y="73"/>
                    <a:pt x="75" y="72"/>
                    <a:pt x="75" y="72"/>
                  </a:cubicBezTo>
                  <a:cubicBezTo>
                    <a:pt x="75" y="72"/>
                    <a:pt x="75" y="72"/>
                    <a:pt x="75" y="72"/>
                  </a:cubicBezTo>
                  <a:cubicBezTo>
                    <a:pt x="75" y="72"/>
                    <a:pt x="75" y="72"/>
                    <a:pt x="75" y="72"/>
                  </a:cubicBezTo>
                  <a:cubicBezTo>
                    <a:pt x="75" y="70"/>
                    <a:pt x="75" y="70"/>
                    <a:pt x="77" y="70"/>
                  </a:cubicBezTo>
                  <a:cubicBezTo>
                    <a:pt x="77" y="70"/>
                    <a:pt x="77" y="70"/>
                    <a:pt x="77" y="70"/>
                  </a:cubicBezTo>
                  <a:cubicBezTo>
                    <a:pt x="77" y="69"/>
                    <a:pt x="77" y="69"/>
                    <a:pt x="77" y="69"/>
                  </a:cubicBezTo>
                  <a:cubicBezTo>
                    <a:pt x="77" y="69"/>
                    <a:pt x="75" y="66"/>
                    <a:pt x="77" y="66"/>
                  </a:cubicBezTo>
                  <a:cubicBezTo>
                    <a:pt x="78" y="66"/>
                    <a:pt x="78" y="66"/>
                    <a:pt x="78" y="66"/>
                  </a:cubicBezTo>
                  <a:cubicBezTo>
                    <a:pt x="78" y="66"/>
                    <a:pt x="79" y="65"/>
                    <a:pt x="79" y="64"/>
                  </a:cubicBezTo>
                  <a:cubicBezTo>
                    <a:pt x="79" y="64"/>
                    <a:pt x="79" y="64"/>
                    <a:pt x="79" y="64"/>
                  </a:cubicBezTo>
                  <a:cubicBezTo>
                    <a:pt x="82" y="62"/>
                    <a:pt x="83" y="62"/>
                    <a:pt x="83" y="60"/>
                  </a:cubicBezTo>
                  <a:cubicBezTo>
                    <a:pt x="82" y="60"/>
                    <a:pt x="82" y="60"/>
                    <a:pt x="82" y="60"/>
                  </a:cubicBezTo>
                  <a:cubicBezTo>
                    <a:pt x="82" y="60"/>
                    <a:pt x="82" y="59"/>
                    <a:pt x="82" y="60"/>
                  </a:cubicBezTo>
                  <a:cubicBezTo>
                    <a:pt x="83" y="60"/>
                    <a:pt x="83" y="60"/>
                    <a:pt x="83" y="60"/>
                  </a:cubicBezTo>
                  <a:cubicBezTo>
                    <a:pt x="84" y="60"/>
                    <a:pt x="84" y="59"/>
                    <a:pt x="84" y="59"/>
                  </a:cubicBezTo>
                  <a:cubicBezTo>
                    <a:pt x="84" y="59"/>
                    <a:pt x="84" y="59"/>
                    <a:pt x="84" y="59"/>
                  </a:cubicBezTo>
                  <a:cubicBezTo>
                    <a:pt x="84" y="57"/>
                    <a:pt x="84" y="57"/>
                    <a:pt x="84" y="57"/>
                  </a:cubicBezTo>
                  <a:cubicBezTo>
                    <a:pt x="86" y="57"/>
                    <a:pt x="86" y="57"/>
                    <a:pt x="86" y="57"/>
                  </a:cubicBezTo>
                  <a:cubicBezTo>
                    <a:pt x="84" y="57"/>
                    <a:pt x="84" y="57"/>
                    <a:pt x="84" y="57"/>
                  </a:cubicBezTo>
                  <a:cubicBezTo>
                    <a:pt x="86" y="56"/>
                    <a:pt x="86" y="57"/>
                    <a:pt x="86" y="56"/>
                  </a:cubicBezTo>
                  <a:cubicBezTo>
                    <a:pt x="86" y="56"/>
                    <a:pt x="86" y="56"/>
                    <a:pt x="86" y="56"/>
                  </a:cubicBezTo>
                  <a:cubicBezTo>
                    <a:pt x="86" y="56"/>
                    <a:pt x="87" y="56"/>
                    <a:pt x="87" y="55"/>
                  </a:cubicBezTo>
                  <a:cubicBezTo>
                    <a:pt x="86" y="55"/>
                    <a:pt x="86" y="55"/>
                    <a:pt x="86" y="55"/>
                  </a:cubicBezTo>
                  <a:cubicBezTo>
                    <a:pt x="87" y="52"/>
                    <a:pt x="87" y="52"/>
                    <a:pt x="87" y="55"/>
                  </a:cubicBezTo>
                  <a:cubicBezTo>
                    <a:pt x="87" y="52"/>
                    <a:pt x="87" y="52"/>
                    <a:pt x="87" y="51"/>
                  </a:cubicBezTo>
                  <a:cubicBezTo>
                    <a:pt x="90" y="51"/>
                    <a:pt x="91" y="48"/>
                    <a:pt x="91" y="47"/>
                  </a:cubicBezTo>
                  <a:cubicBezTo>
                    <a:pt x="91" y="47"/>
                    <a:pt x="91" y="47"/>
                    <a:pt x="91" y="47"/>
                  </a:cubicBezTo>
                  <a:cubicBezTo>
                    <a:pt x="91" y="45"/>
                    <a:pt x="92" y="47"/>
                    <a:pt x="92" y="47"/>
                  </a:cubicBezTo>
                  <a:cubicBezTo>
                    <a:pt x="91" y="47"/>
                    <a:pt x="91" y="45"/>
                    <a:pt x="91" y="45"/>
                  </a:cubicBezTo>
                  <a:cubicBezTo>
                    <a:pt x="90" y="44"/>
                    <a:pt x="91" y="45"/>
                    <a:pt x="92" y="45"/>
                  </a:cubicBezTo>
                  <a:cubicBezTo>
                    <a:pt x="92" y="45"/>
                    <a:pt x="91" y="45"/>
                    <a:pt x="92" y="45"/>
                  </a:cubicBezTo>
                  <a:cubicBezTo>
                    <a:pt x="92" y="45"/>
                    <a:pt x="92" y="44"/>
                    <a:pt x="95" y="44"/>
                  </a:cubicBezTo>
                  <a:cubicBezTo>
                    <a:pt x="92" y="44"/>
                    <a:pt x="92" y="44"/>
                    <a:pt x="92" y="44"/>
                  </a:cubicBezTo>
                  <a:cubicBezTo>
                    <a:pt x="92" y="44"/>
                    <a:pt x="92" y="44"/>
                    <a:pt x="92" y="44"/>
                  </a:cubicBezTo>
                  <a:cubicBezTo>
                    <a:pt x="92" y="43"/>
                    <a:pt x="90" y="44"/>
                    <a:pt x="90" y="43"/>
                  </a:cubicBezTo>
                  <a:cubicBezTo>
                    <a:pt x="90" y="43"/>
                    <a:pt x="90" y="43"/>
                    <a:pt x="90" y="43"/>
                  </a:cubicBezTo>
                  <a:cubicBezTo>
                    <a:pt x="88" y="42"/>
                    <a:pt x="88" y="43"/>
                    <a:pt x="88" y="42"/>
                  </a:cubicBezTo>
                  <a:cubicBezTo>
                    <a:pt x="88" y="42"/>
                    <a:pt x="90" y="42"/>
                    <a:pt x="91" y="43"/>
                  </a:cubicBezTo>
                  <a:cubicBezTo>
                    <a:pt x="91" y="42"/>
                    <a:pt x="92" y="43"/>
                    <a:pt x="95" y="43"/>
                  </a:cubicBezTo>
                  <a:cubicBezTo>
                    <a:pt x="92" y="42"/>
                    <a:pt x="92" y="43"/>
                    <a:pt x="92" y="43"/>
                  </a:cubicBezTo>
                  <a:cubicBezTo>
                    <a:pt x="91" y="42"/>
                    <a:pt x="92" y="42"/>
                    <a:pt x="92" y="42"/>
                  </a:cubicBezTo>
                  <a:cubicBezTo>
                    <a:pt x="95" y="42"/>
                    <a:pt x="95" y="42"/>
                    <a:pt x="95" y="42"/>
                  </a:cubicBezTo>
                  <a:cubicBezTo>
                    <a:pt x="95" y="42"/>
                    <a:pt x="95" y="42"/>
                    <a:pt x="95" y="42"/>
                  </a:cubicBezTo>
                  <a:cubicBezTo>
                    <a:pt x="96" y="42"/>
                    <a:pt x="96" y="42"/>
                    <a:pt x="96" y="42"/>
                  </a:cubicBezTo>
                  <a:cubicBezTo>
                    <a:pt x="97" y="42"/>
                    <a:pt x="96" y="39"/>
                    <a:pt x="97" y="42"/>
                  </a:cubicBezTo>
                  <a:cubicBezTo>
                    <a:pt x="96" y="39"/>
                    <a:pt x="95" y="39"/>
                    <a:pt x="95" y="39"/>
                  </a:cubicBezTo>
                  <a:cubicBezTo>
                    <a:pt x="96" y="39"/>
                    <a:pt x="96" y="38"/>
                    <a:pt x="97" y="39"/>
                  </a:cubicBezTo>
                  <a:cubicBezTo>
                    <a:pt x="96" y="39"/>
                    <a:pt x="96" y="39"/>
                    <a:pt x="96" y="39"/>
                  </a:cubicBezTo>
                  <a:cubicBezTo>
                    <a:pt x="96" y="38"/>
                    <a:pt x="97" y="38"/>
                    <a:pt x="96" y="38"/>
                  </a:cubicBezTo>
                  <a:cubicBezTo>
                    <a:pt x="97" y="38"/>
                    <a:pt x="97" y="38"/>
                    <a:pt x="97" y="38"/>
                  </a:cubicBezTo>
                  <a:cubicBezTo>
                    <a:pt x="97" y="38"/>
                    <a:pt x="97" y="38"/>
                    <a:pt x="96" y="36"/>
                  </a:cubicBezTo>
                  <a:cubicBezTo>
                    <a:pt x="97" y="36"/>
                    <a:pt x="99" y="36"/>
                    <a:pt x="97" y="35"/>
                  </a:cubicBezTo>
                  <a:cubicBezTo>
                    <a:pt x="97" y="35"/>
                    <a:pt x="97" y="35"/>
                    <a:pt x="99" y="35"/>
                  </a:cubicBezTo>
                  <a:cubicBezTo>
                    <a:pt x="99" y="36"/>
                    <a:pt x="97" y="35"/>
                    <a:pt x="99" y="36"/>
                  </a:cubicBezTo>
                  <a:cubicBezTo>
                    <a:pt x="97" y="35"/>
                    <a:pt x="99" y="36"/>
                    <a:pt x="99" y="36"/>
                  </a:cubicBezTo>
                  <a:cubicBezTo>
                    <a:pt x="99" y="35"/>
                    <a:pt x="99" y="35"/>
                    <a:pt x="99" y="35"/>
                  </a:cubicBezTo>
                  <a:cubicBezTo>
                    <a:pt x="99" y="35"/>
                    <a:pt x="99" y="35"/>
                    <a:pt x="100" y="35"/>
                  </a:cubicBezTo>
                  <a:cubicBezTo>
                    <a:pt x="99" y="35"/>
                    <a:pt x="99" y="35"/>
                    <a:pt x="99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0" y="35"/>
                    <a:pt x="99" y="34"/>
                    <a:pt x="100" y="34"/>
                  </a:cubicBezTo>
                  <a:cubicBezTo>
                    <a:pt x="99" y="34"/>
                    <a:pt x="99" y="34"/>
                    <a:pt x="99" y="34"/>
                  </a:cubicBezTo>
                  <a:cubicBezTo>
                    <a:pt x="99" y="34"/>
                    <a:pt x="99" y="34"/>
                    <a:pt x="99" y="32"/>
                  </a:cubicBezTo>
                  <a:cubicBezTo>
                    <a:pt x="101" y="34"/>
                    <a:pt x="101" y="34"/>
                    <a:pt x="101" y="34"/>
                  </a:cubicBezTo>
                  <a:cubicBezTo>
                    <a:pt x="101" y="34"/>
                    <a:pt x="100" y="32"/>
                    <a:pt x="101" y="32"/>
                  </a:cubicBezTo>
                  <a:cubicBezTo>
                    <a:pt x="100" y="34"/>
                    <a:pt x="100" y="34"/>
                    <a:pt x="100" y="34"/>
                  </a:cubicBezTo>
                  <a:cubicBezTo>
                    <a:pt x="100" y="32"/>
                    <a:pt x="99" y="32"/>
                    <a:pt x="100" y="31"/>
                  </a:cubicBezTo>
                  <a:cubicBezTo>
                    <a:pt x="100" y="31"/>
                    <a:pt x="101" y="31"/>
                    <a:pt x="101" y="32"/>
                  </a:cubicBezTo>
                  <a:cubicBezTo>
                    <a:pt x="101" y="32"/>
                    <a:pt x="101" y="31"/>
                    <a:pt x="100" y="31"/>
                  </a:cubicBezTo>
                  <a:cubicBezTo>
                    <a:pt x="101" y="31"/>
                    <a:pt x="101" y="32"/>
                    <a:pt x="101" y="31"/>
                  </a:cubicBezTo>
                  <a:cubicBezTo>
                    <a:pt x="101" y="30"/>
                    <a:pt x="101" y="30"/>
                    <a:pt x="101" y="30"/>
                  </a:cubicBezTo>
                  <a:cubicBezTo>
                    <a:pt x="100" y="30"/>
                    <a:pt x="100" y="30"/>
                    <a:pt x="100" y="30"/>
                  </a:cubicBezTo>
                  <a:cubicBezTo>
                    <a:pt x="100" y="30"/>
                    <a:pt x="100" y="30"/>
                    <a:pt x="100" y="30"/>
                  </a:cubicBezTo>
                  <a:cubicBezTo>
                    <a:pt x="99" y="29"/>
                    <a:pt x="99" y="29"/>
                    <a:pt x="99" y="29"/>
                  </a:cubicBezTo>
                  <a:cubicBezTo>
                    <a:pt x="99" y="29"/>
                    <a:pt x="99" y="29"/>
                    <a:pt x="99" y="29"/>
                  </a:cubicBezTo>
                  <a:cubicBezTo>
                    <a:pt x="100" y="30"/>
                    <a:pt x="101" y="29"/>
                    <a:pt x="103" y="29"/>
                  </a:cubicBezTo>
                  <a:cubicBezTo>
                    <a:pt x="103" y="29"/>
                    <a:pt x="100" y="26"/>
                    <a:pt x="103" y="26"/>
                  </a:cubicBezTo>
                  <a:cubicBezTo>
                    <a:pt x="103" y="26"/>
                    <a:pt x="104" y="26"/>
                    <a:pt x="103" y="26"/>
                  </a:cubicBezTo>
                  <a:cubicBezTo>
                    <a:pt x="103" y="26"/>
                    <a:pt x="104" y="29"/>
                    <a:pt x="104" y="26"/>
                  </a:cubicBezTo>
                  <a:cubicBezTo>
                    <a:pt x="104" y="26"/>
                    <a:pt x="104" y="25"/>
                    <a:pt x="103" y="25"/>
                  </a:cubicBezTo>
                  <a:cubicBezTo>
                    <a:pt x="103" y="26"/>
                    <a:pt x="103" y="26"/>
                    <a:pt x="103" y="26"/>
                  </a:cubicBezTo>
                  <a:cubicBezTo>
                    <a:pt x="101" y="25"/>
                    <a:pt x="101" y="25"/>
                    <a:pt x="101" y="25"/>
                  </a:cubicBezTo>
                  <a:cubicBezTo>
                    <a:pt x="101" y="25"/>
                    <a:pt x="101" y="23"/>
                    <a:pt x="103" y="25"/>
                  </a:cubicBezTo>
                  <a:cubicBezTo>
                    <a:pt x="103" y="25"/>
                    <a:pt x="103" y="25"/>
                    <a:pt x="103" y="25"/>
                  </a:cubicBezTo>
                  <a:cubicBezTo>
                    <a:pt x="104" y="25"/>
                    <a:pt x="103" y="23"/>
                    <a:pt x="104" y="23"/>
                  </a:cubicBezTo>
                  <a:cubicBezTo>
                    <a:pt x="104" y="25"/>
                    <a:pt x="104" y="25"/>
                    <a:pt x="105" y="25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3"/>
                    <a:pt x="105" y="25"/>
                    <a:pt x="107" y="23"/>
                  </a:cubicBezTo>
                  <a:cubicBezTo>
                    <a:pt x="105" y="23"/>
                    <a:pt x="105" y="23"/>
                    <a:pt x="105" y="23"/>
                  </a:cubicBezTo>
                  <a:cubicBezTo>
                    <a:pt x="104" y="23"/>
                    <a:pt x="105" y="25"/>
                    <a:pt x="104" y="23"/>
                  </a:cubicBezTo>
                  <a:cubicBezTo>
                    <a:pt x="104" y="23"/>
                    <a:pt x="105" y="23"/>
                    <a:pt x="105" y="22"/>
                  </a:cubicBezTo>
                  <a:cubicBezTo>
                    <a:pt x="104" y="22"/>
                    <a:pt x="104" y="23"/>
                    <a:pt x="104" y="23"/>
                  </a:cubicBezTo>
                  <a:cubicBezTo>
                    <a:pt x="104" y="22"/>
                    <a:pt x="103" y="22"/>
                    <a:pt x="104" y="21"/>
                  </a:cubicBezTo>
                  <a:cubicBezTo>
                    <a:pt x="105" y="21"/>
                    <a:pt x="105" y="22"/>
                    <a:pt x="105" y="22"/>
                  </a:cubicBezTo>
                  <a:cubicBezTo>
                    <a:pt x="105" y="21"/>
                    <a:pt x="107" y="21"/>
                    <a:pt x="107" y="21"/>
                  </a:cubicBezTo>
                  <a:cubicBezTo>
                    <a:pt x="105" y="19"/>
                    <a:pt x="109" y="19"/>
                    <a:pt x="107" y="19"/>
                  </a:cubicBezTo>
                  <a:cubicBezTo>
                    <a:pt x="107" y="21"/>
                    <a:pt x="105" y="21"/>
                    <a:pt x="104" y="21"/>
                  </a:cubicBezTo>
                  <a:cubicBezTo>
                    <a:pt x="104" y="21"/>
                    <a:pt x="104" y="22"/>
                    <a:pt x="103" y="21"/>
                  </a:cubicBezTo>
                  <a:cubicBezTo>
                    <a:pt x="104" y="21"/>
                    <a:pt x="103" y="19"/>
                    <a:pt x="101" y="19"/>
                  </a:cubicBezTo>
                  <a:cubicBezTo>
                    <a:pt x="103" y="19"/>
                    <a:pt x="103" y="19"/>
                    <a:pt x="103" y="19"/>
                  </a:cubicBezTo>
                  <a:cubicBezTo>
                    <a:pt x="103" y="19"/>
                    <a:pt x="103" y="19"/>
                    <a:pt x="104" y="21"/>
                  </a:cubicBezTo>
                  <a:cubicBezTo>
                    <a:pt x="104" y="19"/>
                    <a:pt x="105" y="19"/>
                    <a:pt x="105" y="19"/>
                  </a:cubicBezTo>
                  <a:cubicBezTo>
                    <a:pt x="105" y="18"/>
                    <a:pt x="105" y="18"/>
                    <a:pt x="104" y="18"/>
                  </a:cubicBezTo>
                  <a:cubicBezTo>
                    <a:pt x="105" y="18"/>
                    <a:pt x="105" y="17"/>
                    <a:pt x="105" y="16"/>
                  </a:cubicBezTo>
                  <a:cubicBezTo>
                    <a:pt x="107" y="17"/>
                    <a:pt x="107" y="16"/>
                    <a:pt x="109" y="16"/>
                  </a:cubicBezTo>
                  <a:cubicBezTo>
                    <a:pt x="109" y="17"/>
                    <a:pt x="109" y="17"/>
                    <a:pt x="109" y="17"/>
                  </a:cubicBezTo>
                  <a:cubicBezTo>
                    <a:pt x="110" y="17"/>
                    <a:pt x="109" y="17"/>
                    <a:pt x="109" y="17"/>
                  </a:cubicBezTo>
                  <a:cubicBezTo>
                    <a:pt x="110" y="17"/>
                    <a:pt x="107" y="16"/>
                    <a:pt x="109" y="16"/>
                  </a:cubicBezTo>
                  <a:cubicBezTo>
                    <a:pt x="109" y="17"/>
                    <a:pt x="107" y="16"/>
                    <a:pt x="107" y="16"/>
                  </a:cubicBezTo>
                  <a:cubicBezTo>
                    <a:pt x="107" y="13"/>
                    <a:pt x="105" y="13"/>
                    <a:pt x="105" y="13"/>
                  </a:cubicBezTo>
                  <a:cubicBezTo>
                    <a:pt x="107" y="13"/>
                    <a:pt x="109" y="12"/>
                    <a:pt x="109" y="12"/>
                  </a:cubicBezTo>
                  <a:cubicBezTo>
                    <a:pt x="109" y="10"/>
                    <a:pt x="110" y="9"/>
                    <a:pt x="110" y="9"/>
                  </a:cubicBezTo>
                  <a:cubicBezTo>
                    <a:pt x="110" y="8"/>
                    <a:pt x="109" y="8"/>
                    <a:pt x="109" y="8"/>
                  </a:cubicBezTo>
                  <a:cubicBezTo>
                    <a:pt x="109" y="6"/>
                    <a:pt x="110" y="8"/>
                    <a:pt x="110" y="8"/>
                  </a:cubicBezTo>
                  <a:cubicBezTo>
                    <a:pt x="110" y="8"/>
                    <a:pt x="110" y="8"/>
                    <a:pt x="110" y="8"/>
                  </a:cubicBezTo>
                  <a:cubicBezTo>
                    <a:pt x="110" y="8"/>
                    <a:pt x="110" y="5"/>
                    <a:pt x="112" y="6"/>
                  </a:cubicBezTo>
                  <a:cubicBezTo>
                    <a:pt x="110" y="6"/>
                    <a:pt x="110" y="6"/>
                    <a:pt x="110" y="6"/>
                  </a:cubicBezTo>
                  <a:cubicBezTo>
                    <a:pt x="110" y="5"/>
                    <a:pt x="110" y="5"/>
                    <a:pt x="110" y="5"/>
                  </a:cubicBezTo>
                  <a:cubicBezTo>
                    <a:pt x="110" y="5"/>
                    <a:pt x="110" y="5"/>
                    <a:pt x="110" y="5"/>
                  </a:cubicBezTo>
                  <a:cubicBezTo>
                    <a:pt x="109" y="4"/>
                    <a:pt x="110" y="4"/>
                    <a:pt x="110" y="4"/>
                  </a:cubicBezTo>
                  <a:cubicBezTo>
                    <a:pt x="112" y="5"/>
                    <a:pt x="112" y="5"/>
                    <a:pt x="112" y="5"/>
                  </a:cubicBezTo>
                  <a:cubicBezTo>
                    <a:pt x="112" y="4"/>
                    <a:pt x="112" y="2"/>
                    <a:pt x="113" y="2"/>
                  </a:cubicBezTo>
                  <a:cubicBezTo>
                    <a:pt x="112" y="2"/>
                    <a:pt x="112" y="2"/>
                    <a:pt x="112" y="2"/>
                  </a:cubicBezTo>
                  <a:cubicBezTo>
                    <a:pt x="113" y="2"/>
                    <a:pt x="113" y="2"/>
                    <a:pt x="113" y="2"/>
                  </a:cubicBezTo>
                  <a:cubicBezTo>
                    <a:pt x="112" y="0"/>
                    <a:pt x="112" y="0"/>
                    <a:pt x="113" y="0"/>
                  </a:cubicBezTo>
                  <a:cubicBezTo>
                    <a:pt x="110" y="0"/>
                    <a:pt x="110" y="0"/>
                    <a:pt x="110" y="0"/>
                  </a:cubicBezTo>
                  <a:cubicBezTo>
                    <a:pt x="110" y="2"/>
                    <a:pt x="112" y="0"/>
                    <a:pt x="112" y="2"/>
                  </a:cubicBezTo>
                  <a:cubicBezTo>
                    <a:pt x="112" y="2"/>
                    <a:pt x="112" y="2"/>
                    <a:pt x="110" y="2"/>
                  </a:cubicBezTo>
                  <a:cubicBezTo>
                    <a:pt x="112" y="2"/>
                    <a:pt x="112" y="2"/>
                    <a:pt x="112" y="2"/>
                  </a:cubicBezTo>
                  <a:cubicBezTo>
                    <a:pt x="110" y="2"/>
                    <a:pt x="110" y="2"/>
                    <a:pt x="110" y="2"/>
                  </a:cubicBezTo>
                  <a:cubicBezTo>
                    <a:pt x="110" y="2"/>
                    <a:pt x="109" y="2"/>
                    <a:pt x="110" y="2"/>
                  </a:cubicBezTo>
                  <a:cubicBezTo>
                    <a:pt x="109" y="2"/>
                    <a:pt x="109" y="2"/>
                    <a:pt x="109" y="2"/>
                  </a:cubicBezTo>
                  <a:cubicBezTo>
                    <a:pt x="109" y="4"/>
                    <a:pt x="109" y="4"/>
                    <a:pt x="109" y="4"/>
                  </a:cubicBezTo>
                  <a:cubicBezTo>
                    <a:pt x="109" y="2"/>
                    <a:pt x="107" y="2"/>
                    <a:pt x="107" y="4"/>
                  </a:cubicBezTo>
                  <a:cubicBezTo>
                    <a:pt x="109" y="5"/>
                    <a:pt x="105" y="5"/>
                    <a:pt x="105" y="5"/>
                  </a:cubicBezTo>
                  <a:cubicBezTo>
                    <a:pt x="107" y="5"/>
                    <a:pt x="109" y="5"/>
                    <a:pt x="109" y="5"/>
                  </a:cubicBezTo>
                  <a:cubicBezTo>
                    <a:pt x="109" y="6"/>
                    <a:pt x="109" y="6"/>
                    <a:pt x="109" y="6"/>
                  </a:cubicBezTo>
                  <a:cubicBezTo>
                    <a:pt x="107" y="6"/>
                    <a:pt x="107" y="6"/>
                    <a:pt x="105" y="6"/>
                  </a:cubicBezTo>
                  <a:cubicBezTo>
                    <a:pt x="107" y="6"/>
                    <a:pt x="107" y="6"/>
                    <a:pt x="107" y="6"/>
                  </a:cubicBezTo>
                  <a:cubicBezTo>
                    <a:pt x="105" y="6"/>
                    <a:pt x="105" y="6"/>
                    <a:pt x="104" y="8"/>
                  </a:cubicBezTo>
                  <a:cubicBezTo>
                    <a:pt x="104" y="9"/>
                    <a:pt x="104" y="9"/>
                    <a:pt x="103" y="10"/>
                  </a:cubicBezTo>
                  <a:cubicBezTo>
                    <a:pt x="104" y="10"/>
                    <a:pt x="104" y="10"/>
                    <a:pt x="104" y="10"/>
                  </a:cubicBezTo>
                  <a:cubicBezTo>
                    <a:pt x="103" y="10"/>
                    <a:pt x="103" y="12"/>
                    <a:pt x="101" y="13"/>
                  </a:cubicBezTo>
                  <a:cubicBezTo>
                    <a:pt x="101" y="16"/>
                    <a:pt x="100" y="16"/>
                    <a:pt x="100" y="17"/>
                  </a:cubicBezTo>
                  <a:cubicBezTo>
                    <a:pt x="99" y="18"/>
                    <a:pt x="97" y="19"/>
                    <a:pt x="96" y="22"/>
                  </a:cubicBezTo>
                  <a:cubicBezTo>
                    <a:pt x="97" y="22"/>
                    <a:pt x="97" y="22"/>
                    <a:pt x="97" y="22"/>
                  </a:cubicBezTo>
                  <a:cubicBezTo>
                    <a:pt x="96" y="22"/>
                    <a:pt x="97" y="22"/>
                    <a:pt x="97" y="23"/>
                  </a:cubicBezTo>
                  <a:cubicBezTo>
                    <a:pt x="97" y="22"/>
                    <a:pt x="96" y="23"/>
                    <a:pt x="96" y="23"/>
                  </a:cubicBezTo>
                  <a:cubicBezTo>
                    <a:pt x="96" y="25"/>
                    <a:pt x="95" y="25"/>
                    <a:pt x="92" y="25"/>
                  </a:cubicBezTo>
                  <a:cubicBezTo>
                    <a:pt x="92" y="26"/>
                    <a:pt x="92" y="26"/>
                    <a:pt x="92" y="26"/>
                  </a:cubicBezTo>
                  <a:cubicBezTo>
                    <a:pt x="91" y="26"/>
                    <a:pt x="92" y="29"/>
                    <a:pt x="91" y="30"/>
                  </a:cubicBezTo>
                  <a:cubicBezTo>
                    <a:pt x="91" y="30"/>
                    <a:pt x="92" y="30"/>
                    <a:pt x="91" y="30"/>
                  </a:cubicBezTo>
                  <a:cubicBezTo>
                    <a:pt x="91" y="31"/>
                    <a:pt x="90" y="31"/>
                    <a:pt x="90" y="31"/>
                  </a:cubicBezTo>
                  <a:cubicBezTo>
                    <a:pt x="88" y="32"/>
                    <a:pt x="88" y="32"/>
                    <a:pt x="88" y="34"/>
                  </a:cubicBezTo>
                  <a:cubicBezTo>
                    <a:pt x="86" y="35"/>
                    <a:pt x="86" y="38"/>
                    <a:pt x="83" y="39"/>
                  </a:cubicBezTo>
                  <a:cubicBezTo>
                    <a:pt x="84" y="42"/>
                    <a:pt x="84" y="42"/>
                    <a:pt x="84" y="42"/>
                  </a:cubicBezTo>
                  <a:cubicBezTo>
                    <a:pt x="82" y="43"/>
                    <a:pt x="82" y="45"/>
                    <a:pt x="78" y="47"/>
                  </a:cubicBezTo>
                  <a:cubicBezTo>
                    <a:pt x="79" y="48"/>
                    <a:pt x="79" y="48"/>
                    <a:pt x="79" y="48"/>
                  </a:cubicBezTo>
                  <a:cubicBezTo>
                    <a:pt x="79" y="48"/>
                    <a:pt x="78" y="49"/>
                    <a:pt x="78" y="48"/>
                  </a:cubicBezTo>
                  <a:cubicBezTo>
                    <a:pt x="78" y="49"/>
                    <a:pt x="77" y="49"/>
                    <a:pt x="77" y="51"/>
                  </a:cubicBezTo>
                  <a:cubicBezTo>
                    <a:pt x="77" y="51"/>
                    <a:pt x="77" y="51"/>
                    <a:pt x="75" y="51"/>
                  </a:cubicBezTo>
                  <a:cubicBezTo>
                    <a:pt x="75" y="52"/>
                    <a:pt x="75" y="55"/>
                    <a:pt x="74" y="55"/>
                  </a:cubicBezTo>
                  <a:cubicBezTo>
                    <a:pt x="74" y="55"/>
                    <a:pt x="74" y="55"/>
                    <a:pt x="74" y="55"/>
                  </a:cubicBezTo>
                  <a:cubicBezTo>
                    <a:pt x="75" y="55"/>
                    <a:pt x="75" y="55"/>
                    <a:pt x="75" y="56"/>
                  </a:cubicBezTo>
                  <a:cubicBezTo>
                    <a:pt x="74" y="56"/>
                    <a:pt x="74" y="57"/>
                    <a:pt x="74" y="56"/>
                  </a:cubicBezTo>
                  <a:cubicBezTo>
                    <a:pt x="74" y="57"/>
                    <a:pt x="71" y="59"/>
                    <a:pt x="71" y="60"/>
                  </a:cubicBezTo>
                  <a:cubicBezTo>
                    <a:pt x="71" y="60"/>
                    <a:pt x="71" y="60"/>
                    <a:pt x="71" y="60"/>
                  </a:cubicBezTo>
                  <a:cubicBezTo>
                    <a:pt x="70" y="61"/>
                    <a:pt x="70" y="62"/>
                    <a:pt x="69" y="62"/>
                  </a:cubicBezTo>
                  <a:cubicBezTo>
                    <a:pt x="69" y="64"/>
                    <a:pt x="70" y="64"/>
                    <a:pt x="70" y="64"/>
                  </a:cubicBezTo>
                  <a:cubicBezTo>
                    <a:pt x="69" y="64"/>
                    <a:pt x="69" y="64"/>
                    <a:pt x="69" y="64"/>
                  </a:cubicBezTo>
                  <a:cubicBezTo>
                    <a:pt x="67" y="65"/>
                    <a:pt x="67" y="69"/>
                    <a:pt x="65" y="70"/>
                  </a:cubicBezTo>
                  <a:cubicBezTo>
                    <a:pt x="64" y="73"/>
                    <a:pt x="62" y="75"/>
                    <a:pt x="60" y="78"/>
                  </a:cubicBezTo>
                  <a:cubicBezTo>
                    <a:pt x="61" y="78"/>
                    <a:pt x="61" y="78"/>
                    <a:pt x="61" y="78"/>
                  </a:cubicBezTo>
                  <a:cubicBezTo>
                    <a:pt x="60" y="78"/>
                    <a:pt x="61" y="82"/>
                    <a:pt x="58" y="82"/>
                  </a:cubicBezTo>
                  <a:cubicBezTo>
                    <a:pt x="58" y="82"/>
                    <a:pt x="58" y="82"/>
                    <a:pt x="58" y="83"/>
                  </a:cubicBezTo>
                  <a:cubicBezTo>
                    <a:pt x="57" y="83"/>
                    <a:pt x="58" y="85"/>
                    <a:pt x="57" y="86"/>
                  </a:cubicBezTo>
                  <a:cubicBezTo>
                    <a:pt x="57" y="86"/>
                    <a:pt x="57" y="86"/>
                    <a:pt x="57" y="86"/>
                  </a:cubicBezTo>
                  <a:cubicBezTo>
                    <a:pt x="57" y="87"/>
                    <a:pt x="56" y="87"/>
                    <a:pt x="56" y="88"/>
                  </a:cubicBezTo>
                  <a:cubicBezTo>
                    <a:pt x="56" y="88"/>
                    <a:pt x="56" y="88"/>
                    <a:pt x="56" y="88"/>
                  </a:cubicBezTo>
                  <a:cubicBezTo>
                    <a:pt x="57" y="88"/>
                    <a:pt x="54" y="88"/>
                    <a:pt x="56" y="90"/>
                  </a:cubicBezTo>
                  <a:cubicBezTo>
                    <a:pt x="56" y="90"/>
                    <a:pt x="54" y="90"/>
                    <a:pt x="56" y="90"/>
                  </a:cubicBezTo>
                  <a:cubicBezTo>
                    <a:pt x="54" y="92"/>
                    <a:pt x="51" y="95"/>
                    <a:pt x="49" y="98"/>
                  </a:cubicBezTo>
                  <a:cubicBezTo>
                    <a:pt x="49" y="100"/>
                    <a:pt x="52" y="99"/>
                    <a:pt x="49" y="100"/>
                  </a:cubicBezTo>
                  <a:cubicBezTo>
                    <a:pt x="49" y="100"/>
                    <a:pt x="49" y="99"/>
                    <a:pt x="49" y="100"/>
                  </a:cubicBezTo>
                  <a:cubicBezTo>
                    <a:pt x="48" y="100"/>
                    <a:pt x="51" y="102"/>
                    <a:pt x="49" y="102"/>
                  </a:cubicBezTo>
                  <a:cubicBezTo>
                    <a:pt x="48" y="100"/>
                    <a:pt x="49" y="102"/>
                    <a:pt x="48" y="102"/>
                  </a:cubicBezTo>
                  <a:cubicBezTo>
                    <a:pt x="48" y="103"/>
                    <a:pt x="49" y="103"/>
                    <a:pt x="48" y="103"/>
                  </a:cubicBezTo>
                  <a:cubicBezTo>
                    <a:pt x="48" y="104"/>
                    <a:pt x="48" y="104"/>
                    <a:pt x="48" y="104"/>
                  </a:cubicBezTo>
                  <a:cubicBezTo>
                    <a:pt x="47" y="104"/>
                    <a:pt x="47" y="105"/>
                    <a:pt x="44" y="105"/>
                  </a:cubicBezTo>
                  <a:cubicBezTo>
                    <a:pt x="41" y="112"/>
                    <a:pt x="36" y="117"/>
                    <a:pt x="32" y="124"/>
                  </a:cubicBezTo>
                  <a:cubicBezTo>
                    <a:pt x="30" y="129"/>
                    <a:pt x="27" y="134"/>
                    <a:pt x="23" y="141"/>
                  </a:cubicBezTo>
                  <a:cubicBezTo>
                    <a:pt x="23" y="142"/>
                    <a:pt x="23" y="142"/>
                    <a:pt x="22" y="143"/>
                  </a:cubicBezTo>
                  <a:cubicBezTo>
                    <a:pt x="22" y="143"/>
                    <a:pt x="22" y="143"/>
                    <a:pt x="22" y="143"/>
                  </a:cubicBezTo>
                  <a:cubicBezTo>
                    <a:pt x="22" y="143"/>
                    <a:pt x="22" y="145"/>
                    <a:pt x="21" y="145"/>
                  </a:cubicBezTo>
                  <a:cubicBezTo>
                    <a:pt x="19" y="146"/>
                    <a:pt x="18" y="150"/>
                    <a:pt x="18" y="151"/>
                  </a:cubicBezTo>
                  <a:cubicBezTo>
                    <a:pt x="18" y="151"/>
                    <a:pt x="18" y="151"/>
                    <a:pt x="18" y="151"/>
                  </a:cubicBezTo>
                  <a:cubicBezTo>
                    <a:pt x="18" y="151"/>
                    <a:pt x="18" y="151"/>
                    <a:pt x="18" y="151"/>
                  </a:cubicBezTo>
                  <a:cubicBezTo>
                    <a:pt x="18" y="152"/>
                    <a:pt x="18" y="152"/>
                    <a:pt x="18" y="152"/>
                  </a:cubicBezTo>
                  <a:cubicBezTo>
                    <a:pt x="18" y="152"/>
                    <a:pt x="17" y="152"/>
                    <a:pt x="17" y="151"/>
                  </a:cubicBezTo>
                  <a:cubicBezTo>
                    <a:pt x="13" y="156"/>
                    <a:pt x="10" y="164"/>
                    <a:pt x="8" y="168"/>
                  </a:cubicBezTo>
                  <a:cubicBezTo>
                    <a:pt x="8" y="169"/>
                    <a:pt x="6" y="171"/>
                    <a:pt x="5" y="172"/>
                  </a:cubicBezTo>
                  <a:cubicBezTo>
                    <a:pt x="4" y="178"/>
                    <a:pt x="2" y="182"/>
                    <a:pt x="0" y="185"/>
                  </a:cubicBezTo>
                  <a:cubicBezTo>
                    <a:pt x="0" y="185"/>
                    <a:pt x="2" y="188"/>
                    <a:pt x="4" y="185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86" name="Hình tự do 149"/>
            <p:cNvSpPr/>
            <p:nvPr/>
          </p:nvSpPr>
          <p:spPr bwMode="auto">
            <a:xfrm>
              <a:off x="4269" y="3621"/>
              <a:ext cx="267" cy="441"/>
            </a:xfrm>
            <a:custGeom>
              <a:avLst/>
              <a:gdLst>
                <a:gd name="T0" fmla="*/ 14 w 113"/>
                <a:gd name="T1" fmla="*/ 166 h 187"/>
                <a:gd name="T2" fmla="*/ 19 w 113"/>
                <a:gd name="T3" fmla="*/ 161 h 187"/>
                <a:gd name="T4" fmla="*/ 27 w 113"/>
                <a:gd name="T5" fmla="*/ 150 h 187"/>
                <a:gd name="T6" fmla="*/ 28 w 113"/>
                <a:gd name="T7" fmla="*/ 146 h 187"/>
                <a:gd name="T8" fmla="*/ 36 w 113"/>
                <a:gd name="T9" fmla="*/ 135 h 187"/>
                <a:gd name="T10" fmla="*/ 37 w 113"/>
                <a:gd name="T11" fmla="*/ 131 h 187"/>
                <a:gd name="T12" fmla="*/ 43 w 113"/>
                <a:gd name="T13" fmla="*/ 124 h 187"/>
                <a:gd name="T14" fmla="*/ 46 w 113"/>
                <a:gd name="T15" fmla="*/ 118 h 187"/>
                <a:gd name="T16" fmla="*/ 46 w 113"/>
                <a:gd name="T17" fmla="*/ 114 h 187"/>
                <a:gd name="T18" fmla="*/ 49 w 113"/>
                <a:gd name="T19" fmla="*/ 111 h 187"/>
                <a:gd name="T20" fmla="*/ 54 w 113"/>
                <a:gd name="T21" fmla="*/ 106 h 187"/>
                <a:gd name="T22" fmla="*/ 56 w 113"/>
                <a:gd name="T23" fmla="*/ 103 h 187"/>
                <a:gd name="T24" fmla="*/ 60 w 113"/>
                <a:gd name="T25" fmla="*/ 98 h 187"/>
                <a:gd name="T26" fmla="*/ 62 w 113"/>
                <a:gd name="T27" fmla="*/ 94 h 187"/>
                <a:gd name="T28" fmla="*/ 65 w 113"/>
                <a:gd name="T29" fmla="*/ 89 h 187"/>
                <a:gd name="T30" fmla="*/ 69 w 113"/>
                <a:gd name="T31" fmla="*/ 81 h 187"/>
                <a:gd name="T32" fmla="*/ 70 w 113"/>
                <a:gd name="T33" fmla="*/ 79 h 187"/>
                <a:gd name="T34" fmla="*/ 73 w 113"/>
                <a:gd name="T35" fmla="*/ 76 h 187"/>
                <a:gd name="T36" fmla="*/ 74 w 113"/>
                <a:gd name="T37" fmla="*/ 72 h 187"/>
                <a:gd name="T38" fmla="*/ 75 w 113"/>
                <a:gd name="T39" fmla="*/ 72 h 187"/>
                <a:gd name="T40" fmla="*/ 76 w 113"/>
                <a:gd name="T41" fmla="*/ 69 h 187"/>
                <a:gd name="T42" fmla="*/ 82 w 113"/>
                <a:gd name="T43" fmla="*/ 59 h 187"/>
                <a:gd name="T44" fmla="*/ 86 w 113"/>
                <a:gd name="T45" fmla="*/ 56 h 187"/>
                <a:gd name="T46" fmla="*/ 87 w 113"/>
                <a:gd name="T47" fmla="*/ 52 h 187"/>
                <a:gd name="T48" fmla="*/ 91 w 113"/>
                <a:gd name="T49" fmla="*/ 45 h 187"/>
                <a:gd name="T50" fmla="*/ 89 w 113"/>
                <a:gd name="T51" fmla="*/ 42 h 187"/>
                <a:gd name="T52" fmla="*/ 93 w 113"/>
                <a:gd name="T53" fmla="*/ 41 h 187"/>
                <a:gd name="T54" fmla="*/ 96 w 113"/>
                <a:gd name="T55" fmla="*/ 39 h 187"/>
                <a:gd name="T56" fmla="*/ 99 w 113"/>
                <a:gd name="T57" fmla="*/ 35 h 187"/>
                <a:gd name="T58" fmla="*/ 100 w 113"/>
                <a:gd name="T59" fmla="*/ 35 h 187"/>
                <a:gd name="T60" fmla="*/ 100 w 113"/>
                <a:gd name="T61" fmla="*/ 32 h 187"/>
                <a:gd name="T62" fmla="*/ 100 w 113"/>
                <a:gd name="T63" fmla="*/ 29 h 187"/>
                <a:gd name="T64" fmla="*/ 104 w 113"/>
                <a:gd name="T65" fmla="*/ 26 h 187"/>
                <a:gd name="T66" fmla="*/ 104 w 113"/>
                <a:gd name="T67" fmla="*/ 25 h 187"/>
                <a:gd name="T68" fmla="*/ 105 w 113"/>
                <a:gd name="T69" fmla="*/ 24 h 187"/>
                <a:gd name="T70" fmla="*/ 108 w 113"/>
                <a:gd name="T71" fmla="*/ 20 h 187"/>
                <a:gd name="T72" fmla="*/ 104 w 113"/>
                <a:gd name="T73" fmla="*/ 18 h 187"/>
                <a:gd name="T74" fmla="*/ 108 w 113"/>
                <a:gd name="T75" fmla="*/ 16 h 187"/>
                <a:gd name="T76" fmla="*/ 109 w 113"/>
                <a:gd name="T77" fmla="*/ 5 h 187"/>
                <a:gd name="T78" fmla="*/ 109 w 113"/>
                <a:gd name="T79" fmla="*/ 4 h 187"/>
                <a:gd name="T80" fmla="*/ 113 w 113"/>
                <a:gd name="T81" fmla="*/ 0 h 187"/>
                <a:gd name="T82" fmla="*/ 109 w 113"/>
                <a:gd name="T83" fmla="*/ 0 h 187"/>
                <a:gd name="T84" fmla="*/ 108 w 113"/>
                <a:gd name="T85" fmla="*/ 5 h 187"/>
                <a:gd name="T86" fmla="*/ 101 w 113"/>
                <a:gd name="T87" fmla="*/ 12 h 187"/>
                <a:gd name="T88" fmla="*/ 92 w 113"/>
                <a:gd name="T89" fmla="*/ 25 h 187"/>
                <a:gd name="T90" fmla="*/ 83 w 113"/>
                <a:gd name="T91" fmla="*/ 39 h 187"/>
                <a:gd name="T92" fmla="*/ 76 w 113"/>
                <a:gd name="T93" fmla="*/ 51 h 187"/>
                <a:gd name="T94" fmla="*/ 70 w 113"/>
                <a:gd name="T95" fmla="*/ 59 h 187"/>
                <a:gd name="T96" fmla="*/ 61 w 113"/>
                <a:gd name="T97" fmla="*/ 79 h 187"/>
                <a:gd name="T98" fmla="*/ 56 w 113"/>
                <a:gd name="T99" fmla="*/ 89 h 187"/>
                <a:gd name="T100" fmla="*/ 49 w 113"/>
                <a:gd name="T101" fmla="*/ 102 h 187"/>
                <a:gd name="T102" fmla="*/ 23 w 113"/>
                <a:gd name="T103" fmla="*/ 140 h 187"/>
                <a:gd name="T104" fmla="*/ 17 w 113"/>
                <a:gd name="T105" fmla="*/ 150 h 187"/>
                <a:gd name="T106" fmla="*/ 5 w 113"/>
                <a:gd name="T107" fmla="*/ 186 h 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3" h="187">
                  <a:moveTo>
                    <a:pt x="5" y="186"/>
                  </a:moveTo>
                  <a:cubicBezTo>
                    <a:pt x="7" y="184"/>
                    <a:pt x="7" y="179"/>
                    <a:pt x="10" y="178"/>
                  </a:cubicBezTo>
                  <a:cubicBezTo>
                    <a:pt x="10" y="178"/>
                    <a:pt x="9" y="178"/>
                    <a:pt x="9" y="176"/>
                  </a:cubicBezTo>
                  <a:cubicBezTo>
                    <a:pt x="11" y="175"/>
                    <a:pt x="13" y="171"/>
                    <a:pt x="13" y="169"/>
                  </a:cubicBezTo>
                  <a:cubicBezTo>
                    <a:pt x="13" y="169"/>
                    <a:pt x="13" y="169"/>
                    <a:pt x="13" y="169"/>
                  </a:cubicBezTo>
                  <a:cubicBezTo>
                    <a:pt x="13" y="166"/>
                    <a:pt x="14" y="166"/>
                    <a:pt x="14" y="166"/>
                  </a:cubicBezTo>
                  <a:cubicBezTo>
                    <a:pt x="14" y="166"/>
                    <a:pt x="14" y="166"/>
                    <a:pt x="14" y="166"/>
                  </a:cubicBezTo>
                  <a:cubicBezTo>
                    <a:pt x="15" y="165"/>
                    <a:pt x="15" y="165"/>
                    <a:pt x="15" y="165"/>
                  </a:cubicBezTo>
                  <a:cubicBezTo>
                    <a:pt x="15" y="165"/>
                    <a:pt x="15" y="165"/>
                    <a:pt x="14" y="163"/>
                  </a:cubicBezTo>
                  <a:cubicBezTo>
                    <a:pt x="15" y="163"/>
                    <a:pt x="15" y="163"/>
                    <a:pt x="15" y="163"/>
                  </a:cubicBezTo>
                  <a:cubicBezTo>
                    <a:pt x="19" y="163"/>
                    <a:pt x="17" y="162"/>
                    <a:pt x="19" y="161"/>
                  </a:cubicBezTo>
                  <a:cubicBezTo>
                    <a:pt x="19" y="161"/>
                    <a:pt x="19" y="161"/>
                    <a:pt x="19" y="161"/>
                  </a:cubicBezTo>
                  <a:cubicBezTo>
                    <a:pt x="20" y="159"/>
                    <a:pt x="22" y="157"/>
                    <a:pt x="23" y="156"/>
                  </a:cubicBezTo>
                  <a:cubicBezTo>
                    <a:pt x="23" y="156"/>
                    <a:pt x="23" y="156"/>
                    <a:pt x="23" y="153"/>
                  </a:cubicBezTo>
                  <a:cubicBezTo>
                    <a:pt x="23" y="156"/>
                    <a:pt x="24" y="153"/>
                    <a:pt x="24" y="153"/>
                  </a:cubicBezTo>
                  <a:cubicBezTo>
                    <a:pt x="24" y="152"/>
                    <a:pt x="26" y="153"/>
                    <a:pt x="26" y="152"/>
                  </a:cubicBezTo>
                  <a:cubicBezTo>
                    <a:pt x="26" y="152"/>
                    <a:pt x="26" y="152"/>
                    <a:pt x="26" y="152"/>
                  </a:cubicBezTo>
                  <a:cubicBezTo>
                    <a:pt x="27" y="152"/>
                    <a:pt x="26" y="150"/>
                    <a:pt x="27" y="150"/>
                  </a:cubicBezTo>
                  <a:cubicBezTo>
                    <a:pt x="26" y="150"/>
                    <a:pt x="26" y="150"/>
                    <a:pt x="26" y="150"/>
                  </a:cubicBezTo>
                  <a:cubicBezTo>
                    <a:pt x="27" y="150"/>
                    <a:pt x="26" y="149"/>
                    <a:pt x="27" y="149"/>
                  </a:cubicBezTo>
                  <a:cubicBezTo>
                    <a:pt x="27" y="149"/>
                    <a:pt x="27" y="149"/>
                    <a:pt x="27" y="149"/>
                  </a:cubicBezTo>
                  <a:cubicBezTo>
                    <a:pt x="27" y="148"/>
                    <a:pt x="27" y="148"/>
                    <a:pt x="27" y="148"/>
                  </a:cubicBezTo>
                  <a:cubicBezTo>
                    <a:pt x="27" y="148"/>
                    <a:pt x="27" y="148"/>
                    <a:pt x="27" y="148"/>
                  </a:cubicBezTo>
                  <a:cubicBezTo>
                    <a:pt x="28" y="148"/>
                    <a:pt x="28" y="146"/>
                    <a:pt x="28" y="146"/>
                  </a:cubicBezTo>
                  <a:cubicBezTo>
                    <a:pt x="28" y="146"/>
                    <a:pt x="28" y="148"/>
                    <a:pt x="27" y="146"/>
                  </a:cubicBezTo>
                  <a:cubicBezTo>
                    <a:pt x="30" y="144"/>
                    <a:pt x="32" y="140"/>
                    <a:pt x="33" y="137"/>
                  </a:cubicBezTo>
                  <a:cubicBezTo>
                    <a:pt x="33" y="137"/>
                    <a:pt x="33" y="137"/>
                    <a:pt x="33" y="136"/>
                  </a:cubicBezTo>
                  <a:cubicBezTo>
                    <a:pt x="33" y="136"/>
                    <a:pt x="33" y="136"/>
                    <a:pt x="35" y="136"/>
                  </a:cubicBezTo>
                  <a:cubicBezTo>
                    <a:pt x="35" y="135"/>
                    <a:pt x="35" y="135"/>
                    <a:pt x="35" y="135"/>
                  </a:cubicBezTo>
                  <a:cubicBezTo>
                    <a:pt x="36" y="135"/>
                    <a:pt x="36" y="135"/>
                    <a:pt x="36" y="135"/>
                  </a:cubicBezTo>
                  <a:cubicBezTo>
                    <a:pt x="35" y="135"/>
                    <a:pt x="35" y="135"/>
                    <a:pt x="35" y="133"/>
                  </a:cubicBezTo>
                  <a:cubicBezTo>
                    <a:pt x="36" y="133"/>
                    <a:pt x="36" y="133"/>
                    <a:pt x="36" y="133"/>
                  </a:cubicBezTo>
                  <a:cubicBezTo>
                    <a:pt x="36" y="133"/>
                    <a:pt x="36" y="133"/>
                    <a:pt x="36" y="132"/>
                  </a:cubicBezTo>
                  <a:cubicBezTo>
                    <a:pt x="37" y="132"/>
                    <a:pt x="36" y="132"/>
                    <a:pt x="37" y="131"/>
                  </a:cubicBezTo>
                  <a:cubicBezTo>
                    <a:pt x="36" y="131"/>
                    <a:pt x="36" y="131"/>
                    <a:pt x="36" y="131"/>
                  </a:cubicBezTo>
                  <a:cubicBezTo>
                    <a:pt x="36" y="129"/>
                    <a:pt x="37" y="132"/>
                    <a:pt x="37" y="131"/>
                  </a:cubicBezTo>
                  <a:cubicBezTo>
                    <a:pt x="37" y="131"/>
                    <a:pt x="37" y="131"/>
                    <a:pt x="37" y="131"/>
                  </a:cubicBezTo>
                  <a:cubicBezTo>
                    <a:pt x="39" y="131"/>
                    <a:pt x="39" y="129"/>
                    <a:pt x="39" y="127"/>
                  </a:cubicBezTo>
                  <a:cubicBezTo>
                    <a:pt x="39" y="127"/>
                    <a:pt x="39" y="127"/>
                    <a:pt x="39" y="127"/>
                  </a:cubicBezTo>
                  <a:cubicBezTo>
                    <a:pt x="40" y="127"/>
                    <a:pt x="40" y="126"/>
                    <a:pt x="40" y="126"/>
                  </a:cubicBezTo>
                  <a:cubicBezTo>
                    <a:pt x="40" y="124"/>
                    <a:pt x="39" y="124"/>
                    <a:pt x="40" y="124"/>
                  </a:cubicBezTo>
                  <a:cubicBezTo>
                    <a:pt x="41" y="124"/>
                    <a:pt x="41" y="123"/>
                    <a:pt x="43" y="124"/>
                  </a:cubicBezTo>
                  <a:cubicBezTo>
                    <a:pt x="43" y="123"/>
                    <a:pt x="43" y="122"/>
                    <a:pt x="43" y="122"/>
                  </a:cubicBezTo>
                  <a:cubicBezTo>
                    <a:pt x="41" y="120"/>
                    <a:pt x="41" y="120"/>
                    <a:pt x="41" y="120"/>
                  </a:cubicBezTo>
                  <a:cubicBezTo>
                    <a:pt x="41" y="120"/>
                    <a:pt x="41" y="120"/>
                    <a:pt x="41" y="120"/>
                  </a:cubicBezTo>
                  <a:cubicBezTo>
                    <a:pt x="41" y="120"/>
                    <a:pt x="41" y="120"/>
                    <a:pt x="40" y="120"/>
                  </a:cubicBezTo>
                  <a:cubicBezTo>
                    <a:pt x="41" y="120"/>
                    <a:pt x="41" y="119"/>
                    <a:pt x="41" y="119"/>
                  </a:cubicBezTo>
                  <a:cubicBezTo>
                    <a:pt x="43" y="119"/>
                    <a:pt x="45" y="119"/>
                    <a:pt x="46" y="118"/>
                  </a:cubicBezTo>
                  <a:cubicBezTo>
                    <a:pt x="45" y="119"/>
                    <a:pt x="45" y="118"/>
                    <a:pt x="45" y="118"/>
                  </a:cubicBezTo>
                  <a:cubicBezTo>
                    <a:pt x="48" y="118"/>
                    <a:pt x="48" y="118"/>
                    <a:pt x="48" y="118"/>
                  </a:cubicBezTo>
                  <a:cubicBezTo>
                    <a:pt x="48" y="118"/>
                    <a:pt x="46" y="118"/>
                    <a:pt x="46" y="116"/>
                  </a:cubicBezTo>
                  <a:cubicBezTo>
                    <a:pt x="48" y="116"/>
                    <a:pt x="48" y="116"/>
                    <a:pt x="48" y="116"/>
                  </a:cubicBezTo>
                  <a:cubicBezTo>
                    <a:pt x="48" y="116"/>
                    <a:pt x="49" y="116"/>
                    <a:pt x="48" y="114"/>
                  </a:cubicBezTo>
                  <a:cubicBezTo>
                    <a:pt x="48" y="114"/>
                    <a:pt x="48" y="114"/>
                    <a:pt x="46" y="114"/>
                  </a:cubicBezTo>
                  <a:cubicBezTo>
                    <a:pt x="48" y="114"/>
                    <a:pt x="48" y="114"/>
                    <a:pt x="48" y="112"/>
                  </a:cubicBezTo>
                  <a:cubicBezTo>
                    <a:pt x="48" y="112"/>
                    <a:pt x="48" y="112"/>
                    <a:pt x="48" y="112"/>
                  </a:cubicBezTo>
                  <a:cubicBezTo>
                    <a:pt x="49" y="112"/>
                    <a:pt x="49" y="112"/>
                    <a:pt x="49" y="112"/>
                  </a:cubicBezTo>
                  <a:cubicBezTo>
                    <a:pt x="49" y="112"/>
                    <a:pt x="49" y="112"/>
                    <a:pt x="49" y="112"/>
                  </a:cubicBezTo>
                  <a:cubicBezTo>
                    <a:pt x="50" y="112"/>
                    <a:pt x="50" y="112"/>
                    <a:pt x="50" y="112"/>
                  </a:cubicBezTo>
                  <a:cubicBezTo>
                    <a:pt x="50" y="112"/>
                    <a:pt x="50" y="112"/>
                    <a:pt x="49" y="111"/>
                  </a:cubicBezTo>
                  <a:cubicBezTo>
                    <a:pt x="50" y="111"/>
                    <a:pt x="52" y="111"/>
                    <a:pt x="52" y="110"/>
                  </a:cubicBezTo>
                  <a:cubicBezTo>
                    <a:pt x="53" y="111"/>
                    <a:pt x="50" y="110"/>
                    <a:pt x="52" y="110"/>
                  </a:cubicBezTo>
                  <a:cubicBezTo>
                    <a:pt x="52" y="109"/>
                    <a:pt x="53" y="109"/>
                    <a:pt x="53" y="107"/>
                  </a:cubicBezTo>
                  <a:cubicBezTo>
                    <a:pt x="53" y="109"/>
                    <a:pt x="53" y="109"/>
                    <a:pt x="53" y="109"/>
                  </a:cubicBezTo>
                  <a:cubicBezTo>
                    <a:pt x="53" y="107"/>
                    <a:pt x="53" y="107"/>
                    <a:pt x="53" y="107"/>
                  </a:cubicBezTo>
                  <a:cubicBezTo>
                    <a:pt x="53" y="107"/>
                    <a:pt x="53" y="106"/>
                    <a:pt x="54" y="106"/>
                  </a:cubicBezTo>
                  <a:cubicBezTo>
                    <a:pt x="54" y="106"/>
                    <a:pt x="54" y="106"/>
                    <a:pt x="53" y="106"/>
                  </a:cubicBezTo>
                  <a:cubicBezTo>
                    <a:pt x="54" y="106"/>
                    <a:pt x="56" y="105"/>
                    <a:pt x="56" y="103"/>
                  </a:cubicBezTo>
                  <a:cubicBezTo>
                    <a:pt x="57" y="103"/>
                    <a:pt x="57" y="103"/>
                    <a:pt x="57" y="103"/>
                  </a:cubicBezTo>
                  <a:cubicBezTo>
                    <a:pt x="57" y="103"/>
                    <a:pt x="57" y="103"/>
                    <a:pt x="57" y="103"/>
                  </a:cubicBezTo>
                  <a:cubicBezTo>
                    <a:pt x="57" y="102"/>
                    <a:pt x="57" y="102"/>
                    <a:pt x="57" y="102"/>
                  </a:cubicBezTo>
                  <a:cubicBezTo>
                    <a:pt x="60" y="102"/>
                    <a:pt x="54" y="103"/>
                    <a:pt x="56" y="103"/>
                  </a:cubicBezTo>
                  <a:cubicBezTo>
                    <a:pt x="56" y="102"/>
                    <a:pt x="57" y="102"/>
                    <a:pt x="57" y="102"/>
                  </a:cubicBezTo>
                  <a:cubicBezTo>
                    <a:pt x="57" y="102"/>
                    <a:pt x="60" y="102"/>
                    <a:pt x="57" y="99"/>
                  </a:cubicBezTo>
                  <a:cubicBezTo>
                    <a:pt x="57" y="99"/>
                    <a:pt x="56" y="99"/>
                    <a:pt x="57" y="99"/>
                  </a:cubicBezTo>
                  <a:cubicBezTo>
                    <a:pt x="57" y="98"/>
                    <a:pt x="57" y="99"/>
                    <a:pt x="57" y="98"/>
                  </a:cubicBezTo>
                  <a:cubicBezTo>
                    <a:pt x="60" y="98"/>
                    <a:pt x="60" y="98"/>
                    <a:pt x="60" y="98"/>
                  </a:cubicBezTo>
                  <a:cubicBezTo>
                    <a:pt x="60" y="99"/>
                    <a:pt x="60" y="98"/>
                    <a:pt x="60" y="98"/>
                  </a:cubicBezTo>
                  <a:cubicBezTo>
                    <a:pt x="60" y="98"/>
                    <a:pt x="61" y="98"/>
                    <a:pt x="60" y="97"/>
                  </a:cubicBezTo>
                  <a:cubicBezTo>
                    <a:pt x="60" y="97"/>
                    <a:pt x="60" y="97"/>
                    <a:pt x="60" y="97"/>
                  </a:cubicBezTo>
                  <a:cubicBezTo>
                    <a:pt x="60" y="97"/>
                    <a:pt x="60" y="97"/>
                    <a:pt x="61" y="97"/>
                  </a:cubicBezTo>
                  <a:cubicBezTo>
                    <a:pt x="61" y="97"/>
                    <a:pt x="61" y="97"/>
                    <a:pt x="61" y="97"/>
                  </a:cubicBezTo>
                  <a:cubicBezTo>
                    <a:pt x="61" y="97"/>
                    <a:pt x="61" y="96"/>
                    <a:pt x="62" y="96"/>
                  </a:cubicBezTo>
                  <a:cubicBezTo>
                    <a:pt x="62" y="94"/>
                    <a:pt x="62" y="94"/>
                    <a:pt x="62" y="94"/>
                  </a:cubicBezTo>
                  <a:cubicBezTo>
                    <a:pt x="62" y="93"/>
                    <a:pt x="63" y="93"/>
                    <a:pt x="63" y="93"/>
                  </a:cubicBezTo>
                  <a:cubicBezTo>
                    <a:pt x="63" y="93"/>
                    <a:pt x="63" y="93"/>
                    <a:pt x="62" y="93"/>
                  </a:cubicBezTo>
                  <a:cubicBezTo>
                    <a:pt x="62" y="92"/>
                    <a:pt x="63" y="92"/>
                    <a:pt x="63" y="92"/>
                  </a:cubicBezTo>
                  <a:cubicBezTo>
                    <a:pt x="63" y="92"/>
                    <a:pt x="63" y="90"/>
                    <a:pt x="62" y="90"/>
                  </a:cubicBezTo>
                  <a:cubicBezTo>
                    <a:pt x="63" y="90"/>
                    <a:pt x="63" y="90"/>
                    <a:pt x="65" y="90"/>
                  </a:cubicBezTo>
                  <a:cubicBezTo>
                    <a:pt x="63" y="89"/>
                    <a:pt x="66" y="90"/>
                    <a:pt x="65" y="89"/>
                  </a:cubicBezTo>
                  <a:cubicBezTo>
                    <a:pt x="65" y="89"/>
                    <a:pt x="65" y="89"/>
                    <a:pt x="63" y="89"/>
                  </a:cubicBezTo>
                  <a:cubicBezTo>
                    <a:pt x="63" y="86"/>
                    <a:pt x="66" y="86"/>
                    <a:pt x="65" y="86"/>
                  </a:cubicBezTo>
                  <a:cubicBezTo>
                    <a:pt x="66" y="86"/>
                    <a:pt x="66" y="86"/>
                    <a:pt x="66" y="86"/>
                  </a:cubicBezTo>
                  <a:cubicBezTo>
                    <a:pt x="66" y="86"/>
                    <a:pt x="67" y="86"/>
                    <a:pt x="66" y="85"/>
                  </a:cubicBezTo>
                  <a:cubicBezTo>
                    <a:pt x="67" y="85"/>
                    <a:pt x="66" y="84"/>
                    <a:pt x="67" y="85"/>
                  </a:cubicBezTo>
                  <a:cubicBezTo>
                    <a:pt x="67" y="84"/>
                    <a:pt x="70" y="82"/>
                    <a:pt x="69" y="81"/>
                  </a:cubicBezTo>
                  <a:cubicBezTo>
                    <a:pt x="69" y="81"/>
                    <a:pt x="69" y="80"/>
                    <a:pt x="69" y="81"/>
                  </a:cubicBezTo>
                  <a:cubicBezTo>
                    <a:pt x="69" y="81"/>
                    <a:pt x="69" y="81"/>
                    <a:pt x="69" y="81"/>
                  </a:cubicBezTo>
                  <a:cubicBezTo>
                    <a:pt x="69" y="81"/>
                    <a:pt x="69" y="81"/>
                    <a:pt x="69" y="81"/>
                  </a:cubicBezTo>
                  <a:cubicBezTo>
                    <a:pt x="69" y="80"/>
                    <a:pt x="69" y="80"/>
                    <a:pt x="69" y="80"/>
                  </a:cubicBezTo>
                  <a:cubicBezTo>
                    <a:pt x="67" y="79"/>
                    <a:pt x="70" y="80"/>
                    <a:pt x="70" y="80"/>
                  </a:cubicBezTo>
                  <a:cubicBezTo>
                    <a:pt x="70" y="79"/>
                    <a:pt x="70" y="79"/>
                    <a:pt x="70" y="79"/>
                  </a:cubicBezTo>
                  <a:cubicBezTo>
                    <a:pt x="73" y="79"/>
                    <a:pt x="73" y="79"/>
                    <a:pt x="73" y="79"/>
                  </a:cubicBezTo>
                  <a:cubicBezTo>
                    <a:pt x="73" y="77"/>
                    <a:pt x="70" y="77"/>
                    <a:pt x="70" y="77"/>
                  </a:cubicBezTo>
                  <a:cubicBezTo>
                    <a:pt x="70" y="77"/>
                    <a:pt x="70" y="76"/>
                    <a:pt x="73" y="77"/>
                  </a:cubicBezTo>
                  <a:cubicBezTo>
                    <a:pt x="70" y="76"/>
                    <a:pt x="70" y="76"/>
                    <a:pt x="70" y="76"/>
                  </a:cubicBezTo>
                  <a:cubicBezTo>
                    <a:pt x="73" y="76"/>
                    <a:pt x="73" y="76"/>
                    <a:pt x="73" y="76"/>
                  </a:cubicBezTo>
                  <a:cubicBezTo>
                    <a:pt x="73" y="76"/>
                    <a:pt x="73" y="76"/>
                    <a:pt x="73" y="76"/>
                  </a:cubicBezTo>
                  <a:cubicBezTo>
                    <a:pt x="70" y="76"/>
                    <a:pt x="73" y="73"/>
                    <a:pt x="73" y="73"/>
                  </a:cubicBezTo>
                  <a:cubicBezTo>
                    <a:pt x="73" y="76"/>
                    <a:pt x="73" y="76"/>
                    <a:pt x="73" y="76"/>
                  </a:cubicBezTo>
                  <a:cubicBezTo>
                    <a:pt x="74" y="76"/>
                    <a:pt x="74" y="76"/>
                    <a:pt x="74" y="76"/>
                  </a:cubicBezTo>
                  <a:cubicBezTo>
                    <a:pt x="73" y="76"/>
                    <a:pt x="74" y="73"/>
                    <a:pt x="74" y="73"/>
                  </a:cubicBezTo>
                  <a:cubicBezTo>
                    <a:pt x="74" y="73"/>
                    <a:pt x="74" y="73"/>
                    <a:pt x="75" y="73"/>
                  </a:cubicBezTo>
                  <a:cubicBezTo>
                    <a:pt x="74" y="73"/>
                    <a:pt x="75" y="72"/>
                    <a:pt x="74" y="72"/>
                  </a:cubicBezTo>
                  <a:cubicBezTo>
                    <a:pt x="74" y="73"/>
                    <a:pt x="74" y="73"/>
                    <a:pt x="74" y="73"/>
                  </a:cubicBezTo>
                  <a:cubicBezTo>
                    <a:pt x="74" y="72"/>
                    <a:pt x="73" y="72"/>
                    <a:pt x="74" y="72"/>
                  </a:cubicBezTo>
                  <a:cubicBezTo>
                    <a:pt x="74" y="72"/>
                    <a:pt x="75" y="73"/>
                    <a:pt x="75" y="72"/>
                  </a:cubicBezTo>
                  <a:cubicBezTo>
                    <a:pt x="75" y="72"/>
                    <a:pt x="75" y="72"/>
                    <a:pt x="74" y="72"/>
                  </a:cubicBezTo>
                  <a:cubicBezTo>
                    <a:pt x="74" y="71"/>
                    <a:pt x="74" y="71"/>
                    <a:pt x="74" y="71"/>
                  </a:cubicBezTo>
                  <a:cubicBezTo>
                    <a:pt x="75" y="72"/>
                    <a:pt x="75" y="72"/>
                    <a:pt x="75" y="72"/>
                  </a:cubicBezTo>
                  <a:cubicBezTo>
                    <a:pt x="75" y="72"/>
                    <a:pt x="75" y="72"/>
                    <a:pt x="75" y="72"/>
                  </a:cubicBezTo>
                  <a:cubicBezTo>
                    <a:pt x="75" y="72"/>
                    <a:pt x="75" y="71"/>
                    <a:pt x="76" y="71"/>
                  </a:cubicBezTo>
                  <a:cubicBezTo>
                    <a:pt x="76" y="71"/>
                    <a:pt x="76" y="71"/>
                    <a:pt x="76" y="69"/>
                  </a:cubicBezTo>
                  <a:cubicBezTo>
                    <a:pt x="76" y="69"/>
                    <a:pt x="76" y="69"/>
                    <a:pt x="76" y="69"/>
                  </a:cubicBezTo>
                  <a:cubicBezTo>
                    <a:pt x="76" y="69"/>
                    <a:pt x="76" y="69"/>
                    <a:pt x="76" y="69"/>
                  </a:cubicBezTo>
                  <a:cubicBezTo>
                    <a:pt x="76" y="69"/>
                    <a:pt x="76" y="69"/>
                    <a:pt x="76" y="69"/>
                  </a:cubicBezTo>
                  <a:cubicBezTo>
                    <a:pt x="76" y="68"/>
                    <a:pt x="78" y="68"/>
                    <a:pt x="78" y="68"/>
                  </a:cubicBezTo>
                  <a:cubicBezTo>
                    <a:pt x="78" y="68"/>
                    <a:pt x="75" y="67"/>
                    <a:pt x="76" y="67"/>
                  </a:cubicBezTo>
                  <a:cubicBezTo>
                    <a:pt x="78" y="67"/>
                    <a:pt x="78" y="67"/>
                    <a:pt x="78" y="67"/>
                  </a:cubicBezTo>
                  <a:cubicBezTo>
                    <a:pt x="78" y="65"/>
                    <a:pt x="80" y="65"/>
                    <a:pt x="79" y="64"/>
                  </a:cubicBezTo>
                  <a:cubicBezTo>
                    <a:pt x="80" y="64"/>
                    <a:pt x="80" y="64"/>
                    <a:pt x="80" y="64"/>
                  </a:cubicBezTo>
                  <a:cubicBezTo>
                    <a:pt x="80" y="63"/>
                    <a:pt x="83" y="60"/>
                    <a:pt x="82" y="59"/>
                  </a:cubicBezTo>
                  <a:cubicBezTo>
                    <a:pt x="82" y="59"/>
                    <a:pt x="82" y="59"/>
                    <a:pt x="80" y="59"/>
                  </a:cubicBezTo>
                  <a:cubicBezTo>
                    <a:pt x="82" y="59"/>
                    <a:pt x="80" y="58"/>
                    <a:pt x="82" y="58"/>
                  </a:cubicBezTo>
                  <a:cubicBezTo>
                    <a:pt x="82" y="59"/>
                    <a:pt x="82" y="59"/>
                    <a:pt x="82" y="59"/>
                  </a:cubicBezTo>
                  <a:cubicBezTo>
                    <a:pt x="83" y="59"/>
                    <a:pt x="83" y="58"/>
                    <a:pt x="83" y="56"/>
                  </a:cubicBezTo>
                  <a:cubicBezTo>
                    <a:pt x="83" y="58"/>
                    <a:pt x="86" y="58"/>
                    <a:pt x="86" y="58"/>
                  </a:cubicBezTo>
                  <a:cubicBezTo>
                    <a:pt x="83" y="56"/>
                    <a:pt x="83" y="56"/>
                    <a:pt x="86" y="56"/>
                  </a:cubicBezTo>
                  <a:cubicBezTo>
                    <a:pt x="86" y="56"/>
                    <a:pt x="86" y="56"/>
                    <a:pt x="86" y="56"/>
                  </a:cubicBezTo>
                  <a:cubicBezTo>
                    <a:pt x="86" y="55"/>
                    <a:pt x="86" y="55"/>
                    <a:pt x="86" y="55"/>
                  </a:cubicBezTo>
                  <a:cubicBezTo>
                    <a:pt x="86" y="55"/>
                    <a:pt x="87" y="56"/>
                    <a:pt x="86" y="55"/>
                  </a:cubicBezTo>
                  <a:cubicBezTo>
                    <a:pt x="86" y="55"/>
                    <a:pt x="86" y="55"/>
                    <a:pt x="86" y="55"/>
                  </a:cubicBezTo>
                  <a:cubicBezTo>
                    <a:pt x="87" y="55"/>
                    <a:pt x="87" y="54"/>
                    <a:pt x="87" y="54"/>
                  </a:cubicBezTo>
                  <a:cubicBezTo>
                    <a:pt x="87" y="52"/>
                    <a:pt x="87" y="52"/>
                    <a:pt x="87" y="52"/>
                  </a:cubicBezTo>
                  <a:cubicBezTo>
                    <a:pt x="88" y="52"/>
                    <a:pt x="88" y="52"/>
                    <a:pt x="88" y="52"/>
                  </a:cubicBezTo>
                  <a:cubicBezTo>
                    <a:pt x="88" y="52"/>
                    <a:pt x="88" y="51"/>
                    <a:pt x="87" y="51"/>
                  </a:cubicBezTo>
                  <a:cubicBezTo>
                    <a:pt x="89" y="50"/>
                    <a:pt x="91" y="47"/>
                    <a:pt x="92" y="46"/>
                  </a:cubicBezTo>
                  <a:cubicBezTo>
                    <a:pt x="91" y="46"/>
                    <a:pt x="91" y="46"/>
                    <a:pt x="91" y="46"/>
                  </a:cubicBezTo>
                  <a:cubicBezTo>
                    <a:pt x="91" y="45"/>
                    <a:pt x="92" y="46"/>
                    <a:pt x="92" y="45"/>
                  </a:cubicBezTo>
                  <a:cubicBezTo>
                    <a:pt x="91" y="45"/>
                    <a:pt x="91" y="45"/>
                    <a:pt x="91" y="45"/>
                  </a:cubicBezTo>
                  <a:cubicBezTo>
                    <a:pt x="91" y="43"/>
                    <a:pt x="92" y="45"/>
                    <a:pt x="92" y="43"/>
                  </a:cubicBezTo>
                  <a:cubicBezTo>
                    <a:pt x="93" y="43"/>
                    <a:pt x="92" y="43"/>
                    <a:pt x="92" y="45"/>
                  </a:cubicBezTo>
                  <a:cubicBezTo>
                    <a:pt x="92" y="45"/>
                    <a:pt x="92" y="43"/>
                    <a:pt x="93" y="43"/>
                  </a:cubicBezTo>
                  <a:cubicBezTo>
                    <a:pt x="92" y="43"/>
                    <a:pt x="92" y="43"/>
                    <a:pt x="92" y="43"/>
                  </a:cubicBezTo>
                  <a:cubicBezTo>
                    <a:pt x="92" y="42"/>
                    <a:pt x="92" y="42"/>
                    <a:pt x="92" y="42"/>
                  </a:cubicBezTo>
                  <a:cubicBezTo>
                    <a:pt x="92" y="42"/>
                    <a:pt x="91" y="43"/>
                    <a:pt x="89" y="42"/>
                  </a:cubicBezTo>
                  <a:cubicBezTo>
                    <a:pt x="89" y="41"/>
                    <a:pt x="89" y="41"/>
                    <a:pt x="89" y="41"/>
                  </a:cubicBezTo>
                  <a:cubicBezTo>
                    <a:pt x="89" y="41"/>
                    <a:pt x="88" y="42"/>
                    <a:pt x="88" y="41"/>
                  </a:cubicBezTo>
                  <a:cubicBezTo>
                    <a:pt x="89" y="41"/>
                    <a:pt x="91" y="41"/>
                    <a:pt x="91" y="41"/>
                  </a:cubicBezTo>
                  <a:cubicBezTo>
                    <a:pt x="92" y="41"/>
                    <a:pt x="93" y="42"/>
                    <a:pt x="93" y="41"/>
                  </a:cubicBezTo>
                  <a:cubicBezTo>
                    <a:pt x="93" y="41"/>
                    <a:pt x="93" y="42"/>
                    <a:pt x="92" y="41"/>
                  </a:cubicBezTo>
                  <a:cubicBezTo>
                    <a:pt x="93" y="41"/>
                    <a:pt x="93" y="41"/>
                    <a:pt x="93" y="41"/>
                  </a:cubicBezTo>
                  <a:cubicBezTo>
                    <a:pt x="95" y="41"/>
                    <a:pt x="95" y="41"/>
                    <a:pt x="95" y="41"/>
                  </a:cubicBezTo>
                  <a:cubicBezTo>
                    <a:pt x="95" y="41"/>
                    <a:pt x="93" y="41"/>
                    <a:pt x="93" y="39"/>
                  </a:cubicBezTo>
                  <a:cubicBezTo>
                    <a:pt x="95" y="41"/>
                    <a:pt x="95" y="39"/>
                    <a:pt x="95" y="41"/>
                  </a:cubicBezTo>
                  <a:cubicBezTo>
                    <a:pt x="96" y="41"/>
                    <a:pt x="95" y="39"/>
                    <a:pt x="96" y="39"/>
                  </a:cubicBezTo>
                  <a:cubicBezTo>
                    <a:pt x="96" y="39"/>
                    <a:pt x="93" y="39"/>
                    <a:pt x="93" y="38"/>
                  </a:cubicBezTo>
                  <a:cubicBezTo>
                    <a:pt x="95" y="39"/>
                    <a:pt x="96" y="38"/>
                    <a:pt x="96" y="39"/>
                  </a:cubicBezTo>
                  <a:cubicBezTo>
                    <a:pt x="96" y="39"/>
                    <a:pt x="96" y="38"/>
                    <a:pt x="95" y="38"/>
                  </a:cubicBezTo>
                  <a:cubicBezTo>
                    <a:pt x="95" y="38"/>
                    <a:pt x="99" y="38"/>
                    <a:pt x="96" y="37"/>
                  </a:cubicBezTo>
                  <a:cubicBezTo>
                    <a:pt x="96" y="38"/>
                    <a:pt x="96" y="38"/>
                    <a:pt x="96" y="38"/>
                  </a:cubicBezTo>
                  <a:cubicBezTo>
                    <a:pt x="96" y="37"/>
                    <a:pt x="96" y="37"/>
                    <a:pt x="96" y="37"/>
                  </a:cubicBezTo>
                  <a:cubicBezTo>
                    <a:pt x="96" y="37"/>
                    <a:pt x="99" y="37"/>
                    <a:pt x="96" y="35"/>
                  </a:cubicBezTo>
                  <a:cubicBezTo>
                    <a:pt x="96" y="35"/>
                    <a:pt x="99" y="33"/>
                    <a:pt x="99" y="35"/>
                  </a:cubicBezTo>
                  <a:cubicBezTo>
                    <a:pt x="99" y="37"/>
                    <a:pt x="96" y="35"/>
                    <a:pt x="99" y="37"/>
                  </a:cubicBezTo>
                  <a:cubicBezTo>
                    <a:pt x="99" y="35"/>
                    <a:pt x="100" y="35"/>
                    <a:pt x="100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1" y="33"/>
                    <a:pt x="100" y="33"/>
                    <a:pt x="100" y="33"/>
                  </a:cubicBezTo>
                  <a:cubicBezTo>
                    <a:pt x="99" y="33"/>
                    <a:pt x="99" y="33"/>
                    <a:pt x="99" y="33"/>
                  </a:cubicBezTo>
                  <a:cubicBezTo>
                    <a:pt x="100" y="33"/>
                    <a:pt x="99" y="32"/>
                    <a:pt x="99" y="32"/>
                  </a:cubicBezTo>
                  <a:cubicBezTo>
                    <a:pt x="101" y="33"/>
                    <a:pt x="101" y="33"/>
                    <a:pt x="101" y="33"/>
                  </a:cubicBezTo>
                  <a:cubicBezTo>
                    <a:pt x="101" y="32"/>
                    <a:pt x="101" y="32"/>
                    <a:pt x="101" y="32"/>
                  </a:cubicBezTo>
                  <a:cubicBezTo>
                    <a:pt x="100" y="32"/>
                    <a:pt x="100" y="32"/>
                    <a:pt x="100" y="32"/>
                  </a:cubicBezTo>
                  <a:cubicBezTo>
                    <a:pt x="100" y="32"/>
                    <a:pt x="100" y="32"/>
                    <a:pt x="100" y="30"/>
                  </a:cubicBezTo>
                  <a:cubicBezTo>
                    <a:pt x="100" y="30"/>
                    <a:pt x="101" y="30"/>
                    <a:pt x="101" y="32"/>
                  </a:cubicBezTo>
                  <a:cubicBezTo>
                    <a:pt x="101" y="30"/>
                    <a:pt x="101" y="30"/>
                    <a:pt x="101" y="30"/>
                  </a:cubicBezTo>
                  <a:cubicBezTo>
                    <a:pt x="101" y="30"/>
                    <a:pt x="101" y="30"/>
                    <a:pt x="102" y="30"/>
                  </a:cubicBezTo>
                  <a:cubicBezTo>
                    <a:pt x="101" y="30"/>
                    <a:pt x="101" y="29"/>
                    <a:pt x="101" y="29"/>
                  </a:cubicBezTo>
                  <a:cubicBezTo>
                    <a:pt x="100" y="29"/>
                    <a:pt x="100" y="29"/>
                    <a:pt x="100" y="29"/>
                  </a:cubicBezTo>
                  <a:cubicBezTo>
                    <a:pt x="100" y="28"/>
                    <a:pt x="100" y="28"/>
                    <a:pt x="100" y="28"/>
                  </a:cubicBezTo>
                  <a:cubicBezTo>
                    <a:pt x="99" y="28"/>
                    <a:pt x="100" y="28"/>
                    <a:pt x="99" y="28"/>
                  </a:cubicBezTo>
                  <a:cubicBezTo>
                    <a:pt x="99" y="26"/>
                    <a:pt x="99" y="26"/>
                    <a:pt x="100" y="26"/>
                  </a:cubicBezTo>
                  <a:cubicBezTo>
                    <a:pt x="100" y="28"/>
                    <a:pt x="101" y="28"/>
                    <a:pt x="102" y="28"/>
                  </a:cubicBezTo>
                  <a:cubicBezTo>
                    <a:pt x="104" y="28"/>
                    <a:pt x="100" y="25"/>
                    <a:pt x="102" y="26"/>
                  </a:cubicBezTo>
                  <a:cubicBezTo>
                    <a:pt x="104" y="26"/>
                    <a:pt x="104" y="26"/>
                    <a:pt x="104" y="26"/>
                  </a:cubicBezTo>
                  <a:cubicBezTo>
                    <a:pt x="105" y="26"/>
                    <a:pt x="105" y="26"/>
                    <a:pt x="105" y="26"/>
                  </a:cubicBezTo>
                  <a:cubicBezTo>
                    <a:pt x="104" y="26"/>
                    <a:pt x="104" y="25"/>
                    <a:pt x="102" y="25"/>
                  </a:cubicBezTo>
                  <a:cubicBezTo>
                    <a:pt x="102" y="25"/>
                    <a:pt x="102" y="25"/>
                    <a:pt x="102" y="25"/>
                  </a:cubicBezTo>
                  <a:cubicBezTo>
                    <a:pt x="101" y="25"/>
                    <a:pt x="101" y="25"/>
                    <a:pt x="101" y="25"/>
                  </a:cubicBezTo>
                  <a:cubicBezTo>
                    <a:pt x="102" y="24"/>
                    <a:pt x="102" y="24"/>
                    <a:pt x="102" y="24"/>
                  </a:cubicBezTo>
                  <a:cubicBezTo>
                    <a:pt x="104" y="25"/>
                    <a:pt x="102" y="25"/>
                    <a:pt x="104" y="25"/>
                  </a:cubicBezTo>
                  <a:cubicBezTo>
                    <a:pt x="104" y="24"/>
                    <a:pt x="102" y="24"/>
                    <a:pt x="104" y="24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4"/>
                    <a:pt x="106" y="25"/>
                    <a:pt x="106" y="24"/>
                  </a:cubicBezTo>
                  <a:cubicBezTo>
                    <a:pt x="105" y="24"/>
                    <a:pt x="105" y="24"/>
                    <a:pt x="105" y="24"/>
                  </a:cubicBezTo>
                  <a:cubicBezTo>
                    <a:pt x="105" y="22"/>
                    <a:pt x="105" y="25"/>
                    <a:pt x="104" y="24"/>
                  </a:cubicBezTo>
                  <a:cubicBezTo>
                    <a:pt x="105" y="22"/>
                    <a:pt x="105" y="24"/>
                    <a:pt x="105" y="22"/>
                  </a:cubicBezTo>
                  <a:cubicBezTo>
                    <a:pt x="105" y="22"/>
                    <a:pt x="105" y="22"/>
                    <a:pt x="105" y="22"/>
                  </a:cubicBezTo>
                  <a:cubicBezTo>
                    <a:pt x="105" y="22"/>
                    <a:pt x="104" y="20"/>
                    <a:pt x="105" y="20"/>
                  </a:cubicBezTo>
                  <a:cubicBezTo>
                    <a:pt x="105" y="20"/>
                    <a:pt x="105" y="20"/>
                    <a:pt x="105" y="20"/>
                  </a:cubicBezTo>
                  <a:cubicBezTo>
                    <a:pt x="106" y="20"/>
                    <a:pt x="106" y="20"/>
                    <a:pt x="108" y="20"/>
                  </a:cubicBezTo>
                  <a:cubicBezTo>
                    <a:pt x="106" y="18"/>
                    <a:pt x="108" y="18"/>
                    <a:pt x="106" y="18"/>
                  </a:cubicBezTo>
                  <a:cubicBezTo>
                    <a:pt x="106" y="18"/>
                    <a:pt x="106" y="20"/>
                    <a:pt x="105" y="20"/>
                  </a:cubicBezTo>
                  <a:cubicBezTo>
                    <a:pt x="104" y="18"/>
                    <a:pt x="105" y="22"/>
                    <a:pt x="104" y="20"/>
                  </a:cubicBezTo>
                  <a:cubicBezTo>
                    <a:pt x="102" y="18"/>
                    <a:pt x="102" y="18"/>
                    <a:pt x="102" y="18"/>
                  </a:cubicBezTo>
                  <a:cubicBezTo>
                    <a:pt x="102" y="18"/>
                    <a:pt x="102" y="18"/>
                    <a:pt x="102" y="18"/>
                  </a:cubicBezTo>
                  <a:cubicBezTo>
                    <a:pt x="104" y="18"/>
                    <a:pt x="104" y="18"/>
                    <a:pt x="104" y="18"/>
                  </a:cubicBezTo>
                  <a:cubicBezTo>
                    <a:pt x="104" y="18"/>
                    <a:pt x="105" y="17"/>
                    <a:pt x="106" y="17"/>
                  </a:cubicBezTo>
                  <a:cubicBezTo>
                    <a:pt x="105" y="17"/>
                    <a:pt x="105" y="17"/>
                    <a:pt x="105" y="17"/>
                  </a:cubicBezTo>
                  <a:cubicBezTo>
                    <a:pt x="105" y="16"/>
                    <a:pt x="106" y="16"/>
                    <a:pt x="106" y="15"/>
                  </a:cubicBezTo>
                  <a:cubicBezTo>
                    <a:pt x="106" y="16"/>
                    <a:pt x="106" y="13"/>
                    <a:pt x="108" y="15"/>
                  </a:cubicBezTo>
                  <a:cubicBezTo>
                    <a:pt x="108" y="15"/>
                    <a:pt x="108" y="16"/>
                    <a:pt x="109" y="16"/>
                  </a:cubicBezTo>
                  <a:cubicBezTo>
                    <a:pt x="108" y="16"/>
                    <a:pt x="108" y="16"/>
                    <a:pt x="108" y="16"/>
                  </a:cubicBezTo>
                  <a:cubicBezTo>
                    <a:pt x="109" y="16"/>
                    <a:pt x="108" y="15"/>
                    <a:pt x="109" y="15"/>
                  </a:cubicBezTo>
                  <a:cubicBezTo>
                    <a:pt x="108" y="15"/>
                    <a:pt x="108" y="15"/>
                    <a:pt x="106" y="13"/>
                  </a:cubicBezTo>
                  <a:cubicBezTo>
                    <a:pt x="108" y="13"/>
                    <a:pt x="105" y="13"/>
                    <a:pt x="106" y="13"/>
                  </a:cubicBezTo>
                  <a:cubicBezTo>
                    <a:pt x="106" y="12"/>
                    <a:pt x="108" y="12"/>
                    <a:pt x="108" y="12"/>
                  </a:cubicBezTo>
                  <a:cubicBezTo>
                    <a:pt x="108" y="11"/>
                    <a:pt x="109" y="9"/>
                    <a:pt x="110" y="9"/>
                  </a:cubicBezTo>
                  <a:cubicBezTo>
                    <a:pt x="109" y="7"/>
                    <a:pt x="109" y="7"/>
                    <a:pt x="109" y="5"/>
                  </a:cubicBezTo>
                  <a:cubicBezTo>
                    <a:pt x="109" y="5"/>
                    <a:pt x="109" y="7"/>
                    <a:pt x="109" y="5"/>
                  </a:cubicBezTo>
                  <a:cubicBezTo>
                    <a:pt x="109" y="5"/>
                    <a:pt x="109" y="5"/>
                    <a:pt x="109" y="5"/>
                  </a:cubicBezTo>
                  <a:cubicBezTo>
                    <a:pt x="109" y="5"/>
                    <a:pt x="109" y="4"/>
                    <a:pt x="110" y="5"/>
                  </a:cubicBezTo>
                  <a:cubicBezTo>
                    <a:pt x="109" y="4"/>
                    <a:pt x="109" y="4"/>
                    <a:pt x="109" y="4"/>
                  </a:cubicBezTo>
                  <a:cubicBezTo>
                    <a:pt x="110" y="4"/>
                    <a:pt x="110" y="4"/>
                    <a:pt x="110" y="4"/>
                  </a:cubicBezTo>
                  <a:cubicBezTo>
                    <a:pt x="109" y="4"/>
                    <a:pt x="109" y="4"/>
                    <a:pt x="109" y="4"/>
                  </a:cubicBezTo>
                  <a:cubicBezTo>
                    <a:pt x="109" y="3"/>
                    <a:pt x="110" y="3"/>
                    <a:pt x="110" y="3"/>
                  </a:cubicBezTo>
                  <a:cubicBezTo>
                    <a:pt x="110" y="3"/>
                    <a:pt x="110" y="3"/>
                    <a:pt x="110" y="3"/>
                  </a:cubicBezTo>
                  <a:cubicBezTo>
                    <a:pt x="113" y="3"/>
                    <a:pt x="113" y="1"/>
                    <a:pt x="113" y="1"/>
                  </a:cubicBezTo>
                  <a:cubicBezTo>
                    <a:pt x="113" y="0"/>
                    <a:pt x="113" y="0"/>
                    <a:pt x="113" y="0"/>
                  </a:cubicBezTo>
                  <a:cubicBezTo>
                    <a:pt x="113" y="0"/>
                    <a:pt x="113" y="0"/>
                    <a:pt x="113" y="0"/>
                  </a:cubicBezTo>
                  <a:cubicBezTo>
                    <a:pt x="113" y="0"/>
                    <a:pt x="110" y="0"/>
                    <a:pt x="113" y="0"/>
                  </a:cubicBezTo>
                  <a:cubicBezTo>
                    <a:pt x="109" y="0"/>
                    <a:pt x="109" y="0"/>
                    <a:pt x="109" y="0"/>
                  </a:cubicBezTo>
                  <a:cubicBezTo>
                    <a:pt x="110" y="0"/>
                    <a:pt x="110" y="0"/>
                    <a:pt x="110" y="0"/>
                  </a:cubicBezTo>
                  <a:cubicBezTo>
                    <a:pt x="113" y="1"/>
                    <a:pt x="110" y="1"/>
                    <a:pt x="110" y="1"/>
                  </a:cubicBezTo>
                  <a:cubicBezTo>
                    <a:pt x="110" y="1"/>
                    <a:pt x="110" y="1"/>
                    <a:pt x="110" y="1"/>
                  </a:cubicBezTo>
                  <a:cubicBezTo>
                    <a:pt x="110" y="0"/>
                    <a:pt x="109" y="1"/>
                    <a:pt x="109" y="1"/>
                  </a:cubicBezTo>
                  <a:cubicBezTo>
                    <a:pt x="109" y="0"/>
                    <a:pt x="109" y="0"/>
                    <a:pt x="109" y="0"/>
                  </a:cubicBezTo>
                  <a:cubicBezTo>
                    <a:pt x="109" y="0"/>
                    <a:pt x="109" y="1"/>
                    <a:pt x="108" y="1"/>
                  </a:cubicBezTo>
                  <a:cubicBezTo>
                    <a:pt x="109" y="1"/>
                    <a:pt x="109" y="1"/>
                    <a:pt x="109" y="1"/>
                  </a:cubicBezTo>
                  <a:cubicBezTo>
                    <a:pt x="108" y="1"/>
                    <a:pt x="108" y="1"/>
                    <a:pt x="108" y="3"/>
                  </a:cubicBezTo>
                  <a:cubicBezTo>
                    <a:pt x="108" y="3"/>
                    <a:pt x="106" y="3"/>
                    <a:pt x="106" y="4"/>
                  </a:cubicBezTo>
                  <a:cubicBezTo>
                    <a:pt x="106" y="4"/>
                    <a:pt x="108" y="4"/>
                    <a:pt x="109" y="4"/>
                  </a:cubicBezTo>
                  <a:cubicBezTo>
                    <a:pt x="109" y="4"/>
                    <a:pt x="108" y="4"/>
                    <a:pt x="108" y="5"/>
                  </a:cubicBezTo>
                  <a:cubicBezTo>
                    <a:pt x="108" y="5"/>
                    <a:pt x="106" y="4"/>
                    <a:pt x="106" y="5"/>
                  </a:cubicBezTo>
                  <a:cubicBezTo>
                    <a:pt x="106" y="5"/>
                    <a:pt x="106" y="5"/>
                    <a:pt x="106" y="5"/>
                  </a:cubicBezTo>
                  <a:cubicBezTo>
                    <a:pt x="105" y="5"/>
                    <a:pt x="105" y="5"/>
                    <a:pt x="105" y="5"/>
                  </a:cubicBezTo>
                  <a:cubicBezTo>
                    <a:pt x="105" y="7"/>
                    <a:pt x="104" y="9"/>
                    <a:pt x="104" y="11"/>
                  </a:cubicBezTo>
                  <a:cubicBezTo>
                    <a:pt x="104" y="11"/>
                    <a:pt x="104" y="11"/>
                    <a:pt x="104" y="11"/>
                  </a:cubicBezTo>
                  <a:cubicBezTo>
                    <a:pt x="102" y="11"/>
                    <a:pt x="102" y="12"/>
                    <a:pt x="101" y="12"/>
                  </a:cubicBezTo>
                  <a:cubicBezTo>
                    <a:pt x="101" y="13"/>
                    <a:pt x="100" y="15"/>
                    <a:pt x="101" y="16"/>
                  </a:cubicBezTo>
                  <a:cubicBezTo>
                    <a:pt x="99" y="17"/>
                    <a:pt x="96" y="18"/>
                    <a:pt x="96" y="22"/>
                  </a:cubicBezTo>
                  <a:cubicBezTo>
                    <a:pt x="96" y="22"/>
                    <a:pt x="96" y="22"/>
                    <a:pt x="96" y="22"/>
                  </a:cubicBezTo>
                  <a:cubicBezTo>
                    <a:pt x="96" y="22"/>
                    <a:pt x="99" y="22"/>
                    <a:pt x="96" y="22"/>
                  </a:cubicBezTo>
                  <a:cubicBezTo>
                    <a:pt x="96" y="22"/>
                    <a:pt x="96" y="22"/>
                    <a:pt x="95" y="22"/>
                  </a:cubicBezTo>
                  <a:cubicBezTo>
                    <a:pt x="95" y="24"/>
                    <a:pt x="93" y="25"/>
                    <a:pt x="92" y="25"/>
                  </a:cubicBezTo>
                  <a:cubicBezTo>
                    <a:pt x="93" y="25"/>
                    <a:pt x="93" y="25"/>
                    <a:pt x="93" y="25"/>
                  </a:cubicBezTo>
                  <a:cubicBezTo>
                    <a:pt x="92" y="26"/>
                    <a:pt x="92" y="28"/>
                    <a:pt x="92" y="28"/>
                  </a:cubicBezTo>
                  <a:cubicBezTo>
                    <a:pt x="92" y="29"/>
                    <a:pt x="92" y="29"/>
                    <a:pt x="92" y="29"/>
                  </a:cubicBezTo>
                  <a:cubicBezTo>
                    <a:pt x="91" y="29"/>
                    <a:pt x="91" y="29"/>
                    <a:pt x="89" y="30"/>
                  </a:cubicBezTo>
                  <a:cubicBezTo>
                    <a:pt x="89" y="30"/>
                    <a:pt x="89" y="32"/>
                    <a:pt x="89" y="33"/>
                  </a:cubicBezTo>
                  <a:cubicBezTo>
                    <a:pt x="87" y="35"/>
                    <a:pt x="86" y="38"/>
                    <a:pt x="83" y="39"/>
                  </a:cubicBezTo>
                  <a:cubicBezTo>
                    <a:pt x="83" y="39"/>
                    <a:pt x="83" y="39"/>
                    <a:pt x="83" y="39"/>
                  </a:cubicBezTo>
                  <a:cubicBezTo>
                    <a:pt x="80" y="41"/>
                    <a:pt x="80" y="45"/>
                    <a:pt x="79" y="46"/>
                  </a:cubicBezTo>
                  <a:cubicBezTo>
                    <a:pt x="80" y="46"/>
                    <a:pt x="80" y="46"/>
                    <a:pt x="80" y="46"/>
                  </a:cubicBezTo>
                  <a:cubicBezTo>
                    <a:pt x="80" y="47"/>
                    <a:pt x="79" y="47"/>
                    <a:pt x="78" y="47"/>
                  </a:cubicBezTo>
                  <a:cubicBezTo>
                    <a:pt x="78" y="47"/>
                    <a:pt x="76" y="50"/>
                    <a:pt x="78" y="50"/>
                  </a:cubicBezTo>
                  <a:cubicBezTo>
                    <a:pt x="78" y="51"/>
                    <a:pt x="76" y="51"/>
                    <a:pt x="76" y="51"/>
                  </a:cubicBezTo>
                  <a:cubicBezTo>
                    <a:pt x="76" y="52"/>
                    <a:pt x="75" y="52"/>
                    <a:pt x="75" y="54"/>
                  </a:cubicBezTo>
                  <a:cubicBezTo>
                    <a:pt x="75" y="54"/>
                    <a:pt x="75" y="54"/>
                    <a:pt x="75" y="54"/>
                  </a:cubicBezTo>
                  <a:cubicBezTo>
                    <a:pt x="75" y="54"/>
                    <a:pt x="75" y="54"/>
                    <a:pt x="75" y="54"/>
                  </a:cubicBezTo>
                  <a:cubicBezTo>
                    <a:pt x="75" y="55"/>
                    <a:pt x="75" y="56"/>
                    <a:pt x="74" y="55"/>
                  </a:cubicBezTo>
                  <a:cubicBezTo>
                    <a:pt x="74" y="56"/>
                    <a:pt x="70" y="58"/>
                    <a:pt x="73" y="59"/>
                  </a:cubicBezTo>
                  <a:cubicBezTo>
                    <a:pt x="70" y="59"/>
                    <a:pt x="70" y="59"/>
                    <a:pt x="70" y="59"/>
                  </a:cubicBezTo>
                  <a:cubicBezTo>
                    <a:pt x="70" y="60"/>
                    <a:pt x="70" y="63"/>
                    <a:pt x="69" y="63"/>
                  </a:cubicBezTo>
                  <a:cubicBezTo>
                    <a:pt x="69" y="63"/>
                    <a:pt x="69" y="63"/>
                    <a:pt x="69" y="64"/>
                  </a:cubicBezTo>
                  <a:cubicBezTo>
                    <a:pt x="69" y="64"/>
                    <a:pt x="69" y="63"/>
                    <a:pt x="69" y="64"/>
                  </a:cubicBezTo>
                  <a:cubicBezTo>
                    <a:pt x="66" y="65"/>
                    <a:pt x="67" y="67"/>
                    <a:pt x="66" y="69"/>
                  </a:cubicBezTo>
                  <a:cubicBezTo>
                    <a:pt x="63" y="71"/>
                    <a:pt x="62" y="76"/>
                    <a:pt x="61" y="79"/>
                  </a:cubicBezTo>
                  <a:cubicBezTo>
                    <a:pt x="61" y="79"/>
                    <a:pt x="61" y="79"/>
                    <a:pt x="61" y="79"/>
                  </a:cubicBezTo>
                  <a:cubicBezTo>
                    <a:pt x="60" y="79"/>
                    <a:pt x="61" y="81"/>
                    <a:pt x="60" y="80"/>
                  </a:cubicBezTo>
                  <a:cubicBezTo>
                    <a:pt x="60" y="81"/>
                    <a:pt x="57" y="81"/>
                    <a:pt x="60" y="81"/>
                  </a:cubicBezTo>
                  <a:cubicBezTo>
                    <a:pt x="57" y="81"/>
                    <a:pt x="57" y="84"/>
                    <a:pt x="56" y="84"/>
                  </a:cubicBezTo>
                  <a:cubicBezTo>
                    <a:pt x="56" y="84"/>
                    <a:pt x="56" y="84"/>
                    <a:pt x="56" y="84"/>
                  </a:cubicBezTo>
                  <a:cubicBezTo>
                    <a:pt x="56" y="85"/>
                    <a:pt x="54" y="86"/>
                    <a:pt x="54" y="89"/>
                  </a:cubicBezTo>
                  <a:cubicBezTo>
                    <a:pt x="56" y="89"/>
                    <a:pt x="56" y="89"/>
                    <a:pt x="56" y="89"/>
                  </a:cubicBezTo>
                  <a:cubicBezTo>
                    <a:pt x="56" y="89"/>
                    <a:pt x="54" y="89"/>
                    <a:pt x="54" y="90"/>
                  </a:cubicBezTo>
                  <a:cubicBezTo>
                    <a:pt x="54" y="89"/>
                    <a:pt x="54" y="89"/>
                    <a:pt x="54" y="89"/>
                  </a:cubicBezTo>
                  <a:cubicBezTo>
                    <a:pt x="53" y="92"/>
                    <a:pt x="52" y="94"/>
                    <a:pt x="49" y="97"/>
                  </a:cubicBezTo>
                  <a:cubicBezTo>
                    <a:pt x="49" y="98"/>
                    <a:pt x="52" y="98"/>
                    <a:pt x="50" y="98"/>
                  </a:cubicBezTo>
                  <a:cubicBezTo>
                    <a:pt x="49" y="98"/>
                    <a:pt x="49" y="98"/>
                    <a:pt x="49" y="98"/>
                  </a:cubicBezTo>
                  <a:cubicBezTo>
                    <a:pt x="49" y="99"/>
                    <a:pt x="50" y="102"/>
                    <a:pt x="49" y="102"/>
                  </a:cubicBezTo>
                  <a:cubicBezTo>
                    <a:pt x="49" y="99"/>
                    <a:pt x="49" y="102"/>
                    <a:pt x="49" y="99"/>
                  </a:cubicBezTo>
                  <a:cubicBezTo>
                    <a:pt x="49" y="102"/>
                    <a:pt x="49" y="103"/>
                    <a:pt x="48" y="103"/>
                  </a:cubicBezTo>
                  <a:cubicBezTo>
                    <a:pt x="49" y="103"/>
                    <a:pt x="49" y="103"/>
                    <a:pt x="49" y="103"/>
                  </a:cubicBezTo>
                  <a:cubicBezTo>
                    <a:pt x="46" y="105"/>
                    <a:pt x="46" y="106"/>
                    <a:pt x="45" y="106"/>
                  </a:cubicBezTo>
                  <a:cubicBezTo>
                    <a:pt x="40" y="111"/>
                    <a:pt x="36" y="116"/>
                    <a:pt x="33" y="122"/>
                  </a:cubicBezTo>
                  <a:cubicBezTo>
                    <a:pt x="30" y="129"/>
                    <a:pt x="26" y="133"/>
                    <a:pt x="23" y="140"/>
                  </a:cubicBezTo>
                  <a:cubicBezTo>
                    <a:pt x="24" y="143"/>
                    <a:pt x="23" y="143"/>
                    <a:pt x="23" y="144"/>
                  </a:cubicBezTo>
                  <a:cubicBezTo>
                    <a:pt x="23" y="144"/>
                    <a:pt x="23" y="144"/>
                    <a:pt x="23" y="144"/>
                  </a:cubicBezTo>
                  <a:cubicBezTo>
                    <a:pt x="22" y="144"/>
                    <a:pt x="22" y="145"/>
                    <a:pt x="22" y="144"/>
                  </a:cubicBezTo>
                  <a:cubicBezTo>
                    <a:pt x="20" y="146"/>
                    <a:pt x="19" y="148"/>
                    <a:pt x="17" y="150"/>
                  </a:cubicBezTo>
                  <a:cubicBezTo>
                    <a:pt x="19" y="150"/>
                    <a:pt x="19" y="150"/>
                    <a:pt x="19" y="150"/>
                  </a:cubicBezTo>
                  <a:cubicBezTo>
                    <a:pt x="17" y="150"/>
                    <a:pt x="17" y="150"/>
                    <a:pt x="17" y="150"/>
                  </a:cubicBezTo>
                  <a:cubicBezTo>
                    <a:pt x="17" y="150"/>
                    <a:pt x="17" y="150"/>
                    <a:pt x="17" y="150"/>
                  </a:cubicBezTo>
                  <a:cubicBezTo>
                    <a:pt x="17" y="150"/>
                    <a:pt x="17" y="152"/>
                    <a:pt x="15" y="150"/>
                  </a:cubicBezTo>
                  <a:cubicBezTo>
                    <a:pt x="13" y="157"/>
                    <a:pt x="11" y="162"/>
                    <a:pt x="7" y="169"/>
                  </a:cubicBezTo>
                  <a:cubicBezTo>
                    <a:pt x="7" y="170"/>
                    <a:pt x="6" y="171"/>
                    <a:pt x="5" y="173"/>
                  </a:cubicBezTo>
                  <a:cubicBezTo>
                    <a:pt x="5" y="178"/>
                    <a:pt x="2" y="183"/>
                    <a:pt x="0" y="186"/>
                  </a:cubicBezTo>
                  <a:cubicBezTo>
                    <a:pt x="0" y="186"/>
                    <a:pt x="2" y="187"/>
                    <a:pt x="5" y="186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87" name="Hình tự do 150"/>
            <p:cNvSpPr/>
            <p:nvPr/>
          </p:nvSpPr>
          <p:spPr bwMode="auto">
            <a:xfrm>
              <a:off x="4002" y="3099"/>
              <a:ext cx="260" cy="472"/>
            </a:xfrm>
            <a:custGeom>
              <a:avLst/>
              <a:gdLst>
                <a:gd name="T0" fmla="*/ 98 w 110"/>
                <a:gd name="T1" fmla="*/ 175 h 200"/>
                <a:gd name="T2" fmla="*/ 95 w 110"/>
                <a:gd name="T3" fmla="*/ 169 h 200"/>
                <a:gd name="T4" fmla="*/ 89 w 110"/>
                <a:gd name="T5" fmla="*/ 156 h 200"/>
                <a:gd name="T6" fmla="*/ 88 w 110"/>
                <a:gd name="T7" fmla="*/ 152 h 200"/>
                <a:gd name="T8" fmla="*/ 78 w 110"/>
                <a:gd name="T9" fmla="*/ 140 h 200"/>
                <a:gd name="T10" fmla="*/ 77 w 110"/>
                <a:gd name="T11" fmla="*/ 136 h 200"/>
                <a:gd name="T12" fmla="*/ 75 w 110"/>
                <a:gd name="T13" fmla="*/ 127 h 200"/>
                <a:gd name="T14" fmla="*/ 71 w 110"/>
                <a:gd name="T15" fmla="*/ 122 h 200"/>
                <a:gd name="T16" fmla="*/ 68 w 110"/>
                <a:gd name="T17" fmla="*/ 119 h 200"/>
                <a:gd name="T18" fmla="*/ 68 w 110"/>
                <a:gd name="T19" fmla="*/ 116 h 200"/>
                <a:gd name="T20" fmla="*/ 64 w 110"/>
                <a:gd name="T21" fmla="*/ 109 h 200"/>
                <a:gd name="T22" fmla="*/ 62 w 110"/>
                <a:gd name="T23" fmla="*/ 105 h 200"/>
                <a:gd name="T24" fmla="*/ 60 w 110"/>
                <a:gd name="T25" fmla="*/ 100 h 200"/>
                <a:gd name="T26" fmla="*/ 58 w 110"/>
                <a:gd name="T27" fmla="*/ 95 h 200"/>
                <a:gd name="T28" fmla="*/ 55 w 110"/>
                <a:gd name="T29" fmla="*/ 88 h 200"/>
                <a:gd name="T30" fmla="*/ 50 w 110"/>
                <a:gd name="T31" fmla="*/ 82 h 200"/>
                <a:gd name="T32" fmla="*/ 49 w 110"/>
                <a:gd name="T33" fmla="*/ 79 h 200"/>
                <a:gd name="T34" fmla="*/ 46 w 110"/>
                <a:gd name="T35" fmla="*/ 75 h 200"/>
                <a:gd name="T36" fmla="*/ 46 w 110"/>
                <a:gd name="T37" fmla="*/ 73 h 200"/>
                <a:gd name="T38" fmla="*/ 45 w 110"/>
                <a:gd name="T39" fmla="*/ 71 h 200"/>
                <a:gd name="T40" fmla="*/ 43 w 110"/>
                <a:gd name="T41" fmla="*/ 69 h 200"/>
                <a:gd name="T42" fmla="*/ 37 w 110"/>
                <a:gd name="T43" fmla="*/ 58 h 200"/>
                <a:gd name="T44" fmla="*/ 35 w 110"/>
                <a:gd name="T45" fmla="*/ 54 h 200"/>
                <a:gd name="T46" fmla="*/ 34 w 110"/>
                <a:gd name="T47" fmla="*/ 52 h 200"/>
                <a:gd name="T48" fmla="*/ 29 w 110"/>
                <a:gd name="T49" fmla="*/ 43 h 200"/>
                <a:gd name="T50" fmla="*/ 25 w 110"/>
                <a:gd name="T51" fmla="*/ 43 h 200"/>
                <a:gd name="T52" fmla="*/ 28 w 110"/>
                <a:gd name="T53" fmla="*/ 39 h 200"/>
                <a:gd name="T54" fmla="*/ 28 w 110"/>
                <a:gd name="T55" fmla="*/ 34 h 200"/>
                <a:gd name="T56" fmla="*/ 24 w 110"/>
                <a:gd name="T57" fmla="*/ 31 h 200"/>
                <a:gd name="T58" fmla="*/ 24 w 110"/>
                <a:gd name="T59" fmla="*/ 30 h 200"/>
                <a:gd name="T60" fmla="*/ 22 w 110"/>
                <a:gd name="T61" fmla="*/ 28 h 200"/>
                <a:gd name="T62" fmla="*/ 20 w 110"/>
                <a:gd name="T63" fmla="*/ 27 h 200"/>
                <a:gd name="T64" fmla="*/ 20 w 110"/>
                <a:gd name="T65" fmla="*/ 22 h 200"/>
                <a:gd name="T66" fmla="*/ 17 w 110"/>
                <a:gd name="T67" fmla="*/ 21 h 200"/>
                <a:gd name="T68" fmla="*/ 17 w 110"/>
                <a:gd name="T69" fmla="*/ 18 h 200"/>
                <a:gd name="T70" fmla="*/ 16 w 110"/>
                <a:gd name="T71" fmla="*/ 16 h 200"/>
                <a:gd name="T72" fmla="*/ 15 w 110"/>
                <a:gd name="T73" fmla="*/ 18 h 200"/>
                <a:gd name="T74" fmla="*/ 13 w 110"/>
                <a:gd name="T75" fmla="*/ 12 h 200"/>
                <a:gd name="T76" fmla="*/ 6 w 110"/>
                <a:gd name="T77" fmla="*/ 6 h 200"/>
                <a:gd name="T78" fmla="*/ 3 w 110"/>
                <a:gd name="T79" fmla="*/ 4 h 200"/>
                <a:gd name="T80" fmla="*/ 2 w 110"/>
                <a:gd name="T81" fmla="*/ 0 h 200"/>
                <a:gd name="T82" fmla="*/ 0 w 110"/>
                <a:gd name="T83" fmla="*/ 3 h 200"/>
                <a:gd name="T84" fmla="*/ 4 w 110"/>
                <a:gd name="T85" fmla="*/ 6 h 200"/>
                <a:gd name="T86" fmla="*/ 7 w 110"/>
                <a:gd name="T87" fmla="*/ 16 h 200"/>
                <a:gd name="T88" fmla="*/ 13 w 110"/>
                <a:gd name="T89" fmla="*/ 31 h 200"/>
                <a:gd name="T90" fmla="*/ 21 w 110"/>
                <a:gd name="T91" fmla="*/ 47 h 200"/>
                <a:gd name="T92" fmla="*/ 28 w 110"/>
                <a:gd name="T93" fmla="*/ 58 h 200"/>
                <a:gd name="T94" fmla="*/ 32 w 110"/>
                <a:gd name="T95" fmla="*/ 69 h 200"/>
                <a:gd name="T96" fmla="*/ 43 w 110"/>
                <a:gd name="T97" fmla="*/ 87 h 200"/>
                <a:gd name="T98" fmla="*/ 49 w 110"/>
                <a:gd name="T99" fmla="*/ 97 h 200"/>
                <a:gd name="T100" fmla="*/ 58 w 110"/>
                <a:gd name="T101" fmla="*/ 109 h 200"/>
                <a:gd name="T102" fmla="*/ 78 w 110"/>
                <a:gd name="T103" fmla="*/ 153 h 200"/>
                <a:gd name="T104" fmla="*/ 85 w 110"/>
                <a:gd name="T105" fmla="*/ 165 h 200"/>
                <a:gd name="T106" fmla="*/ 107 w 110"/>
                <a:gd name="T107" fmla="*/ 195 h 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0" h="200">
                  <a:moveTo>
                    <a:pt x="107" y="195"/>
                  </a:moveTo>
                  <a:cubicBezTo>
                    <a:pt x="110" y="191"/>
                    <a:pt x="105" y="190"/>
                    <a:pt x="105" y="187"/>
                  </a:cubicBezTo>
                  <a:cubicBezTo>
                    <a:pt x="103" y="187"/>
                    <a:pt x="103" y="187"/>
                    <a:pt x="103" y="187"/>
                  </a:cubicBezTo>
                  <a:cubicBezTo>
                    <a:pt x="103" y="182"/>
                    <a:pt x="101" y="179"/>
                    <a:pt x="98" y="177"/>
                  </a:cubicBezTo>
                  <a:cubicBezTo>
                    <a:pt x="98" y="178"/>
                    <a:pt x="98" y="178"/>
                    <a:pt x="98" y="178"/>
                  </a:cubicBezTo>
                  <a:cubicBezTo>
                    <a:pt x="97" y="177"/>
                    <a:pt x="98" y="175"/>
                    <a:pt x="98" y="175"/>
                  </a:cubicBezTo>
                  <a:cubicBezTo>
                    <a:pt x="97" y="175"/>
                    <a:pt x="97" y="175"/>
                    <a:pt x="97" y="175"/>
                  </a:cubicBezTo>
                  <a:cubicBezTo>
                    <a:pt x="98" y="175"/>
                    <a:pt x="97" y="175"/>
                    <a:pt x="97" y="174"/>
                  </a:cubicBezTo>
                  <a:cubicBezTo>
                    <a:pt x="97" y="174"/>
                    <a:pt x="97" y="174"/>
                    <a:pt x="95" y="174"/>
                  </a:cubicBezTo>
                  <a:cubicBezTo>
                    <a:pt x="97" y="174"/>
                    <a:pt x="97" y="174"/>
                    <a:pt x="97" y="174"/>
                  </a:cubicBezTo>
                  <a:cubicBezTo>
                    <a:pt x="98" y="171"/>
                    <a:pt x="95" y="171"/>
                    <a:pt x="95" y="169"/>
                  </a:cubicBezTo>
                  <a:cubicBezTo>
                    <a:pt x="95" y="169"/>
                    <a:pt x="95" y="169"/>
                    <a:pt x="95" y="169"/>
                  </a:cubicBezTo>
                  <a:cubicBezTo>
                    <a:pt x="93" y="166"/>
                    <a:pt x="91" y="164"/>
                    <a:pt x="91" y="161"/>
                  </a:cubicBezTo>
                  <a:cubicBezTo>
                    <a:pt x="91" y="162"/>
                    <a:pt x="90" y="162"/>
                    <a:pt x="90" y="162"/>
                  </a:cubicBezTo>
                  <a:cubicBezTo>
                    <a:pt x="90" y="162"/>
                    <a:pt x="90" y="161"/>
                    <a:pt x="90" y="160"/>
                  </a:cubicBezTo>
                  <a:cubicBezTo>
                    <a:pt x="89" y="161"/>
                    <a:pt x="90" y="158"/>
                    <a:pt x="90" y="158"/>
                  </a:cubicBezTo>
                  <a:cubicBezTo>
                    <a:pt x="90" y="158"/>
                    <a:pt x="90" y="158"/>
                    <a:pt x="90" y="158"/>
                  </a:cubicBezTo>
                  <a:cubicBezTo>
                    <a:pt x="90" y="156"/>
                    <a:pt x="89" y="158"/>
                    <a:pt x="89" y="156"/>
                  </a:cubicBezTo>
                  <a:cubicBezTo>
                    <a:pt x="89" y="156"/>
                    <a:pt x="89" y="156"/>
                    <a:pt x="89" y="156"/>
                  </a:cubicBezTo>
                  <a:cubicBezTo>
                    <a:pt x="90" y="155"/>
                    <a:pt x="88" y="156"/>
                    <a:pt x="88" y="155"/>
                  </a:cubicBezTo>
                  <a:cubicBezTo>
                    <a:pt x="89" y="155"/>
                    <a:pt x="89" y="155"/>
                    <a:pt x="89" y="155"/>
                  </a:cubicBezTo>
                  <a:cubicBezTo>
                    <a:pt x="89" y="155"/>
                    <a:pt x="88" y="155"/>
                    <a:pt x="88" y="153"/>
                  </a:cubicBezTo>
                  <a:cubicBezTo>
                    <a:pt x="88" y="153"/>
                    <a:pt x="88" y="153"/>
                    <a:pt x="88" y="153"/>
                  </a:cubicBezTo>
                  <a:cubicBezTo>
                    <a:pt x="88" y="153"/>
                    <a:pt x="86" y="153"/>
                    <a:pt x="88" y="152"/>
                  </a:cubicBezTo>
                  <a:cubicBezTo>
                    <a:pt x="86" y="152"/>
                    <a:pt x="88" y="153"/>
                    <a:pt x="86" y="153"/>
                  </a:cubicBezTo>
                  <a:cubicBezTo>
                    <a:pt x="85" y="149"/>
                    <a:pt x="84" y="147"/>
                    <a:pt x="82" y="144"/>
                  </a:cubicBezTo>
                  <a:cubicBezTo>
                    <a:pt x="80" y="144"/>
                    <a:pt x="80" y="144"/>
                    <a:pt x="80" y="144"/>
                  </a:cubicBezTo>
                  <a:cubicBezTo>
                    <a:pt x="80" y="142"/>
                    <a:pt x="80" y="142"/>
                    <a:pt x="80" y="142"/>
                  </a:cubicBezTo>
                  <a:cubicBezTo>
                    <a:pt x="78" y="142"/>
                    <a:pt x="78" y="142"/>
                    <a:pt x="78" y="142"/>
                  </a:cubicBezTo>
                  <a:cubicBezTo>
                    <a:pt x="78" y="140"/>
                    <a:pt x="80" y="140"/>
                    <a:pt x="78" y="140"/>
                  </a:cubicBezTo>
                  <a:cubicBezTo>
                    <a:pt x="78" y="140"/>
                    <a:pt x="78" y="140"/>
                    <a:pt x="78" y="140"/>
                  </a:cubicBezTo>
                  <a:cubicBezTo>
                    <a:pt x="78" y="139"/>
                    <a:pt x="78" y="139"/>
                    <a:pt x="78" y="138"/>
                  </a:cubicBezTo>
                  <a:cubicBezTo>
                    <a:pt x="78" y="139"/>
                    <a:pt x="78" y="139"/>
                    <a:pt x="77" y="139"/>
                  </a:cubicBezTo>
                  <a:cubicBezTo>
                    <a:pt x="78" y="138"/>
                    <a:pt x="77" y="138"/>
                    <a:pt x="77" y="136"/>
                  </a:cubicBezTo>
                  <a:cubicBezTo>
                    <a:pt x="77" y="138"/>
                    <a:pt x="77" y="138"/>
                    <a:pt x="77" y="138"/>
                  </a:cubicBezTo>
                  <a:cubicBezTo>
                    <a:pt x="76" y="136"/>
                    <a:pt x="77" y="136"/>
                    <a:pt x="77" y="136"/>
                  </a:cubicBezTo>
                  <a:cubicBezTo>
                    <a:pt x="76" y="136"/>
                    <a:pt x="76" y="136"/>
                    <a:pt x="76" y="136"/>
                  </a:cubicBezTo>
                  <a:cubicBezTo>
                    <a:pt x="77" y="135"/>
                    <a:pt x="76" y="134"/>
                    <a:pt x="76" y="134"/>
                  </a:cubicBezTo>
                  <a:cubicBezTo>
                    <a:pt x="76" y="134"/>
                    <a:pt x="76" y="134"/>
                    <a:pt x="76" y="134"/>
                  </a:cubicBezTo>
                  <a:cubicBezTo>
                    <a:pt x="76" y="132"/>
                    <a:pt x="75" y="132"/>
                    <a:pt x="75" y="131"/>
                  </a:cubicBezTo>
                  <a:cubicBezTo>
                    <a:pt x="73" y="131"/>
                    <a:pt x="73" y="131"/>
                    <a:pt x="73" y="131"/>
                  </a:cubicBezTo>
                  <a:cubicBezTo>
                    <a:pt x="75" y="129"/>
                    <a:pt x="73" y="129"/>
                    <a:pt x="75" y="127"/>
                  </a:cubicBezTo>
                  <a:cubicBezTo>
                    <a:pt x="73" y="127"/>
                    <a:pt x="72" y="126"/>
                    <a:pt x="72" y="126"/>
                  </a:cubicBezTo>
                  <a:cubicBezTo>
                    <a:pt x="72" y="126"/>
                    <a:pt x="71" y="126"/>
                    <a:pt x="72" y="127"/>
                  </a:cubicBezTo>
                  <a:cubicBezTo>
                    <a:pt x="71" y="126"/>
                    <a:pt x="71" y="126"/>
                    <a:pt x="71" y="126"/>
                  </a:cubicBezTo>
                  <a:cubicBezTo>
                    <a:pt x="71" y="127"/>
                    <a:pt x="71" y="127"/>
                    <a:pt x="71" y="127"/>
                  </a:cubicBezTo>
                  <a:cubicBezTo>
                    <a:pt x="71" y="127"/>
                    <a:pt x="71" y="126"/>
                    <a:pt x="69" y="126"/>
                  </a:cubicBezTo>
                  <a:cubicBezTo>
                    <a:pt x="71" y="125"/>
                    <a:pt x="71" y="123"/>
                    <a:pt x="71" y="122"/>
                  </a:cubicBezTo>
                  <a:cubicBezTo>
                    <a:pt x="71" y="123"/>
                    <a:pt x="69" y="123"/>
                    <a:pt x="69" y="123"/>
                  </a:cubicBezTo>
                  <a:cubicBezTo>
                    <a:pt x="71" y="121"/>
                    <a:pt x="71" y="121"/>
                    <a:pt x="71" y="121"/>
                  </a:cubicBezTo>
                  <a:cubicBezTo>
                    <a:pt x="71" y="121"/>
                    <a:pt x="69" y="122"/>
                    <a:pt x="69" y="121"/>
                  </a:cubicBezTo>
                  <a:cubicBezTo>
                    <a:pt x="71" y="121"/>
                    <a:pt x="71" y="121"/>
                    <a:pt x="71" y="121"/>
                  </a:cubicBezTo>
                  <a:cubicBezTo>
                    <a:pt x="69" y="119"/>
                    <a:pt x="69" y="119"/>
                    <a:pt x="69" y="119"/>
                  </a:cubicBezTo>
                  <a:cubicBezTo>
                    <a:pt x="68" y="119"/>
                    <a:pt x="69" y="119"/>
                    <a:pt x="68" y="119"/>
                  </a:cubicBezTo>
                  <a:cubicBezTo>
                    <a:pt x="68" y="119"/>
                    <a:pt x="68" y="119"/>
                    <a:pt x="68" y="118"/>
                  </a:cubicBezTo>
                  <a:cubicBezTo>
                    <a:pt x="68" y="118"/>
                    <a:pt x="68" y="118"/>
                    <a:pt x="68" y="118"/>
                  </a:cubicBezTo>
                  <a:cubicBezTo>
                    <a:pt x="68" y="116"/>
                    <a:pt x="68" y="116"/>
                    <a:pt x="68" y="116"/>
                  </a:cubicBezTo>
                  <a:cubicBezTo>
                    <a:pt x="69" y="118"/>
                    <a:pt x="68" y="118"/>
                    <a:pt x="68" y="118"/>
                  </a:cubicBezTo>
                  <a:cubicBezTo>
                    <a:pt x="69" y="116"/>
                    <a:pt x="69" y="116"/>
                    <a:pt x="68" y="114"/>
                  </a:cubicBezTo>
                  <a:cubicBezTo>
                    <a:pt x="68" y="116"/>
                    <a:pt x="68" y="116"/>
                    <a:pt x="68" y="116"/>
                  </a:cubicBezTo>
                  <a:cubicBezTo>
                    <a:pt x="68" y="114"/>
                    <a:pt x="68" y="113"/>
                    <a:pt x="68" y="112"/>
                  </a:cubicBezTo>
                  <a:cubicBezTo>
                    <a:pt x="68" y="112"/>
                    <a:pt x="65" y="113"/>
                    <a:pt x="68" y="113"/>
                  </a:cubicBezTo>
                  <a:cubicBezTo>
                    <a:pt x="65" y="113"/>
                    <a:pt x="65" y="110"/>
                    <a:pt x="64" y="110"/>
                  </a:cubicBezTo>
                  <a:cubicBezTo>
                    <a:pt x="65" y="110"/>
                    <a:pt x="65" y="110"/>
                    <a:pt x="65" y="110"/>
                  </a:cubicBezTo>
                  <a:cubicBezTo>
                    <a:pt x="65" y="109"/>
                    <a:pt x="64" y="110"/>
                    <a:pt x="64" y="109"/>
                  </a:cubicBezTo>
                  <a:cubicBezTo>
                    <a:pt x="64" y="109"/>
                    <a:pt x="64" y="109"/>
                    <a:pt x="64" y="109"/>
                  </a:cubicBezTo>
                  <a:cubicBezTo>
                    <a:pt x="64" y="108"/>
                    <a:pt x="64" y="109"/>
                    <a:pt x="64" y="109"/>
                  </a:cubicBezTo>
                  <a:cubicBezTo>
                    <a:pt x="64" y="108"/>
                    <a:pt x="64" y="106"/>
                    <a:pt x="63" y="105"/>
                  </a:cubicBezTo>
                  <a:cubicBezTo>
                    <a:pt x="63" y="103"/>
                    <a:pt x="63" y="103"/>
                    <a:pt x="63" y="103"/>
                  </a:cubicBezTo>
                  <a:cubicBezTo>
                    <a:pt x="63" y="103"/>
                    <a:pt x="63" y="103"/>
                    <a:pt x="63" y="103"/>
                  </a:cubicBezTo>
                  <a:cubicBezTo>
                    <a:pt x="62" y="103"/>
                    <a:pt x="62" y="103"/>
                    <a:pt x="62" y="103"/>
                  </a:cubicBezTo>
                  <a:cubicBezTo>
                    <a:pt x="62" y="101"/>
                    <a:pt x="62" y="106"/>
                    <a:pt x="62" y="105"/>
                  </a:cubicBezTo>
                  <a:cubicBezTo>
                    <a:pt x="62" y="105"/>
                    <a:pt x="63" y="103"/>
                    <a:pt x="62" y="103"/>
                  </a:cubicBezTo>
                  <a:cubicBezTo>
                    <a:pt x="62" y="101"/>
                    <a:pt x="62" y="101"/>
                    <a:pt x="62" y="101"/>
                  </a:cubicBezTo>
                  <a:cubicBezTo>
                    <a:pt x="62" y="101"/>
                    <a:pt x="60" y="103"/>
                    <a:pt x="60" y="101"/>
                  </a:cubicBezTo>
                  <a:cubicBezTo>
                    <a:pt x="60" y="101"/>
                    <a:pt x="60" y="101"/>
                    <a:pt x="60" y="101"/>
                  </a:cubicBezTo>
                  <a:cubicBezTo>
                    <a:pt x="60" y="100"/>
                    <a:pt x="60" y="100"/>
                    <a:pt x="60" y="100"/>
                  </a:cubicBezTo>
                  <a:cubicBezTo>
                    <a:pt x="62" y="100"/>
                    <a:pt x="60" y="100"/>
                    <a:pt x="60" y="100"/>
                  </a:cubicBezTo>
                  <a:cubicBezTo>
                    <a:pt x="60" y="100"/>
                    <a:pt x="60" y="99"/>
                    <a:pt x="59" y="99"/>
                  </a:cubicBezTo>
                  <a:cubicBezTo>
                    <a:pt x="59" y="100"/>
                    <a:pt x="59" y="100"/>
                    <a:pt x="59" y="100"/>
                  </a:cubicBezTo>
                  <a:cubicBezTo>
                    <a:pt x="59" y="99"/>
                    <a:pt x="59" y="99"/>
                    <a:pt x="59" y="99"/>
                  </a:cubicBezTo>
                  <a:cubicBezTo>
                    <a:pt x="59" y="99"/>
                    <a:pt x="59" y="99"/>
                    <a:pt x="59" y="99"/>
                  </a:cubicBezTo>
                  <a:cubicBezTo>
                    <a:pt x="60" y="97"/>
                    <a:pt x="59" y="97"/>
                    <a:pt x="59" y="96"/>
                  </a:cubicBezTo>
                  <a:cubicBezTo>
                    <a:pt x="59" y="96"/>
                    <a:pt x="59" y="95"/>
                    <a:pt x="58" y="95"/>
                  </a:cubicBezTo>
                  <a:cubicBezTo>
                    <a:pt x="58" y="93"/>
                    <a:pt x="58" y="93"/>
                    <a:pt x="58" y="93"/>
                  </a:cubicBezTo>
                  <a:cubicBezTo>
                    <a:pt x="58" y="93"/>
                    <a:pt x="58" y="93"/>
                    <a:pt x="56" y="93"/>
                  </a:cubicBezTo>
                  <a:cubicBezTo>
                    <a:pt x="56" y="93"/>
                    <a:pt x="56" y="93"/>
                    <a:pt x="56" y="93"/>
                  </a:cubicBezTo>
                  <a:cubicBezTo>
                    <a:pt x="55" y="92"/>
                    <a:pt x="55" y="92"/>
                    <a:pt x="55" y="92"/>
                  </a:cubicBezTo>
                  <a:cubicBezTo>
                    <a:pt x="55" y="92"/>
                    <a:pt x="56" y="92"/>
                    <a:pt x="56" y="90"/>
                  </a:cubicBezTo>
                  <a:cubicBezTo>
                    <a:pt x="55" y="92"/>
                    <a:pt x="56" y="88"/>
                    <a:pt x="55" y="88"/>
                  </a:cubicBezTo>
                  <a:cubicBezTo>
                    <a:pt x="55" y="88"/>
                    <a:pt x="55" y="90"/>
                    <a:pt x="52" y="90"/>
                  </a:cubicBezTo>
                  <a:cubicBezTo>
                    <a:pt x="51" y="90"/>
                    <a:pt x="55" y="88"/>
                    <a:pt x="52" y="87"/>
                  </a:cubicBezTo>
                  <a:cubicBezTo>
                    <a:pt x="55" y="87"/>
                    <a:pt x="55" y="87"/>
                    <a:pt x="55" y="87"/>
                  </a:cubicBezTo>
                  <a:cubicBezTo>
                    <a:pt x="52" y="87"/>
                    <a:pt x="55" y="86"/>
                    <a:pt x="52" y="86"/>
                  </a:cubicBezTo>
                  <a:cubicBezTo>
                    <a:pt x="52" y="86"/>
                    <a:pt x="51" y="86"/>
                    <a:pt x="52" y="86"/>
                  </a:cubicBezTo>
                  <a:cubicBezTo>
                    <a:pt x="51" y="84"/>
                    <a:pt x="51" y="82"/>
                    <a:pt x="50" y="82"/>
                  </a:cubicBezTo>
                  <a:cubicBezTo>
                    <a:pt x="50" y="82"/>
                    <a:pt x="49" y="82"/>
                    <a:pt x="50" y="82"/>
                  </a:cubicBezTo>
                  <a:cubicBezTo>
                    <a:pt x="50" y="82"/>
                    <a:pt x="50" y="82"/>
                    <a:pt x="50" y="82"/>
                  </a:cubicBezTo>
                  <a:cubicBezTo>
                    <a:pt x="50" y="82"/>
                    <a:pt x="50" y="82"/>
                    <a:pt x="50" y="82"/>
                  </a:cubicBezTo>
                  <a:cubicBezTo>
                    <a:pt x="50" y="82"/>
                    <a:pt x="50" y="80"/>
                    <a:pt x="49" y="82"/>
                  </a:cubicBezTo>
                  <a:cubicBezTo>
                    <a:pt x="47" y="82"/>
                    <a:pt x="50" y="80"/>
                    <a:pt x="49" y="79"/>
                  </a:cubicBezTo>
                  <a:cubicBezTo>
                    <a:pt x="49" y="79"/>
                    <a:pt x="49" y="79"/>
                    <a:pt x="49" y="79"/>
                  </a:cubicBezTo>
                  <a:cubicBezTo>
                    <a:pt x="49" y="78"/>
                    <a:pt x="49" y="78"/>
                    <a:pt x="49" y="78"/>
                  </a:cubicBezTo>
                  <a:cubicBezTo>
                    <a:pt x="49" y="78"/>
                    <a:pt x="47" y="78"/>
                    <a:pt x="47" y="79"/>
                  </a:cubicBezTo>
                  <a:cubicBezTo>
                    <a:pt x="47" y="78"/>
                    <a:pt x="46" y="78"/>
                    <a:pt x="47" y="78"/>
                  </a:cubicBezTo>
                  <a:cubicBezTo>
                    <a:pt x="46" y="78"/>
                    <a:pt x="46" y="78"/>
                    <a:pt x="46" y="78"/>
                  </a:cubicBezTo>
                  <a:cubicBezTo>
                    <a:pt x="47" y="78"/>
                    <a:pt x="46" y="75"/>
                    <a:pt x="46" y="75"/>
                  </a:cubicBezTo>
                  <a:cubicBezTo>
                    <a:pt x="46" y="75"/>
                    <a:pt x="46" y="75"/>
                    <a:pt x="46" y="75"/>
                  </a:cubicBezTo>
                  <a:cubicBezTo>
                    <a:pt x="46" y="75"/>
                    <a:pt x="46" y="75"/>
                    <a:pt x="46" y="75"/>
                  </a:cubicBezTo>
                  <a:cubicBezTo>
                    <a:pt x="46" y="75"/>
                    <a:pt x="46" y="75"/>
                    <a:pt x="47" y="75"/>
                  </a:cubicBezTo>
                  <a:cubicBezTo>
                    <a:pt x="47" y="75"/>
                    <a:pt x="47" y="75"/>
                    <a:pt x="47" y="74"/>
                  </a:cubicBezTo>
                  <a:cubicBezTo>
                    <a:pt x="46" y="75"/>
                    <a:pt x="46" y="74"/>
                    <a:pt x="46" y="74"/>
                  </a:cubicBezTo>
                  <a:cubicBezTo>
                    <a:pt x="46" y="73"/>
                    <a:pt x="46" y="73"/>
                    <a:pt x="46" y="73"/>
                  </a:cubicBezTo>
                  <a:cubicBezTo>
                    <a:pt x="46" y="73"/>
                    <a:pt x="46" y="73"/>
                    <a:pt x="46" y="73"/>
                  </a:cubicBezTo>
                  <a:cubicBezTo>
                    <a:pt x="46" y="73"/>
                    <a:pt x="46" y="73"/>
                    <a:pt x="46" y="74"/>
                  </a:cubicBezTo>
                  <a:cubicBezTo>
                    <a:pt x="46" y="73"/>
                    <a:pt x="45" y="74"/>
                    <a:pt x="45" y="73"/>
                  </a:cubicBezTo>
                  <a:cubicBezTo>
                    <a:pt x="45" y="73"/>
                    <a:pt x="46" y="73"/>
                    <a:pt x="46" y="71"/>
                  </a:cubicBezTo>
                  <a:cubicBezTo>
                    <a:pt x="46" y="73"/>
                    <a:pt x="46" y="73"/>
                    <a:pt x="45" y="73"/>
                  </a:cubicBezTo>
                  <a:cubicBezTo>
                    <a:pt x="45" y="73"/>
                    <a:pt x="45" y="73"/>
                    <a:pt x="45" y="73"/>
                  </a:cubicBezTo>
                  <a:cubicBezTo>
                    <a:pt x="45" y="71"/>
                    <a:pt x="45" y="71"/>
                    <a:pt x="45" y="71"/>
                  </a:cubicBezTo>
                  <a:cubicBezTo>
                    <a:pt x="45" y="71"/>
                    <a:pt x="45" y="71"/>
                    <a:pt x="45" y="71"/>
                  </a:cubicBezTo>
                  <a:cubicBezTo>
                    <a:pt x="45" y="71"/>
                    <a:pt x="45" y="71"/>
                    <a:pt x="45" y="70"/>
                  </a:cubicBezTo>
                  <a:cubicBezTo>
                    <a:pt x="45" y="70"/>
                    <a:pt x="45" y="70"/>
                    <a:pt x="45" y="70"/>
                  </a:cubicBezTo>
                  <a:cubicBezTo>
                    <a:pt x="45" y="70"/>
                    <a:pt x="45" y="70"/>
                    <a:pt x="45" y="70"/>
                  </a:cubicBezTo>
                  <a:cubicBezTo>
                    <a:pt x="43" y="70"/>
                    <a:pt x="43" y="69"/>
                    <a:pt x="43" y="69"/>
                  </a:cubicBezTo>
                  <a:cubicBezTo>
                    <a:pt x="43" y="69"/>
                    <a:pt x="43" y="69"/>
                    <a:pt x="43" y="69"/>
                  </a:cubicBezTo>
                  <a:cubicBezTo>
                    <a:pt x="43" y="67"/>
                    <a:pt x="43" y="67"/>
                    <a:pt x="43" y="67"/>
                  </a:cubicBezTo>
                  <a:cubicBezTo>
                    <a:pt x="43" y="67"/>
                    <a:pt x="41" y="69"/>
                    <a:pt x="42" y="67"/>
                  </a:cubicBezTo>
                  <a:cubicBezTo>
                    <a:pt x="41" y="67"/>
                    <a:pt x="42" y="66"/>
                    <a:pt x="43" y="66"/>
                  </a:cubicBezTo>
                  <a:cubicBezTo>
                    <a:pt x="42" y="66"/>
                    <a:pt x="42" y="62"/>
                    <a:pt x="41" y="62"/>
                  </a:cubicBezTo>
                  <a:cubicBezTo>
                    <a:pt x="41" y="62"/>
                    <a:pt x="41" y="62"/>
                    <a:pt x="41" y="62"/>
                  </a:cubicBezTo>
                  <a:cubicBezTo>
                    <a:pt x="41" y="61"/>
                    <a:pt x="41" y="58"/>
                    <a:pt x="37" y="58"/>
                  </a:cubicBezTo>
                  <a:cubicBezTo>
                    <a:pt x="37" y="58"/>
                    <a:pt x="37" y="58"/>
                    <a:pt x="37" y="58"/>
                  </a:cubicBezTo>
                  <a:cubicBezTo>
                    <a:pt x="37" y="58"/>
                    <a:pt x="35" y="58"/>
                    <a:pt x="37" y="58"/>
                  </a:cubicBezTo>
                  <a:cubicBezTo>
                    <a:pt x="37" y="58"/>
                    <a:pt x="37" y="58"/>
                    <a:pt x="38" y="58"/>
                  </a:cubicBezTo>
                  <a:cubicBezTo>
                    <a:pt x="38" y="57"/>
                    <a:pt x="37" y="56"/>
                    <a:pt x="37" y="56"/>
                  </a:cubicBezTo>
                  <a:cubicBezTo>
                    <a:pt x="37" y="56"/>
                    <a:pt x="37" y="56"/>
                    <a:pt x="37" y="56"/>
                  </a:cubicBezTo>
                  <a:cubicBezTo>
                    <a:pt x="35" y="56"/>
                    <a:pt x="35" y="56"/>
                    <a:pt x="35" y="54"/>
                  </a:cubicBezTo>
                  <a:cubicBezTo>
                    <a:pt x="35" y="54"/>
                    <a:pt x="35" y="54"/>
                    <a:pt x="35" y="54"/>
                  </a:cubicBezTo>
                  <a:cubicBezTo>
                    <a:pt x="35" y="54"/>
                    <a:pt x="35" y="54"/>
                    <a:pt x="35" y="54"/>
                  </a:cubicBezTo>
                  <a:cubicBezTo>
                    <a:pt x="35" y="54"/>
                    <a:pt x="37" y="53"/>
                    <a:pt x="35" y="53"/>
                  </a:cubicBezTo>
                  <a:cubicBezTo>
                    <a:pt x="35" y="53"/>
                    <a:pt x="35" y="53"/>
                    <a:pt x="35" y="53"/>
                  </a:cubicBezTo>
                  <a:cubicBezTo>
                    <a:pt x="35" y="53"/>
                    <a:pt x="35" y="52"/>
                    <a:pt x="34" y="52"/>
                  </a:cubicBezTo>
                  <a:cubicBezTo>
                    <a:pt x="34" y="52"/>
                    <a:pt x="34" y="52"/>
                    <a:pt x="34" y="52"/>
                  </a:cubicBezTo>
                  <a:cubicBezTo>
                    <a:pt x="34" y="49"/>
                    <a:pt x="34" y="49"/>
                    <a:pt x="34" y="49"/>
                  </a:cubicBezTo>
                  <a:cubicBezTo>
                    <a:pt x="33" y="49"/>
                    <a:pt x="33" y="49"/>
                    <a:pt x="33" y="49"/>
                  </a:cubicBezTo>
                  <a:cubicBezTo>
                    <a:pt x="33" y="47"/>
                    <a:pt x="32" y="44"/>
                    <a:pt x="32" y="43"/>
                  </a:cubicBezTo>
                  <a:cubicBezTo>
                    <a:pt x="30" y="43"/>
                    <a:pt x="30" y="43"/>
                    <a:pt x="30" y="43"/>
                  </a:cubicBezTo>
                  <a:cubicBezTo>
                    <a:pt x="30" y="43"/>
                    <a:pt x="32" y="43"/>
                    <a:pt x="30" y="43"/>
                  </a:cubicBezTo>
                  <a:cubicBezTo>
                    <a:pt x="30" y="43"/>
                    <a:pt x="30" y="43"/>
                    <a:pt x="29" y="43"/>
                  </a:cubicBezTo>
                  <a:cubicBezTo>
                    <a:pt x="30" y="41"/>
                    <a:pt x="30" y="41"/>
                    <a:pt x="30" y="41"/>
                  </a:cubicBezTo>
                  <a:cubicBezTo>
                    <a:pt x="30" y="41"/>
                    <a:pt x="29" y="41"/>
                    <a:pt x="30" y="41"/>
                  </a:cubicBezTo>
                  <a:cubicBezTo>
                    <a:pt x="30" y="41"/>
                    <a:pt x="29" y="40"/>
                    <a:pt x="30" y="40"/>
                  </a:cubicBezTo>
                  <a:cubicBezTo>
                    <a:pt x="29" y="40"/>
                    <a:pt x="29" y="40"/>
                    <a:pt x="29" y="41"/>
                  </a:cubicBezTo>
                  <a:cubicBezTo>
                    <a:pt x="29" y="40"/>
                    <a:pt x="29" y="40"/>
                    <a:pt x="29" y="40"/>
                  </a:cubicBezTo>
                  <a:cubicBezTo>
                    <a:pt x="28" y="40"/>
                    <a:pt x="28" y="43"/>
                    <a:pt x="25" y="43"/>
                  </a:cubicBezTo>
                  <a:cubicBezTo>
                    <a:pt x="25" y="41"/>
                    <a:pt x="25" y="41"/>
                    <a:pt x="25" y="41"/>
                  </a:cubicBezTo>
                  <a:cubicBezTo>
                    <a:pt x="24" y="43"/>
                    <a:pt x="25" y="44"/>
                    <a:pt x="24" y="43"/>
                  </a:cubicBezTo>
                  <a:cubicBezTo>
                    <a:pt x="25" y="41"/>
                    <a:pt x="25" y="41"/>
                    <a:pt x="25" y="41"/>
                  </a:cubicBezTo>
                  <a:cubicBezTo>
                    <a:pt x="25" y="40"/>
                    <a:pt x="29" y="40"/>
                    <a:pt x="28" y="39"/>
                  </a:cubicBezTo>
                  <a:cubicBezTo>
                    <a:pt x="28" y="40"/>
                    <a:pt x="28" y="40"/>
                    <a:pt x="28" y="40"/>
                  </a:cubicBezTo>
                  <a:cubicBezTo>
                    <a:pt x="25" y="40"/>
                    <a:pt x="28" y="39"/>
                    <a:pt x="28" y="39"/>
                  </a:cubicBezTo>
                  <a:cubicBezTo>
                    <a:pt x="28" y="39"/>
                    <a:pt x="28" y="39"/>
                    <a:pt x="28" y="36"/>
                  </a:cubicBezTo>
                  <a:cubicBezTo>
                    <a:pt x="28" y="36"/>
                    <a:pt x="28" y="39"/>
                    <a:pt x="28" y="36"/>
                  </a:cubicBezTo>
                  <a:cubicBezTo>
                    <a:pt x="28" y="36"/>
                    <a:pt x="28" y="35"/>
                    <a:pt x="28" y="36"/>
                  </a:cubicBezTo>
                  <a:cubicBezTo>
                    <a:pt x="29" y="35"/>
                    <a:pt x="28" y="35"/>
                    <a:pt x="28" y="35"/>
                  </a:cubicBezTo>
                  <a:cubicBezTo>
                    <a:pt x="25" y="36"/>
                    <a:pt x="25" y="36"/>
                    <a:pt x="25" y="36"/>
                  </a:cubicBezTo>
                  <a:cubicBezTo>
                    <a:pt x="25" y="35"/>
                    <a:pt x="25" y="35"/>
                    <a:pt x="28" y="34"/>
                  </a:cubicBezTo>
                  <a:cubicBezTo>
                    <a:pt x="28" y="34"/>
                    <a:pt x="25" y="34"/>
                    <a:pt x="25" y="35"/>
                  </a:cubicBezTo>
                  <a:cubicBezTo>
                    <a:pt x="25" y="35"/>
                    <a:pt x="28" y="34"/>
                    <a:pt x="25" y="34"/>
                  </a:cubicBezTo>
                  <a:cubicBezTo>
                    <a:pt x="25" y="34"/>
                    <a:pt x="25" y="34"/>
                    <a:pt x="25" y="34"/>
                  </a:cubicBezTo>
                  <a:cubicBezTo>
                    <a:pt x="25" y="34"/>
                    <a:pt x="25" y="34"/>
                    <a:pt x="24" y="34"/>
                  </a:cubicBezTo>
                  <a:cubicBezTo>
                    <a:pt x="24" y="32"/>
                    <a:pt x="25" y="31"/>
                    <a:pt x="24" y="32"/>
                  </a:cubicBezTo>
                  <a:cubicBezTo>
                    <a:pt x="24" y="32"/>
                    <a:pt x="22" y="31"/>
                    <a:pt x="24" y="31"/>
                  </a:cubicBezTo>
                  <a:cubicBezTo>
                    <a:pt x="25" y="31"/>
                    <a:pt x="24" y="32"/>
                    <a:pt x="25" y="31"/>
                  </a:cubicBezTo>
                  <a:cubicBezTo>
                    <a:pt x="24" y="32"/>
                    <a:pt x="25" y="31"/>
                    <a:pt x="25" y="30"/>
                  </a:cubicBezTo>
                  <a:cubicBezTo>
                    <a:pt x="24" y="31"/>
                    <a:pt x="24" y="31"/>
                    <a:pt x="24" y="31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28"/>
                    <a:pt x="22" y="30"/>
                    <a:pt x="22" y="28"/>
                  </a:cubicBezTo>
                  <a:cubicBezTo>
                    <a:pt x="22" y="30"/>
                    <a:pt x="22" y="30"/>
                    <a:pt x="22" y="30"/>
                  </a:cubicBezTo>
                  <a:cubicBezTo>
                    <a:pt x="22" y="30"/>
                    <a:pt x="22" y="30"/>
                    <a:pt x="22" y="30"/>
                  </a:cubicBezTo>
                  <a:cubicBezTo>
                    <a:pt x="24" y="28"/>
                    <a:pt x="24" y="28"/>
                    <a:pt x="24" y="28"/>
                  </a:cubicBezTo>
                  <a:cubicBezTo>
                    <a:pt x="24" y="27"/>
                    <a:pt x="22" y="28"/>
                    <a:pt x="22" y="27"/>
                  </a:cubicBezTo>
                  <a:cubicBezTo>
                    <a:pt x="22" y="28"/>
                    <a:pt x="22" y="28"/>
                    <a:pt x="22" y="28"/>
                  </a:cubicBezTo>
                  <a:cubicBezTo>
                    <a:pt x="21" y="28"/>
                    <a:pt x="21" y="28"/>
                    <a:pt x="21" y="28"/>
                  </a:cubicBezTo>
                  <a:cubicBezTo>
                    <a:pt x="21" y="27"/>
                    <a:pt x="22" y="27"/>
                    <a:pt x="22" y="27"/>
                  </a:cubicBezTo>
                  <a:cubicBezTo>
                    <a:pt x="21" y="27"/>
                    <a:pt x="21" y="27"/>
                    <a:pt x="21" y="27"/>
                  </a:cubicBezTo>
                  <a:cubicBezTo>
                    <a:pt x="21" y="26"/>
                    <a:pt x="22" y="27"/>
                    <a:pt x="22" y="26"/>
                  </a:cubicBezTo>
                  <a:cubicBezTo>
                    <a:pt x="21" y="26"/>
                    <a:pt x="21" y="26"/>
                    <a:pt x="20" y="26"/>
                  </a:cubicBezTo>
                  <a:cubicBezTo>
                    <a:pt x="20" y="27"/>
                    <a:pt x="20" y="27"/>
                    <a:pt x="20" y="27"/>
                  </a:cubicBezTo>
                  <a:cubicBezTo>
                    <a:pt x="19" y="26"/>
                    <a:pt x="19" y="26"/>
                    <a:pt x="19" y="26"/>
                  </a:cubicBezTo>
                  <a:cubicBezTo>
                    <a:pt x="19" y="27"/>
                    <a:pt x="19" y="27"/>
                    <a:pt x="17" y="27"/>
                  </a:cubicBezTo>
                  <a:cubicBezTo>
                    <a:pt x="17" y="27"/>
                    <a:pt x="17" y="27"/>
                    <a:pt x="17" y="26"/>
                  </a:cubicBezTo>
                  <a:cubicBezTo>
                    <a:pt x="20" y="26"/>
                    <a:pt x="19" y="23"/>
                    <a:pt x="20" y="23"/>
                  </a:cubicBezTo>
                  <a:cubicBezTo>
                    <a:pt x="20" y="22"/>
                    <a:pt x="17" y="23"/>
                    <a:pt x="19" y="22"/>
                  </a:cubicBezTo>
                  <a:cubicBezTo>
                    <a:pt x="19" y="22"/>
                    <a:pt x="20" y="21"/>
                    <a:pt x="20" y="22"/>
                  </a:cubicBezTo>
                  <a:cubicBezTo>
                    <a:pt x="19" y="21"/>
                    <a:pt x="20" y="21"/>
                    <a:pt x="20" y="21"/>
                  </a:cubicBezTo>
                  <a:cubicBezTo>
                    <a:pt x="20" y="21"/>
                    <a:pt x="19" y="21"/>
                    <a:pt x="17" y="22"/>
                  </a:cubicBezTo>
                  <a:cubicBezTo>
                    <a:pt x="19" y="21"/>
                    <a:pt x="19" y="22"/>
                    <a:pt x="19" y="22"/>
                  </a:cubicBezTo>
                  <a:cubicBezTo>
                    <a:pt x="17" y="22"/>
                    <a:pt x="17" y="22"/>
                    <a:pt x="17" y="22"/>
                  </a:cubicBezTo>
                  <a:cubicBezTo>
                    <a:pt x="17" y="22"/>
                    <a:pt x="16" y="21"/>
                    <a:pt x="17" y="21"/>
                  </a:cubicBezTo>
                  <a:cubicBezTo>
                    <a:pt x="17" y="21"/>
                    <a:pt x="17" y="22"/>
                    <a:pt x="17" y="21"/>
                  </a:cubicBezTo>
                  <a:cubicBezTo>
                    <a:pt x="17" y="19"/>
                    <a:pt x="16" y="21"/>
                    <a:pt x="17" y="19"/>
                  </a:cubicBezTo>
                  <a:cubicBezTo>
                    <a:pt x="19" y="19"/>
                    <a:pt x="19" y="19"/>
                    <a:pt x="19" y="19"/>
                  </a:cubicBezTo>
                  <a:cubicBezTo>
                    <a:pt x="19" y="18"/>
                    <a:pt x="19" y="18"/>
                    <a:pt x="19" y="18"/>
                  </a:cubicBezTo>
                  <a:cubicBezTo>
                    <a:pt x="19" y="19"/>
                    <a:pt x="19" y="19"/>
                    <a:pt x="19" y="19"/>
                  </a:cubicBezTo>
                  <a:cubicBezTo>
                    <a:pt x="17" y="18"/>
                    <a:pt x="20" y="18"/>
                    <a:pt x="19" y="18"/>
                  </a:cubicBezTo>
                  <a:cubicBezTo>
                    <a:pt x="17" y="18"/>
                    <a:pt x="17" y="18"/>
                    <a:pt x="17" y="18"/>
                  </a:cubicBezTo>
                  <a:cubicBezTo>
                    <a:pt x="17" y="18"/>
                    <a:pt x="19" y="18"/>
                    <a:pt x="17" y="19"/>
                  </a:cubicBezTo>
                  <a:cubicBezTo>
                    <a:pt x="17" y="18"/>
                    <a:pt x="17" y="18"/>
                    <a:pt x="17" y="18"/>
                  </a:cubicBezTo>
                  <a:cubicBezTo>
                    <a:pt x="17" y="18"/>
                    <a:pt x="17" y="18"/>
                    <a:pt x="17" y="18"/>
                  </a:cubicBezTo>
                  <a:cubicBezTo>
                    <a:pt x="17" y="18"/>
                    <a:pt x="15" y="19"/>
                    <a:pt x="16" y="18"/>
                  </a:cubicBezTo>
                  <a:cubicBezTo>
                    <a:pt x="16" y="17"/>
                    <a:pt x="16" y="17"/>
                    <a:pt x="16" y="17"/>
                  </a:cubicBezTo>
                  <a:cubicBezTo>
                    <a:pt x="16" y="16"/>
                    <a:pt x="16" y="16"/>
                    <a:pt x="16" y="16"/>
                  </a:cubicBezTo>
                  <a:cubicBezTo>
                    <a:pt x="15" y="16"/>
                    <a:pt x="16" y="14"/>
                    <a:pt x="15" y="16"/>
                  </a:cubicBezTo>
                  <a:cubicBezTo>
                    <a:pt x="16" y="16"/>
                    <a:pt x="16" y="17"/>
                    <a:pt x="16" y="17"/>
                  </a:cubicBezTo>
                  <a:cubicBezTo>
                    <a:pt x="15" y="18"/>
                    <a:pt x="16" y="18"/>
                    <a:pt x="15" y="18"/>
                  </a:cubicBezTo>
                  <a:cubicBezTo>
                    <a:pt x="15" y="18"/>
                    <a:pt x="13" y="18"/>
                    <a:pt x="13" y="19"/>
                  </a:cubicBezTo>
                  <a:cubicBezTo>
                    <a:pt x="11" y="18"/>
                    <a:pt x="13" y="18"/>
                    <a:pt x="13" y="18"/>
                  </a:cubicBezTo>
                  <a:cubicBezTo>
                    <a:pt x="13" y="18"/>
                    <a:pt x="13" y="18"/>
                    <a:pt x="15" y="18"/>
                  </a:cubicBezTo>
                  <a:cubicBezTo>
                    <a:pt x="13" y="17"/>
                    <a:pt x="13" y="16"/>
                    <a:pt x="15" y="16"/>
                  </a:cubicBezTo>
                  <a:cubicBezTo>
                    <a:pt x="13" y="16"/>
                    <a:pt x="13" y="16"/>
                    <a:pt x="13" y="16"/>
                  </a:cubicBezTo>
                  <a:cubicBezTo>
                    <a:pt x="13" y="16"/>
                    <a:pt x="11" y="14"/>
                    <a:pt x="11" y="13"/>
                  </a:cubicBezTo>
                  <a:cubicBezTo>
                    <a:pt x="13" y="13"/>
                    <a:pt x="9" y="12"/>
                    <a:pt x="11" y="12"/>
                  </a:cubicBezTo>
                  <a:cubicBezTo>
                    <a:pt x="13" y="13"/>
                    <a:pt x="13" y="13"/>
                    <a:pt x="15" y="12"/>
                  </a:cubicBezTo>
                  <a:cubicBezTo>
                    <a:pt x="13" y="12"/>
                    <a:pt x="13" y="12"/>
                    <a:pt x="13" y="12"/>
                  </a:cubicBezTo>
                  <a:cubicBezTo>
                    <a:pt x="13" y="12"/>
                    <a:pt x="11" y="12"/>
                    <a:pt x="13" y="12"/>
                  </a:cubicBezTo>
                  <a:cubicBezTo>
                    <a:pt x="13" y="12"/>
                    <a:pt x="11" y="12"/>
                    <a:pt x="9" y="13"/>
                  </a:cubicBezTo>
                  <a:cubicBezTo>
                    <a:pt x="9" y="12"/>
                    <a:pt x="9" y="13"/>
                    <a:pt x="8" y="13"/>
                  </a:cubicBezTo>
                  <a:cubicBezTo>
                    <a:pt x="8" y="12"/>
                    <a:pt x="8" y="9"/>
                    <a:pt x="8" y="9"/>
                  </a:cubicBezTo>
                  <a:cubicBezTo>
                    <a:pt x="7" y="8"/>
                    <a:pt x="7" y="6"/>
                    <a:pt x="7" y="6"/>
                  </a:cubicBezTo>
                  <a:cubicBezTo>
                    <a:pt x="7" y="5"/>
                    <a:pt x="6" y="6"/>
                    <a:pt x="6" y="6"/>
                  </a:cubicBezTo>
                  <a:cubicBezTo>
                    <a:pt x="4" y="5"/>
                    <a:pt x="7" y="6"/>
                    <a:pt x="6" y="5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6" y="5"/>
                    <a:pt x="4" y="5"/>
                    <a:pt x="6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3"/>
                  </a:cubicBezTo>
                  <a:cubicBezTo>
                    <a:pt x="4" y="3"/>
                    <a:pt x="4" y="3"/>
                    <a:pt x="4" y="3"/>
                  </a:cubicBezTo>
                  <a:cubicBezTo>
                    <a:pt x="4" y="1"/>
                    <a:pt x="3" y="1"/>
                    <a:pt x="3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1"/>
                    <a:pt x="0" y="0"/>
                    <a:pt x="2" y="0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1"/>
                    <a:pt x="2" y="1"/>
                  </a:cubicBezTo>
                  <a:cubicBezTo>
                    <a:pt x="2" y="1"/>
                    <a:pt x="3" y="3"/>
                    <a:pt x="2" y="3"/>
                  </a:cubicBezTo>
                  <a:cubicBezTo>
                    <a:pt x="2" y="3"/>
                    <a:pt x="2" y="3"/>
                    <a:pt x="2" y="1"/>
                  </a:cubicBezTo>
                  <a:cubicBezTo>
                    <a:pt x="2" y="3"/>
                    <a:pt x="2" y="3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0" y="4"/>
                    <a:pt x="0" y="5"/>
                    <a:pt x="2" y="5"/>
                  </a:cubicBezTo>
                  <a:cubicBezTo>
                    <a:pt x="3" y="5"/>
                    <a:pt x="2" y="6"/>
                    <a:pt x="2" y="8"/>
                  </a:cubicBezTo>
                  <a:cubicBezTo>
                    <a:pt x="3" y="6"/>
                    <a:pt x="3" y="5"/>
                    <a:pt x="3" y="5"/>
                  </a:cubicBezTo>
                  <a:cubicBezTo>
                    <a:pt x="4" y="5"/>
                    <a:pt x="3" y="5"/>
                    <a:pt x="4" y="6"/>
                  </a:cubicBezTo>
                  <a:cubicBezTo>
                    <a:pt x="4" y="6"/>
                    <a:pt x="3" y="6"/>
                    <a:pt x="3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3" y="9"/>
                    <a:pt x="3" y="9"/>
                    <a:pt x="3" y="9"/>
                  </a:cubicBezTo>
                  <a:cubicBezTo>
                    <a:pt x="4" y="12"/>
                    <a:pt x="4" y="13"/>
                    <a:pt x="6" y="13"/>
                  </a:cubicBezTo>
                  <a:cubicBezTo>
                    <a:pt x="6" y="13"/>
                    <a:pt x="6" y="13"/>
                    <a:pt x="6" y="13"/>
                  </a:cubicBezTo>
                  <a:cubicBezTo>
                    <a:pt x="6" y="14"/>
                    <a:pt x="7" y="16"/>
                    <a:pt x="7" y="16"/>
                  </a:cubicBezTo>
                  <a:cubicBezTo>
                    <a:pt x="7" y="17"/>
                    <a:pt x="7" y="19"/>
                    <a:pt x="8" y="19"/>
                  </a:cubicBezTo>
                  <a:cubicBezTo>
                    <a:pt x="9" y="21"/>
                    <a:pt x="9" y="23"/>
                    <a:pt x="11" y="26"/>
                  </a:cubicBezTo>
                  <a:cubicBezTo>
                    <a:pt x="13" y="26"/>
                    <a:pt x="13" y="26"/>
                    <a:pt x="13" y="26"/>
                  </a:cubicBezTo>
                  <a:cubicBezTo>
                    <a:pt x="11" y="26"/>
                    <a:pt x="13" y="26"/>
                    <a:pt x="13" y="26"/>
                  </a:cubicBezTo>
                  <a:cubicBezTo>
                    <a:pt x="11" y="26"/>
                    <a:pt x="13" y="27"/>
                    <a:pt x="11" y="27"/>
                  </a:cubicBezTo>
                  <a:cubicBezTo>
                    <a:pt x="13" y="27"/>
                    <a:pt x="13" y="30"/>
                    <a:pt x="13" y="31"/>
                  </a:cubicBezTo>
                  <a:cubicBezTo>
                    <a:pt x="15" y="30"/>
                    <a:pt x="15" y="30"/>
                    <a:pt x="15" y="30"/>
                  </a:cubicBezTo>
                  <a:cubicBezTo>
                    <a:pt x="13" y="31"/>
                    <a:pt x="15" y="32"/>
                    <a:pt x="16" y="32"/>
                  </a:cubicBezTo>
                  <a:cubicBezTo>
                    <a:pt x="16" y="32"/>
                    <a:pt x="17" y="32"/>
                    <a:pt x="17" y="34"/>
                  </a:cubicBezTo>
                  <a:cubicBezTo>
                    <a:pt x="16" y="34"/>
                    <a:pt x="16" y="35"/>
                    <a:pt x="16" y="35"/>
                  </a:cubicBezTo>
                  <a:cubicBezTo>
                    <a:pt x="16" y="36"/>
                    <a:pt x="17" y="39"/>
                    <a:pt x="19" y="39"/>
                  </a:cubicBezTo>
                  <a:cubicBezTo>
                    <a:pt x="19" y="41"/>
                    <a:pt x="20" y="44"/>
                    <a:pt x="21" y="47"/>
                  </a:cubicBezTo>
                  <a:cubicBezTo>
                    <a:pt x="21" y="45"/>
                    <a:pt x="21" y="45"/>
                    <a:pt x="21" y="45"/>
                  </a:cubicBezTo>
                  <a:cubicBezTo>
                    <a:pt x="21" y="49"/>
                    <a:pt x="24" y="52"/>
                    <a:pt x="24" y="54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28" y="54"/>
                    <a:pt x="28" y="56"/>
                    <a:pt x="25" y="56"/>
                  </a:cubicBezTo>
                  <a:cubicBezTo>
                    <a:pt x="25" y="56"/>
                    <a:pt x="25" y="57"/>
                    <a:pt x="28" y="57"/>
                  </a:cubicBezTo>
                  <a:cubicBezTo>
                    <a:pt x="28" y="58"/>
                    <a:pt x="28" y="58"/>
                    <a:pt x="28" y="58"/>
                  </a:cubicBezTo>
                  <a:cubicBezTo>
                    <a:pt x="29" y="60"/>
                    <a:pt x="29" y="61"/>
                    <a:pt x="29" y="62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30" y="61"/>
                    <a:pt x="30" y="61"/>
                    <a:pt x="30" y="61"/>
                  </a:cubicBezTo>
                  <a:cubicBezTo>
                    <a:pt x="30" y="62"/>
                    <a:pt x="32" y="62"/>
                    <a:pt x="30" y="62"/>
                  </a:cubicBezTo>
                  <a:cubicBezTo>
                    <a:pt x="32" y="65"/>
                    <a:pt x="30" y="67"/>
                    <a:pt x="33" y="67"/>
                  </a:cubicBezTo>
                  <a:cubicBezTo>
                    <a:pt x="32" y="67"/>
                    <a:pt x="32" y="69"/>
                    <a:pt x="32" y="69"/>
                  </a:cubicBezTo>
                  <a:cubicBezTo>
                    <a:pt x="33" y="70"/>
                    <a:pt x="34" y="70"/>
                    <a:pt x="34" y="71"/>
                  </a:cubicBezTo>
                  <a:cubicBezTo>
                    <a:pt x="34" y="71"/>
                    <a:pt x="34" y="71"/>
                    <a:pt x="34" y="71"/>
                  </a:cubicBezTo>
                  <a:cubicBezTo>
                    <a:pt x="34" y="71"/>
                    <a:pt x="34" y="71"/>
                    <a:pt x="34" y="73"/>
                  </a:cubicBezTo>
                  <a:cubicBezTo>
                    <a:pt x="34" y="74"/>
                    <a:pt x="37" y="75"/>
                    <a:pt x="37" y="78"/>
                  </a:cubicBezTo>
                  <a:cubicBezTo>
                    <a:pt x="38" y="82"/>
                    <a:pt x="42" y="84"/>
                    <a:pt x="43" y="87"/>
                  </a:cubicBezTo>
                  <a:cubicBezTo>
                    <a:pt x="43" y="87"/>
                    <a:pt x="43" y="87"/>
                    <a:pt x="43" y="87"/>
                  </a:cubicBezTo>
                  <a:cubicBezTo>
                    <a:pt x="43" y="88"/>
                    <a:pt x="46" y="88"/>
                    <a:pt x="45" y="90"/>
                  </a:cubicBezTo>
                  <a:cubicBezTo>
                    <a:pt x="45" y="90"/>
                    <a:pt x="45" y="92"/>
                    <a:pt x="46" y="92"/>
                  </a:cubicBezTo>
                  <a:cubicBezTo>
                    <a:pt x="45" y="92"/>
                    <a:pt x="47" y="93"/>
                    <a:pt x="47" y="95"/>
                  </a:cubicBezTo>
                  <a:cubicBezTo>
                    <a:pt x="47" y="95"/>
                    <a:pt x="47" y="95"/>
                    <a:pt x="47" y="95"/>
                  </a:cubicBezTo>
                  <a:cubicBezTo>
                    <a:pt x="49" y="95"/>
                    <a:pt x="47" y="96"/>
                    <a:pt x="49" y="97"/>
                  </a:cubicBezTo>
                  <a:cubicBezTo>
                    <a:pt x="49" y="97"/>
                    <a:pt x="49" y="97"/>
                    <a:pt x="49" y="97"/>
                  </a:cubicBezTo>
                  <a:cubicBezTo>
                    <a:pt x="50" y="97"/>
                    <a:pt x="49" y="99"/>
                    <a:pt x="50" y="97"/>
                  </a:cubicBezTo>
                  <a:cubicBezTo>
                    <a:pt x="50" y="99"/>
                    <a:pt x="50" y="99"/>
                    <a:pt x="50" y="99"/>
                  </a:cubicBezTo>
                  <a:cubicBezTo>
                    <a:pt x="51" y="100"/>
                    <a:pt x="52" y="105"/>
                    <a:pt x="52" y="108"/>
                  </a:cubicBezTo>
                  <a:cubicBezTo>
                    <a:pt x="56" y="109"/>
                    <a:pt x="56" y="106"/>
                    <a:pt x="56" y="109"/>
                  </a:cubicBezTo>
                  <a:cubicBezTo>
                    <a:pt x="56" y="109"/>
                    <a:pt x="56" y="109"/>
                    <a:pt x="56" y="109"/>
                  </a:cubicBezTo>
                  <a:cubicBezTo>
                    <a:pt x="58" y="109"/>
                    <a:pt x="58" y="109"/>
                    <a:pt x="58" y="109"/>
                  </a:cubicBezTo>
                  <a:cubicBezTo>
                    <a:pt x="56" y="110"/>
                    <a:pt x="58" y="110"/>
                    <a:pt x="56" y="110"/>
                  </a:cubicBezTo>
                  <a:cubicBezTo>
                    <a:pt x="58" y="112"/>
                    <a:pt x="59" y="110"/>
                    <a:pt x="59" y="112"/>
                  </a:cubicBezTo>
                  <a:cubicBezTo>
                    <a:pt x="59" y="112"/>
                    <a:pt x="59" y="112"/>
                    <a:pt x="59" y="112"/>
                  </a:cubicBezTo>
                  <a:cubicBezTo>
                    <a:pt x="59" y="113"/>
                    <a:pt x="60" y="114"/>
                    <a:pt x="59" y="116"/>
                  </a:cubicBezTo>
                  <a:cubicBezTo>
                    <a:pt x="62" y="123"/>
                    <a:pt x="64" y="129"/>
                    <a:pt x="68" y="136"/>
                  </a:cubicBezTo>
                  <a:cubicBezTo>
                    <a:pt x="72" y="142"/>
                    <a:pt x="75" y="148"/>
                    <a:pt x="78" y="153"/>
                  </a:cubicBezTo>
                  <a:cubicBezTo>
                    <a:pt x="80" y="155"/>
                    <a:pt x="80" y="155"/>
                    <a:pt x="80" y="156"/>
                  </a:cubicBezTo>
                  <a:cubicBezTo>
                    <a:pt x="80" y="156"/>
                    <a:pt x="80" y="156"/>
                    <a:pt x="82" y="156"/>
                  </a:cubicBezTo>
                  <a:cubicBezTo>
                    <a:pt x="80" y="156"/>
                    <a:pt x="82" y="158"/>
                    <a:pt x="80" y="158"/>
                  </a:cubicBezTo>
                  <a:cubicBezTo>
                    <a:pt x="82" y="161"/>
                    <a:pt x="84" y="162"/>
                    <a:pt x="85" y="165"/>
                  </a:cubicBezTo>
                  <a:cubicBezTo>
                    <a:pt x="85" y="164"/>
                    <a:pt x="85" y="164"/>
                    <a:pt x="85" y="164"/>
                  </a:cubicBezTo>
                  <a:cubicBezTo>
                    <a:pt x="85" y="165"/>
                    <a:pt x="85" y="165"/>
                    <a:pt x="85" y="165"/>
                  </a:cubicBezTo>
                  <a:cubicBezTo>
                    <a:pt x="85" y="165"/>
                    <a:pt x="85" y="165"/>
                    <a:pt x="85" y="165"/>
                  </a:cubicBezTo>
                  <a:cubicBezTo>
                    <a:pt x="85" y="165"/>
                    <a:pt x="85" y="166"/>
                    <a:pt x="85" y="165"/>
                  </a:cubicBezTo>
                  <a:cubicBezTo>
                    <a:pt x="86" y="173"/>
                    <a:pt x="91" y="177"/>
                    <a:pt x="95" y="182"/>
                  </a:cubicBezTo>
                  <a:cubicBezTo>
                    <a:pt x="97" y="184"/>
                    <a:pt x="97" y="186"/>
                    <a:pt x="98" y="188"/>
                  </a:cubicBezTo>
                  <a:cubicBezTo>
                    <a:pt x="102" y="191"/>
                    <a:pt x="105" y="194"/>
                    <a:pt x="106" y="200"/>
                  </a:cubicBezTo>
                  <a:cubicBezTo>
                    <a:pt x="106" y="200"/>
                    <a:pt x="107" y="199"/>
                    <a:pt x="107" y="195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88" name="Hình tự do 151"/>
            <p:cNvSpPr/>
            <p:nvPr/>
          </p:nvSpPr>
          <p:spPr bwMode="auto">
            <a:xfrm>
              <a:off x="4009" y="3609"/>
              <a:ext cx="260" cy="475"/>
            </a:xfrm>
            <a:custGeom>
              <a:avLst/>
              <a:gdLst>
                <a:gd name="T0" fmla="*/ 97 w 110"/>
                <a:gd name="T1" fmla="*/ 177 h 201"/>
                <a:gd name="T2" fmla="*/ 94 w 110"/>
                <a:gd name="T3" fmla="*/ 171 h 201"/>
                <a:gd name="T4" fmla="*/ 90 w 110"/>
                <a:gd name="T5" fmla="*/ 158 h 201"/>
                <a:gd name="T6" fmla="*/ 89 w 110"/>
                <a:gd name="T7" fmla="*/ 154 h 201"/>
                <a:gd name="T8" fmla="*/ 80 w 110"/>
                <a:gd name="T9" fmla="*/ 141 h 201"/>
                <a:gd name="T10" fmla="*/ 77 w 110"/>
                <a:gd name="T11" fmla="*/ 137 h 201"/>
                <a:gd name="T12" fmla="*/ 74 w 110"/>
                <a:gd name="T13" fmla="*/ 129 h 201"/>
                <a:gd name="T14" fmla="*/ 70 w 110"/>
                <a:gd name="T15" fmla="*/ 124 h 201"/>
                <a:gd name="T16" fmla="*/ 68 w 110"/>
                <a:gd name="T17" fmla="*/ 120 h 201"/>
                <a:gd name="T18" fmla="*/ 68 w 110"/>
                <a:gd name="T19" fmla="*/ 116 h 201"/>
                <a:gd name="T20" fmla="*/ 65 w 110"/>
                <a:gd name="T21" fmla="*/ 110 h 201"/>
                <a:gd name="T22" fmla="*/ 63 w 110"/>
                <a:gd name="T23" fmla="*/ 106 h 201"/>
                <a:gd name="T24" fmla="*/ 61 w 110"/>
                <a:gd name="T25" fmla="*/ 100 h 201"/>
                <a:gd name="T26" fmla="*/ 57 w 110"/>
                <a:gd name="T27" fmla="*/ 97 h 201"/>
                <a:gd name="T28" fmla="*/ 55 w 110"/>
                <a:gd name="T29" fmla="*/ 90 h 201"/>
                <a:gd name="T30" fmla="*/ 49 w 110"/>
                <a:gd name="T31" fmla="*/ 84 h 201"/>
                <a:gd name="T32" fmla="*/ 49 w 110"/>
                <a:gd name="T33" fmla="*/ 80 h 201"/>
                <a:gd name="T34" fmla="*/ 47 w 110"/>
                <a:gd name="T35" fmla="*/ 77 h 201"/>
                <a:gd name="T36" fmla="*/ 44 w 110"/>
                <a:gd name="T37" fmla="*/ 74 h 201"/>
                <a:gd name="T38" fmla="*/ 44 w 110"/>
                <a:gd name="T39" fmla="*/ 73 h 201"/>
                <a:gd name="T40" fmla="*/ 43 w 110"/>
                <a:gd name="T41" fmla="*/ 71 h 201"/>
                <a:gd name="T42" fmla="*/ 38 w 110"/>
                <a:gd name="T43" fmla="*/ 60 h 201"/>
                <a:gd name="T44" fmla="*/ 36 w 110"/>
                <a:gd name="T45" fmla="*/ 55 h 201"/>
                <a:gd name="T46" fmla="*/ 34 w 110"/>
                <a:gd name="T47" fmla="*/ 52 h 201"/>
                <a:gd name="T48" fmla="*/ 28 w 110"/>
                <a:gd name="T49" fmla="*/ 45 h 201"/>
                <a:gd name="T50" fmla="*/ 26 w 110"/>
                <a:gd name="T51" fmla="*/ 43 h 201"/>
                <a:gd name="T52" fmla="*/ 26 w 110"/>
                <a:gd name="T53" fmla="*/ 39 h 201"/>
                <a:gd name="T54" fmla="*/ 27 w 110"/>
                <a:gd name="T55" fmla="*/ 35 h 201"/>
                <a:gd name="T56" fmla="*/ 25 w 110"/>
                <a:gd name="T57" fmla="*/ 33 h 201"/>
                <a:gd name="T58" fmla="*/ 25 w 110"/>
                <a:gd name="T59" fmla="*/ 30 h 201"/>
                <a:gd name="T60" fmla="*/ 23 w 110"/>
                <a:gd name="T61" fmla="*/ 30 h 201"/>
                <a:gd name="T62" fmla="*/ 18 w 110"/>
                <a:gd name="T63" fmla="*/ 26 h 201"/>
                <a:gd name="T64" fmla="*/ 18 w 110"/>
                <a:gd name="T65" fmla="*/ 22 h 201"/>
                <a:gd name="T66" fmla="*/ 17 w 110"/>
                <a:gd name="T67" fmla="*/ 22 h 201"/>
                <a:gd name="T68" fmla="*/ 17 w 110"/>
                <a:gd name="T69" fmla="*/ 19 h 201"/>
                <a:gd name="T70" fmla="*/ 15 w 110"/>
                <a:gd name="T71" fmla="*/ 15 h 201"/>
                <a:gd name="T72" fmla="*/ 13 w 110"/>
                <a:gd name="T73" fmla="*/ 19 h 201"/>
                <a:gd name="T74" fmla="*/ 13 w 110"/>
                <a:gd name="T75" fmla="*/ 12 h 201"/>
                <a:gd name="T76" fmla="*/ 4 w 110"/>
                <a:gd name="T77" fmla="*/ 7 h 201"/>
                <a:gd name="T78" fmla="*/ 2 w 110"/>
                <a:gd name="T79" fmla="*/ 6 h 201"/>
                <a:gd name="T80" fmla="*/ 0 w 110"/>
                <a:gd name="T81" fmla="*/ 0 h 201"/>
                <a:gd name="T82" fmla="*/ 0 w 110"/>
                <a:gd name="T83" fmla="*/ 4 h 201"/>
                <a:gd name="T84" fmla="*/ 4 w 110"/>
                <a:gd name="T85" fmla="*/ 7 h 201"/>
                <a:gd name="T86" fmla="*/ 5 w 110"/>
                <a:gd name="T87" fmla="*/ 17 h 201"/>
                <a:gd name="T88" fmla="*/ 13 w 110"/>
                <a:gd name="T89" fmla="*/ 32 h 201"/>
                <a:gd name="T90" fmla="*/ 21 w 110"/>
                <a:gd name="T91" fmla="*/ 47 h 201"/>
                <a:gd name="T92" fmla="*/ 27 w 110"/>
                <a:gd name="T93" fmla="*/ 60 h 201"/>
                <a:gd name="T94" fmla="*/ 31 w 110"/>
                <a:gd name="T95" fmla="*/ 71 h 201"/>
                <a:gd name="T96" fmla="*/ 43 w 110"/>
                <a:gd name="T97" fmla="*/ 89 h 201"/>
                <a:gd name="T98" fmla="*/ 49 w 110"/>
                <a:gd name="T99" fmla="*/ 98 h 201"/>
                <a:gd name="T100" fmla="*/ 57 w 110"/>
                <a:gd name="T101" fmla="*/ 111 h 201"/>
                <a:gd name="T102" fmla="*/ 78 w 110"/>
                <a:gd name="T103" fmla="*/ 155 h 201"/>
                <a:gd name="T104" fmla="*/ 86 w 110"/>
                <a:gd name="T105" fmla="*/ 167 h 201"/>
                <a:gd name="T106" fmla="*/ 108 w 110"/>
                <a:gd name="T107" fmla="*/ 197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0" h="201">
                  <a:moveTo>
                    <a:pt x="108" y="197"/>
                  </a:moveTo>
                  <a:cubicBezTo>
                    <a:pt x="110" y="193"/>
                    <a:pt x="106" y="191"/>
                    <a:pt x="106" y="188"/>
                  </a:cubicBezTo>
                  <a:cubicBezTo>
                    <a:pt x="106" y="186"/>
                    <a:pt x="104" y="188"/>
                    <a:pt x="104" y="186"/>
                  </a:cubicBezTo>
                  <a:cubicBezTo>
                    <a:pt x="104" y="184"/>
                    <a:pt x="102" y="181"/>
                    <a:pt x="99" y="178"/>
                  </a:cubicBezTo>
                  <a:cubicBezTo>
                    <a:pt x="99" y="178"/>
                    <a:pt x="99" y="178"/>
                    <a:pt x="99" y="178"/>
                  </a:cubicBezTo>
                  <a:cubicBezTo>
                    <a:pt x="97" y="178"/>
                    <a:pt x="99" y="177"/>
                    <a:pt x="97" y="177"/>
                  </a:cubicBezTo>
                  <a:cubicBezTo>
                    <a:pt x="97" y="177"/>
                    <a:pt x="97" y="177"/>
                    <a:pt x="97" y="177"/>
                  </a:cubicBezTo>
                  <a:cubicBezTo>
                    <a:pt x="97" y="176"/>
                    <a:pt x="97" y="176"/>
                    <a:pt x="97" y="176"/>
                  </a:cubicBezTo>
                  <a:cubicBezTo>
                    <a:pt x="95" y="176"/>
                    <a:pt x="95" y="176"/>
                    <a:pt x="95" y="176"/>
                  </a:cubicBezTo>
                  <a:cubicBezTo>
                    <a:pt x="95" y="173"/>
                    <a:pt x="95" y="173"/>
                    <a:pt x="95" y="173"/>
                  </a:cubicBezTo>
                  <a:cubicBezTo>
                    <a:pt x="97" y="172"/>
                    <a:pt x="94" y="172"/>
                    <a:pt x="95" y="169"/>
                  </a:cubicBezTo>
                  <a:cubicBezTo>
                    <a:pt x="94" y="171"/>
                    <a:pt x="94" y="171"/>
                    <a:pt x="94" y="171"/>
                  </a:cubicBezTo>
                  <a:cubicBezTo>
                    <a:pt x="94" y="168"/>
                    <a:pt x="93" y="165"/>
                    <a:pt x="91" y="163"/>
                  </a:cubicBezTo>
                  <a:cubicBezTo>
                    <a:pt x="91" y="164"/>
                    <a:pt x="91" y="164"/>
                    <a:pt x="91" y="164"/>
                  </a:cubicBezTo>
                  <a:cubicBezTo>
                    <a:pt x="91" y="163"/>
                    <a:pt x="91" y="163"/>
                    <a:pt x="91" y="160"/>
                  </a:cubicBezTo>
                  <a:cubicBezTo>
                    <a:pt x="90" y="160"/>
                    <a:pt x="91" y="159"/>
                    <a:pt x="90" y="159"/>
                  </a:cubicBezTo>
                  <a:cubicBezTo>
                    <a:pt x="90" y="159"/>
                    <a:pt x="90" y="159"/>
                    <a:pt x="90" y="159"/>
                  </a:cubicBezTo>
                  <a:cubicBezTo>
                    <a:pt x="91" y="158"/>
                    <a:pt x="90" y="158"/>
                    <a:pt x="90" y="158"/>
                  </a:cubicBezTo>
                  <a:cubicBezTo>
                    <a:pt x="90" y="158"/>
                    <a:pt x="90" y="158"/>
                    <a:pt x="90" y="158"/>
                  </a:cubicBezTo>
                  <a:cubicBezTo>
                    <a:pt x="90" y="156"/>
                    <a:pt x="89" y="156"/>
                    <a:pt x="89" y="156"/>
                  </a:cubicBezTo>
                  <a:cubicBezTo>
                    <a:pt x="89" y="156"/>
                    <a:pt x="89" y="156"/>
                    <a:pt x="89" y="156"/>
                  </a:cubicBezTo>
                  <a:cubicBezTo>
                    <a:pt x="89" y="155"/>
                    <a:pt x="89" y="155"/>
                    <a:pt x="89" y="155"/>
                  </a:cubicBezTo>
                  <a:cubicBezTo>
                    <a:pt x="89" y="155"/>
                    <a:pt x="89" y="155"/>
                    <a:pt x="89" y="155"/>
                  </a:cubicBezTo>
                  <a:cubicBezTo>
                    <a:pt x="89" y="154"/>
                    <a:pt x="87" y="154"/>
                    <a:pt x="89" y="154"/>
                  </a:cubicBezTo>
                  <a:cubicBezTo>
                    <a:pt x="87" y="154"/>
                    <a:pt x="89" y="155"/>
                    <a:pt x="87" y="155"/>
                  </a:cubicBezTo>
                  <a:cubicBezTo>
                    <a:pt x="86" y="151"/>
                    <a:pt x="83" y="147"/>
                    <a:pt x="82" y="145"/>
                  </a:cubicBezTo>
                  <a:cubicBezTo>
                    <a:pt x="81" y="145"/>
                    <a:pt x="81" y="145"/>
                    <a:pt x="81" y="145"/>
                  </a:cubicBezTo>
                  <a:cubicBezTo>
                    <a:pt x="81" y="143"/>
                    <a:pt x="80" y="143"/>
                    <a:pt x="81" y="142"/>
                  </a:cubicBezTo>
                  <a:cubicBezTo>
                    <a:pt x="80" y="142"/>
                    <a:pt x="80" y="142"/>
                    <a:pt x="80" y="142"/>
                  </a:cubicBezTo>
                  <a:cubicBezTo>
                    <a:pt x="80" y="142"/>
                    <a:pt x="81" y="142"/>
                    <a:pt x="80" y="141"/>
                  </a:cubicBezTo>
                  <a:cubicBezTo>
                    <a:pt x="80" y="142"/>
                    <a:pt x="80" y="142"/>
                    <a:pt x="78" y="142"/>
                  </a:cubicBezTo>
                  <a:cubicBezTo>
                    <a:pt x="80" y="141"/>
                    <a:pt x="78" y="141"/>
                    <a:pt x="78" y="139"/>
                  </a:cubicBezTo>
                  <a:cubicBezTo>
                    <a:pt x="78" y="139"/>
                    <a:pt x="78" y="139"/>
                    <a:pt x="78" y="141"/>
                  </a:cubicBezTo>
                  <a:cubicBezTo>
                    <a:pt x="78" y="139"/>
                    <a:pt x="77" y="139"/>
                    <a:pt x="78" y="138"/>
                  </a:cubicBezTo>
                  <a:cubicBezTo>
                    <a:pt x="77" y="138"/>
                    <a:pt x="77" y="138"/>
                    <a:pt x="77" y="138"/>
                  </a:cubicBezTo>
                  <a:cubicBezTo>
                    <a:pt x="76" y="138"/>
                    <a:pt x="78" y="138"/>
                    <a:pt x="77" y="137"/>
                  </a:cubicBezTo>
                  <a:cubicBezTo>
                    <a:pt x="77" y="138"/>
                    <a:pt x="77" y="138"/>
                    <a:pt x="77" y="138"/>
                  </a:cubicBezTo>
                  <a:cubicBezTo>
                    <a:pt x="77" y="137"/>
                    <a:pt x="77" y="134"/>
                    <a:pt x="77" y="133"/>
                  </a:cubicBezTo>
                  <a:cubicBezTo>
                    <a:pt x="76" y="134"/>
                    <a:pt x="76" y="134"/>
                    <a:pt x="76" y="134"/>
                  </a:cubicBezTo>
                  <a:cubicBezTo>
                    <a:pt x="76" y="133"/>
                    <a:pt x="76" y="132"/>
                    <a:pt x="76" y="132"/>
                  </a:cubicBezTo>
                  <a:cubicBezTo>
                    <a:pt x="74" y="130"/>
                    <a:pt x="74" y="132"/>
                    <a:pt x="74" y="130"/>
                  </a:cubicBezTo>
                  <a:cubicBezTo>
                    <a:pt x="74" y="130"/>
                    <a:pt x="73" y="129"/>
                    <a:pt x="74" y="129"/>
                  </a:cubicBezTo>
                  <a:cubicBezTo>
                    <a:pt x="74" y="129"/>
                    <a:pt x="73" y="128"/>
                    <a:pt x="73" y="126"/>
                  </a:cubicBezTo>
                  <a:cubicBezTo>
                    <a:pt x="73" y="128"/>
                    <a:pt x="70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69" y="128"/>
                    <a:pt x="70" y="128"/>
                    <a:pt x="69" y="129"/>
                  </a:cubicBezTo>
                  <a:cubicBezTo>
                    <a:pt x="69" y="128"/>
                    <a:pt x="69" y="126"/>
                    <a:pt x="69" y="126"/>
                  </a:cubicBezTo>
                  <a:cubicBezTo>
                    <a:pt x="69" y="126"/>
                    <a:pt x="70" y="125"/>
                    <a:pt x="70" y="124"/>
                  </a:cubicBezTo>
                  <a:cubicBezTo>
                    <a:pt x="70" y="125"/>
                    <a:pt x="69" y="124"/>
                    <a:pt x="69" y="125"/>
                  </a:cubicBezTo>
                  <a:cubicBezTo>
                    <a:pt x="70" y="121"/>
                    <a:pt x="70" y="121"/>
                    <a:pt x="70" y="121"/>
                  </a:cubicBezTo>
                  <a:cubicBezTo>
                    <a:pt x="69" y="121"/>
                    <a:pt x="69" y="121"/>
                    <a:pt x="69" y="121"/>
                  </a:cubicBezTo>
                  <a:cubicBezTo>
                    <a:pt x="69" y="121"/>
                    <a:pt x="69" y="120"/>
                    <a:pt x="70" y="120"/>
                  </a:cubicBezTo>
                  <a:cubicBezTo>
                    <a:pt x="69" y="120"/>
                    <a:pt x="69" y="119"/>
                    <a:pt x="68" y="120"/>
                  </a:cubicBezTo>
                  <a:cubicBezTo>
                    <a:pt x="68" y="120"/>
                    <a:pt x="68" y="120"/>
                    <a:pt x="68" y="120"/>
                  </a:cubicBezTo>
                  <a:cubicBezTo>
                    <a:pt x="68" y="119"/>
                    <a:pt x="68" y="119"/>
                    <a:pt x="68" y="119"/>
                  </a:cubicBezTo>
                  <a:cubicBezTo>
                    <a:pt x="68" y="119"/>
                    <a:pt x="68" y="119"/>
                    <a:pt x="68" y="119"/>
                  </a:cubicBezTo>
                  <a:cubicBezTo>
                    <a:pt x="66" y="119"/>
                    <a:pt x="68" y="117"/>
                    <a:pt x="68" y="117"/>
                  </a:cubicBezTo>
                  <a:cubicBezTo>
                    <a:pt x="68" y="117"/>
                    <a:pt x="68" y="117"/>
                    <a:pt x="68" y="117"/>
                  </a:cubicBezTo>
                  <a:cubicBezTo>
                    <a:pt x="68" y="116"/>
                    <a:pt x="68" y="116"/>
                    <a:pt x="68" y="116"/>
                  </a:cubicBezTo>
                  <a:cubicBezTo>
                    <a:pt x="68" y="116"/>
                    <a:pt x="68" y="116"/>
                    <a:pt x="68" y="116"/>
                  </a:cubicBezTo>
                  <a:cubicBezTo>
                    <a:pt x="68" y="116"/>
                    <a:pt x="68" y="115"/>
                    <a:pt x="68" y="113"/>
                  </a:cubicBezTo>
                  <a:cubicBezTo>
                    <a:pt x="66" y="115"/>
                    <a:pt x="66" y="115"/>
                    <a:pt x="66" y="115"/>
                  </a:cubicBezTo>
                  <a:cubicBezTo>
                    <a:pt x="65" y="113"/>
                    <a:pt x="66" y="112"/>
                    <a:pt x="65" y="111"/>
                  </a:cubicBezTo>
                  <a:cubicBezTo>
                    <a:pt x="65" y="112"/>
                    <a:pt x="66" y="111"/>
                    <a:pt x="66" y="111"/>
                  </a:cubicBezTo>
                  <a:cubicBezTo>
                    <a:pt x="65" y="111"/>
                    <a:pt x="65" y="111"/>
                    <a:pt x="65" y="111"/>
                  </a:cubicBezTo>
                  <a:cubicBezTo>
                    <a:pt x="64" y="111"/>
                    <a:pt x="65" y="110"/>
                    <a:pt x="65" y="110"/>
                  </a:cubicBezTo>
                  <a:cubicBezTo>
                    <a:pt x="65" y="110"/>
                    <a:pt x="64" y="110"/>
                    <a:pt x="65" y="110"/>
                  </a:cubicBezTo>
                  <a:cubicBezTo>
                    <a:pt x="65" y="110"/>
                    <a:pt x="64" y="106"/>
                    <a:pt x="63" y="106"/>
                  </a:cubicBezTo>
                  <a:cubicBezTo>
                    <a:pt x="64" y="106"/>
                    <a:pt x="64" y="104"/>
                    <a:pt x="64" y="104"/>
                  </a:cubicBezTo>
                  <a:cubicBezTo>
                    <a:pt x="63" y="104"/>
                    <a:pt x="63" y="104"/>
                    <a:pt x="63" y="104"/>
                  </a:cubicBezTo>
                  <a:cubicBezTo>
                    <a:pt x="63" y="103"/>
                    <a:pt x="63" y="103"/>
                    <a:pt x="63" y="103"/>
                  </a:cubicBezTo>
                  <a:cubicBezTo>
                    <a:pt x="63" y="106"/>
                    <a:pt x="63" y="106"/>
                    <a:pt x="63" y="106"/>
                  </a:cubicBezTo>
                  <a:cubicBezTo>
                    <a:pt x="63" y="106"/>
                    <a:pt x="63" y="103"/>
                    <a:pt x="63" y="104"/>
                  </a:cubicBezTo>
                  <a:cubicBezTo>
                    <a:pt x="63" y="103"/>
                    <a:pt x="63" y="103"/>
                    <a:pt x="61" y="103"/>
                  </a:cubicBezTo>
                  <a:cubicBezTo>
                    <a:pt x="61" y="103"/>
                    <a:pt x="61" y="103"/>
                    <a:pt x="61" y="103"/>
                  </a:cubicBezTo>
                  <a:cubicBezTo>
                    <a:pt x="60" y="102"/>
                    <a:pt x="61" y="103"/>
                    <a:pt x="61" y="102"/>
                  </a:cubicBezTo>
                  <a:cubicBezTo>
                    <a:pt x="61" y="102"/>
                    <a:pt x="61" y="102"/>
                    <a:pt x="61" y="102"/>
                  </a:cubicBezTo>
                  <a:cubicBezTo>
                    <a:pt x="61" y="102"/>
                    <a:pt x="60" y="100"/>
                    <a:pt x="61" y="100"/>
                  </a:cubicBezTo>
                  <a:cubicBezTo>
                    <a:pt x="61" y="100"/>
                    <a:pt x="61" y="99"/>
                    <a:pt x="60" y="100"/>
                  </a:cubicBezTo>
                  <a:cubicBezTo>
                    <a:pt x="60" y="100"/>
                    <a:pt x="60" y="100"/>
                    <a:pt x="60" y="100"/>
                  </a:cubicBezTo>
                  <a:cubicBezTo>
                    <a:pt x="60" y="100"/>
                    <a:pt x="60" y="100"/>
                    <a:pt x="60" y="99"/>
                  </a:cubicBezTo>
                  <a:cubicBezTo>
                    <a:pt x="60" y="99"/>
                    <a:pt x="60" y="99"/>
                    <a:pt x="60" y="99"/>
                  </a:cubicBezTo>
                  <a:cubicBezTo>
                    <a:pt x="61" y="99"/>
                    <a:pt x="57" y="99"/>
                    <a:pt x="60" y="98"/>
                  </a:cubicBezTo>
                  <a:cubicBezTo>
                    <a:pt x="57" y="98"/>
                    <a:pt x="57" y="97"/>
                    <a:pt x="57" y="97"/>
                  </a:cubicBezTo>
                  <a:cubicBezTo>
                    <a:pt x="57" y="94"/>
                    <a:pt x="57" y="94"/>
                    <a:pt x="56" y="94"/>
                  </a:cubicBezTo>
                  <a:cubicBezTo>
                    <a:pt x="56" y="94"/>
                    <a:pt x="56" y="94"/>
                    <a:pt x="56" y="94"/>
                  </a:cubicBezTo>
                  <a:cubicBezTo>
                    <a:pt x="56" y="94"/>
                    <a:pt x="56" y="94"/>
                    <a:pt x="56" y="93"/>
                  </a:cubicBezTo>
                  <a:cubicBezTo>
                    <a:pt x="55" y="93"/>
                    <a:pt x="55" y="93"/>
                    <a:pt x="55" y="93"/>
                  </a:cubicBezTo>
                  <a:cubicBezTo>
                    <a:pt x="55" y="91"/>
                    <a:pt x="55" y="91"/>
                    <a:pt x="56" y="91"/>
                  </a:cubicBezTo>
                  <a:cubicBezTo>
                    <a:pt x="53" y="91"/>
                    <a:pt x="56" y="90"/>
                    <a:pt x="55" y="90"/>
                  </a:cubicBezTo>
                  <a:cubicBezTo>
                    <a:pt x="53" y="90"/>
                    <a:pt x="53" y="91"/>
                    <a:pt x="53" y="90"/>
                  </a:cubicBezTo>
                  <a:cubicBezTo>
                    <a:pt x="52" y="91"/>
                    <a:pt x="53" y="89"/>
                    <a:pt x="53" y="89"/>
                  </a:cubicBezTo>
                  <a:cubicBezTo>
                    <a:pt x="53" y="89"/>
                    <a:pt x="53" y="89"/>
                    <a:pt x="53" y="89"/>
                  </a:cubicBezTo>
                  <a:cubicBezTo>
                    <a:pt x="53" y="87"/>
                    <a:pt x="53" y="87"/>
                    <a:pt x="53" y="87"/>
                  </a:cubicBezTo>
                  <a:cubicBezTo>
                    <a:pt x="53" y="87"/>
                    <a:pt x="52" y="87"/>
                    <a:pt x="53" y="86"/>
                  </a:cubicBezTo>
                  <a:cubicBezTo>
                    <a:pt x="52" y="86"/>
                    <a:pt x="52" y="84"/>
                    <a:pt x="49" y="84"/>
                  </a:cubicBezTo>
                  <a:cubicBezTo>
                    <a:pt x="49" y="84"/>
                    <a:pt x="49" y="84"/>
                    <a:pt x="49" y="81"/>
                  </a:cubicBezTo>
                  <a:cubicBezTo>
                    <a:pt x="51" y="81"/>
                    <a:pt x="49" y="84"/>
                    <a:pt x="51" y="84"/>
                  </a:cubicBezTo>
                  <a:cubicBezTo>
                    <a:pt x="51" y="84"/>
                    <a:pt x="51" y="84"/>
                    <a:pt x="51" y="81"/>
                  </a:cubicBezTo>
                  <a:cubicBezTo>
                    <a:pt x="51" y="81"/>
                    <a:pt x="49" y="81"/>
                    <a:pt x="49" y="84"/>
                  </a:cubicBezTo>
                  <a:cubicBezTo>
                    <a:pt x="48" y="81"/>
                    <a:pt x="51" y="80"/>
                    <a:pt x="49" y="80"/>
                  </a:cubicBezTo>
                  <a:cubicBezTo>
                    <a:pt x="49" y="80"/>
                    <a:pt x="49" y="80"/>
                    <a:pt x="49" y="80"/>
                  </a:cubicBezTo>
                  <a:cubicBezTo>
                    <a:pt x="49" y="78"/>
                    <a:pt x="49" y="78"/>
                    <a:pt x="49" y="78"/>
                  </a:cubicBezTo>
                  <a:cubicBezTo>
                    <a:pt x="48" y="78"/>
                    <a:pt x="48" y="78"/>
                    <a:pt x="47" y="78"/>
                  </a:cubicBezTo>
                  <a:cubicBezTo>
                    <a:pt x="47" y="78"/>
                    <a:pt x="47" y="78"/>
                    <a:pt x="47" y="77"/>
                  </a:cubicBezTo>
                  <a:cubicBezTo>
                    <a:pt x="47" y="77"/>
                    <a:pt x="47" y="77"/>
                    <a:pt x="47" y="77"/>
                  </a:cubicBezTo>
                  <a:cubicBezTo>
                    <a:pt x="47" y="77"/>
                    <a:pt x="47" y="77"/>
                    <a:pt x="47" y="77"/>
                  </a:cubicBezTo>
                  <a:cubicBezTo>
                    <a:pt x="47" y="77"/>
                    <a:pt x="47" y="77"/>
                    <a:pt x="47" y="77"/>
                  </a:cubicBezTo>
                  <a:cubicBezTo>
                    <a:pt x="47" y="77"/>
                    <a:pt x="47" y="77"/>
                    <a:pt x="47" y="76"/>
                  </a:cubicBezTo>
                  <a:cubicBezTo>
                    <a:pt x="47" y="77"/>
                    <a:pt x="47" y="77"/>
                    <a:pt x="47" y="77"/>
                  </a:cubicBezTo>
                  <a:cubicBezTo>
                    <a:pt x="48" y="76"/>
                    <a:pt x="47" y="76"/>
                    <a:pt x="48" y="76"/>
                  </a:cubicBezTo>
                  <a:cubicBezTo>
                    <a:pt x="47" y="76"/>
                    <a:pt x="47" y="76"/>
                    <a:pt x="47" y="74"/>
                  </a:cubicBezTo>
                  <a:cubicBezTo>
                    <a:pt x="44" y="74"/>
                    <a:pt x="47" y="74"/>
                    <a:pt x="47" y="74"/>
                  </a:cubicBezTo>
                  <a:cubicBezTo>
                    <a:pt x="47" y="74"/>
                    <a:pt x="47" y="73"/>
                    <a:pt x="44" y="74"/>
                  </a:cubicBezTo>
                  <a:cubicBezTo>
                    <a:pt x="47" y="74"/>
                    <a:pt x="47" y="74"/>
                    <a:pt x="47" y="74"/>
                  </a:cubicBezTo>
                  <a:cubicBezTo>
                    <a:pt x="44" y="74"/>
                    <a:pt x="44" y="74"/>
                    <a:pt x="44" y="74"/>
                  </a:cubicBezTo>
                  <a:cubicBezTo>
                    <a:pt x="44" y="73"/>
                    <a:pt x="47" y="73"/>
                    <a:pt x="47" y="73"/>
                  </a:cubicBezTo>
                  <a:cubicBezTo>
                    <a:pt x="44" y="73"/>
                    <a:pt x="44" y="73"/>
                    <a:pt x="44" y="74"/>
                  </a:cubicBezTo>
                  <a:cubicBezTo>
                    <a:pt x="44" y="73"/>
                    <a:pt x="44" y="73"/>
                    <a:pt x="44" y="73"/>
                  </a:cubicBezTo>
                  <a:cubicBezTo>
                    <a:pt x="44" y="73"/>
                    <a:pt x="44" y="73"/>
                    <a:pt x="44" y="73"/>
                  </a:cubicBezTo>
                  <a:cubicBezTo>
                    <a:pt x="44" y="73"/>
                    <a:pt x="44" y="73"/>
                    <a:pt x="44" y="73"/>
                  </a:cubicBezTo>
                  <a:cubicBezTo>
                    <a:pt x="44" y="72"/>
                    <a:pt x="44" y="72"/>
                    <a:pt x="44" y="72"/>
                  </a:cubicBezTo>
                  <a:cubicBezTo>
                    <a:pt x="44" y="72"/>
                    <a:pt x="43" y="72"/>
                    <a:pt x="43" y="71"/>
                  </a:cubicBezTo>
                  <a:cubicBezTo>
                    <a:pt x="43" y="71"/>
                    <a:pt x="43" y="71"/>
                    <a:pt x="43" y="71"/>
                  </a:cubicBezTo>
                  <a:cubicBezTo>
                    <a:pt x="43" y="71"/>
                    <a:pt x="43" y="71"/>
                    <a:pt x="43" y="71"/>
                  </a:cubicBezTo>
                  <a:cubicBezTo>
                    <a:pt x="43" y="71"/>
                    <a:pt x="43" y="71"/>
                    <a:pt x="43" y="71"/>
                  </a:cubicBezTo>
                  <a:cubicBezTo>
                    <a:pt x="43" y="68"/>
                    <a:pt x="43" y="68"/>
                    <a:pt x="43" y="68"/>
                  </a:cubicBezTo>
                  <a:cubicBezTo>
                    <a:pt x="42" y="68"/>
                    <a:pt x="40" y="71"/>
                    <a:pt x="40" y="68"/>
                  </a:cubicBezTo>
                  <a:cubicBezTo>
                    <a:pt x="40" y="67"/>
                    <a:pt x="42" y="67"/>
                    <a:pt x="42" y="67"/>
                  </a:cubicBezTo>
                  <a:cubicBezTo>
                    <a:pt x="42" y="65"/>
                    <a:pt x="42" y="64"/>
                    <a:pt x="40" y="64"/>
                  </a:cubicBezTo>
                  <a:cubicBezTo>
                    <a:pt x="40" y="64"/>
                    <a:pt x="40" y="64"/>
                    <a:pt x="40" y="63"/>
                  </a:cubicBezTo>
                  <a:cubicBezTo>
                    <a:pt x="39" y="61"/>
                    <a:pt x="40" y="60"/>
                    <a:pt x="38" y="60"/>
                  </a:cubicBezTo>
                  <a:cubicBezTo>
                    <a:pt x="38" y="60"/>
                    <a:pt x="38" y="60"/>
                    <a:pt x="36" y="60"/>
                  </a:cubicBezTo>
                  <a:cubicBezTo>
                    <a:pt x="38" y="60"/>
                    <a:pt x="36" y="60"/>
                    <a:pt x="38" y="60"/>
                  </a:cubicBezTo>
                  <a:cubicBezTo>
                    <a:pt x="38" y="59"/>
                    <a:pt x="38" y="59"/>
                    <a:pt x="38" y="59"/>
                  </a:cubicBezTo>
                  <a:cubicBezTo>
                    <a:pt x="38" y="59"/>
                    <a:pt x="38" y="58"/>
                    <a:pt x="36" y="58"/>
                  </a:cubicBezTo>
                  <a:cubicBezTo>
                    <a:pt x="38" y="58"/>
                    <a:pt x="38" y="58"/>
                    <a:pt x="38" y="55"/>
                  </a:cubicBezTo>
                  <a:cubicBezTo>
                    <a:pt x="36" y="58"/>
                    <a:pt x="36" y="55"/>
                    <a:pt x="36" y="55"/>
                  </a:cubicBezTo>
                  <a:cubicBezTo>
                    <a:pt x="36" y="55"/>
                    <a:pt x="36" y="55"/>
                    <a:pt x="36" y="55"/>
                  </a:cubicBezTo>
                  <a:cubicBezTo>
                    <a:pt x="36" y="55"/>
                    <a:pt x="36" y="55"/>
                    <a:pt x="36" y="55"/>
                  </a:cubicBezTo>
                  <a:cubicBezTo>
                    <a:pt x="36" y="54"/>
                    <a:pt x="36" y="54"/>
                    <a:pt x="36" y="54"/>
                  </a:cubicBezTo>
                  <a:cubicBezTo>
                    <a:pt x="35" y="54"/>
                    <a:pt x="35" y="54"/>
                    <a:pt x="35" y="54"/>
                  </a:cubicBezTo>
                  <a:cubicBezTo>
                    <a:pt x="35" y="54"/>
                    <a:pt x="36" y="52"/>
                    <a:pt x="35" y="52"/>
                  </a:cubicBezTo>
                  <a:cubicBezTo>
                    <a:pt x="34" y="52"/>
                    <a:pt x="34" y="52"/>
                    <a:pt x="34" y="52"/>
                  </a:cubicBezTo>
                  <a:cubicBezTo>
                    <a:pt x="34" y="51"/>
                    <a:pt x="35" y="51"/>
                    <a:pt x="35" y="51"/>
                  </a:cubicBezTo>
                  <a:cubicBezTo>
                    <a:pt x="34" y="51"/>
                    <a:pt x="34" y="50"/>
                    <a:pt x="31" y="50"/>
                  </a:cubicBezTo>
                  <a:cubicBezTo>
                    <a:pt x="34" y="48"/>
                    <a:pt x="31" y="46"/>
                    <a:pt x="30" y="45"/>
                  </a:cubicBezTo>
                  <a:cubicBezTo>
                    <a:pt x="30" y="45"/>
                    <a:pt x="30" y="45"/>
                    <a:pt x="30" y="45"/>
                  </a:cubicBezTo>
                  <a:cubicBezTo>
                    <a:pt x="30" y="43"/>
                    <a:pt x="30" y="43"/>
                    <a:pt x="30" y="43"/>
                  </a:cubicBezTo>
                  <a:cubicBezTo>
                    <a:pt x="30" y="45"/>
                    <a:pt x="28" y="43"/>
                    <a:pt x="28" y="45"/>
                  </a:cubicBezTo>
                  <a:cubicBezTo>
                    <a:pt x="28" y="43"/>
                    <a:pt x="28" y="43"/>
                    <a:pt x="28" y="43"/>
                  </a:cubicBezTo>
                  <a:cubicBezTo>
                    <a:pt x="30" y="41"/>
                    <a:pt x="28" y="43"/>
                    <a:pt x="30" y="43"/>
                  </a:cubicBezTo>
                  <a:cubicBezTo>
                    <a:pt x="30" y="41"/>
                    <a:pt x="28" y="41"/>
                    <a:pt x="30" y="41"/>
                  </a:cubicBezTo>
                  <a:cubicBezTo>
                    <a:pt x="28" y="41"/>
                    <a:pt x="28" y="41"/>
                    <a:pt x="28" y="41"/>
                  </a:cubicBezTo>
                  <a:cubicBezTo>
                    <a:pt x="28" y="41"/>
                    <a:pt x="28" y="41"/>
                    <a:pt x="28" y="41"/>
                  </a:cubicBezTo>
                  <a:cubicBezTo>
                    <a:pt x="27" y="41"/>
                    <a:pt x="27" y="43"/>
                    <a:pt x="26" y="43"/>
                  </a:cubicBezTo>
                  <a:cubicBezTo>
                    <a:pt x="26" y="43"/>
                    <a:pt x="26" y="43"/>
                    <a:pt x="26" y="43"/>
                  </a:cubicBezTo>
                  <a:cubicBezTo>
                    <a:pt x="25" y="43"/>
                    <a:pt x="25" y="45"/>
                    <a:pt x="25" y="45"/>
                  </a:cubicBezTo>
                  <a:cubicBezTo>
                    <a:pt x="25" y="43"/>
                    <a:pt x="26" y="41"/>
                    <a:pt x="26" y="43"/>
                  </a:cubicBezTo>
                  <a:cubicBezTo>
                    <a:pt x="26" y="41"/>
                    <a:pt x="27" y="39"/>
                    <a:pt x="27" y="39"/>
                  </a:cubicBezTo>
                  <a:cubicBezTo>
                    <a:pt x="27" y="39"/>
                    <a:pt x="27" y="39"/>
                    <a:pt x="27" y="41"/>
                  </a:cubicBezTo>
                  <a:cubicBezTo>
                    <a:pt x="26" y="41"/>
                    <a:pt x="27" y="39"/>
                    <a:pt x="26" y="39"/>
                  </a:cubicBezTo>
                  <a:cubicBezTo>
                    <a:pt x="27" y="39"/>
                    <a:pt x="27" y="38"/>
                    <a:pt x="27" y="38"/>
                  </a:cubicBezTo>
                  <a:cubicBezTo>
                    <a:pt x="27" y="38"/>
                    <a:pt x="27" y="38"/>
                    <a:pt x="26" y="38"/>
                  </a:cubicBezTo>
                  <a:cubicBezTo>
                    <a:pt x="27" y="38"/>
                    <a:pt x="27" y="37"/>
                    <a:pt x="27" y="37"/>
                  </a:cubicBezTo>
                  <a:cubicBezTo>
                    <a:pt x="28" y="37"/>
                    <a:pt x="27" y="37"/>
                    <a:pt x="27" y="35"/>
                  </a:cubicBezTo>
                  <a:cubicBezTo>
                    <a:pt x="26" y="37"/>
                    <a:pt x="26" y="38"/>
                    <a:pt x="25" y="37"/>
                  </a:cubicBezTo>
                  <a:cubicBezTo>
                    <a:pt x="26" y="37"/>
                    <a:pt x="26" y="35"/>
                    <a:pt x="27" y="35"/>
                  </a:cubicBezTo>
                  <a:cubicBezTo>
                    <a:pt x="26" y="35"/>
                    <a:pt x="26" y="35"/>
                    <a:pt x="26" y="35"/>
                  </a:cubicBezTo>
                  <a:cubicBezTo>
                    <a:pt x="25" y="35"/>
                    <a:pt x="26" y="34"/>
                    <a:pt x="25" y="35"/>
                  </a:cubicBezTo>
                  <a:cubicBezTo>
                    <a:pt x="26" y="34"/>
                    <a:pt x="26" y="34"/>
                    <a:pt x="26" y="34"/>
                  </a:cubicBezTo>
                  <a:cubicBezTo>
                    <a:pt x="25" y="34"/>
                    <a:pt x="25" y="34"/>
                    <a:pt x="25" y="34"/>
                  </a:cubicBezTo>
                  <a:cubicBezTo>
                    <a:pt x="25" y="34"/>
                    <a:pt x="25" y="33"/>
                    <a:pt x="23" y="33"/>
                  </a:cubicBezTo>
                  <a:cubicBezTo>
                    <a:pt x="23" y="33"/>
                    <a:pt x="23" y="33"/>
                    <a:pt x="25" y="33"/>
                  </a:cubicBezTo>
                  <a:cubicBezTo>
                    <a:pt x="25" y="33"/>
                    <a:pt x="25" y="33"/>
                    <a:pt x="26" y="33"/>
                  </a:cubicBezTo>
                  <a:cubicBezTo>
                    <a:pt x="25" y="33"/>
                    <a:pt x="25" y="33"/>
                    <a:pt x="25" y="32"/>
                  </a:cubicBezTo>
                  <a:cubicBezTo>
                    <a:pt x="25" y="32"/>
                    <a:pt x="25" y="32"/>
                    <a:pt x="25" y="32"/>
                  </a:cubicBezTo>
                  <a:cubicBezTo>
                    <a:pt x="25" y="32"/>
                    <a:pt x="25" y="32"/>
                    <a:pt x="25" y="32"/>
                  </a:cubicBezTo>
                  <a:cubicBezTo>
                    <a:pt x="25" y="32"/>
                    <a:pt x="25" y="32"/>
                    <a:pt x="25" y="32"/>
                  </a:cubicBezTo>
                  <a:cubicBezTo>
                    <a:pt x="25" y="30"/>
                    <a:pt x="25" y="30"/>
                    <a:pt x="25" y="30"/>
                  </a:cubicBezTo>
                  <a:cubicBezTo>
                    <a:pt x="25" y="30"/>
                    <a:pt x="23" y="32"/>
                    <a:pt x="23" y="30"/>
                  </a:cubicBezTo>
                  <a:cubicBezTo>
                    <a:pt x="23" y="32"/>
                    <a:pt x="23" y="32"/>
                    <a:pt x="23" y="32"/>
                  </a:cubicBezTo>
                  <a:cubicBezTo>
                    <a:pt x="23" y="32"/>
                    <a:pt x="22" y="32"/>
                    <a:pt x="22" y="30"/>
                  </a:cubicBezTo>
                  <a:cubicBezTo>
                    <a:pt x="23" y="28"/>
                    <a:pt x="23" y="28"/>
                    <a:pt x="23" y="28"/>
                  </a:cubicBezTo>
                  <a:cubicBezTo>
                    <a:pt x="25" y="28"/>
                    <a:pt x="23" y="28"/>
                    <a:pt x="23" y="28"/>
                  </a:cubicBezTo>
                  <a:cubicBezTo>
                    <a:pt x="23" y="30"/>
                    <a:pt x="23" y="30"/>
                    <a:pt x="23" y="30"/>
                  </a:cubicBezTo>
                  <a:cubicBezTo>
                    <a:pt x="23" y="30"/>
                    <a:pt x="22" y="30"/>
                    <a:pt x="22" y="28"/>
                  </a:cubicBezTo>
                  <a:cubicBezTo>
                    <a:pt x="22" y="28"/>
                    <a:pt x="22" y="26"/>
                    <a:pt x="23" y="28"/>
                  </a:cubicBezTo>
                  <a:cubicBezTo>
                    <a:pt x="23" y="26"/>
                    <a:pt x="22" y="26"/>
                    <a:pt x="22" y="28"/>
                  </a:cubicBezTo>
                  <a:cubicBezTo>
                    <a:pt x="22" y="26"/>
                    <a:pt x="22" y="26"/>
                    <a:pt x="23" y="26"/>
                  </a:cubicBezTo>
                  <a:cubicBezTo>
                    <a:pt x="22" y="26"/>
                    <a:pt x="21" y="26"/>
                    <a:pt x="21" y="26"/>
                  </a:cubicBezTo>
                  <a:cubicBezTo>
                    <a:pt x="18" y="26"/>
                    <a:pt x="18" y="26"/>
                    <a:pt x="18" y="26"/>
                  </a:cubicBezTo>
                  <a:cubicBezTo>
                    <a:pt x="18" y="26"/>
                    <a:pt x="18" y="26"/>
                    <a:pt x="18" y="26"/>
                  </a:cubicBezTo>
                  <a:cubicBezTo>
                    <a:pt x="18" y="28"/>
                    <a:pt x="18" y="26"/>
                    <a:pt x="17" y="28"/>
                  </a:cubicBezTo>
                  <a:cubicBezTo>
                    <a:pt x="17" y="26"/>
                    <a:pt x="17" y="26"/>
                    <a:pt x="17" y="26"/>
                  </a:cubicBezTo>
                  <a:cubicBezTo>
                    <a:pt x="18" y="26"/>
                    <a:pt x="18" y="25"/>
                    <a:pt x="21" y="24"/>
                  </a:cubicBezTo>
                  <a:cubicBezTo>
                    <a:pt x="21" y="22"/>
                    <a:pt x="17" y="25"/>
                    <a:pt x="18" y="24"/>
                  </a:cubicBezTo>
                  <a:cubicBezTo>
                    <a:pt x="18" y="22"/>
                    <a:pt x="18" y="22"/>
                    <a:pt x="18" y="22"/>
                  </a:cubicBezTo>
                  <a:cubicBezTo>
                    <a:pt x="18" y="22"/>
                    <a:pt x="21" y="22"/>
                    <a:pt x="21" y="21"/>
                  </a:cubicBezTo>
                  <a:cubicBezTo>
                    <a:pt x="18" y="22"/>
                    <a:pt x="17" y="21"/>
                    <a:pt x="17" y="22"/>
                  </a:cubicBezTo>
                  <a:cubicBezTo>
                    <a:pt x="17" y="22"/>
                    <a:pt x="18" y="22"/>
                    <a:pt x="18" y="24"/>
                  </a:cubicBezTo>
                  <a:cubicBezTo>
                    <a:pt x="17" y="24"/>
                    <a:pt x="17" y="24"/>
                    <a:pt x="15" y="24"/>
                  </a:cubicBezTo>
                  <a:cubicBezTo>
                    <a:pt x="15" y="22"/>
                    <a:pt x="15" y="22"/>
                    <a:pt x="17" y="22"/>
                  </a:cubicBezTo>
                  <a:cubicBezTo>
                    <a:pt x="17" y="21"/>
                    <a:pt x="17" y="22"/>
                    <a:pt x="17" y="22"/>
                  </a:cubicBezTo>
                  <a:cubicBezTo>
                    <a:pt x="17" y="21"/>
                    <a:pt x="15" y="21"/>
                    <a:pt x="17" y="21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18" y="20"/>
                    <a:pt x="18" y="20"/>
                    <a:pt x="18" y="20"/>
                  </a:cubicBezTo>
                  <a:cubicBezTo>
                    <a:pt x="18" y="20"/>
                    <a:pt x="18" y="20"/>
                    <a:pt x="18" y="20"/>
                  </a:cubicBezTo>
                  <a:cubicBezTo>
                    <a:pt x="17" y="20"/>
                    <a:pt x="18" y="20"/>
                    <a:pt x="18" y="19"/>
                  </a:cubicBezTo>
                  <a:cubicBezTo>
                    <a:pt x="17" y="19"/>
                    <a:pt x="17" y="19"/>
                    <a:pt x="17" y="19"/>
                  </a:cubicBezTo>
                  <a:cubicBezTo>
                    <a:pt x="17" y="20"/>
                    <a:pt x="18" y="20"/>
                    <a:pt x="17" y="21"/>
                  </a:cubicBezTo>
                  <a:cubicBezTo>
                    <a:pt x="17" y="20"/>
                    <a:pt x="17" y="20"/>
                    <a:pt x="15" y="19"/>
                  </a:cubicBezTo>
                  <a:cubicBezTo>
                    <a:pt x="15" y="20"/>
                    <a:pt x="15" y="20"/>
                    <a:pt x="15" y="20"/>
                  </a:cubicBezTo>
                  <a:cubicBezTo>
                    <a:pt x="15" y="20"/>
                    <a:pt x="14" y="20"/>
                    <a:pt x="14" y="19"/>
                  </a:cubicBezTo>
                  <a:cubicBezTo>
                    <a:pt x="15" y="19"/>
                    <a:pt x="15" y="19"/>
                    <a:pt x="15" y="19"/>
                  </a:cubicBezTo>
                  <a:cubicBezTo>
                    <a:pt x="15" y="17"/>
                    <a:pt x="15" y="17"/>
                    <a:pt x="15" y="15"/>
                  </a:cubicBezTo>
                  <a:cubicBezTo>
                    <a:pt x="14" y="17"/>
                    <a:pt x="14" y="15"/>
                    <a:pt x="14" y="15"/>
                  </a:cubicBezTo>
                  <a:cubicBezTo>
                    <a:pt x="14" y="15"/>
                    <a:pt x="15" y="17"/>
                    <a:pt x="14" y="19"/>
                  </a:cubicBezTo>
                  <a:cubicBezTo>
                    <a:pt x="13" y="19"/>
                    <a:pt x="15" y="19"/>
                    <a:pt x="14" y="20"/>
                  </a:cubicBezTo>
                  <a:cubicBezTo>
                    <a:pt x="14" y="20"/>
                    <a:pt x="13" y="20"/>
                    <a:pt x="11" y="20"/>
                  </a:cubicBezTo>
                  <a:cubicBezTo>
                    <a:pt x="11" y="20"/>
                    <a:pt x="11" y="20"/>
                    <a:pt x="11" y="20"/>
                  </a:cubicBezTo>
                  <a:cubicBezTo>
                    <a:pt x="13" y="19"/>
                    <a:pt x="13" y="20"/>
                    <a:pt x="13" y="19"/>
                  </a:cubicBezTo>
                  <a:cubicBezTo>
                    <a:pt x="13" y="19"/>
                    <a:pt x="13" y="17"/>
                    <a:pt x="13" y="15"/>
                  </a:cubicBezTo>
                  <a:cubicBezTo>
                    <a:pt x="13" y="15"/>
                    <a:pt x="11" y="17"/>
                    <a:pt x="13" y="17"/>
                  </a:cubicBezTo>
                  <a:cubicBezTo>
                    <a:pt x="11" y="15"/>
                    <a:pt x="11" y="15"/>
                    <a:pt x="10" y="13"/>
                  </a:cubicBezTo>
                  <a:cubicBezTo>
                    <a:pt x="11" y="13"/>
                    <a:pt x="10" y="12"/>
                    <a:pt x="11" y="12"/>
                  </a:cubicBezTo>
                  <a:cubicBezTo>
                    <a:pt x="13" y="12"/>
                    <a:pt x="13" y="12"/>
                    <a:pt x="13" y="12"/>
                  </a:cubicBezTo>
                  <a:cubicBezTo>
                    <a:pt x="13" y="12"/>
                    <a:pt x="13" y="12"/>
                    <a:pt x="13" y="12"/>
                  </a:cubicBezTo>
                  <a:cubicBezTo>
                    <a:pt x="13" y="12"/>
                    <a:pt x="11" y="12"/>
                    <a:pt x="11" y="11"/>
                  </a:cubicBezTo>
                  <a:cubicBezTo>
                    <a:pt x="11" y="12"/>
                    <a:pt x="10" y="12"/>
                    <a:pt x="10" y="13"/>
                  </a:cubicBezTo>
                  <a:cubicBezTo>
                    <a:pt x="10" y="12"/>
                    <a:pt x="9" y="13"/>
                    <a:pt x="9" y="12"/>
                  </a:cubicBezTo>
                  <a:cubicBezTo>
                    <a:pt x="9" y="12"/>
                    <a:pt x="9" y="11"/>
                    <a:pt x="9" y="9"/>
                  </a:cubicBezTo>
                  <a:cubicBezTo>
                    <a:pt x="8" y="9"/>
                    <a:pt x="8" y="8"/>
                    <a:pt x="8" y="7"/>
                  </a:cubicBezTo>
                  <a:cubicBezTo>
                    <a:pt x="5" y="7"/>
                    <a:pt x="5" y="8"/>
                    <a:pt x="4" y="7"/>
                  </a:cubicBezTo>
                  <a:cubicBezTo>
                    <a:pt x="5" y="7"/>
                    <a:pt x="5" y="7"/>
                    <a:pt x="5" y="7"/>
                  </a:cubicBezTo>
                  <a:cubicBezTo>
                    <a:pt x="5" y="7"/>
                    <a:pt x="5" y="7"/>
                    <a:pt x="5" y="7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1" y="6"/>
                    <a:pt x="2" y="4"/>
                    <a:pt x="2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2" y="2"/>
                    <a:pt x="2" y="2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1" y="2"/>
                  </a:cubicBezTo>
                  <a:cubicBezTo>
                    <a:pt x="1" y="2"/>
                    <a:pt x="1" y="2"/>
                    <a:pt x="1" y="4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0" y="2"/>
                    <a:pt x="1" y="4"/>
                    <a:pt x="0" y="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4"/>
                    <a:pt x="0" y="4"/>
                    <a:pt x="0" y="6"/>
                  </a:cubicBezTo>
                  <a:cubicBezTo>
                    <a:pt x="0" y="4"/>
                    <a:pt x="1" y="6"/>
                    <a:pt x="1" y="4"/>
                  </a:cubicBezTo>
                  <a:cubicBezTo>
                    <a:pt x="0" y="6"/>
                    <a:pt x="0" y="6"/>
                    <a:pt x="1" y="7"/>
                  </a:cubicBezTo>
                  <a:cubicBezTo>
                    <a:pt x="1" y="8"/>
                    <a:pt x="1" y="8"/>
                    <a:pt x="1" y="8"/>
                  </a:cubicBezTo>
                  <a:cubicBezTo>
                    <a:pt x="2" y="8"/>
                    <a:pt x="2" y="7"/>
                    <a:pt x="2" y="7"/>
                  </a:cubicBezTo>
                  <a:cubicBezTo>
                    <a:pt x="2" y="7"/>
                    <a:pt x="2" y="7"/>
                    <a:pt x="4" y="7"/>
                  </a:cubicBezTo>
                  <a:cubicBezTo>
                    <a:pt x="2" y="8"/>
                    <a:pt x="2" y="8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11"/>
                  </a:cubicBezTo>
                  <a:cubicBezTo>
                    <a:pt x="4" y="12"/>
                    <a:pt x="4" y="13"/>
                    <a:pt x="5" y="13"/>
                  </a:cubicBezTo>
                  <a:cubicBezTo>
                    <a:pt x="5" y="13"/>
                    <a:pt x="5" y="13"/>
                    <a:pt x="5" y="13"/>
                  </a:cubicBezTo>
                  <a:cubicBezTo>
                    <a:pt x="4" y="15"/>
                    <a:pt x="5" y="15"/>
                    <a:pt x="5" y="17"/>
                  </a:cubicBezTo>
                  <a:cubicBezTo>
                    <a:pt x="8" y="19"/>
                    <a:pt x="8" y="20"/>
                    <a:pt x="9" y="20"/>
                  </a:cubicBezTo>
                  <a:cubicBezTo>
                    <a:pt x="9" y="22"/>
                    <a:pt x="10" y="24"/>
                    <a:pt x="11" y="26"/>
                  </a:cubicBezTo>
                  <a:cubicBezTo>
                    <a:pt x="11" y="25"/>
                    <a:pt x="11" y="25"/>
                    <a:pt x="11" y="25"/>
                  </a:cubicBezTo>
                  <a:cubicBezTo>
                    <a:pt x="11" y="26"/>
                    <a:pt x="13" y="25"/>
                    <a:pt x="13" y="26"/>
                  </a:cubicBezTo>
                  <a:cubicBezTo>
                    <a:pt x="11" y="26"/>
                    <a:pt x="11" y="26"/>
                    <a:pt x="11" y="28"/>
                  </a:cubicBezTo>
                  <a:cubicBezTo>
                    <a:pt x="13" y="28"/>
                    <a:pt x="13" y="30"/>
                    <a:pt x="13" y="32"/>
                  </a:cubicBezTo>
                  <a:cubicBezTo>
                    <a:pt x="13" y="32"/>
                    <a:pt x="13" y="32"/>
                    <a:pt x="13" y="32"/>
                  </a:cubicBezTo>
                  <a:cubicBezTo>
                    <a:pt x="13" y="33"/>
                    <a:pt x="14" y="33"/>
                    <a:pt x="15" y="34"/>
                  </a:cubicBezTo>
                  <a:cubicBezTo>
                    <a:pt x="15" y="34"/>
                    <a:pt x="15" y="34"/>
                    <a:pt x="15" y="34"/>
                  </a:cubicBezTo>
                  <a:cubicBezTo>
                    <a:pt x="15" y="35"/>
                    <a:pt x="15" y="35"/>
                    <a:pt x="15" y="37"/>
                  </a:cubicBezTo>
                  <a:cubicBezTo>
                    <a:pt x="15" y="38"/>
                    <a:pt x="17" y="38"/>
                    <a:pt x="17" y="39"/>
                  </a:cubicBezTo>
                  <a:cubicBezTo>
                    <a:pt x="17" y="43"/>
                    <a:pt x="21" y="45"/>
                    <a:pt x="21" y="47"/>
                  </a:cubicBezTo>
                  <a:cubicBezTo>
                    <a:pt x="22" y="47"/>
                    <a:pt x="22" y="47"/>
                    <a:pt x="22" y="47"/>
                  </a:cubicBezTo>
                  <a:cubicBezTo>
                    <a:pt x="22" y="50"/>
                    <a:pt x="25" y="52"/>
                    <a:pt x="25" y="55"/>
                  </a:cubicBezTo>
                  <a:cubicBezTo>
                    <a:pt x="26" y="54"/>
                    <a:pt x="26" y="54"/>
                    <a:pt x="26" y="54"/>
                  </a:cubicBezTo>
                  <a:cubicBezTo>
                    <a:pt x="26" y="54"/>
                    <a:pt x="26" y="55"/>
                    <a:pt x="26" y="58"/>
                  </a:cubicBezTo>
                  <a:cubicBezTo>
                    <a:pt x="26" y="58"/>
                    <a:pt x="26" y="59"/>
                    <a:pt x="27" y="59"/>
                  </a:cubicBezTo>
                  <a:cubicBezTo>
                    <a:pt x="27" y="60"/>
                    <a:pt x="27" y="60"/>
                    <a:pt x="27" y="60"/>
                  </a:cubicBezTo>
                  <a:cubicBezTo>
                    <a:pt x="28" y="61"/>
                    <a:pt x="28" y="61"/>
                    <a:pt x="28" y="63"/>
                  </a:cubicBezTo>
                  <a:cubicBezTo>
                    <a:pt x="28" y="63"/>
                    <a:pt x="28" y="63"/>
                    <a:pt x="28" y="63"/>
                  </a:cubicBezTo>
                  <a:cubicBezTo>
                    <a:pt x="28" y="63"/>
                    <a:pt x="28" y="63"/>
                    <a:pt x="30" y="63"/>
                  </a:cubicBezTo>
                  <a:cubicBezTo>
                    <a:pt x="30" y="63"/>
                    <a:pt x="30" y="64"/>
                    <a:pt x="28" y="64"/>
                  </a:cubicBezTo>
                  <a:cubicBezTo>
                    <a:pt x="30" y="65"/>
                    <a:pt x="30" y="68"/>
                    <a:pt x="31" y="68"/>
                  </a:cubicBezTo>
                  <a:cubicBezTo>
                    <a:pt x="31" y="68"/>
                    <a:pt x="31" y="68"/>
                    <a:pt x="31" y="71"/>
                  </a:cubicBezTo>
                  <a:cubicBezTo>
                    <a:pt x="31" y="71"/>
                    <a:pt x="34" y="72"/>
                    <a:pt x="34" y="73"/>
                  </a:cubicBezTo>
                  <a:cubicBezTo>
                    <a:pt x="35" y="73"/>
                    <a:pt x="35" y="72"/>
                    <a:pt x="35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35" y="76"/>
                    <a:pt x="38" y="77"/>
                    <a:pt x="38" y="78"/>
                  </a:cubicBezTo>
                  <a:cubicBezTo>
                    <a:pt x="39" y="84"/>
                    <a:pt x="40" y="86"/>
                    <a:pt x="42" y="89"/>
                  </a:cubicBezTo>
                  <a:cubicBezTo>
                    <a:pt x="43" y="89"/>
                    <a:pt x="43" y="89"/>
                    <a:pt x="43" y="89"/>
                  </a:cubicBezTo>
                  <a:cubicBezTo>
                    <a:pt x="42" y="90"/>
                    <a:pt x="44" y="90"/>
                    <a:pt x="43" y="91"/>
                  </a:cubicBezTo>
                  <a:cubicBezTo>
                    <a:pt x="44" y="91"/>
                    <a:pt x="44" y="93"/>
                    <a:pt x="44" y="91"/>
                  </a:cubicBezTo>
                  <a:cubicBezTo>
                    <a:pt x="44" y="93"/>
                    <a:pt x="48" y="94"/>
                    <a:pt x="47" y="97"/>
                  </a:cubicBezTo>
                  <a:cubicBezTo>
                    <a:pt x="47" y="97"/>
                    <a:pt x="47" y="97"/>
                    <a:pt x="47" y="94"/>
                  </a:cubicBezTo>
                  <a:cubicBezTo>
                    <a:pt x="48" y="97"/>
                    <a:pt x="48" y="98"/>
                    <a:pt x="49" y="99"/>
                  </a:cubicBezTo>
                  <a:cubicBezTo>
                    <a:pt x="49" y="98"/>
                    <a:pt x="49" y="98"/>
                    <a:pt x="49" y="98"/>
                  </a:cubicBezTo>
                  <a:cubicBezTo>
                    <a:pt x="51" y="98"/>
                    <a:pt x="49" y="100"/>
                    <a:pt x="51" y="99"/>
                  </a:cubicBezTo>
                  <a:cubicBezTo>
                    <a:pt x="51" y="99"/>
                    <a:pt x="49" y="100"/>
                    <a:pt x="49" y="99"/>
                  </a:cubicBezTo>
                  <a:cubicBezTo>
                    <a:pt x="52" y="102"/>
                    <a:pt x="52" y="104"/>
                    <a:pt x="53" y="110"/>
                  </a:cubicBezTo>
                  <a:cubicBezTo>
                    <a:pt x="56" y="111"/>
                    <a:pt x="56" y="107"/>
                    <a:pt x="56" y="110"/>
                  </a:cubicBezTo>
                  <a:cubicBezTo>
                    <a:pt x="56" y="110"/>
                    <a:pt x="55" y="110"/>
                    <a:pt x="56" y="110"/>
                  </a:cubicBezTo>
                  <a:cubicBezTo>
                    <a:pt x="56" y="111"/>
                    <a:pt x="57" y="110"/>
                    <a:pt x="57" y="111"/>
                  </a:cubicBezTo>
                  <a:cubicBezTo>
                    <a:pt x="56" y="111"/>
                    <a:pt x="57" y="111"/>
                    <a:pt x="56" y="112"/>
                  </a:cubicBezTo>
                  <a:cubicBezTo>
                    <a:pt x="57" y="112"/>
                    <a:pt x="60" y="112"/>
                    <a:pt x="60" y="113"/>
                  </a:cubicBezTo>
                  <a:cubicBezTo>
                    <a:pt x="60" y="113"/>
                    <a:pt x="60" y="113"/>
                    <a:pt x="60" y="113"/>
                  </a:cubicBezTo>
                  <a:cubicBezTo>
                    <a:pt x="57" y="115"/>
                    <a:pt x="60" y="116"/>
                    <a:pt x="60" y="117"/>
                  </a:cubicBezTo>
                  <a:cubicBezTo>
                    <a:pt x="63" y="124"/>
                    <a:pt x="65" y="130"/>
                    <a:pt x="68" y="137"/>
                  </a:cubicBezTo>
                  <a:cubicBezTo>
                    <a:pt x="73" y="142"/>
                    <a:pt x="74" y="150"/>
                    <a:pt x="78" y="155"/>
                  </a:cubicBezTo>
                  <a:cubicBezTo>
                    <a:pt x="81" y="155"/>
                    <a:pt x="81" y="155"/>
                    <a:pt x="81" y="158"/>
                  </a:cubicBezTo>
                  <a:cubicBezTo>
                    <a:pt x="81" y="156"/>
                    <a:pt x="81" y="156"/>
                    <a:pt x="81" y="156"/>
                  </a:cubicBezTo>
                  <a:cubicBezTo>
                    <a:pt x="81" y="158"/>
                    <a:pt x="82" y="158"/>
                    <a:pt x="81" y="159"/>
                  </a:cubicBezTo>
                  <a:cubicBezTo>
                    <a:pt x="82" y="160"/>
                    <a:pt x="83" y="164"/>
                    <a:pt x="86" y="165"/>
                  </a:cubicBezTo>
                  <a:cubicBezTo>
                    <a:pt x="86" y="165"/>
                    <a:pt x="86" y="165"/>
                    <a:pt x="86" y="165"/>
                  </a:cubicBezTo>
                  <a:cubicBezTo>
                    <a:pt x="86" y="167"/>
                    <a:pt x="86" y="167"/>
                    <a:pt x="86" y="167"/>
                  </a:cubicBezTo>
                  <a:cubicBezTo>
                    <a:pt x="86" y="165"/>
                    <a:pt x="86" y="165"/>
                    <a:pt x="86" y="165"/>
                  </a:cubicBezTo>
                  <a:cubicBezTo>
                    <a:pt x="86" y="167"/>
                    <a:pt x="86" y="167"/>
                    <a:pt x="86" y="167"/>
                  </a:cubicBezTo>
                  <a:cubicBezTo>
                    <a:pt x="87" y="172"/>
                    <a:pt x="93" y="178"/>
                    <a:pt x="95" y="184"/>
                  </a:cubicBezTo>
                  <a:cubicBezTo>
                    <a:pt x="97" y="185"/>
                    <a:pt x="97" y="186"/>
                    <a:pt x="99" y="188"/>
                  </a:cubicBezTo>
                  <a:cubicBezTo>
                    <a:pt x="102" y="193"/>
                    <a:pt x="106" y="195"/>
                    <a:pt x="107" y="201"/>
                  </a:cubicBezTo>
                  <a:cubicBezTo>
                    <a:pt x="107" y="201"/>
                    <a:pt x="108" y="198"/>
                    <a:pt x="108" y="197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89" name="Hình tự do 152"/>
            <p:cNvSpPr/>
            <p:nvPr/>
          </p:nvSpPr>
          <p:spPr bwMode="auto">
            <a:xfrm>
              <a:off x="4227" y="1606"/>
              <a:ext cx="59" cy="2471"/>
            </a:xfrm>
            <a:custGeom>
              <a:avLst/>
              <a:gdLst>
                <a:gd name="T0" fmla="*/ 23 w 25"/>
                <a:gd name="T1" fmla="*/ 0 h 1046"/>
                <a:gd name="T2" fmla="*/ 17 w 25"/>
                <a:gd name="T3" fmla="*/ 518 h 1046"/>
                <a:gd name="T4" fmla="*/ 25 w 25"/>
                <a:gd name="T5" fmla="*/ 1046 h 1046"/>
                <a:gd name="T6" fmla="*/ 4 w 25"/>
                <a:gd name="T7" fmla="*/ 1046 h 1046"/>
                <a:gd name="T8" fmla="*/ 11 w 25"/>
                <a:gd name="T9" fmla="*/ 758 h 1046"/>
                <a:gd name="T10" fmla="*/ 0 w 25"/>
                <a:gd name="T11" fmla="*/ 239 h 1046"/>
                <a:gd name="T12" fmla="*/ 8 w 25"/>
                <a:gd name="T13" fmla="*/ 0 h 1046"/>
                <a:gd name="T14" fmla="*/ 23 w 25"/>
                <a:gd name="T15" fmla="*/ 0 h 1046"/>
                <a:gd name="T16" fmla="*/ 23 w 25"/>
                <a:gd name="T17" fmla="*/ 0 h 10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5" h="1046">
                  <a:moveTo>
                    <a:pt x="23" y="0"/>
                  </a:moveTo>
                  <a:cubicBezTo>
                    <a:pt x="17" y="518"/>
                    <a:pt x="17" y="518"/>
                    <a:pt x="17" y="518"/>
                  </a:cubicBezTo>
                  <a:cubicBezTo>
                    <a:pt x="25" y="1046"/>
                    <a:pt x="25" y="1046"/>
                    <a:pt x="25" y="1046"/>
                  </a:cubicBezTo>
                  <a:cubicBezTo>
                    <a:pt x="4" y="1046"/>
                    <a:pt x="4" y="1046"/>
                    <a:pt x="4" y="1046"/>
                  </a:cubicBezTo>
                  <a:cubicBezTo>
                    <a:pt x="11" y="758"/>
                    <a:pt x="11" y="758"/>
                    <a:pt x="11" y="758"/>
                  </a:cubicBezTo>
                  <a:cubicBezTo>
                    <a:pt x="0" y="239"/>
                    <a:pt x="0" y="239"/>
                    <a:pt x="0" y="239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23" y="0"/>
                    <a:pt x="23" y="0"/>
                    <a:pt x="23" y="0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</p:grpSp>
      <p:grpSp>
        <p:nvGrpSpPr>
          <p:cNvPr id="90" name="Nhóm 69"/>
          <p:cNvGrpSpPr>
            <a:grpSpLocks noChangeAspect="1"/>
          </p:cNvGrpSpPr>
          <p:nvPr userDrawn="1"/>
        </p:nvGrpSpPr>
        <p:grpSpPr bwMode="auto">
          <a:xfrm>
            <a:off x="10895012" y="1248597"/>
            <a:ext cx="1254796" cy="3346122"/>
            <a:chOff x="3124" y="236"/>
            <a:chExt cx="1443" cy="3848"/>
          </a:xfrm>
        </p:grpSpPr>
        <p:sp>
          <p:nvSpPr>
            <p:cNvPr id="91" name="Hình tự do 70"/>
            <p:cNvSpPr/>
            <p:nvPr/>
          </p:nvSpPr>
          <p:spPr bwMode="auto">
            <a:xfrm>
              <a:off x="3858" y="1801"/>
              <a:ext cx="29" cy="1347"/>
            </a:xfrm>
            <a:custGeom>
              <a:avLst/>
              <a:gdLst>
                <a:gd name="T0" fmla="*/ 3 w 29"/>
                <a:gd name="T1" fmla="*/ 0 h 1347"/>
                <a:gd name="T2" fmla="*/ 0 w 29"/>
                <a:gd name="T3" fmla="*/ 1347 h 1347"/>
                <a:gd name="T4" fmla="*/ 24 w 29"/>
                <a:gd name="T5" fmla="*/ 1347 h 1347"/>
                <a:gd name="T6" fmla="*/ 29 w 29"/>
                <a:gd name="T7" fmla="*/ 0 h 1347"/>
                <a:gd name="T8" fmla="*/ 3 w 29"/>
                <a:gd name="T9" fmla="*/ 0 h 1347"/>
                <a:gd name="T10" fmla="*/ 3 w 29"/>
                <a:gd name="T11" fmla="*/ 0 h 1347"/>
                <a:gd name="T12" fmla="*/ 3 w 29"/>
                <a:gd name="T13" fmla="*/ 0 h 1347"/>
                <a:gd name="T14" fmla="*/ 3 w 29"/>
                <a:gd name="T15" fmla="*/ 0 h 1347"/>
                <a:gd name="T16" fmla="*/ 3 w 29"/>
                <a:gd name="T17" fmla="*/ 0 h 13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347">
                  <a:moveTo>
                    <a:pt x="3" y="0"/>
                  </a:moveTo>
                  <a:lnTo>
                    <a:pt x="0" y="1347"/>
                  </a:lnTo>
                  <a:lnTo>
                    <a:pt x="24" y="1347"/>
                  </a:lnTo>
                  <a:lnTo>
                    <a:pt x="29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92" name="Hình tự do 71"/>
            <p:cNvSpPr/>
            <p:nvPr/>
          </p:nvSpPr>
          <p:spPr bwMode="auto">
            <a:xfrm>
              <a:off x="3679" y="2551"/>
              <a:ext cx="161" cy="248"/>
            </a:xfrm>
            <a:custGeom>
              <a:avLst/>
              <a:gdLst>
                <a:gd name="T0" fmla="*/ 65 w 68"/>
                <a:gd name="T1" fmla="*/ 105 h 105"/>
                <a:gd name="T2" fmla="*/ 5 w 68"/>
                <a:gd name="T3" fmla="*/ 0 h 105"/>
                <a:gd name="T4" fmla="*/ 65 w 68"/>
                <a:gd name="T5" fmla="*/ 105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5">
                  <a:moveTo>
                    <a:pt x="65" y="105"/>
                  </a:moveTo>
                  <a:cubicBezTo>
                    <a:pt x="65" y="105"/>
                    <a:pt x="0" y="71"/>
                    <a:pt x="5" y="0"/>
                  </a:cubicBezTo>
                  <a:cubicBezTo>
                    <a:pt x="68" y="30"/>
                    <a:pt x="65" y="105"/>
                    <a:pt x="65" y="105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93" name="Hình tự do 72"/>
            <p:cNvSpPr/>
            <p:nvPr/>
          </p:nvSpPr>
          <p:spPr bwMode="auto">
            <a:xfrm>
              <a:off x="3889" y="2341"/>
              <a:ext cx="161" cy="250"/>
            </a:xfrm>
            <a:custGeom>
              <a:avLst/>
              <a:gdLst>
                <a:gd name="T0" fmla="*/ 4 w 68"/>
                <a:gd name="T1" fmla="*/ 106 h 106"/>
                <a:gd name="T2" fmla="*/ 64 w 68"/>
                <a:gd name="T3" fmla="*/ 0 h 106"/>
                <a:gd name="T4" fmla="*/ 4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4" y="106"/>
                  </a:moveTo>
                  <a:cubicBezTo>
                    <a:pt x="4" y="106"/>
                    <a:pt x="68" y="71"/>
                    <a:pt x="64" y="0"/>
                  </a:cubicBezTo>
                  <a:cubicBezTo>
                    <a:pt x="0" y="31"/>
                    <a:pt x="4" y="106"/>
                    <a:pt x="4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94" name="Hình tự do 73"/>
            <p:cNvSpPr/>
            <p:nvPr/>
          </p:nvSpPr>
          <p:spPr bwMode="auto">
            <a:xfrm>
              <a:off x="3679" y="2844"/>
              <a:ext cx="161" cy="253"/>
            </a:xfrm>
            <a:custGeom>
              <a:avLst/>
              <a:gdLst>
                <a:gd name="T0" fmla="*/ 65 w 68"/>
                <a:gd name="T1" fmla="*/ 107 h 107"/>
                <a:gd name="T2" fmla="*/ 5 w 68"/>
                <a:gd name="T3" fmla="*/ 0 h 107"/>
                <a:gd name="T4" fmla="*/ 65 w 68"/>
                <a:gd name="T5" fmla="*/ 107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7">
                  <a:moveTo>
                    <a:pt x="65" y="107"/>
                  </a:moveTo>
                  <a:cubicBezTo>
                    <a:pt x="65" y="107"/>
                    <a:pt x="0" y="71"/>
                    <a:pt x="5" y="0"/>
                  </a:cubicBezTo>
                  <a:cubicBezTo>
                    <a:pt x="68" y="31"/>
                    <a:pt x="65" y="107"/>
                    <a:pt x="65" y="107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95" name="Hình tự do 74"/>
            <p:cNvSpPr/>
            <p:nvPr/>
          </p:nvSpPr>
          <p:spPr bwMode="auto">
            <a:xfrm>
              <a:off x="4021" y="1301"/>
              <a:ext cx="161" cy="250"/>
            </a:xfrm>
            <a:custGeom>
              <a:avLst/>
              <a:gdLst>
                <a:gd name="T0" fmla="*/ 4 w 68"/>
                <a:gd name="T1" fmla="*/ 106 h 106"/>
                <a:gd name="T2" fmla="*/ 64 w 68"/>
                <a:gd name="T3" fmla="*/ 0 h 106"/>
                <a:gd name="T4" fmla="*/ 4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4" y="106"/>
                  </a:moveTo>
                  <a:cubicBezTo>
                    <a:pt x="4" y="106"/>
                    <a:pt x="68" y="70"/>
                    <a:pt x="64" y="0"/>
                  </a:cubicBezTo>
                  <a:cubicBezTo>
                    <a:pt x="0" y="31"/>
                    <a:pt x="4" y="106"/>
                    <a:pt x="4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96" name="Hình tự do 75"/>
            <p:cNvSpPr/>
            <p:nvPr/>
          </p:nvSpPr>
          <p:spPr bwMode="auto">
            <a:xfrm>
              <a:off x="3889" y="2967"/>
              <a:ext cx="161" cy="252"/>
            </a:xfrm>
            <a:custGeom>
              <a:avLst/>
              <a:gdLst>
                <a:gd name="T0" fmla="*/ 4 w 68"/>
                <a:gd name="T1" fmla="*/ 107 h 107"/>
                <a:gd name="T2" fmla="*/ 64 w 68"/>
                <a:gd name="T3" fmla="*/ 0 h 107"/>
                <a:gd name="T4" fmla="*/ 4 w 68"/>
                <a:gd name="T5" fmla="*/ 107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7">
                  <a:moveTo>
                    <a:pt x="4" y="107"/>
                  </a:moveTo>
                  <a:cubicBezTo>
                    <a:pt x="4" y="107"/>
                    <a:pt x="68" y="71"/>
                    <a:pt x="64" y="0"/>
                  </a:cubicBezTo>
                  <a:cubicBezTo>
                    <a:pt x="0" y="31"/>
                    <a:pt x="4" y="107"/>
                    <a:pt x="4" y="107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97" name="Hình tự do 76"/>
            <p:cNvSpPr/>
            <p:nvPr/>
          </p:nvSpPr>
          <p:spPr bwMode="auto">
            <a:xfrm>
              <a:off x="3679" y="2220"/>
              <a:ext cx="161" cy="253"/>
            </a:xfrm>
            <a:custGeom>
              <a:avLst/>
              <a:gdLst>
                <a:gd name="T0" fmla="*/ 65 w 68"/>
                <a:gd name="T1" fmla="*/ 107 h 107"/>
                <a:gd name="T2" fmla="*/ 5 w 68"/>
                <a:gd name="T3" fmla="*/ 0 h 107"/>
                <a:gd name="T4" fmla="*/ 65 w 68"/>
                <a:gd name="T5" fmla="*/ 107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7">
                  <a:moveTo>
                    <a:pt x="65" y="107"/>
                  </a:moveTo>
                  <a:cubicBezTo>
                    <a:pt x="65" y="107"/>
                    <a:pt x="0" y="72"/>
                    <a:pt x="5" y="0"/>
                  </a:cubicBezTo>
                  <a:cubicBezTo>
                    <a:pt x="68" y="32"/>
                    <a:pt x="65" y="107"/>
                    <a:pt x="65" y="107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98" name="Hình tự do 77"/>
            <p:cNvSpPr/>
            <p:nvPr/>
          </p:nvSpPr>
          <p:spPr bwMode="auto">
            <a:xfrm>
              <a:off x="3889" y="2012"/>
              <a:ext cx="161" cy="251"/>
            </a:xfrm>
            <a:custGeom>
              <a:avLst/>
              <a:gdLst>
                <a:gd name="T0" fmla="*/ 4 w 68"/>
                <a:gd name="T1" fmla="*/ 106 h 106"/>
                <a:gd name="T2" fmla="*/ 64 w 68"/>
                <a:gd name="T3" fmla="*/ 0 h 106"/>
                <a:gd name="T4" fmla="*/ 4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4" y="106"/>
                  </a:moveTo>
                  <a:cubicBezTo>
                    <a:pt x="4" y="106"/>
                    <a:pt x="68" y="71"/>
                    <a:pt x="64" y="0"/>
                  </a:cubicBezTo>
                  <a:cubicBezTo>
                    <a:pt x="0" y="31"/>
                    <a:pt x="4" y="106"/>
                    <a:pt x="4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99" name="Hình tự do 78"/>
            <p:cNvSpPr/>
            <p:nvPr/>
          </p:nvSpPr>
          <p:spPr bwMode="auto">
            <a:xfrm>
              <a:off x="3679" y="1904"/>
              <a:ext cx="161" cy="250"/>
            </a:xfrm>
            <a:custGeom>
              <a:avLst/>
              <a:gdLst>
                <a:gd name="T0" fmla="*/ 65 w 68"/>
                <a:gd name="T1" fmla="*/ 106 h 106"/>
                <a:gd name="T2" fmla="*/ 5 w 68"/>
                <a:gd name="T3" fmla="*/ 0 h 106"/>
                <a:gd name="T4" fmla="*/ 65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65" y="106"/>
                  </a:moveTo>
                  <a:cubicBezTo>
                    <a:pt x="65" y="106"/>
                    <a:pt x="0" y="71"/>
                    <a:pt x="5" y="0"/>
                  </a:cubicBezTo>
                  <a:cubicBezTo>
                    <a:pt x="68" y="31"/>
                    <a:pt x="65" y="106"/>
                    <a:pt x="65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00" name="Hình tự do 79"/>
            <p:cNvSpPr/>
            <p:nvPr/>
          </p:nvSpPr>
          <p:spPr bwMode="auto">
            <a:xfrm>
              <a:off x="3679" y="1608"/>
              <a:ext cx="161" cy="251"/>
            </a:xfrm>
            <a:custGeom>
              <a:avLst/>
              <a:gdLst>
                <a:gd name="T0" fmla="*/ 65 w 68"/>
                <a:gd name="T1" fmla="*/ 106 h 106"/>
                <a:gd name="T2" fmla="*/ 5 w 68"/>
                <a:gd name="T3" fmla="*/ 0 h 106"/>
                <a:gd name="T4" fmla="*/ 65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65" y="106"/>
                  </a:moveTo>
                  <a:cubicBezTo>
                    <a:pt x="65" y="106"/>
                    <a:pt x="0" y="71"/>
                    <a:pt x="5" y="0"/>
                  </a:cubicBezTo>
                  <a:cubicBezTo>
                    <a:pt x="68" y="31"/>
                    <a:pt x="65" y="106"/>
                    <a:pt x="65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01" name="Hình tự do 80"/>
            <p:cNvSpPr/>
            <p:nvPr/>
          </p:nvSpPr>
          <p:spPr bwMode="auto">
            <a:xfrm>
              <a:off x="3889" y="1696"/>
              <a:ext cx="161" cy="250"/>
            </a:xfrm>
            <a:custGeom>
              <a:avLst/>
              <a:gdLst>
                <a:gd name="T0" fmla="*/ 4 w 68"/>
                <a:gd name="T1" fmla="*/ 106 h 106"/>
                <a:gd name="T2" fmla="*/ 64 w 68"/>
                <a:gd name="T3" fmla="*/ 0 h 106"/>
                <a:gd name="T4" fmla="*/ 4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4" y="106"/>
                  </a:moveTo>
                  <a:cubicBezTo>
                    <a:pt x="4" y="106"/>
                    <a:pt x="68" y="71"/>
                    <a:pt x="64" y="0"/>
                  </a:cubicBezTo>
                  <a:cubicBezTo>
                    <a:pt x="0" y="31"/>
                    <a:pt x="4" y="106"/>
                    <a:pt x="4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02" name="Hình tự do 81"/>
            <p:cNvSpPr/>
            <p:nvPr/>
          </p:nvSpPr>
          <p:spPr bwMode="auto">
            <a:xfrm>
              <a:off x="3360" y="486"/>
              <a:ext cx="21" cy="1049"/>
            </a:xfrm>
            <a:custGeom>
              <a:avLst/>
              <a:gdLst>
                <a:gd name="T0" fmla="*/ 2 w 21"/>
                <a:gd name="T1" fmla="*/ 0 h 1049"/>
                <a:gd name="T2" fmla="*/ 0 w 21"/>
                <a:gd name="T3" fmla="*/ 1049 h 1049"/>
                <a:gd name="T4" fmla="*/ 19 w 21"/>
                <a:gd name="T5" fmla="*/ 1049 h 1049"/>
                <a:gd name="T6" fmla="*/ 21 w 21"/>
                <a:gd name="T7" fmla="*/ 0 h 1049"/>
                <a:gd name="T8" fmla="*/ 2 w 21"/>
                <a:gd name="T9" fmla="*/ 0 h 1049"/>
                <a:gd name="T10" fmla="*/ 2 w 21"/>
                <a:gd name="T11" fmla="*/ 0 h 1049"/>
                <a:gd name="T12" fmla="*/ 2 w 21"/>
                <a:gd name="T13" fmla="*/ 0 h 1049"/>
                <a:gd name="T14" fmla="*/ 2 w 21"/>
                <a:gd name="T15" fmla="*/ 0 h 1049"/>
                <a:gd name="T16" fmla="*/ 2 w 21"/>
                <a:gd name="T17" fmla="*/ 0 h 10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1" h="1049">
                  <a:moveTo>
                    <a:pt x="2" y="0"/>
                  </a:moveTo>
                  <a:lnTo>
                    <a:pt x="0" y="1049"/>
                  </a:lnTo>
                  <a:lnTo>
                    <a:pt x="19" y="1049"/>
                  </a:lnTo>
                  <a:lnTo>
                    <a:pt x="21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03" name="Hình tự do 82"/>
            <p:cNvSpPr/>
            <p:nvPr/>
          </p:nvSpPr>
          <p:spPr bwMode="auto">
            <a:xfrm>
              <a:off x="3220" y="1048"/>
              <a:ext cx="126" cy="194"/>
            </a:xfrm>
            <a:custGeom>
              <a:avLst/>
              <a:gdLst>
                <a:gd name="T0" fmla="*/ 51 w 53"/>
                <a:gd name="T1" fmla="*/ 82 h 82"/>
                <a:gd name="T2" fmla="*/ 4 w 53"/>
                <a:gd name="T3" fmla="*/ 0 h 82"/>
                <a:gd name="T4" fmla="*/ 51 w 53"/>
                <a:gd name="T5" fmla="*/ 82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3" h="82">
                  <a:moveTo>
                    <a:pt x="51" y="82"/>
                  </a:moveTo>
                  <a:cubicBezTo>
                    <a:pt x="51" y="82"/>
                    <a:pt x="0" y="55"/>
                    <a:pt x="4" y="0"/>
                  </a:cubicBezTo>
                  <a:cubicBezTo>
                    <a:pt x="53" y="24"/>
                    <a:pt x="51" y="82"/>
                    <a:pt x="51" y="82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04" name="Hình tự do 83"/>
            <p:cNvSpPr/>
            <p:nvPr/>
          </p:nvSpPr>
          <p:spPr bwMode="auto">
            <a:xfrm>
              <a:off x="3386" y="885"/>
              <a:ext cx="123" cy="196"/>
            </a:xfrm>
            <a:custGeom>
              <a:avLst/>
              <a:gdLst>
                <a:gd name="T0" fmla="*/ 3 w 52"/>
                <a:gd name="T1" fmla="*/ 83 h 83"/>
                <a:gd name="T2" fmla="*/ 49 w 52"/>
                <a:gd name="T3" fmla="*/ 0 h 83"/>
                <a:gd name="T4" fmla="*/ 3 w 52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2" h="83">
                  <a:moveTo>
                    <a:pt x="3" y="83"/>
                  </a:moveTo>
                  <a:cubicBezTo>
                    <a:pt x="3" y="83"/>
                    <a:pt x="52" y="55"/>
                    <a:pt x="49" y="0"/>
                  </a:cubicBezTo>
                  <a:cubicBezTo>
                    <a:pt x="0" y="25"/>
                    <a:pt x="3" y="83"/>
                    <a:pt x="3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05" name="Hình tự do 84"/>
            <p:cNvSpPr/>
            <p:nvPr/>
          </p:nvSpPr>
          <p:spPr bwMode="auto">
            <a:xfrm>
              <a:off x="3220" y="1277"/>
              <a:ext cx="126" cy="196"/>
            </a:xfrm>
            <a:custGeom>
              <a:avLst/>
              <a:gdLst>
                <a:gd name="T0" fmla="*/ 51 w 53"/>
                <a:gd name="T1" fmla="*/ 83 h 83"/>
                <a:gd name="T2" fmla="*/ 4 w 53"/>
                <a:gd name="T3" fmla="*/ 0 h 83"/>
                <a:gd name="T4" fmla="*/ 51 w 53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3" h="83">
                  <a:moveTo>
                    <a:pt x="51" y="83"/>
                  </a:moveTo>
                  <a:cubicBezTo>
                    <a:pt x="51" y="83"/>
                    <a:pt x="0" y="55"/>
                    <a:pt x="4" y="0"/>
                  </a:cubicBezTo>
                  <a:cubicBezTo>
                    <a:pt x="53" y="24"/>
                    <a:pt x="51" y="83"/>
                    <a:pt x="51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06" name="Hình tự do 85"/>
            <p:cNvSpPr/>
            <p:nvPr/>
          </p:nvSpPr>
          <p:spPr bwMode="auto">
            <a:xfrm>
              <a:off x="3386" y="1114"/>
              <a:ext cx="123" cy="194"/>
            </a:xfrm>
            <a:custGeom>
              <a:avLst/>
              <a:gdLst>
                <a:gd name="T0" fmla="*/ 3 w 52"/>
                <a:gd name="T1" fmla="*/ 82 h 82"/>
                <a:gd name="T2" fmla="*/ 49 w 52"/>
                <a:gd name="T3" fmla="*/ 0 h 82"/>
                <a:gd name="T4" fmla="*/ 3 w 52"/>
                <a:gd name="T5" fmla="*/ 82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2" h="82">
                  <a:moveTo>
                    <a:pt x="3" y="82"/>
                  </a:moveTo>
                  <a:cubicBezTo>
                    <a:pt x="3" y="82"/>
                    <a:pt x="52" y="55"/>
                    <a:pt x="49" y="0"/>
                  </a:cubicBezTo>
                  <a:cubicBezTo>
                    <a:pt x="0" y="24"/>
                    <a:pt x="3" y="82"/>
                    <a:pt x="3" y="82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07" name="Hình tự do 86"/>
            <p:cNvSpPr/>
            <p:nvPr/>
          </p:nvSpPr>
          <p:spPr bwMode="auto">
            <a:xfrm>
              <a:off x="3386" y="1372"/>
              <a:ext cx="123" cy="196"/>
            </a:xfrm>
            <a:custGeom>
              <a:avLst/>
              <a:gdLst>
                <a:gd name="T0" fmla="*/ 3 w 52"/>
                <a:gd name="T1" fmla="*/ 83 h 83"/>
                <a:gd name="T2" fmla="*/ 49 w 52"/>
                <a:gd name="T3" fmla="*/ 0 h 83"/>
                <a:gd name="T4" fmla="*/ 3 w 52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2" h="83">
                  <a:moveTo>
                    <a:pt x="3" y="83"/>
                  </a:moveTo>
                  <a:cubicBezTo>
                    <a:pt x="3" y="83"/>
                    <a:pt x="52" y="55"/>
                    <a:pt x="49" y="0"/>
                  </a:cubicBezTo>
                  <a:cubicBezTo>
                    <a:pt x="0" y="24"/>
                    <a:pt x="3" y="83"/>
                    <a:pt x="3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08" name="Hình tự do 87"/>
            <p:cNvSpPr/>
            <p:nvPr/>
          </p:nvSpPr>
          <p:spPr bwMode="auto">
            <a:xfrm>
              <a:off x="3220" y="793"/>
              <a:ext cx="126" cy="196"/>
            </a:xfrm>
            <a:custGeom>
              <a:avLst/>
              <a:gdLst>
                <a:gd name="T0" fmla="*/ 51 w 53"/>
                <a:gd name="T1" fmla="*/ 83 h 83"/>
                <a:gd name="T2" fmla="*/ 4 w 53"/>
                <a:gd name="T3" fmla="*/ 0 h 83"/>
                <a:gd name="T4" fmla="*/ 51 w 53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3" h="83">
                  <a:moveTo>
                    <a:pt x="51" y="83"/>
                  </a:moveTo>
                  <a:cubicBezTo>
                    <a:pt x="51" y="83"/>
                    <a:pt x="0" y="55"/>
                    <a:pt x="4" y="0"/>
                  </a:cubicBezTo>
                  <a:cubicBezTo>
                    <a:pt x="53" y="25"/>
                    <a:pt x="51" y="83"/>
                    <a:pt x="51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09" name="Hình tự do 88"/>
            <p:cNvSpPr/>
            <p:nvPr/>
          </p:nvSpPr>
          <p:spPr bwMode="auto">
            <a:xfrm>
              <a:off x="3386" y="630"/>
              <a:ext cx="123" cy="196"/>
            </a:xfrm>
            <a:custGeom>
              <a:avLst/>
              <a:gdLst>
                <a:gd name="T0" fmla="*/ 3 w 52"/>
                <a:gd name="T1" fmla="*/ 83 h 83"/>
                <a:gd name="T2" fmla="*/ 49 w 52"/>
                <a:gd name="T3" fmla="*/ 0 h 83"/>
                <a:gd name="T4" fmla="*/ 3 w 52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2" h="83">
                  <a:moveTo>
                    <a:pt x="3" y="83"/>
                  </a:moveTo>
                  <a:cubicBezTo>
                    <a:pt x="3" y="83"/>
                    <a:pt x="52" y="56"/>
                    <a:pt x="49" y="0"/>
                  </a:cubicBezTo>
                  <a:cubicBezTo>
                    <a:pt x="0" y="24"/>
                    <a:pt x="3" y="83"/>
                    <a:pt x="3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10" name="Hình tự do 89"/>
            <p:cNvSpPr/>
            <p:nvPr/>
          </p:nvSpPr>
          <p:spPr bwMode="auto">
            <a:xfrm>
              <a:off x="3220" y="545"/>
              <a:ext cx="126" cy="196"/>
            </a:xfrm>
            <a:custGeom>
              <a:avLst/>
              <a:gdLst>
                <a:gd name="T0" fmla="*/ 51 w 53"/>
                <a:gd name="T1" fmla="*/ 83 h 83"/>
                <a:gd name="T2" fmla="*/ 4 w 53"/>
                <a:gd name="T3" fmla="*/ 0 h 83"/>
                <a:gd name="T4" fmla="*/ 51 w 53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3" h="83">
                  <a:moveTo>
                    <a:pt x="51" y="83"/>
                  </a:moveTo>
                  <a:cubicBezTo>
                    <a:pt x="51" y="83"/>
                    <a:pt x="0" y="55"/>
                    <a:pt x="4" y="0"/>
                  </a:cubicBezTo>
                  <a:cubicBezTo>
                    <a:pt x="53" y="25"/>
                    <a:pt x="51" y="83"/>
                    <a:pt x="51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11" name="Hình tự do 90"/>
            <p:cNvSpPr/>
            <p:nvPr/>
          </p:nvSpPr>
          <p:spPr bwMode="auto">
            <a:xfrm>
              <a:off x="3220" y="316"/>
              <a:ext cx="126" cy="196"/>
            </a:xfrm>
            <a:custGeom>
              <a:avLst/>
              <a:gdLst>
                <a:gd name="T0" fmla="*/ 51 w 53"/>
                <a:gd name="T1" fmla="*/ 83 h 83"/>
                <a:gd name="T2" fmla="*/ 4 w 53"/>
                <a:gd name="T3" fmla="*/ 0 h 83"/>
                <a:gd name="T4" fmla="*/ 51 w 53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3" h="83">
                  <a:moveTo>
                    <a:pt x="51" y="83"/>
                  </a:moveTo>
                  <a:cubicBezTo>
                    <a:pt x="51" y="83"/>
                    <a:pt x="0" y="56"/>
                    <a:pt x="4" y="0"/>
                  </a:cubicBezTo>
                  <a:cubicBezTo>
                    <a:pt x="53" y="25"/>
                    <a:pt x="51" y="83"/>
                    <a:pt x="51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12" name="Hình tự do 91"/>
            <p:cNvSpPr/>
            <p:nvPr/>
          </p:nvSpPr>
          <p:spPr bwMode="auto">
            <a:xfrm>
              <a:off x="3386" y="385"/>
              <a:ext cx="123" cy="193"/>
            </a:xfrm>
            <a:custGeom>
              <a:avLst/>
              <a:gdLst>
                <a:gd name="T0" fmla="*/ 3 w 52"/>
                <a:gd name="T1" fmla="*/ 82 h 82"/>
                <a:gd name="T2" fmla="*/ 49 w 52"/>
                <a:gd name="T3" fmla="*/ 0 h 82"/>
                <a:gd name="T4" fmla="*/ 3 w 52"/>
                <a:gd name="T5" fmla="*/ 82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2" h="82">
                  <a:moveTo>
                    <a:pt x="3" y="82"/>
                  </a:moveTo>
                  <a:cubicBezTo>
                    <a:pt x="3" y="82"/>
                    <a:pt x="52" y="55"/>
                    <a:pt x="49" y="0"/>
                  </a:cubicBezTo>
                  <a:cubicBezTo>
                    <a:pt x="0" y="24"/>
                    <a:pt x="3" y="82"/>
                    <a:pt x="3" y="82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13" name="Hình tự do 92"/>
            <p:cNvSpPr/>
            <p:nvPr/>
          </p:nvSpPr>
          <p:spPr bwMode="auto">
            <a:xfrm>
              <a:off x="3124" y="1062"/>
              <a:ext cx="264" cy="1241"/>
            </a:xfrm>
            <a:custGeom>
              <a:avLst/>
              <a:gdLst>
                <a:gd name="T0" fmla="*/ 51 w 112"/>
                <a:gd name="T1" fmla="*/ 487 h 525"/>
                <a:gd name="T2" fmla="*/ 51 w 112"/>
                <a:gd name="T3" fmla="*/ 429 h 525"/>
                <a:gd name="T4" fmla="*/ 3 w 112"/>
                <a:gd name="T5" fmla="*/ 343 h 525"/>
                <a:gd name="T6" fmla="*/ 51 w 112"/>
                <a:gd name="T7" fmla="*/ 410 h 525"/>
                <a:gd name="T8" fmla="*/ 51 w 112"/>
                <a:gd name="T9" fmla="*/ 335 h 525"/>
                <a:gd name="T10" fmla="*/ 3 w 112"/>
                <a:gd name="T11" fmla="*/ 249 h 525"/>
                <a:gd name="T12" fmla="*/ 50 w 112"/>
                <a:gd name="T13" fmla="*/ 314 h 525"/>
                <a:gd name="T14" fmla="*/ 50 w 112"/>
                <a:gd name="T15" fmla="*/ 214 h 525"/>
                <a:gd name="T16" fmla="*/ 7 w 112"/>
                <a:gd name="T17" fmla="*/ 131 h 525"/>
                <a:gd name="T18" fmla="*/ 50 w 112"/>
                <a:gd name="T19" fmla="*/ 183 h 525"/>
                <a:gd name="T20" fmla="*/ 50 w 112"/>
                <a:gd name="T21" fmla="*/ 117 h 525"/>
                <a:gd name="T22" fmla="*/ 5 w 112"/>
                <a:gd name="T23" fmla="*/ 33 h 525"/>
                <a:gd name="T24" fmla="*/ 50 w 112"/>
                <a:gd name="T25" fmla="*/ 88 h 525"/>
                <a:gd name="T26" fmla="*/ 50 w 112"/>
                <a:gd name="T27" fmla="*/ 56 h 525"/>
                <a:gd name="T28" fmla="*/ 58 w 112"/>
                <a:gd name="T29" fmla="*/ 56 h 525"/>
                <a:gd name="T30" fmla="*/ 103 w 112"/>
                <a:gd name="T31" fmla="*/ 0 h 525"/>
                <a:gd name="T32" fmla="*/ 59 w 112"/>
                <a:gd name="T33" fmla="*/ 84 h 525"/>
                <a:gd name="T34" fmla="*/ 59 w 112"/>
                <a:gd name="T35" fmla="*/ 162 h 525"/>
                <a:gd name="T36" fmla="*/ 106 w 112"/>
                <a:gd name="T37" fmla="*/ 93 h 525"/>
                <a:gd name="T38" fmla="*/ 59 w 112"/>
                <a:gd name="T39" fmla="*/ 179 h 525"/>
                <a:gd name="T40" fmla="*/ 59 w 112"/>
                <a:gd name="T41" fmla="*/ 264 h 525"/>
                <a:gd name="T42" fmla="*/ 105 w 112"/>
                <a:gd name="T43" fmla="*/ 204 h 525"/>
                <a:gd name="T44" fmla="*/ 59 w 112"/>
                <a:gd name="T45" fmla="*/ 290 h 525"/>
                <a:gd name="T46" fmla="*/ 59 w 112"/>
                <a:gd name="T47" fmla="*/ 371 h 525"/>
                <a:gd name="T48" fmla="*/ 105 w 112"/>
                <a:gd name="T49" fmla="*/ 313 h 525"/>
                <a:gd name="T50" fmla="*/ 59 w 112"/>
                <a:gd name="T51" fmla="*/ 397 h 525"/>
                <a:gd name="T52" fmla="*/ 60 w 112"/>
                <a:gd name="T53" fmla="*/ 492 h 525"/>
                <a:gd name="T54" fmla="*/ 108 w 112"/>
                <a:gd name="T55" fmla="*/ 415 h 525"/>
                <a:gd name="T56" fmla="*/ 60 w 112"/>
                <a:gd name="T57" fmla="*/ 502 h 525"/>
                <a:gd name="T58" fmla="*/ 60 w 112"/>
                <a:gd name="T59" fmla="*/ 525 h 525"/>
                <a:gd name="T60" fmla="*/ 51 w 112"/>
                <a:gd name="T61" fmla="*/ 525 h 525"/>
                <a:gd name="T62" fmla="*/ 51 w 112"/>
                <a:gd name="T63" fmla="*/ 518 h 525"/>
                <a:gd name="T64" fmla="*/ 7 w 112"/>
                <a:gd name="T65" fmla="*/ 434 h 525"/>
                <a:gd name="T66" fmla="*/ 51 w 112"/>
                <a:gd name="T67" fmla="*/ 487 h 5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12" h="525">
                  <a:moveTo>
                    <a:pt x="51" y="487"/>
                  </a:moveTo>
                  <a:cubicBezTo>
                    <a:pt x="51" y="429"/>
                    <a:pt x="51" y="429"/>
                    <a:pt x="51" y="429"/>
                  </a:cubicBezTo>
                  <a:cubicBezTo>
                    <a:pt x="42" y="424"/>
                    <a:pt x="0" y="395"/>
                    <a:pt x="3" y="343"/>
                  </a:cubicBezTo>
                  <a:cubicBezTo>
                    <a:pt x="37" y="359"/>
                    <a:pt x="48" y="389"/>
                    <a:pt x="51" y="410"/>
                  </a:cubicBezTo>
                  <a:cubicBezTo>
                    <a:pt x="51" y="335"/>
                    <a:pt x="51" y="335"/>
                    <a:pt x="51" y="335"/>
                  </a:cubicBezTo>
                  <a:cubicBezTo>
                    <a:pt x="42" y="329"/>
                    <a:pt x="0" y="301"/>
                    <a:pt x="3" y="249"/>
                  </a:cubicBezTo>
                  <a:cubicBezTo>
                    <a:pt x="36" y="265"/>
                    <a:pt x="47" y="294"/>
                    <a:pt x="50" y="314"/>
                  </a:cubicBezTo>
                  <a:cubicBezTo>
                    <a:pt x="50" y="214"/>
                    <a:pt x="50" y="214"/>
                    <a:pt x="50" y="214"/>
                  </a:cubicBezTo>
                  <a:cubicBezTo>
                    <a:pt x="37" y="206"/>
                    <a:pt x="4" y="178"/>
                    <a:pt x="7" y="131"/>
                  </a:cubicBezTo>
                  <a:cubicBezTo>
                    <a:pt x="33" y="144"/>
                    <a:pt x="44" y="164"/>
                    <a:pt x="50" y="183"/>
                  </a:cubicBezTo>
                  <a:cubicBezTo>
                    <a:pt x="50" y="117"/>
                    <a:pt x="50" y="117"/>
                    <a:pt x="50" y="117"/>
                  </a:cubicBezTo>
                  <a:cubicBezTo>
                    <a:pt x="38" y="109"/>
                    <a:pt x="2" y="81"/>
                    <a:pt x="5" y="33"/>
                  </a:cubicBezTo>
                  <a:cubicBezTo>
                    <a:pt x="33" y="46"/>
                    <a:pt x="45" y="70"/>
                    <a:pt x="50" y="88"/>
                  </a:cubicBezTo>
                  <a:cubicBezTo>
                    <a:pt x="50" y="56"/>
                    <a:pt x="50" y="56"/>
                    <a:pt x="50" y="56"/>
                  </a:cubicBezTo>
                  <a:cubicBezTo>
                    <a:pt x="58" y="56"/>
                    <a:pt x="58" y="56"/>
                    <a:pt x="58" y="56"/>
                  </a:cubicBezTo>
                  <a:cubicBezTo>
                    <a:pt x="64" y="37"/>
                    <a:pt x="76" y="13"/>
                    <a:pt x="103" y="0"/>
                  </a:cubicBezTo>
                  <a:cubicBezTo>
                    <a:pt x="106" y="47"/>
                    <a:pt x="72" y="75"/>
                    <a:pt x="59" y="84"/>
                  </a:cubicBezTo>
                  <a:cubicBezTo>
                    <a:pt x="59" y="162"/>
                    <a:pt x="59" y="162"/>
                    <a:pt x="59" y="162"/>
                  </a:cubicBezTo>
                  <a:cubicBezTo>
                    <a:pt x="63" y="142"/>
                    <a:pt x="73" y="109"/>
                    <a:pt x="106" y="93"/>
                  </a:cubicBezTo>
                  <a:cubicBezTo>
                    <a:pt x="110" y="146"/>
                    <a:pt x="68" y="174"/>
                    <a:pt x="59" y="179"/>
                  </a:cubicBezTo>
                  <a:cubicBezTo>
                    <a:pt x="59" y="264"/>
                    <a:pt x="59" y="264"/>
                    <a:pt x="59" y="264"/>
                  </a:cubicBezTo>
                  <a:cubicBezTo>
                    <a:pt x="65" y="245"/>
                    <a:pt x="76" y="218"/>
                    <a:pt x="105" y="204"/>
                  </a:cubicBezTo>
                  <a:cubicBezTo>
                    <a:pt x="108" y="253"/>
                    <a:pt x="71" y="282"/>
                    <a:pt x="59" y="290"/>
                  </a:cubicBezTo>
                  <a:cubicBezTo>
                    <a:pt x="59" y="371"/>
                    <a:pt x="59" y="371"/>
                    <a:pt x="59" y="371"/>
                  </a:cubicBezTo>
                  <a:cubicBezTo>
                    <a:pt x="65" y="351"/>
                    <a:pt x="77" y="327"/>
                    <a:pt x="105" y="313"/>
                  </a:cubicBezTo>
                  <a:cubicBezTo>
                    <a:pt x="108" y="361"/>
                    <a:pt x="72" y="389"/>
                    <a:pt x="59" y="397"/>
                  </a:cubicBezTo>
                  <a:cubicBezTo>
                    <a:pt x="60" y="492"/>
                    <a:pt x="60" y="492"/>
                    <a:pt x="60" y="492"/>
                  </a:cubicBezTo>
                  <a:cubicBezTo>
                    <a:pt x="62" y="474"/>
                    <a:pt x="70" y="434"/>
                    <a:pt x="108" y="415"/>
                  </a:cubicBezTo>
                  <a:cubicBezTo>
                    <a:pt x="112" y="471"/>
                    <a:pt x="65" y="499"/>
                    <a:pt x="60" y="502"/>
                  </a:cubicBezTo>
                  <a:cubicBezTo>
                    <a:pt x="60" y="525"/>
                    <a:pt x="60" y="525"/>
                    <a:pt x="60" y="525"/>
                  </a:cubicBezTo>
                  <a:cubicBezTo>
                    <a:pt x="51" y="525"/>
                    <a:pt x="51" y="525"/>
                    <a:pt x="51" y="525"/>
                  </a:cubicBezTo>
                  <a:cubicBezTo>
                    <a:pt x="51" y="518"/>
                    <a:pt x="51" y="518"/>
                    <a:pt x="51" y="518"/>
                  </a:cubicBezTo>
                  <a:cubicBezTo>
                    <a:pt x="38" y="510"/>
                    <a:pt x="4" y="482"/>
                    <a:pt x="7" y="434"/>
                  </a:cubicBezTo>
                  <a:cubicBezTo>
                    <a:pt x="34" y="447"/>
                    <a:pt x="45" y="469"/>
                    <a:pt x="51" y="487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14" name="Hình tự do 93"/>
            <p:cNvSpPr/>
            <p:nvPr/>
          </p:nvSpPr>
          <p:spPr bwMode="auto">
            <a:xfrm>
              <a:off x="3737" y="1710"/>
              <a:ext cx="378" cy="1786"/>
            </a:xfrm>
            <a:custGeom>
              <a:avLst/>
              <a:gdLst>
                <a:gd name="T0" fmla="*/ 86 w 160"/>
                <a:gd name="T1" fmla="*/ 701 h 756"/>
                <a:gd name="T2" fmla="*/ 86 w 160"/>
                <a:gd name="T3" fmla="*/ 617 h 756"/>
                <a:gd name="T4" fmla="*/ 155 w 160"/>
                <a:gd name="T5" fmla="*/ 493 h 756"/>
                <a:gd name="T6" fmla="*/ 86 w 160"/>
                <a:gd name="T7" fmla="*/ 589 h 756"/>
                <a:gd name="T8" fmla="*/ 86 w 160"/>
                <a:gd name="T9" fmla="*/ 481 h 756"/>
                <a:gd name="T10" fmla="*/ 155 w 160"/>
                <a:gd name="T11" fmla="*/ 358 h 756"/>
                <a:gd name="T12" fmla="*/ 88 w 160"/>
                <a:gd name="T13" fmla="*/ 452 h 756"/>
                <a:gd name="T14" fmla="*/ 88 w 160"/>
                <a:gd name="T15" fmla="*/ 309 h 756"/>
                <a:gd name="T16" fmla="*/ 150 w 160"/>
                <a:gd name="T17" fmla="*/ 189 h 756"/>
                <a:gd name="T18" fmla="*/ 88 w 160"/>
                <a:gd name="T19" fmla="*/ 263 h 756"/>
                <a:gd name="T20" fmla="*/ 88 w 160"/>
                <a:gd name="T21" fmla="*/ 169 h 756"/>
                <a:gd name="T22" fmla="*/ 152 w 160"/>
                <a:gd name="T23" fmla="*/ 47 h 756"/>
                <a:gd name="T24" fmla="*/ 88 w 160"/>
                <a:gd name="T25" fmla="*/ 127 h 756"/>
                <a:gd name="T26" fmla="*/ 76 w 160"/>
                <a:gd name="T27" fmla="*/ 81 h 756"/>
                <a:gd name="T28" fmla="*/ 13 w 160"/>
                <a:gd name="T29" fmla="*/ 0 h 756"/>
                <a:gd name="T30" fmla="*/ 75 w 160"/>
                <a:gd name="T31" fmla="*/ 121 h 756"/>
                <a:gd name="T32" fmla="*/ 75 w 160"/>
                <a:gd name="T33" fmla="*/ 234 h 756"/>
                <a:gd name="T34" fmla="*/ 7 w 160"/>
                <a:gd name="T35" fmla="*/ 133 h 756"/>
                <a:gd name="T36" fmla="*/ 75 w 160"/>
                <a:gd name="T37" fmla="*/ 258 h 756"/>
                <a:gd name="T38" fmla="*/ 75 w 160"/>
                <a:gd name="T39" fmla="*/ 380 h 756"/>
                <a:gd name="T40" fmla="*/ 10 w 160"/>
                <a:gd name="T41" fmla="*/ 293 h 756"/>
                <a:gd name="T42" fmla="*/ 75 w 160"/>
                <a:gd name="T43" fmla="*/ 417 h 756"/>
                <a:gd name="T44" fmla="*/ 75 w 160"/>
                <a:gd name="T45" fmla="*/ 533 h 756"/>
                <a:gd name="T46" fmla="*/ 10 w 160"/>
                <a:gd name="T47" fmla="*/ 450 h 756"/>
                <a:gd name="T48" fmla="*/ 75 w 160"/>
                <a:gd name="T49" fmla="*/ 572 h 756"/>
                <a:gd name="T50" fmla="*/ 74 w 160"/>
                <a:gd name="T51" fmla="*/ 707 h 756"/>
                <a:gd name="T52" fmla="*/ 5 w 160"/>
                <a:gd name="T53" fmla="*/ 597 h 756"/>
                <a:gd name="T54" fmla="*/ 74 w 160"/>
                <a:gd name="T55" fmla="*/ 721 h 756"/>
                <a:gd name="T56" fmla="*/ 74 w 160"/>
                <a:gd name="T57" fmla="*/ 756 h 756"/>
                <a:gd name="T58" fmla="*/ 86 w 160"/>
                <a:gd name="T59" fmla="*/ 756 h 756"/>
                <a:gd name="T60" fmla="*/ 86 w 160"/>
                <a:gd name="T61" fmla="*/ 746 h 756"/>
                <a:gd name="T62" fmla="*/ 150 w 160"/>
                <a:gd name="T63" fmla="*/ 625 h 756"/>
                <a:gd name="T64" fmla="*/ 86 w 160"/>
                <a:gd name="T65" fmla="*/ 701 h 7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60" h="756">
                  <a:moveTo>
                    <a:pt x="86" y="701"/>
                  </a:moveTo>
                  <a:cubicBezTo>
                    <a:pt x="86" y="617"/>
                    <a:pt x="86" y="617"/>
                    <a:pt x="86" y="617"/>
                  </a:cubicBezTo>
                  <a:cubicBezTo>
                    <a:pt x="99" y="610"/>
                    <a:pt x="160" y="568"/>
                    <a:pt x="155" y="493"/>
                  </a:cubicBezTo>
                  <a:cubicBezTo>
                    <a:pt x="107" y="517"/>
                    <a:pt x="91" y="560"/>
                    <a:pt x="86" y="589"/>
                  </a:cubicBezTo>
                  <a:cubicBezTo>
                    <a:pt x="86" y="481"/>
                    <a:pt x="86" y="481"/>
                    <a:pt x="86" y="481"/>
                  </a:cubicBezTo>
                  <a:cubicBezTo>
                    <a:pt x="100" y="474"/>
                    <a:pt x="160" y="433"/>
                    <a:pt x="155" y="358"/>
                  </a:cubicBezTo>
                  <a:cubicBezTo>
                    <a:pt x="108" y="381"/>
                    <a:pt x="93" y="423"/>
                    <a:pt x="88" y="452"/>
                  </a:cubicBezTo>
                  <a:cubicBezTo>
                    <a:pt x="88" y="309"/>
                    <a:pt x="88" y="309"/>
                    <a:pt x="88" y="309"/>
                  </a:cubicBezTo>
                  <a:cubicBezTo>
                    <a:pt x="107" y="296"/>
                    <a:pt x="154" y="256"/>
                    <a:pt x="150" y="189"/>
                  </a:cubicBezTo>
                  <a:cubicBezTo>
                    <a:pt x="113" y="207"/>
                    <a:pt x="97" y="236"/>
                    <a:pt x="88" y="263"/>
                  </a:cubicBezTo>
                  <a:cubicBezTo>
                    <a:pt x="88" y="169"/>
                    <a:pt x="88" y="169"/>
                    <a:pt x="88" y="169"/>
                  </a:cubicBezTo>
                  <a:cubicBezTo>
                    <a:pt x="105" y="157"/>
                    <a:pt x="156" y="117"/>
                    <a:pt x="152" y="47"/>
                  </a:cubicBezTo>
                  <a:cubicBezTo>
                    <a:pt x="113" y="66"/>
                    <a:pt x="95" y="100"/>
                    <a:pt x="88" y="127"/>
                  </a:cubicBezTo>
                  <a:cubicBezTo>
                    <a:pt x="76" y="81"/>
                    <a:pt x="76" y="81"/>
                    <a:pt x="76" y="81"/>
                  </a:cubicBezTo>
                  <a:cubicBezTo>
                    <a:pt x="69" y="53"/>
                    <a:pt x="51" y="19"/>
                    <a:pt x="13" y="0"/>
                  </a:cubicBezTo>
                  <a:cubicBezTo>
                    <a:pt x="7" y="67"/>
                    <a:pt x="57" y="108"/>
                    <a:pt x="75" y="121"/>
                  </a:cubicBezTo>
                  <a:cubicBezTo>
                    <a:pt x="75" y="234"/>
                    <a:pt x="75" y="234"/>
                    <a:pt x="75" y="234"/>
                  </a:cubicBezTo>
                  <a:cubicBezTo>
                    <a:pt x="70" y="204"/>
                    <a:pt x="56" y="157"/>
                    <a:pt x="7" y="133"/>
                  </a:cubicBezTo>
                  <a:cubicBezTo>
                    <a:pt x="2" y="209"/>
                    <a:pt x="62" y="250"/>
                    <a:pt x="75" y="258"/>
                  </a:cubicBezTo>
                  <a:cubicBezTo>
                    <a:pt x="75" y="380"/>
                    <a:pt x="75" y="380"/>
                    <a:pt x="75" y="380"/>
                  </a:cubicBezTo>
                  <a:cubicBezTo>
                    <a:pt x="67" y="352"/>
                    <a:pt x="51" y="314"/>
                    <a:pt x="10" y="293"/>
                  </a:cubicBezTo>
                  <a:cubicBezTo>
                    <a:pt x="5" y="364"/>
                    <a:pt x="58" y="405"/>
                    <a:pt x="75" y="417"/>
                  </a:cubicBezTo>
                  <a:cubicBezTo>
                    <a:pt x="75" y="533"/>
                    <a:pt x="75" y="533"/>
                    <a:pt x="75" y="533"/>
                  </a:cubicBezTo>
                  <a:cubicBezTo>
                    <a:pt x="67" y="505"/>
                    <a:pt x="49" y="470"/>
                    <a:pt x="10" y="450"/>
                  </a:cubicBezTo>
                  <a:cubicBezTo>
                    <a:pt x="5" y="519"/>
                    <a:pt x="57" y="560"/>
                    <a:pt x="75" y="572"/>
                  </a:cubicBezTo>
                  <a:cubicBezTo>
                    <a:pt x="74" y="707"/>
                    <a:pt x="74" y="707"/>
                    <a:pt x="74" y="707"/>
                  </a:cubicBezTo>
                  <a:cubicBezTo>
                    <a:pt x="71" y="682"/>
                    <a:pt x="60" y="625"/>
                    <a:pt x="5" y="597"/>
                  </a:cubicBezTo>
                  <a:cubicBezTo>
                    <a:pt x="0" y="677"/>
                    <a:pt x="66" y="718"/>
                    <a:pt x="74" y="721"/>
                  </a:cubicBezTo>
                  <a:cubicBezTo>
                    <a:pt x="74" y="756"/>
                    <a:pt x="74" y="756"/>
                    <a:pt x="74" y="756"/>
                  </a:cubicBezTo>
                  <a:cubicBezTo>
                    <a:pt x="86" y="756"/>
                    <a:pt x="86" y="756"/>
                    <a:pt x="86" y="756"/>
                  </a:cubicBezTo>
                  <a:cubicBezTo>
                    <a:pt x="86" y="746"/>
                    <a:pt x="86" y="746"/>
                    <a:pt x="86" y="746"/>
                  </a:cubicBezTo>
                  <a:cubicBezTo>
                    <a:pt x="105" y="733"/>
                    <a:pt x="154" y="693"/>
                    <a:pt x="150" y="625"/>
                  </a:cubicBezTo>
                  <a:cubicBezTo>
                    <a:pt x="112" y="643"/>
                    <a:pt x="95" y="674"/>
                    <a:pt x="86" y="701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15" name="Hình tự do 94"/>
            <p:cNvSpPr/>
            <p:nvPr/>
          </p:nvSpPr>
          <p:spPr bwMode="auto">
            <a:xfrm>
              <a:off x="3249" y="2924"/>
              <a:ext cx="359" cy="560"/>
            </a:xfrm>
            <a:custGeom>
              <a:avLst/>
              <a:gdLst>
                <a:gd name="T0" fmla="*/ 144 w 152"/>
                <a:gd name="T1" fmla="*/ 237 h 237"/>
                <a:gd name="T2" fmla="*/ 11 w 152"/>
                <a:gd name="T3" fmla="*/ 0 h 237"/>
                <a:gd name="T4" fmla="*/ 144 w 152"/>
                <a:gd name="T5" fmla="*/ 237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2" h="237">
                  <a:moveTo>
                    <a:pt x="144" y="237"/>
                  </a:moveTo>
                  <a:cubicBezTo>
                    <a:pt x="144" y="237"/>
                    <a:pt x="0" y="159"/>
                    <a:pt x="11" y="0"/>
                  </a:cubicBezTo>
                  <a:cubicBezTo>
                    <a:pt x="152" y="69"/>
                    <a:pt x="144" y="237"/>
                    <a:pt x="144" y="237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16" name="Hình tự do 95"/>
            <p:cNvSpPr/>
            <p:nvPr/>
          </p:nvSpPr>
          <p:spPr bwMode="auto">
            <a:xfrm>
              <a:off x="3324" y="2992"/>
              <a:ext cx="305" cy="520"/>
            </a:xfrm>
            <a:custGeom>
              <a:avLst/>
              <a:gdLst>
                <a:gd name="T0" fmla="*/ 112 w 129"/>
                <a:gd name="T1" fmla="*/ 197 h 220"/>
                <a:gd name="T2" fmla="*/ 108 w 129"/>
                <a:gd name="T3" fmla="*/ 190 h 220"/>
                <a:gd name="T4" fmla="*/ 100 w 129"/>
                <a:gd name="T5" fmla="*/ 178 h 220"/>
                <a:gd name="T6" fmla="*/ 96 w 129"/>
                <a:gd name="T7" fmla="*/ 173 h 220"/>
                <a:gd name="T8" fmla="*/ 88 w 129"/>
                <a:gd name="T9" fmla="*/ 158 h 220"/>
                <a:gd name="T10" fmla="*/ 87 w 129"/>
                <a:gd name="T11" fmla="*/ 154 h 220"/>
                <a:gd name="T12" fmla="*/ 82 w 129"/>
                <a:gd name="T13" fmla="*/ 146 h 220"/>
                <a:gd name="T14" fmla="*/ 78 w 129"/>
                <a:gd name="T15" fmla="*/ 139 h 220"/>
                <a:gd name="T16" fmla="*/ 76 w 129"/>
                <a:gd name="T17" fmla="*/ 135 h 220"/>
                <a:gd name="T18" fmla="*/ 74 w 129"/>
                <a:gd name="T19" fmla="*/ 132 h 220"/>
                <a:gd name="T20" fmla="*/ 68 w 129"/>
                <a:gd name="T21" fmla="*/ 124 h 220"/>
                <a:gd name="T22" fmla="*/ 66 w 129"/>
                <a:gd name="T23" fmla="*/ 121 h 220"/>
                <a:gd name="T24" fmla="*/ 63 w 129"/>
                <a:gd name="T25" fmla="*/ 115 h 220"/>
                <a:gd name="T26" fmla="*/ 60 w 129"/>
                <a:gd name="T27" fmla="*/ 110 h 220"/>
                <a:gd name="T28" fmla="*/ 55 w 129"/>
                <a:gd name="T29" fmla="*/ 103 h 220"/>
                <a:gd name="T30" fmla="*/ 51 w 129"/>
                <a:gd name="T31" fmla="*/ 95 h 220"/>
                <a:gd name="T32" fmla="*/ 49 w 129"/>
                <a:gd name="T33" fmla="*/ 92 h 220"/>
                <a:gd name="T34" fmla="*/ 48 w 129"/>
                <a:gd name="T35" fmla="*/ 88 h 220"/>
                <a:gd name="T36" fmla="*/ 46 w 129"/>
                <a:gd name="T37" fmla="*/ 86 h 220"/>
                <a:gd name="T38" fmla="*/ 45 w 129"/>
                <a:gd name="T39" fmla="*/ 85 h 220"/>
                <a:gd name="T40" fmla="*/ 43 w 129"/>
                <a:gd name="T41" fmla="*/ 81 h 220"/>
                <a:gd name="T42" fmla="*/ 36 w 129"/>
                <a:gd name="T43" fmla="*/ 70 h 220"/>
                <a:gd name="T44" fmla="*/ 34 w 129"/>
                <a:gd name="T45" fmla="*/ 66 h 220"/>
                <a:gd name="T46" fmla="*/ 31 w 129"/>
                <a:gd name="T47" fmla="*/ 61 h 220"/>
                <a:gd name="T48" fmla="*/ 27 w 129"/>
                <a:gd name="T49" fmla="*/ 53 h 220"/>
                <a:gd name="T50" fmla="*/ 27 w 129"/>
                <a:gd name="T51" fmla="*/ 49 h 220"/>
                <a:gd name="T52" fmla="*/ 23 w 129"/>
                <a:gd name="T53" fmla="*/ 47 h 220"/>
                <a:gd name="T54" fmla="*/ 20 w 129"/>
                <a:gd name="T55" fmla="*/ 45 h 220"/>
                <a:gd name="T56" fmla="*/ 18 w 129"/>
                <a:gd name="T57" fmla="*/ 40 h 220"/>
                <a:gd name="T58" fmla="*/ 17 w 129"/>
                <a:gd name="T59" fmla="*/ 40 h 220"/>
                <a:gd name="T60" fmla="*/ 16 w 129"/>
                <a:gd name="T61" fmla="*/ 38 h 220"/>
                <a:gd name="T62" fmla="*/ 16 w 129"/>
                <a:gd name="T63" fmla="*/ 33 h 220"/>
                <a:gd name="T64" fmla="*/ 12 w 129"/>
                <a:gd name="T65" fmla="*/ 31 h 220"/>
                <a:gd name="T66" fmla="*/ 12 w 129"/>
                <a:gd name="T67" fmla="*/ 29 h 220"/>
                <a:gd name="T68" fmla="*/ 9 w 129"/>
                <a:gd name="T69" fmla="*/ 26 h 220"/>
                <a:gd name="T70" fmla="*/ 8 w 129"/>
                <a:gd name="T71" fmla="*/ 23 h 220"/>
                <a:gd name="T72" fmla="*/ 10 w 129"/>
                <a:gd name="T73" fmla="*/ 23 h 220"/>
                <a:gd name="T74" fmla="*/ 6 w 129"/>
                <a:gd name="T75" fmla="*/ 18 h 220"/>
                <a:gd name="T76" fmla="*/ 3 w 129"/>
                <a:gd name="T77" fmla="*/ 8 h 220"/>
                <a:gd name="T78" fmla="*/ 2 w 129"/>
                <a:gd name="T79" fmla="*/ 6 h 220"/>
                <a:gd name="T80" fmla="*/ 0 w 129"/>
                <a:gd name="T81" fmla="*/ 0 h 220"/>
                <a:gd name="T82" fmla="*/ 2 w 129"/>
                <a:gd name="T83" fmla="*/ 3 h 220"/>
                <a:gd name="T84" fmla="*/ 3 w 129"/>
                <a:gd name="T85" fmla="*/ 7 h 220"/>
                <a:gd name="T86" fmla="*/ 11 w 129"/>
                <a:gd name="T87" fmla="*/ 16 h 220"/>
                <a:gd name="T88" fmla="*/ 21 w 129"/>
                <a:gd name="T89" fmla="*/ 32 h 220"/>
                <a:gd name="T90" fmla="*/ 31 w 129"/>
                <a:gd name="T91" fmla="*/ 48 h 220"/>
                <a:gd name="T92" fmla="*/ 39 w 129"/>
                <a:gd name="T93" fmla="*/ 61 h 220"/>
                <a:gd name="T94" fmla="*/ 46 w 129"/>
                <a:gd name="T95" fmla="*/ 73 h 220"/>
                <a:gd name="T96" fmla="*/ 57 w 129"/>
                <a:gd name="T97" fmla="*/ 94 h 220"/>
                <a:gd name="T98" fmla="*/ 63 w 129"/>
                <a:gd name="T99" fmla="*/ 105 h 220"/>
                <a:gd name="T100" fmla="*/ 70 w 129"/>
                <a:gd name="T101" fmla="*/ 120 h 220"/>
                <a:gd name="T102" fmla="*/ 101 w 129"/>
                <a:gd name="T103" fmla="*/ 167 h 220"/>
                <a:gd name="T104" fmla="*/ 107 w 129"/>
                <a:gd name="T105" fmla="*/ 180 h 220"/>
                <a:gd name="T106" fmla="*/ 125 w 129"/>
                <a:gd name="T107" fmla="*/ 218 h 2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9" h="220">
                  <a:moveTo>
                    <a:pt x="125" y="218"/>
                  </a:moveTo>
                  <a:cubicBezTo>
                    <a:pt x="122" y="217"/>
                    <a:pt x="122" y="213"/>
                    <a:pt x="120" y="210"/>
                  </a:cubicBezTo>
                  <a:cubicBezTo>
                    <a:pt x="119" y="210"/>
                    <a:pt x="120" y="210"/>
                    <a:pt x="120" y="209"/>
                  </a:cubicBezTo>
                  <a:cubicBezTo>
                    <a:pt x="116" y="207"/>
                    <a:pt x="115" y="202"/>
                    <a:pt x="114" y="198"/>
                  </a:cubicBezTo>
                  <a:cubicBezTo>
                    <a:pt x="114" y="198"/>
                    <a:pt x="114" y="198"/>
                    <a:pt x="114" y="198"/>
                  </a:cubicBezTo>
                  <a:cubicBezTo>
                    <a:pt x="114" y="197"/>
                    <a:pt x="113" y="197"/>
                    <a:pt x="112" y="197"/>
                  </a:cubicBezTo>
                  <a:cubicBezTo>
                    <a:pt x="113" y="197"/>
                    <a:pt x="113" y="197"/>
                    <a:pt x="113" y="197"/>
                  </a:cubicBezTo>
                  <a:cubicBezTo>
                    <a:pt x="112" y="197"/>
                    <a:pt x="112" y="196"/>
                    <a:pt x="111" y="196"/>
                  </a:cubicBezTo>
                  <a:cubicBezTo>
                    <a:pt x="111" y="194"/>
                    <a:pt x="112" y="194"/>
                    <a:pt x="112" y="194"/>
                  </a:cubicBezTo>
                  <a:cubicBezTo>
                    <a:pt x="111" y="193"/>
                    <a:pt x="111" y="193"/>
                    <a:pt x="111" y="193"/>
                  </a:cubicBezTo>
                  <a:cubicBezTo>
                    <a:pt x="109" y="193"/>
                    <a:pt x="110" y="191"/>
                    <a:pt x="108" y="190"/>
                  </a:cubicBezTo>
                  <a:cubicBezTo>
                    <a:pt x="108" y="190"/>
                    <a:pt x="108" y="190"/>
                    <a:pt x="108" y="190"/>
                  </a:cubicBezTo>
                  <a:cubicBezTo>
                    <a:pt x="106" y="188"/>
                    <a:pt x="105" y="184"/>
                    <a:pt x="103" y="183"/>
                  </a:cubicBezTo>
                  <a:cubicBezTo>
                    <a:pt x="103" y="182"/>
                    <a:pt x="103" y="182"/>
                    <a:pt x="103" y="182"/>
                  </a:cubicBezTo>
                  <a:cubicBezTo>
                    <a:pt x="103" y="182"/>
                    <a:pt x="102" y="182"/>
                    <a:pt x="102" y="181"/>
                  </a:cubicBezTo>
                  <a:cubicBezTo>
                    <a:pt x="102" y="180"/>
                    <a:pt x="101" y="180"/>
                    <a:pt x="101" y="179"/>
                  </a:cubicBezTo>
                  <a:cubicBezTo>
                    <a:pt x="101" y="179"/>
                    <a:pt x="101" y="179"/>
                    <a:pt x="101" y="179"/>
                  </a:cubicBezTo>
                  <a:cubicBezTo>
                    <a:pt x="100" y="179"/>
                    <a:pt x="101" y="178"/>
                    <a:pt x="100" y="178"/>
                  </a:cubicBezTo>
                  <a:cubicBezTo>
                    <a:pt x="100" y="176"/>
                    <a:pt x="100" y="176"/>
                    <a:pt x="100" y="176"/>
                  </a:cubicBezTo>
                  <a:cubicBezTo>
                    <a:pt x="98" y="176"/>
                    <a:pt x="100" y="176"/>
                    <a:pt x="100" y="175"/>
                  </a:cubicBezTo>
                  <a:cubicBezTo>
                    <a:pt x="98" y="176"/>
                    <a:pt x="98" y="176"/>
                    <a:pt x="98" y="176"/>
                  </a:cubicBezTo>
                  <a:cubicBezTo>
                    <a:pt x="98" y="175"/>
                    <a:pt x="98" y="175"/>
                    <a:pt x="98" y="174"/>
                  </a:cubicBezTo>
                  <a:cubicBezTo>
                    <a:pt x="98" y="174"/>
                    <a:pt x="98" y="174"/>
                    <a:pt x="98" y="174"/>
                  </a:cubicBezTo>
                  <a:cubicBezTo>
                    <a:pt x="97" y="173"/>
                    <a:pt x="97" y="172"/>
                    <a:pt x="96" y="173"/>
                  </a:cubicBezTo>
                  <a:cubicBezTo>
                    <a:pt x="97" y="172"/>
                    <a:pt x="97" y="174"/>
                    <a:pt x="98" y="173"/>
                  </a:cubicBezTo>
                  <a:cubicBezTo>
                    <a:pt x="95" y="170"/>
                    <a:pt x="94" y="166"/>
                    <a:pt x="92" y="163"/>
                  </a:cubicBezTo>
                  <a:cubicBezTo>
                    <a:pt x="92" y="162"/>
                    <a:pt x="92" y="162"/>
                    <a:pt x="92" y="162"/>
                  </a:cubicBezTo>
                  <a:cubicBezTo>
                    <a:pt x="91" y="161"/>
                    <a:pt x="91" y="161"/>
                    <a:pt x="91" y="161"/>
                  </a:cubicBezTo>
                  <a:cubicBezTo>
                    <a:pt x="91" y="159"/>
                    <a:pt x="91" y="159"/>
                    <a:pt x="91" y="159"/>
                  </a:cubicBezTo>
                  <a:cubicBezTo>
                    <a:pt x="91" y="158"/>
                    <a:pt x="90" y="159"/>
                    <a:pt x="88" y="158"/>
                  </a:cubicBezTo>
                  <a:cubicBezTo>
                    <a:pt x="90" y="158"/>
                    <a:pt x="90" y="158"/>
                    <a:pt x="90" y="158"/>
                  </a:cubicBezTo>
                  <a:cubicBezTo>
                    <a:pt x="88" y="157"/>
                    <a:pt x="88" y="156"/>
                    <a:pt x="88" y="156"/>
                  </a:cubicBezTo>
                  <a:cubicBezTo>
                    <a:pt x="88" y="156"/>
                    <a:pt x="88" y="156"/>
                    <a:pt x="88" y="156"/>
                  </a:cubicBezTo>
                  <a:cubicBezTo>
                    <a:pt x="88" y="156"/>
                    <a:pt x="88" y="155"/>
                    <a:pt x="87" y="155"/>
                  </a:cubicBezTo>
                  <a:cubicBezTo>
                    <a:pt x="88" y="155"/>
                    <a:pt x="88" y="155"/>
                    <a:pt x="88" y="155"/>
                  </a:cubicBezTo>
                  <a:cubicBezTo>
                    <a:pt x="88" y="154"/>
                    <a:pt x="87" y="155"/>
                    <a:pt x="87" y="154"/>
                  </a:cubicBezTo>
                  <a:cubicBezTo>
                    <a:pt x="87" y="154"/>
                    <a:pt x="87" y="154"/>
                    <a:pt x="87" y="154"/>
                  </a:cubicBezTo>
                  <a:cubicBezTo>
                    <a:pt x="86" y="153"/>
                    <a:pt x="85" y="152"/>
                    <a:pt x="85" y="150"/>
                  </a:cubicBezTo>
                  <a:cubicBezTo>
                    <a:pt x="85" y="150"/>
                    <a:pt x="85" y="150"/>
                    <a:pt x="85" y="150"/>
                  </a:cubicBezTo>
                  <a:cubicBezTo>
                    <a:pt x="84" y="149"/>
                    <a:pt x="84" y="149"/>
                    <a:pt x="83" y="148"/>
                  </a:cubicBezTo>
                  <a:cubicBezTo>
                    <a:pt x="83" y="147"/>
                    <a:pt x="84" y="148"/>
                    <a:pt x="83" y="147"/>
                  </a:cubicBezTo>
                  <a:cubicBezTo>
                    <a:pt x="82" y="147"/>
                    <a:pt x="82" y="145"/>
                    <a:pt x="82" y="146"/>
                  </a:cubicBezTo>
                  <a:cubicBezTo>
                    <a:pt x="82" y="145"/>
                    <a:pt x="81" y="144"/>
                    <a:pt x="81" y="143"/>
                  </a:cubicBezTo>
                  <a:cubicBezTo>
                    <a:pt x="81" y="143"/>
                    <a:pt x="81" y="142"/>
                    <a:pt x="82" y="143"/>
                  </a:cubicBezTo>
                  <a:cubicBezTo>
                    <a:pt x="82" y="142"/>
                    <a:pt x="82" y="142"/>
                    <a:pt x="82" y="142"/>
                  </a:cubicBezTo>
                  <a:cubicBezTo>
                    <a:pt x="82" y="142"/>
                    <a:pt x="82" y="143"/>
                    <a:pt x="82" y="142"/>
                  </a:cubicBezTo>
                  <a:cubicBezTo>
                    <a:pt x="82" y="142"/>
                    <a:pt x="81" y="141"/>
                    <a:pt x="81" y="141"/>
                  </a:cubicBezTo>
                  <a:cubicBezTo>
                    <a:pt x="79" y="140"/>
                    <a:pt x="78" y="140"/>
                    <a:pt x="78" y="139"/>
                  </a:cubicBezTo>
                  <a:cubicBezTo>
                    <a:pt x="78" y="139"/>
                    <a:pt x="78" y="138"/>
                    <a:pt x="79" y="138"/>
                  </a:cubicBezTo>
                  <a:cubicBezTo>
                    <a:pt x="76" y="138"/>
                    <a:pt x="76" y="138"/>
                    <a:pt x="76" y="138"/>
                  </a:cubicBezTo>
                  <a:cubicBezTo>
                    <a:pt x="76" y="137"/>
                    <a:pt x="77" y="137"/>
                    <a:pt x="76" y="137"/>
                  </a:cubicBezTo>
                  <a:cubicBezTo>
                    <a:pt x="76" y="137"/>
                    <a:pt x="76" y="137"/>
                    <a:pt x="75" y="137"/>
                  </a:cubicBezTo>
                  <a:cubicBezTo>
                    <a:pt x="76" y="137"/>
                    <a:pt x="75" y="135"/>
                    <a:pt x="75" y="135"/>
                  </a:cubicBezTo>
                  <a:cubicBezTo>
                    <a:pt x="76" y="135"/>
                    <a:pt x="76" y="135"/>
                    <a:pt x="76" y="135"/>
                  </a:cubicBezTo>
                  <a:cubicBezTo>
                    <a:pt x="75" y="135"/>
                    <a:pt x="75" y="135"/>
                    <a:pt x="75" y="135"/>
                  </a:cubicBezTo>
                  <a:cubicBezTo>
                    <a:pt x="75" y="133"/>
                    <a:pt x="75" y="133"/>
                    <a:pt x="75" y="133"/>
                  </a:cubicBezTo>
                  <a:cubicBezTo>
                    <a:pt x="75" y="133"/>
                    <a:pt x="75" y="132"/>
                    <a:pt x="74" y="133"/>
                  </a:cubicBezTo>
                  <a:cubicBezTo>
                    <a:pt x="75" y="133"/>
                    <a:pt x="75" y="133"/>
                    <a:pt x="75" y="133"/>
                  </a:cubicBezTo>
                  <a:cubicBezTo>
                    <a:pt x="74" y="133"/>
                    <a:pt x="74" y="132"/>
                    <a:pt x="73" y="132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3" y="131"/>
                    <a:pt x="72" y="130"/>
                    <a:pt x="70" y="129"/>
                  </a:cubicBezTo>
                  <a:cubicBezTo>
                    <a:pt x="70" y="130"/>
                    <a:pt x="72" y="129"/>
                    <a:pt x="72" y="130"/>
                  </a:cubicBezTo>
                  <a:cubicBezTo>
                    <a:pt x="72" y="129"/>
                    <a:pt x="69" y="128"/>
                    <a:pt x="69" y="127"/>
                  </a:cubicBezTo>
                  <a:cubicBezTo>
                    <a:pt x="68" y="127"/>
                    <a:pt x="68" y="127"/>
                    <a:pt x="68" y="127"/>
                  </a:cubicBezTo>
                  <a:cubicBezTo>
                    <a:pt x="68" y="127"/>
                    <a:pt x="69" y="126"/>
                    <a:pt x="68" y="126"/>
                  </a:cubicBezTo>
                  <a:cubicBezTo>
                    <a:pt x="69" y="126"/>
                    <a:pt x="68" y="126"/>
                    <a:pt x="68" y="124"/>
                  </a:cubicBezTo>
                  <a:cubicBezTo>
                    <a:pt x="68" y="124"/>
                    <a:pt x="68" y="124"/>
                    <a:pt x="68" y="124"/>
                  </a:cubicBezTo>
                  <a:cubicBezTo>
                    <a:pt x="68" y="124"/>
                    <a:pt x="66" y="122"/>
                    <a:pt x="66" y="121"/>
                  </a:cubicBezTo>
                  <a:cubicBezTo>
                    <a:pt x="66" y="121"/>
                    <a:pt x="65" y="121"/>
                    <a:pt x="65" y="120"/>
                  </a:cubicBezTo>
                  <a:cubicBezTo>
                    <a:pt x="65" y="120"/>
                    <a:pt x="65" y="120"/>
                    <a:pt x="65" y="120"/>
                  </a:cubicBezTo>
                  <a:cubicBezTo>
                    <a:pt x="65" y="119"/>
                    <a:pt x="65" y="119"/>
                    <a:pt x="65" y="119"/>
                  </a:cubicBezTo>
                  <a:cubicBezTo>
                    <a:pt x="64" y="119"/>
                    <a:pt x="67" y="121"/>
                    <a:pt x="66" y="121"/>
                  </a:cubicBezTo>
                  <a:cubicBezTo>
                    <a:pt x="66" y="120"/>
                    <a:pt x="64" y="120"/>
                    <a:pt x="65" y="120"/>
                  </a:cubicBezTo>
                  <a:cubicBezTo>
                    <a:pt x="65" y="119"/>
                    <a:pt x="64" y="119"/>
                    <a:pt x="64" y="118"/>
                  </a:cubicBezTo>
                  <a:cubicBezTo>
                    <a:pt x="64" y="118"/>
                    <a:pt x="65" y="118"/>
                    <a:pt x="65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3" y="115"/>
                    <a:pt x="63" y="115"/>
                    <a:pt x="63" y="115"/>
                  </a:cubicBezTo>
                  <a:cubicBezTo>
                    <a:pt x="63" y="117"/>
                    <a:pt x="63" y="115"/>
                    <a:pt x="63" y="115"/>
                  </a:cubicBezTo>
                  <a:cubicBezTo>
                    <a:pt x="62" y="115"/>
                    <a:pt x="62" y="115"/>
                    <a:pt x="62" y="115"/>
                  </a:cubicBezTo>
                  <a:cubicBezTo>
                    <a:pt x="63" y="114"/>
                    <a:pt x="63" y="114"/>
                    <a:pt x="63" y="114"/>
                  </a:cubicBezTo>
                  <a:cubicBezTo>
                    <a:pt x="62" y="114"/>
                    <a:pt x="62" y="114"/>
                    <a:pt x="62" y="114"/>
                  </a:cubicBezTo>
                  <a:cubicBezTo>
                    <a:pt x="62" y="114"/>
                    <a:pt x="62" y="114"/>
                    <a:pt x="62" y="114"/>
                  </a:cubicBezTo>
                  <a:cubicBezTo>
                    <a:pt x="61" y="114"/>
                    <a:pt x="61" y="113"/>
                    <a:pt x="60" y="113"/>
                  </a:cubicBezTo>
                  <a:cubicBezTo>
                    <a:pt x="60" y="112"/>
                    <a:pt x="59" y="111"/>
                    <a:pt x="60" y="110"/>
                  </a:cubicBezTo>
                  <a:cubicBezTo>
                    <a:pt x="59" y="109"/>
                    <a:pt x="58" y="109"/>
                    <a:pt x="58" y="108"/>
                  </a:cubicBezTo>
                  <a:cubicBezTo>
                    <a:pt x="58" y="108"/>
                    <a:pt x="58" y="109"/>
                    <a:pt x="59" y="108"/>
                  </a:cubicBezTo>
                  <a:cubicBezTo>
                    <a:pt x="58" y="108"/>
                    <a:pt x="58" y="108"/>
                    <a:pt x="58" y="108"/>
                  </a:cubicBezTo>
                  <a:cubicBezTo>
                    <a:pt x="58" y="106"/>
                    <a:pt x="58" y="106"/>
                    <a:pt x="58" y="106"/>
                  </a:cubicBezTo>
                  <a:cubicBezTo>
                    <a:pt x="57" y="105"/>
                    <a:pt x="57" y="106"/>
                    <a:pt x="57" y="106"/>
                  </a:cubicBezTo>
                  <a:cubicBezTo>
                    <a:pt x="57" y="105"/>
                    <a:pt x="55" y="104"/>
                    <a:pt x="55" y="103"/>
                  </a:cubicBezTo>
                  <a:cubicBezTo>
                    <a:pt x="56" y="103"/>
                    <a:pt x="56" y="104"/>
                    <a:pt x="56" y="103"/>
                  </a:cubicBezTo>
                  <a:cubicBezTo>
                    <a:pt x="57" y="102"/>
                    <a:pt x="55" y="102"/>
                    <a:pt x="55" y="101"/>
                  </a:cubicBezTo>
                  <a:cubicBezTo>
                    <a:pt x="55" y="102"/>
                    <a:pt x="55" y="102"/>
                    <a:pt x="55" y="102"/>
                  </a:cubicBezTo>
                  <a:cubicBezTo>
                    <a:pt x="55" y="101"/>
                    <a:pt x="54" y="101"/>
                    <a:pt x="55" y="101"/>
                  </a:cubicBezTo>
                  <a:cubicBezTo>
                    <a:pt x="54" y="101"/>
                    <a:pt x="55" y="100"/>
                    <a:pt x="54" y="101"/>
                  </a:cubicBezTo>
                  <a:cubicBezTo>
                    <a:pt x="54" y="99"/>
                    <a:pt x="50" y="96"/>
                    <a:pt x="51" y="95"/>
                  </a:cubicBezTo>
                  <a:cubicBezTo>
                    <a:pt x="51" y="95"/>
                    <a:pt x="51" y="94"/>
                    <a:pt x="50" y="94"/>
                  </a:cubicBezTo>
                  <a:cubicBezTo>
                    <a:pt x="50" y="95"/>
                    <a:pt x="51" y="95"/>
                    <a:pt x="51" y="95"/>
                  </a:cubicBezTo>
                  <a:cubicBezTo>
                    <a:pt x="50" y="95"/>
                    <a:pt x="50" y="95"/>
                    <a:pt x="50" y="95"/>
                  </a:cubicBezTo>
                  <a:cubicBezTo>
                    <a:pt x="50" y="94"/>
                    <a:pt x="50" y="94"/>
                    <a:pt x="51" y="94"/>
                  </a:cubicBezTo>
                  <a:cubicBezTo>
                    <a:pt x="51" y="94"/>
                    <a:pt x="49" y="94"/>
                    <a:pt x="49" y="93"/>
                  </a:cubicBezTo>
                  <a:cubicBezTo>
                    <a:pt x="49" y="93"/>
                    <a:pt x="49" y="93"/>
                    <a:pt x="49" y="92"/>
                  </a:cubicBezTo>
                  <a:cubicBezTo>
                    <a:pt x="48" y="92"/>
                    <a:pt x="48" y="92"/>
                    <a:pt x="48" y="92"/>
                  </a:cubicBezTo>
                  <a:cubicBezTo>
                    <a:pt x="48" y="91"/>
                    <a:pt x="48" y="91"/>
                    <a:pt x="49" y="91"/>
                  </a:cubicBezTo>
                  <a:cubicBezTo>
                    <a:pt x="48" y="90"/>
                    <a:pt x="48" y="90"/>
                    <a:pt x="48" y="90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8" y="90"/>
                    <a:pt x="48" y="88"/>
                    <a:pt x="48" y="88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7" y="88"/>
                    <a:pt x="47" y="88"/>
                    <a:pt x="47" y="88"/>
                  </a:cubicBezTo>
                  <a:cubicBezTo>
                    <a:pt x="47" y="87"/>
                    <a:pt x="47" y="87"/>
                    <a:pt x="47" y="87"/>
                  </a:cubicBezTo>
                  <a:cubicBezTo>
                    <a:pt x="46" y="87"/>
                    <a:pt x="46" y="87"/>
                    <a:pt x="46" y="87"/>
                  </a:cubicBezTo>
                  <a:cubicBezTo>
                    <a:pt x="46" y="87"/>
                    <a:pt x="45" y="86"/>
                    <a:pt x="46" y="86"/>
                  </a:cubicBezTo>
                  <a:cubicBezTo>
                    <a:pt x="46" y="87"/>
                    <a:pt x="46" y="87"/>
                    <a:pt x="46" y="87"/>
                  </a:cubicBezTo>
                  <a:cubicBezTo>
                    <a:pt x="46" y="86"/>
                    <a:pt x="47" y="86"/>
                    <a:pt x="46" y="86"/>
                  </a:cubicBezTo>
                  <a:cubicBezTo>
                    <a:pt x="46" y="85"/>
                    <a:pt x="45" y="86"/>
                    <a:pt x="45" y="85"/>
                  </a:cubicBezTo>
                  <a:cubicBezTo>
                    <a:pt x="46" y="85"/>
                    <a:pt x="46" y="85"/>
                    <a:pt x="46" y="85"/>
                  </a:cubicBezTo>
                  <a:cubicBezTo>
                    <a:pt x="46" y="85"/>
                    <a:pt x="46" y="85"/>
                    <a:pt x="46" y="85"/>
                  </a:cubicBezTo>
                  <a:cubicBezTo>
                    <a:pt x="45" y="85"/>
                    <a:pt x="45" y="85"/>
                    <a:pt x="45" y="85"/>
                  </a:cubicBezTo>
                  <a:cubicBezTo>
                    <a:pt x="45" y="85"/>
                    <a:pt x="45" y="85"/>
                    <a:pt x="45" y="85"/>
                  </a:cubicBezTo>
                  <a:cubicBezTo>
                    <a:pt x="45" y="85"/>
                    <a:pt x="45" y="84"/>
                    <a:pt x="44" y="84"/>
                  </a:cubicBezTo>
                  <a:cubicBezTo>
                    <a:pt x="44" y="83"/>
                    <a:pt x="44" y="83"/>
                    <a:pt x="44" y="82"/>
                  </a:cubicBezTo>
                  <a:cubicBezTo>
                    <a:pt x="44" y="82"/>
                    <a:pt x="44" y="82"/>
                    <a:pt x="44" y="82"/>
                  </a:cubicBezTo>
                  <a:cubicBezTo>
                    <a:pt x="43" y="81"/>
                    <a:pt x="43" y="81"/>
                    <a:pt x="43" y="81"/>
                  </a:cubicBezTo>
                  <a:cubicBezTo>
                    <a:pt x="43" y="81"/>
                    <a:pt x="43" y="81"/>
                    <a:pt x="43" y="81"/>
                  </a:cubicBezTo>
                  <a:cubicBezTo>
                    <a:pt x="42" y="80"/>
                    <a:pt x="42" y="80"/>
                    <a:pt x="42" y="80"/>
                  </a:cubicBezTo>
                  <a:cubicBezTo>
                    <a:pt x="42" y="79"/>
                    <a:pt x="43" y="79"/>
                    <a:pt x="42" y="78"/>
                  </a:cubicBezTo>
                  <a:cubicBezTo>
                    <a:pt x="41" y="78"/>
                    <a:pt x="41" y="78"/>
                    <a:pt x="41" y="78"/>
                  </a:cubicBezTo>
                  <a:cubicBezTo>
                    <a:pt x="41" y="77"/>
                    <a:pt x="39" y="76"/>
                    <a:pt x="39" y="75"/>
                  </a:cubicBezTo>
                  <a:cubicBezTo>
                    <a:pt x="39" y="75"/>
                    <a:pt x="39" y="75"/>
                    <a:pt x="39" y="75"/>
                  </a:cubicBezTo>
                  <a:cubicBezTo>
                    <a:pt x="38" y="74"/>
                    <a:pt x="36" y="71"/>
                    <a:pt x="36" y="70"/>
                  </a:cubicBezTo>
                  <a:cubicBezTo>
                    <a:pt x="37" y="70"/>
                    <a:pt x="37" y="69"/>
                    <a:pt x="37" y="69"/>
                  </a:cubicBezTo>
                  <a:cubicBezTo>
                    <a:pt x="36" y="69"/>
                    <a:pt x="37" y="68"/>
                    <a:pt x="36" y="69"/>
                  </a:cubicBezTo>
                  <a:cubicBezTo>
                    <a:pt x="36" y="69"/>
                    <a:pt x="36" y="69"/>
                    <a:pt x="36" y="70"/>
                  </a:cubicBezTo>
                  <a:cubicBezTo>
                    <a:pt x="35" y="69"/>
                    <a:pt x="35" y="67"/>
                    <a:pt x="35" y="67"/>
                  </a:cubicBezTo>
                  <a:cubicBezTo>
                    <a:pt x="35" y="67"/>
                    <a:pt x="35" y="67"/>
                    <a:pt x="35" y="67"/>
                  </a:cubicBezTo>
                  <a:cubicBezTo>
                    <a:pt x="35" y="67"/>
                    <a:pt x="35" y="66"/>
                    <a:pt x="34" y="66"/>
                  </a:cubicBezTo>
                  <a:cubicBezTo>
                    <a:pt x="34" y="66"/>
                    <a:pt x="34" y="66"/>
                    <a:pt x="34" y="66"/>
                  </a:cubicBezTo>
                  <a:cubicBezTo>
                    <a:pt x="34" y="66"/>
                    <a:pt x="34" y="66"/>
                    <a:pt x="34" y="66"/>
                  </a:cubicBezTo>
                  <a:cubicBezTo>
                    <a:pt x="34" y="65"/>
                    <a:pt x="32" y="66"/>
                    <a:pt x="32" y="65"/>
                  </a:cubicBezTo>
                  <a:cubicBezTo>
                    <a:pt x="34" y="65"/>
                    <a:pt x="34" y="65"/>
                    <a:pt x="34" y="65"/>
                  </a:cubicBezTo>
                  <a:cubicBezTo>
                    <a:pt x="32" y="64"/>
                    <a:pt x="31" y="64"/>
                    <a:pt x="31" y="62"/>
                  </a:cubicBezTo>
                  <a:cubicBezTo>
                    <a:pt x="31" y="61"/>
                    <a:pt x="31" y="61"/>
                    <a:pt x="31" y="61"/>
                  </a:cubicBezTo>
                  <a:cubicBezTo>
                    <a:pt x="30" y="61"/>
                    <a:pt x="30" y="61"/>
                    <a:pt x="30" y="61"/>
                  </a:cubicBezTo>
                  <a:cubicBezTo>
                    <a:pt x="30" y="60"/>
                    <a:pt x="30" y="60"/>
                    <a:pt x="30" y="60"/>
                  </a:cubicBezTo>
                  <a:cubicBezTo>
                    <a:pt x="28" y="59"/>
                    <a:pt x="27" y="56"/>
                    <a:pt x="26" y="53"/>
                  </a:cubicBezTo>
                  <a:cubicBezTo>
                    <a:pt x="26" y="53"/>
                    <a:pt x="26" y="53"/>
                    <a:pt x="26" y="53"/>
                  </a:cubicBezTo>
                  <a:cubicBezTo>
                    <a:pt x="26" y="53"/>
                    <a:pt x="26" y="53"/>
                    <a:pt x="26" y="53"/>
                  </a:cubicBezTo>
                  <a:cubicBezTo>
                    <a:pt x="26" y="53"/>
                    <a:pt x="26" y="52"/>
                    <a:pt x="27" y="53"/>
                  </a:cubicBezTo>
                  <a:cubicBezTo>
                    <a:pt x="27" y="52"/>
                    <a:pt x="26" y="52"/>
                    <a:pt x="25" y="51"/>
                  </a:cubicBezTo>
                  <a:cubicBezTo>
                    <a:pt x="25" y="52"/>
                    <a:pt x="26" y="52"/>
                    <a:pt x="25" y="52"/>
                  </a:cubicBezTo>
                  <a:cubicBezTo>
                    <a:pt x="25" y="52"/>
                    <a:pt x="25" y="51"/>
                    <a:pt x="23" y="51"/>
                  </a:cubicBezTo>
                  <a:cubicBezTo>
                    <a:pt x="23" y="50"/>
                    <a:pt x="25" y="50"/>
                    <a:pt x="25" y="50"/>
                  </a:cubicBezTo>
                  <a:cubicBezTo>
                    <a:pt x="23" y="50"/>
                    <a:pt x="23" y="50"/>
                    <a:pt x="23" y="50"/>
                  </a:cubicBezTo>
                  <a:cubicBezTo>
                    <a:pt x="25" y="49"/>
                    <a:pt x="27" y="51"/>
                    <a:pt x="27" y="49"/>
                  </a:cubicBezTo>
                  <a:cubicBezTo>
                    <a:pt x="27" y="49"/>
                    <a:pt x="27" y="49"/>
                    <a:pt x="27" y="49"/>
                  </a:cubicBezTo>
                  <a:cubicBezTo>
                    <a:pt x="27" y="48"/>
                    <a:pt x="28" y="50"/>
                    <a:pt x="28" y="49"/>
                  </a:cubicBezTo>
                  <a:cubicBezTo>
                    <a:pt x="27" y="48"/>
                    <a:pt x="26" y="48"/>
                    <a:pt x="26" y="49"/>
                  </a:cubicBezTo>
                  <a:cubicBezTo>
                    <a:pt x="25" y="48"/>
                    <a:pt x="23" y="49"/>
                    <a:pt x="23" y="48"/>
                  </a:cubicBezTo>
                  <a:cubicBezTo>
                    <a:pt x="23" y="48"/>
                    <a:pt x="23" y="49"/>
                    <a:pt x="25" y="49"/>
                  </a:cubicBezTo>
                  <a:cubicBezTo>
                    <a:pt x="25" y="48"/>
                    <a:pt x="23" y="48"/>
                    <a:pt x="23" y="47"/>
                  </a:cubicBezTo>
                  <a:cubicBezTo>
                    <a:pt x="23" y="48"/>
                    <a:pt x="22" y="48"/>
                    <a:pt x="22" y="47"/>
                  </a:cubicBezTo>
                  <a:cubicBezTo>
                    <a:pt x="22" y="47"/>
                    <a:pt x="22" y="47"/>
                    <a:pt x="22" y="47"/>
                  </a:cubicBezTo>
                  <a:cubicBezTo>
                    <a:pt x="22" y="47"/>
                    <a:pt x="22" y="47"/>
                    <a:pt x="22" y="47"/>
                  </a:cubicBezTo>
                  <a:cubicBezTo>
                    <a:pt x="21" y="47"/>
                    <a:pt x="22" y="47"/>
                    <a:pt x="21" y="47"/>
                  </a:cubicBezTo>
                  <a:cubicBezTo>
                    <a:pt x="21" y="45"/>
                    <a:pt x="22" y="47"/>
                    <a:pt x="22" y="45"/>
                  </a:cubicBezTo>
                  <a:cubicBezTo>
                    <a:pt x="22" y="45"/>
                    <a:pt x="21" y="44"/>
                    <a:pt x="20" y="45"/>
                  </a:cubicBezTo>
                  <a:cubicBezTo>
                    <a:pt x="21" y="44"/>
                    <a:pt x="21" y="44"/>
                    <a:pt x="21" y="44"/>
                  </a:cubicBezTo>
                  <a:cubicBezTo>
                    <a:pt x="21" y="44"/>
                    <a:pt x="20" y="44"/>
                    <a:pt x="21" y="43"/>
                  </a:cubicBezTo>
                  <a:cubicBezTo>
                    <a:pt x="20" y="43"/>
                    <a:pt x="20" y="43"/>
                    <a:pt x="20" y="43"/>
                  </a:cubicBezTo>
                  <a:cubicBezTo>
                    <a:pt x="20" y="43"/>
                    <a:pt x="20" y="43"/>
                    <a:pt x="20" y="42"/>
                  </a:cubicBezTo>
                  <a:cubicBezTo>
                    <a:pt x="19" y="41"/>
                    <a:pt x="19" y="41"/>
                    <a:pt x="19" y="41"/>
                  </a:cubicBezTo>
                  <a:cubicBezTo>
                    <a:pt x="19" y="41"/>
                    <a:pt x="19" y="40"/>
                    <a:pt x="18" y="40"/>
                  </a:cubicBezTo>
                  <a:cubicBezTo>
                    <a:pt x="18" y="41"/>
                    <a:pt x="19" y="41"/>
                    <a:pt x="19" y="42"/>
                  </a:cubicBezTo>
                  <a:cubicBezTo>
                    <a:pt x="19" y="41"/>
                    <a:pt x="18" y="41"/>
                    <a:pt x="18" y="40"/>
                  </a:cubicBezTo>
                  <a:cubicBezTo>
                    <a:pt x="18" y="40"/>
                    <a:pt x="18" y="40"/>
                    <a:pt x="18" y="40"/>
                  </a:cubicBezTo>
                  <a:cubicBezTo>
                    <a:pt x="17" y="40"/>
                    <a:pt x="17" y="40"/>
                    <a:pt x="17" y="40"/>
                  </a:cubicBezTo>
                  <a:cubicBezTo>
                    <a:pt x="17" y="40"/>
                    <a:pt x="17" y="40"/>
                    <a:pt x="17" y="40"/>
                  </a:cubicBezTo>
                  <a:cubicBezTo>
                    <a:pt x="17" y="40"/>
                    <a:pt x="17" y="40"/>
                    <a:pt x="17" y="40"/>
                  </a:cubicBezTo>
                  <a:cubicBezTo>
                    <a:pt x="16" y="40"/>
                    <a:pt x="18" y="40"/>
                    <a:pt x="17" y="39"/>
                  </a:cubicBezTo>
                  <a:cubicBezTo>
                    <a:pt x="18" y="39"/>
                    <a:pt x="18" y="39"/>
                    <a:pt x="18" y="39"/>
                  </a:cubicBezTo>
                  <a:cubicBezTo>
                    <a:pt x="18" y="39"/>
                    <a:pt x="18" y="39"/>
                    <a:pt x="17" y="38"/>
                  </a:cubicBezTo>
                  <a:cubicBezTo>
                    <a:pt x="17" y="38"/>
                    <a:pt x="16" y="38"/>
                    <a:pt x="16" y="39"/>
                  </a:cubicBezTo>
                  <a:cubicBezTo>
                    <a:pt x="15" y="38"/>
                    <a:pt x="16" y="38"/>
                    <a:pt x="15" y="38"/>
                  </a:cubicBezTo>
                  <a:cubicBezTo>
                    <a:pt x="16" y="38"/>
                    <a:pt x="16" y="38"/>
                    <a:pt x="16" y="38"/>
                  </a:cubicBezTo>
                  <a:cubicBezTo>
                    <a:pt x="17" y="38"/>
                    <a:pt x="17" y="36"/>
                    <a:pt x="16" y="36"/>
                  </a:cubicBezTo>
                  <a:cubicBezTo>
                    <a:pt x="16" y="35"/>
                    <a:pt x="15" y="35"/>
                    <a:pt x="15" y="36"/>
                  </a:cubicBezTo>
                  <a:cubicBezTo>
                    <a:pt x="15" y="35"/>
                    <a:pt x="15" y="35"/>
                    <a:pt x="15" y="35"/>
                  </a:cubicBezTo>
                  <a:cubicBezTo>
                    <a:pt x="15" y="34"/>
                    <a:pt x="15" y="35"/>
                    <a:pt x="14" y="35"/>
                  </a:cubicBezTo>
                  <a:cubicBezTo>
                    <a:pt x="15" y="34"/>
                    <a:pt x="15" y="33"/>
                    <a:pt x="15" y="33"/>
                  </a:cubicBezTo>
                  <a:cubicBezTo>
                    <a:pt x="16" y="33"/>
                    <a:pt x="16" y="33"/>
                    <a:pt x="16" y="33"/>
                  </a:cubicBezTo>
                  <a:cubicBezTo>
                    <a:pt x="16" y="33"/>
                    <a:pt x="16" y="33"/>
                    <a:pt x="16" y="33"/>
                  </a:cubicBezTo>
                  <a:cubicBezTo>
                    <a:pt x="16" y="33"/>
                    <a:pt x="16" y="33"/>
                    <a:pt x="17" y="33"/>
                  </a:cubicBezTo>
                  <a:cubicBezTo>
                    <a:pt x="16" y="32"/>
                    <a:pt x="16" y="32"/>
                    <a:pt x="16" y="32"/>
                  </a:cubicBezTo>
                  <a:cubicBezTo>
                    <a:pt x="15" y="33"/>
                    <a:pt x="14" y="32"/>
                    <a:pt x="13" y="33"/>
                  </a:cubicBezTo>
                  <a:cubicBezTo>
                    <a:pt x="12" y="32"/>
                    <a:pt x="15" y="31"/>
                    <a:pt x="13" y="30"/>
                  </a:cubicBezTo>
                  <a:cubicBezTo>
                    <a:pt x="13" y="31"/>
                    <a:pt x="12" y="30"/>
                    <a:pt x="12" y="31"/>
                  </a:cubicBezTo>
                  <a:cubicBezTo>
                    <a:pt x="12" y="30"/>
                    <a:pt x="11" y="31"/>
                    <a:pt x="11" y="30"/>
                  </a:cubicBezTo>
                  <a:cubicBezTo>
                    <a:pt x="12" y="30"/>
                    <a:pt x="12" y="29"/>
                    <a:pt x="13" y="29"/>
                  </a:cubicBezTo>
                  <a:cubicBezTo>
                    <a:pt x="12" y="29"/>
                    <a:pt x="13" y="30"/>
                    <a:pt x="13" y="30"/>
                  </a:cubicBezTo>
                  <a:cubicBezTo>
                    <a:pt x="13" y="30"/>
                    <a:pt x="14" y="30"/>
                    <a:pt x="13" y="29"/>
                  </a:cubicBezTo>
                  <a:cubicBezTo>
                    <a:pt x="13" y="27"/>
                    <a:pt x="13" y="27"/>
                    <a:pt x="12" y="27"/>
                  </a:cubicBezTo>
                  <a:cubicBezTo>
                    <a:pt x="12" y="29"/>
                    <a:pt x="13" y="29"/>
                    <a:pt x="12" y="29"/>
                  </a:cubicBezTo>
                  <a:cubicBezTo>
                    <a:pt x="11" y="27"/>
                    <a:pt x="12" y="26"/>
                    <a:pt x="11" y="27"/>
                  </a:cubicBezTo>
                  <a:cubicBezTo>
                    <a:pt x="11" y="27"/>
                    <a:pt x="11" y="29"/>
                    <a:pt x="10" y="29"/>
                  </a:cubicBezTo>
                  <a:cubicBezTo>
                    <a:pt x="10" y="27"/>
                    <a:pt x="10" y="27"/>
                    <a:pt x="10" y="27"/>
                  </a:cubicBezTo>
                  <a:cubicBezTo>
                    <a:pt x="10" y="27"/>
                    <a:pt x="10" y="27"/>
                    <a:pt x="10" y="27"/>
                  </a:cubicBezTo>
                  <a:cubicBezTo>
                    <a:pt x="10" y="26"/>
                    <a:pt x="9" y="27"/>
                    <a:pt x="9" y="26"/>
                  </a:cubicBezTo>
                  <a:cubicBezTo>
                    <a:pt x="9" y="26"/>
                    <a:pt x="9" y="26"/>
                    <a:pt x="9" y="26"/>
                  </a:cubicBezTo>
                  <a:cubicBezTo>
                    <a:pt x="10" y="26"/>
                    <a:pt x="10" y="27"/>
                    <a:pt x="11" y="26"/>
                  </a:cubicBezTo>
                  <a:cubicBezTo>
                    <a:pt x="10" y="26"/>
                    <a:pt x="10" y="26"/>
                    <a:pt x="10" y="26"/>
                  </a:cubicBezTo>
                  <a:cubicBezTo>
                    <a:pt x="10" y="26"/>
                    <a:pt x="10" y="26"/>
                    <a:pt x="10" y="26"/>
                  </a:cubicBezTo>
                  <a:cubicBezTo>
                    <a:pt x="10" y="26"/>
                    <a:pt x="11" y="25"/>
                    <a:pt x="10" y="24"/>
                  </a:cubicBezTo>
                  <a:cubicBezTo>
                    <a:pt x="9" y="24"/>
                    <a:pt x="9" y="24"/>
                    <a:pt x="9" y="25"/>
                  </a:cubicBezTo>
                  <a:cubicBezTo>
                    <a:pt x="8" y="24"/>
                    <a:pt x="8" y="23"/>
                    <a:pt x="8" y="23"/>
                  </a:cubicBezTo>
                  <a:cubicBezTo>
                    <a:pt x="8" y="23"/>
                    <a:pt x="8" y="22"/>
                    <a:pt x="8" y="22"/>
                  </a:cubicBezTo>
                  <a:cubicBezTo>
                    <a:pt x="9" y="24"/>
                    <a:pt x="9" y="24"/>
                    <a:pt x="9" y="24"/>
                  </a:cubicBezTo>
                  <a:cubicBezTo>
                    <a:pt x="10" y="23"/>
                    <a:pt x="10" y="25"/>
                    <a:pt x="11" y="25"/>
                  </a:cubicBezTo>
                  <a:cubicBezTo>
                    <a:pt x="10" y="24"/>
                    <a:pt x="11" y="23"/>
                    <a:pt x="12" y="23"/>
                  </a:cubicBezTo>
                  <a:cubicBezTo>
                    <a:pt x="12" y="23"/>
                    <a:pt x="11" y="23"/>
                    <a:pt x="11" y="22"/>
                  </a:cubicBezTo>
                  <a:cubicBezTo>
                    <a:pt x="10" y="23"/>
                    <a:pt x="11" y="23"/>
                    <a:pt x="10" y="23"/>
                  </a:cubicBezTo>
                  <a:cubicBezTo>
                    <a:pt x="10" y="22"/>
                    <a:pt x="9" y="21"/>
                    <a:pt x="8" y="21"/>
                  </a:cubicBezTo>
                  <a:cubicBezTo>
                    <a:pt x="9" y="21"/>
                    <a:pt x="9" y="21"/>
                    <a:pt x="9" y="21"/>
                  </a:cubicBezTo>
                  <a:cubicBezTo>
                    <a:pt x="8" y="20"/>
                    <a:pt x="8" y="19"/>
                    <a:pt x="8" y="17"/>
                  </a:cubicBezTo>
                  <a:cubicBezTo>
                    <a:pt x="8" y="19"/>
                    <a:pt x="7" y="16"/>
                    <a:pt x="7" y="17"/>
                  </a:cubicBezTo>
                  <a:cubicBezTo>
                    <a:pt x="7" y="18"/>
                    <a:pt x="7" y="19"/>
                    <a:pt x="6" y="19"/>
                  </a:cubicBezTo>
                  <a:cubicBezTo>
                    <a:pt x="6" y="18"/>
                    <a:pt x="6" y="18"/>
                    <a:pt x="6" y="18"/>
                  </a:cubicBezTo>
                  <a:cubicBezTo>
                    <a:pt x="6" y="18"/>
                    <a:pt x="7" y="17"/>
                    <a:pt x="6" y="17"/>
                  </a:cubicBezTo>
                  <a:cubicBezTo>
                    <a:pt x="7" y="18"/>
                    <a:pt x="7" y="17"/>
                    <a:pt x="8" y="16"/>
                  </a:cubicBezTo>
                  <a:cubicBezTo>
                    <a:pt x="7" y="16"/>
                    <a:pt x="8" y="16"/>
                    <a:pt x="8" y="15"/>
                  </a:cubicBezTo>
                  <a:cubicBezTo>
                    <a:pt x="7" y="15"/>
                    <a:pt x="6" y="14"/>
                    <a:pt x="4" y="13"/>
                  </a:cubicBezTo>
                  <a:cubicBezTo>
                    <a:pt x="4" y="12"/>
                    <a:pt x="3" y="12"/>
                    <a:pt x="2" y="10"/>
                  </a:cubicBezTo>
                  <a:cubicBezTo>
                    <a:pt x="2" y="9"/>
                    <a:pt x="3" y="9"/>
                    <a:pt x="3" y="8"/>
                  </a:cubicBezTo>
                  <a:cubicBezTo>
                    <a:pt x="3" y="8"/>
                    <a:pt x="3" y="9"/>
                    <a:pt x="2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2" y="8"/>
                    <a:pt x="2" y="6"/>
                    <a:pt x="2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2" y="6"/>
                    <a:pt x="2" y="5"/>
                    <a:pt x="2" y="6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1" y="5"/>
                    <a:pt x="1" y="4"/>
                    <a:pt x="0" y="3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3"/>
                    <a:pt x="1" y="1"/>
                    <a:pt x="1" y="1"/>
                  </a:cubicBezTo>
                  <a:cubicBezTo>
                    <a:pt x="0" y="3"/>
                    <a:pt x="1" y="4"/>
                    <a:pt x="2" y="4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2" y="4"/>
                    <a:pt x="3" y="4"/>
                    <a:pt x="3" y="5"/>
                  </a:cubicBezTo>
                  <a:cubicBezTo>
                    <a:pt x="3" y="5"/>
                    <a:pt x="4" y="6"/>
                    <a:pt x="6" y="7"/>
                  </a:cubicBezTo>
                  <a:cubicBezTo>
                    <a:pt x="4" y="7"/>
                    <a:pt x="3" y="6"/>
                    <a:pt x="3" y="6"/>
                  </a:cubicBezTo>
                  <a:cubicBezTo>
                    <a:pt x="3" y="7"/>
                    <a:pt x="3" y="7"/>
                    <a:pt x="3" y="7"/>
                  </a:cubicBezTo>
                  <a:cubicBezTo>
                    <a:pt x="4" y="7"/>
                    <a:pt x="6" y="7"/>
                    <a:pt x="6" y="8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6" y="9"/>
                    <a:pt x="7" y="8"/>
                    <a:pt x="7" y="9"/>
                  </a:cubicBezTo>
                  <a:cubicBezTo>
                    <a:pt x="8" y="12"/>
                    <a:pt x="8" y="12"/>
                    <a:pt x="9" y="13"/>
                  </a:cubicBezTo>
                  <a:cubicBezTo>
                    <a:pt x="8" y="14"/>
                    <a:pt x="8" y="14"/>
                    <a:pt x="8" y="14"/>
                  </a:cubicBezTo>
                  <a:cubicBezTo>
                    <a:pt x="9" y="14"/>
                    <a:pt x="10" y="16"/>
                    <a:pt x="11" y="16"/>
                  </a:cubicBezTo>
                  <a:cubicBezTo>
                    <a:pt x="11" y="18"/>
                    <a:pt x="13" y="19"/>
                    <a:pt x="12" y="20"/>
                  </a:cubicBezTo>
                  <a:cubicBezTo>
                    <a:pt x="14" y="22"/>
                    <a:pt x="16" y="24"/>
                    <a:pt x="17" y="26"/>
                  </a:cubicBezTo>
                  <a:cubicBezTo>
                    <a:pt x="16" y="26"/>
                    <a:pt x="16" y="26"/>
                    <a:pt x="16" y="26"/>
                  </a:cubicBezTo>
                  <a:cubicBezTo>
                    <a:pt x="17" y="26"/>
                    <a:pt x="16" y="27"/>
                    <a:pt x="16" y="27"/>
                  </a:cubicBezTo>
                  <a:cubicBezTo>
                    <a:pt x="17" y="26"/>
                    <a:pt x="17" y="27"/>
                    <a:pt x="18" y="27"/>
                  </a:cubicBezTo>
                  <a:cubicBezTo>
                    <a:pt x="18" y="30"/>
                    <a:pt x="20" y="31"/>
                    <a:pt x="21" y="32"/>
                  </a:cubicBezTo>
                  <a:cubicBezTo>
                    <a:pt x="20" y="32"/>
                    <a:pt x="20" y="32"/>
                    <a:pt x="20" y="32"/>
                  </a:cubicBezTo>
                  <a:cubicBezTo>
                    <a:pt x="22" y="33"/>
                    <a:pt x="22" y="33"/>
                    <a:pt x="22" y="35"/>
                  </a:cubicBezTo>
                  <a:cubicBezTo>
                    <a:pt x="22" y="35"/>
                    <a:pt x="22" y="35"/>
                    <a:pt x="22" y="36"/>
                  </a:cubicBezTo>
                  <a:cubicBezTo>
                    <a:pt x="22" y="36"/>
                    <a:pt x="22" y="36"/>
                    <a:pt x="23" y="38"/>
                  </a:cubicBezTo>
                  <a:cubicBezTo>
                    <a:pt x="25" y="39"/>
                    <a:pt x="25" y="40"/>
                    <a:pt x="26" y="40"/>
                  </a:cubicBezTo>
                  <a:cubicBezTo>
                    <a:pt x="28" y="43"/>
                    <a:pt x="28" y="47"/>
                    <a:pt x="31" y="48"/>
                  </a:cubicBezTo>
                  <a:cubicBezTo>
                    <a:pt x="30" y="49"/>
                    <a:pt x="30" y="49"/>
                    <a:pt x="30" y="49"/>
                  </a:cubicBezTo>
                  <a:cubicBezTo>
                    <a:pt x="34" y="51"/>
                    <a:pt x="35" y="55"/>
                    <a:pt x="36" y="57"/>
                  </a:cubicBezTo>
                  <a:cubicBezTo>
                    <a:pt x="35" y="58"/>
                    <a:pt x="35" y="58"/>
                    <a:pt x="35" y="58"/>
                  </a:cubicBezTo>
                  <a:cubicBezTo>
                    <a:pt x="35" y="58"/>
                    <a:pt x="36" y="59"/>
                    <a:pt x="37" y="59"/>
                  </a:cubicBezTo>
                  <a:cubicBezTo>
                    <a:pt x="37" y="60"/>
                    <a:pt x="38" y="60"/>
                    <a:pt x="38" y="60"/>
                  </a:cubicBezTo>
                  <a:cubicBezTo>
                    <a:pt x="38" y="61"/>
                    <a:pt x="39" y="61"/>
                    <a:pt x="39" y="61"/>
                  </a:cubicBezTo>
                  <a:cubicBezTo>
                    <a:pt x="40" y="64"/>
                    <a:pt x="40" y="65"/>
                    <a:pt x="41" y="66"/>
                  </a:cubicBezTo>
                  <a:cubicBezTo>
                    <a:pt x="41" y="66"/>
                    <a:pt x="41" y="66"/>
                    <a:pt x="41" y="66"/>
                  </a:cubicBezTo>
                  <a:cubicBezTo>
                    <a:pt x="40" y="66"/>
                    <a:pt x="40" y="66"/>
                    <a:pt x="40" y="66"/>
                  </a:cubicBezTo>
                  <a:cubicBezTo>
                    <a:pt x="41" y="67"/>
                    <a:pt x="41" y="67"/>
                    <a:pt x="42" y="67"/>
                  </a:cubicBezTo>
                  <a:cubicBezTo>
                    <a:pt x="42" y="68"/>
                    <a:pt x="45" y="70"/>
                    <a:pt x="45" y="73"/>
                  </a:cubicBezTo>
                  <a:cubicBezTo>
                    <a:pt x="45" y="71"/>
                    <a:pt x="45" y="73"/>
                    <a:pt x="46" y="73"/>
                  </a:cubicBezTo>
                  <a:cubicBezTo>
                    <a:pt x="46" y="74"/>
                    <a:pt x="47" y="75"/>
                    <a:pt x="48" y="76"/>
                  </a:cubicBezTo>
                  <a:cubicBezTo>
                    <a:pt x="47" y="76"/>
                    <a:pt x="47" y="76"/>
                    <a:pt x="47" y="76"/>
                  </a:cubicBezTo>
                  <a:cubicBezTo>
                    <a:pt x="48" y="77"/>
                    <a:pt x="48" y="76"/>
                    <a:pt x="48" y="76"/>
                  </a:cubicBezTo>
                  <a:cubicBezTo>
                    <a:pt x="49" y="78"/>
                    <a:pt x="49" y="81"/>
                    <a:pt x="51" y="83"/>
                  </a:cubicBezTo>
                  <a:cubicBezTo>
                    <a:pt x="54" y="87"/>
                    <a:pt x="55" y="91"/>
                    <a:pt x="57" y="94"/>
                  </a:cubicBezTo>
                  <a:cubicBezTo>
                    <a:pt x="57" y="94"/>
                    <a:pt x="57" y="94"/>
                    <a:pt x="57" y="94"/>
                  </a:cubicBezTo>
                  <a:cubicBezTo>
                    <a:pt x="58" y="94"/>
                    <a:pt x="58" y="96"/>
                    <a:pt x="59" y="96"/>
                  </a:cubicBezTo>
                  <a:cubicBezTo>
                    <a:pt x="59" y="97"/>
                    <a:pt x="60" y="99"/>
                    <a:pt x="59" y="99"/>
                  </a:cubicBezTo>
                  <a:cubicBezTo>
                    <a:pt x="60" y="99"/>
                    <a:pt x="60" y="101"/>
                    <a:pt x="62" y="101"/>
                  </a:cubicBezTo>
                  <a:cubicBezTo>
                    <a:pt x="62" y="101"/>
                    <a:pt x="62" y="101"/>
                    <a:pt x="62" y="101"/>
                  </a:cubicBezTo>
                  <a:cubicBezTo>
                    <a:pt x="62" y="103"/>
                    <a:pt x="63" y="104"/>
                    <a:pt x="64" y="105"/>
                  </a:cubicBezTo>
                  <a:cubicBezTo>
                    <a:pt x="63" y="105"/>
                    <a:pt x="63" y="105"/>
                    <a:pt x="63" y="105"/>
                  </a:cubicBezTo>
                  <a:cubicBezTo>
                    <a:pt x="63" y="106"/>
                    <a:pt x="65" y="106"/>
                    <a:pt x="64" y="108"/>
                  </a:cubicBezTo>
                  <a:cubicBezTo>
                    <a:pt x="64" y="108"/>
                    <a:pt x="64" y="108"/>
                    <a:pt x="64" y="106"/>
                  </a:cubicBezTo>
                  <a:cubicBezTo>
                    <a:pt x="66" y="110"/>
                    <a:pt x="68" y="113"/>
                    <a:pt x="69" y="115"/>
                  </a:cubicBezTo>
                  <a:cubicBezTo>
                    <a:pt x="70" y="119"/>
                    <a:pt x="68" y="117"/>
                    <a:pt x="70" y="118"/>
                  </a:cubicBezTo>
                  <a:cubicBezTo>
                    <a:pt x="69" y="119"/>
                    <a:pt x="70" y="118"/>
                    <a:pt x="70" y="118"/>
                  </a:cubicBezTo>
                  <a:cubicBezTo>
                    <a:pt x="72" y="119"/>
                    <a:pt x="69" y="120"/>
                    <a:pt x="70" y="120"/>
                  </a:cubicBezTo>
                  <a:cubicBezTo>
                    <a:pt x="72" y="120"/>
                    <a:pt x="72" y="121"/>
                    <a:pt x="72" y="120"/>
                  </a:cubicBezTo>
                  <a:cubicBezTo>
                    <a:pt x="72" y="122"/>
                    <a:pt x="72" y="122"/>
                    <a:pt x="73" y="122"/>
                  </a:cubicBezTo>
                  <a:cubicBezTo>
                    <a:pt x="73" y="123"/>
                    <a:pt x="73" y="123"/>
                    <a:pt x="73" y="123"/>
                  </a:cubicBezTo>
                  <a:cubicBezTo>
                    <a:pt x="75" y="123"/>
                    <a:pt x="75" y="126"/>
                    <a:pt x="76" y="127"/>
                  </a:cubicBezTo>
                  <a:cubicBezTo>
                    <a:pt x="81" y="133"/>
                    <a:pt x="85" y="139"/>
                    <a:pt x="88" y="146"/>
                  </a:cubicBezTo>
                  <a:cubicBezTo>
                    <a:pt x="93" y="154"/>
                    <a:pt x="96" y="159"/>
                    <a:pt x="101" y="167"/>
                  </a:cubicBezTo>
                  <a:cubicBezTo>
                    <a:pt x="101" y="170"/>
                    <a:pt x="101" y="170"/>
                    <a:pt x="102" y="171"/>
                  </a:cubicBezTo>
                  <a:cubicBezTo>
                    <a:pt x="102" y="171"/>
                    <a:pt x="102" y="170"/>
                    <a:pt x="102" y="171"/>
                  </a:cubicBezTo>
                  <a:cubicBezTo>
                    <a:pt x="102" y="170"/>
                    <a:pt x="102" y="172"/>
                    <a:pt x="102" y="172"/>
                  </a:cubicBezTo>
                  <a:cubicBezTo>
                    <a:pt x="104" y="174"/>
                    <a:pt x="105" y="176"/>
                    <a:pt x="107" y="179"/>
                  </a:cubicBezTo>
                  <a:cubicBezTo>
                    <a:pt x="107" y="179"/>
                    <a:pt x="106" y="179"/>
                    <a:pt x="106" y="180"/>
                  </a:cubicBezTo>
                  <a:cubicBezTo>
                    <a:pt x="107" y="180"/>
                    <a:pt x="107" y="180"/>
                    <a:pt x="107" y="180"/>
                  </a:cubicBezTo>
                  <a:cubicBezTo>
                    <a:pt x="107" y="180"/>
                    <a:pt x="107" y="180"/>
                    <a:pt x="107" y="180"/>
                  </a:cubicBezTo>
                  <a:cubicBezTo>
                    <a:pt x="107" y="180"/>
                    <a:pt x="108" y="181"/>
                    <a:pt x="108" y="180"/>
                  </a:cubicBezTo>
                  <a:cubicBezTo>
                    <a:pt x="112" y="187"/>
                    <a:pt x="115" y="193"/>
                    <a:pt x="119" y="200"/>
                  </a:cubicBezTo>
                  <a:cubicBezTo>
                    <a:pt x="119" y="201"/>
                    <a:pt x="121" y="203"/>
                    <a:pt x="122" y="205"/>
                  </a:cubicBezTo>
                  <a:cubicBezTo>
                    <a:pt x="123" y="211"/>
                    <a:pt x="125" y="216"/>
                    <a:pt x="129" y="219"/>
                  </a:cubicBezTo>
                  <a:cubicBezTo>
                    <a:pt x="129" y="219"/>
                    <a:pt x="128" y="220"/>
                    <a:pt x="125" y="218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17" name="Hình tự do 96"/>
            <p:cNvSpPr/>
            <p:nvPr/>
          </p:nvSpPr>
          <p:spPr bwMode="auto">
            <a:xfrm>
              <a:off x="3610" y="375"/>
              <a:ext cx="232" cy="444"/>
            </a:xfrm>
            <a:custGeom>
              <a:avLst/>
              <a:gdLst>
                <a:gd name="T0" fmla="*/ 61 w 98"/>
                <a:gd name="T1" fmla="*/ 4 h 188"/>
                <a:gd name="T2" fmla="*/ 14 w 98"/>
                <a:gd name="T3" fmla="*/ 188 h 188"/>
                <a:gd name="T4" fmla="*/ 79 w 98"/>
                <a:gd name="T5" fmla="*/ 116 h 188"/>
                <a:gd name="T6" fmla="*/ 61 w 98"/>
                <a:gd name="T7" fmla="*/ 4 h 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8" h="188">
                  <a:moveTo>
                    <a:pt x="61" y="4"/>
                  </a:moveTo>
                  <a:cubicBezTo>
                    <a:pt x="51" y="0"/>
                    <a:pt x="0" y="79"/>
                    <a:pt x="14" y="188"/>
                  </a:cubicBezTo>
                  <a:cubicBezTo>
                    <a:pt x="32" y="183"/>
                    <a:pt x="79" y="116"/>
                    <a:pt x="79" y="116"/>
                  </a:cubicBezTo>
                  <a:cubicBezTo>
                    <a:pt x="79" y="116"/>
                    <a:pt x="98" y="18"/>
                    <a:pt x="61" y="4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18" name="Hình tự do 97"/>
            <p:cNvSpPr/>
            <p:nvPr/>
          </p:nvSpPr>
          <p:spPr bwMode="auto">
            <a:xfrm>
              <a:off x="3712" y="387"/>
              <a:ext cx="118" cy="371"/>
            </a:xfrm>
            <a:custGeom>
              <a:avLst/>
              <a:gdLst>
                <a:gd name="T0" fmla="*/ 18 w 50"/>
                <a:gd name="T1" fmla="*/ 0 h 157"/>
                <a:gd name="T2" fmla="*/ 0 w 50"/>
                <a:gd name="T3" fmla="*/ 157 h 157"/>
                <a:gd name="T4" fmla="*/ 36 w 50"/>
                <a:gd name="T5" fmla="*/ 111 h 157"/>
                <a:gd name="T6" fmla="*/ 18 w 50"/>
                <a:gd name="T7" fmla="*/ 0 h 1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0" h="157">
                  <a:moveTo>
                    <a:pt x="18" y="0"/>
                  </a:moveTo>
                  <a:cubicBezTo>
                    <a:pt x="0" y="157"/>
                    <a:pt x="0" y="157"/>
                    <a:pt x="0" y="157"/>
                  </a:cubicBezTo>
                  <a:cubicBezTo>
                    <a:pt x="0" y="157"/>
                    <a:pt x="28" y="132"/>
                    <a:pt x="36" y="111"/>
                  </a:cubicBezTo>
                  <a:cubicBezTo>
                    <a:pt x="43" y="88"/>
                    <a:pt x="50" y="12"/>
                    <a:pt x="18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19" name="Hình tự do 98"/>
            <p:cNvSpPr/>
            <p:nvPr/>
          </p:nvSpPr>
          <p:spPr bwMode="auto">
            <a:xfrm>
              <a:off x="3627" y="1757"/>
              <a:ext cx="252" cy="498"/>
            </a:xfrm>
            <a:custGeom>
              <a:avLst/>
              <a:gdLst>
                <a:gd name="T0" fmla="*/ 67 w 107"/>
                <a:gd name="T1" fmla="*/ 4 h 211"/>
                <a:gd name="T2" fmla="*/ 16 w 107"/>
                <a:gd name="T3" fmla="*/ 211 h 211"/>
                <a:gd name="T4" fmla="*/ 87 w 107"/>
                <a:gd name="T5" fmla="*/ 130 h 211"/>
                <a:gd name="T6" fmla="*/ 67 w 107"/>
                <a:gd name="T7" fmla="*/ 4 h 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7" h="211">
                  <a:moveTo>
                    <a:pt x="67" y="4"/>
                  </a:moveTo>
                  <a:cubicBezTo>
                    <a:pt x="57" y="0"/>
                    <a:pt x="0" y="88"/>
                    <a:pt x="16" y="211"/>
                  </a:cubicBezTo>
                  <a:cubicBezTo>
                    <a:pt x="34" y="205"/>
                    <a:pt x="87" y="130"/>
                    <a:pt x="87" y="130"/>
                  </a:cubicBezTo>
                  <a:cubicBezTo>
                    <a:pt x="87" y="130"/>
                    <a:pt x="107" y="20"/>
                    <a:pt x="67" y="4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20" name="Hình tự do 99"/>
            <p:cNvSpPr/>
            <p:nvPr/>
          </p:nvSpPr>
          <p:spPr bwMode="auto">
            <a:xfrm>
              <a:off x="3740" y="1766"/>
              <a:ext cx="128" cy="416"/>
            </a:xfrm>
            <a:custGeom>
              <a:avLst/>
              <a:gdLst>
                <a:gd name="T0" fmla="*/ 19 w 54"/>
                <a:gd name="T1" fmla="*/ 0 h 176"/>
                <a:gd name="T2" fmla="*/ 0 w 54"/>
                <a:gd name="T3" fmla="*/ 176 h 176"/>
                <a:gd name="T4" fmla="*/ 38 w 54"/>
                <a:gd name="T5" fmla="*/ 125 h 176"/>
                <a:gd name="T6" fmla="*/ 19 w 54"/>
                <a:gd name="T7" fmla="*/ 0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4" h="176">
                  <a:moveTo>
                    <a:pt x="19" y="0"/>
                  </a:moveTo>
                  <a:cubicBezTo>
                    <a:pt x="0" y="176"/>
                    <a:pt x="0" y="176"/>
                    <a:pt x="0" y="176"/>
                  </a:cubicBezTo>
                  <a:cubicBezTo>
                    <a:pt x="0" y="176"/>
                    <a:pt x="30" y="149"/>
                    <a:pt x="38" y="125"/>
                  </a:cubicBezTo>
                  <a:cubicBezTo>
                    <a:pt x="46" y="100"/>
                    <a:pt x="54" y="13"/>
                    <a:pt x="19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21" name="Hình tự do 100"/>
            <p:cNvSpPr/>
            <p:nvPr/>
          </p:nvSpPr>
          <p:spPr bwMode="auto">
            <a:xfrm>
              <a:off x="3608" y="3016"/>
              <a:ext cx="255" cy="498"/>
            </a:xfrm>
            <a:custGeom>
              <a:avLst/>
              <a:gdLst>
                <a:gd name="T0" fmla="*/ 68 w 108"/>
                <a:gd name="T1" fmla="*/ 3 h 211"/>
                <a:gd name="T2" fmla="*/ 15 w 108"/>
                <a:gd name="T3" fmla="*/ 211 h 211"/>
                <a:gd name="T4" fmla="*/ 87 w 108"/>
                <a:gd name="T5" fmla="*/ 130 h 211"/>
                <a:gd name="T6" fmla="*/ 68 w 108"/>
                <a:gd name="T7" fmla="*/ 3 h 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" h="211">
                  <a:moveTo>
                    <a:pt x="68" y="3"/>
                  </a:moveTo>
                  <a:cubicBezTo>
                    <a:pt x="56" y="0"/>
                    <a:pt x="0" y="88"/>
                    <a:pt x="15" y="211"/>
                  </a:cubicBezTo>
                  <a:cubicBezTo>
                    <a:pt x="35" y="204"/>
                    <a:pt x="87" y="130"/>
                    <a:pt x="87" y="130"/>
                  </a:cubicBezTo>
                  <a:cubicBezTo>
                    <a:pt x="87" y="130"/>
                    <a:pt x="108" y="20"/>
                    <a:pt x="68" y="3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22" name="Hình tự do 101"/>
            <p:cNvSpPr/>
            <p:nvPr/>
          </p:nvSpPr>
          <p:spPr bwMode="auto">
            <a:xfrm>
              <a:off x="3721" y="3025"/>
              <a:ext cx="128" cy="416"/>
            </a:xfrm>
            <a:custGeom>
              <a:avLst/>
              <a:gdLst>
                <a:gd name="T0" fmla="*/ 20 w 54"/>
                <a:gd name="T1" fmla="*/ 0 h 176"/>
                <a:gd name="T2" fmla="*/ 0 w 54"/>
                <a:gd name="T3" fmla="*/ 176 h 176"/>
                <a:gd name="T4" fmla="*/ 39 w 54"/>
                <a:gd name="T5" fmla="*/ 126 h 176"/>
                <a:gd name="T6" fmla="*/ 20 w 54"/>
                <a:gd name="T7" fmla="*/ 0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4" h="176">
                  <a:moveTo>
                    <a:pt x="20" y="0"/>
                  </a:moveTo>
                  <a:cubicBezTo>
                    <a:pt x="0" y="176"/>
                    <a:pt x="0" y="176"/>
                    <a:pt x="0" y="176"/>
                  </a:cubicBezTo>
                  <a:cubicBezTo>
                    <a:pt x="0" y="176"/>
                    <a:pt x="30" y="149"/>
                    <a:pt x="39" y="126"/>
                  </a:cubicBezTo>
                  <a:cubicBezTo>
                    <a:pt x="47" y="101"/>
                    <a:pt x="54" y="14"/>
                    <a:pt x="20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23" name="Hình tự do 102"/>
            <p:cNvSpPr/>
            <p:nvPr/>
          </p:nvSpPr>
          <p:spPr bwMode="auto">
            <a:xfrm>
              <a:off x="3329" y="1528"/>
              <a:ext cx="255" cy="496"/>
            </a:xfrm>
            <a:custGeom>
              <a:avLst/>
              <a:gdLst>
                <a:gd name="T0" fmla="*/ 40 w 108"/>
                <a:gd name="T1" fmla="*/ 3 h 210"/>
                <a:gd name="T2" fmla="*/ 92 w 108"/>
                <a:gd name="T3" fmla="*/ 210 h 210"/>
                <a:gd name="T4" fmla="*/ 22 w 108"/>
                <a:gd name="T5" fmla="*/ 128 h 210"/>
                <a:gd name="T6" fmla="*/ 40 w 108"/>
                <a:gd name="T7" fmla="*/ 3 h 2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" h="210">
                  <a:moveTo>
                    <a:pt x="40" y="3"/>
                  </a:moveTo>
                  <a:cubicBezTo>
                    <a:pt x="51" y="0"/>
                    <a:pt x="108" y="88"/>
                    <a:pt x="92" y="210"/>
                  </a:cubicBezTo>
                  <a:cubicBezTo>
                    <a:pt x="73" y="204"/>
                    <a:pt x="22" y="128"/>
                    <a:pt x="22" y="128"/>
                  </a:cubicBezTo>
                  <a:cubicBezTo>
                    <a:pt x="22" y="128"/>
                    <a:pt x="0" y="20"/>
                    <a:pt x="40" y="3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24" name="Hình tự do 103"/>
            <p:cNvSpPr/>
            <p:nvPr/>
          </p:nvSpPr>
          <p:spPr bwMode="auto">
            <a:xfrm>
              <a:off x="3341" y="1537"/>
              <a:ext cx="127" cy="418"/>
            </a:xfrm>
            <a:custGeom>
              <a:avLst/>
              <a:gdLst>
                <a:gd name="T0" fmla="*/ 35 w 54"/>
                <a:gd name="T1" fmla="*/ 0 h 177"/>
                <a:gd name="T2" fmla="*/ 54 w 54"/>
                <a:gd name="T3" fmla="*/ 177 h 177"/>
                <a:gd name="T4" fmla="*/ 17 w 54"/>
                <a:gd name="T5" fmla="*/ 124 h 177"/>
                <a:gd name="T6" fmla="*/ 35 w 54"/>
                <a:gd name="T7" fmla="*/ 0 h 1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4" h="177">
                  <a:moveTo>
                    <a:pt x="35" y="0"/>
                  </a:moveTo>
                  <a:cubicBezTo>
                    <a:pt x="54" y="177"/>
                    <a:pt x="54" y="177"/>
                    <a:pt x="54" y="177"/>
                  </a:cubicBezTo>
                  <a:cubicBezTo>
                    <a:pt x="54" y="177"/>
                    <a:pt x="25" y="150"/>
                    <a:pt x="17" y="124"/>
                  </a:cubicBezTo>
                  <a:cubicBezTo>
                    <a:pt x="8" y="100"/>
                    <a:pt x="0" y="14"/>
                    <a:pt x="35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25" name="Hình tự do 104"/>
            <p:cNvSpPr/>
            <p:nvPr/>
          </p:nvSpPr>
          <p:spPr bwMode="auto">
            <a:xfrm>
              <a:off x="3261" y="2272"/>
              <a:ext cx="356" cy="560"/>
            </a:xfrm>
            <a:custGeom>
              <a:avLst/>
              <a:gdLst>
                <a:gd name="T0" fmla="*/ 143 w 151"/>
                <a:gd name="T1" fmla="*/ 237 h 237"/>
                <a:gd name="T2" fmla="*/ 10 w 151"/>
                <a:gd name="T3" fmla="*/ 0 h 237"/>
                <a:gd name="T4" fmla="*/ 143 w 151"/>
                <a:gd name="T5" fmla="*/ 237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1" h="237">
                  <a:moveTo>
                    <a:pt x="143" y="237"/>
                  </a:moveTo>
                  <a:cubicBezTo>
                    <a:pt x="143" y="237"/>
                    <a:pt x="0" y="158"/>
                    <a:pt x="10" y="0"/>
                  </a:cubicBezTo>
                  <a:cubicBezTo>
                    <a:pt x="151" y="69"/>
                    <a:pt x="143" y="237"/>
                    <a:pt x="143" y="237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26" name="Hình tự do 105"/>
            <p:cNvSpPr/>
            <p:nvPr/>
          </p:nvSpPr>
          <p:spPr bwMode="auto">
            <a:xfrm>
              <a:off x="3615" y="1863"/>
              <a:ext cx="357" cy="560"/>
            </a:xfrm>
            <a:custGeom>
              <a:avLst/>
              <a:gdLst>
                <a:gd name="T0" fmla="*/ 7 w 151"/>
                <a:gd name="T1" fmla="*/ 237 h 237"/>
                <a:gd name="T2" fmla="*/ 140 w 151"/>
                <a:gd name="T3" fmla="*/ 0 h 237"/>
                <a:gd name="T4" fmla="*/ 7 w 151"/>
                <a:gd name="T5" fmla="*/ 237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1" h="237">
                  <a:moveTo>
                    <a:pt x="7" y="237"/>
                  </a:moveTo>
                  <a:cubicBezTo>
                    <a:pt x="7" y="237"/>
                    <a:pt x="151" y="159"/>
                    <a:pt x="140" y="0"/>
                  </a:cubicBezTo>
                  <a:cubicBezTo>
                    <a:pt x="0" y="69"/>
                    <a:pt x="7" y="237"/>
                    <a:pt x="7" y="237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27" name="Hình tự do 106"/>
            <p:cNvSpPr/>
            <p:nvPr/>
          </p:nvSpPr>
          <p:spPr bwMode="auto">
            <a:xfrm>
              <a:off x="3587" y="2463"/>
              <a:ext cx="356" cy="562"/>
            </a:xfrm>
            <a:custGeom>
              <a:avLst/>
              <a:gdLst>
                <a:gd name="T0" fmla="*/ 8 w 151"/>
                <a:gd name="T1" fmla="*/ 238 h 238"/>
                <a:gd name="T2" fmla="*/ 140 w 151"/>
                <a:gd name="T3" fmla="*/ 0 h 238"/>
                <a:gd name="T4" fmla="*/ 8 w 151"/>
                <a:gd name="T5" fmla="*/ 238 h 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1" h="238">
                  <a:moveTo>
                    <a:pt x="8" y="238"/>
                  </a:moveTo>
                  <a:cubicBezTo>
                    <a:pt x="8" y="238"/>
                    <a:pt x="151" y="159"/>
                    <a:pt x="140" y="0"/>
                  </a:cubicBezTo>
                  <a:cubicBezTo>
                    <a:pt x="0" y="70"/>
                    <a:pt x="8" y="238"/>
                    <a:pt x="8" y="238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28" name="Hình tự do 107"/>
            <p:cNvSpPr/>
            <p:nvPr/>
          </p:nvSpPr>
          <p:spPr bwMode="auto">
            <a:xfrm>
              <a:off x="3591" y="3096"/>
              <a:ext cx="352" cy="562"/>
            </a:xfrm>
            <a:custGeom>
              <a:avLst/>
              <a:gdLst>
                <a:gd name="T0" fmla="*/ 7 w 149"/>
                <a:gd name="T1" fmla="*/ 238 h 238"/>
                <a:gd name="T2" fmla="*/ 140 w 149"/>
                <a:gd name="T3" fmla="*/ 0 h 238"/>
                <a:gd name="T4" fmla="*/ 7 w 149"/>
                <a:gd name="T5" fmla="*/ 238 h 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49" h="238">
                  <a:moveTo>
                    <a:pt x="7" y="238"/>
                  </a:moveTo>
                  <a:cubicBezTo>
                    <a:pt x="7" y="238"/>
                    <a:pt x="149" y="159"/>
                    <a:pt x="140" y="0"/>
                  </a:cubicBezTo>
                  <a:cubicBezTo>
                    <a:pt x="0" y="70"/>
                    <a:pt x="7" y="238"/>
                    <a:pt x="7" y="238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29" name="Hình tự do 108"/>
            <p:cNvSpPr/>
            <p:nvPr/>
          </p:nvSpPr>
          <p:spPr bwMode="auto">
            <a:xfrm>
              <a:off x="3244" y="1603"/>
              <a:ext cx="357" cy="555"/>
            </a:xfrm>
            <a:custGeom>
              <a:avLst/>
              <a:gdLst>
                <a:gd name="T0" fmla="*/ 144 w 151"/>
                <a:gd name="T1" fmla="*/ 235 h 235"/>
                <a:gd name="T2" fmla="*/ 11 w 151"/>
                <a:gd name="T3" fmla="*/ 0 h 235"/>
                <a:gd name="T4" fmla="*/ 144 w 151"/>
                <a:gd name="T5" fmla="*/ 235 h 2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1" h="235">
                  <a:moveTo>
                    <a:pt x="144" y="235"/>
                  </a:moveTo>
                  <a:cubicBezTo>
                    <a:pt x="144" y="235"/>
                    <a:pt x="0" y="157"/>
                    <a:pt x="11" y="0"/>
                  </a:cubicBezTo>
                  <a:cubicBezTo>
                    <a:pt x="151" y="68"/>
                    <a:pt x="144" y="235"/>
                    <a:pt x="144" y="235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30" name="Hình tự do 109"/>
            <p:cNvSpPr/>
            <p:nvPr/>
          </p:nvSpPr>
          <p:spPr bwMode="auto">
            <a:xfrm>
              <a:off x="3631" y="1138"/>
              <a:ext cx="355" cy="558"/>
            </a:xfrm>
            <a:custGeom>
              <a:avLst/>
              <a:gdLst>
                <a:gd name="T0" fmla="*/ 6 w 150"/>
                <a:gd name="T1" fmla="*/ 236 h 236"/>
                <a:gd name="T2" fmla="*/ 140 w 150"/>
                <a:gd name="T3" fmla="*/ 0 h 236"/>
                <a:gd name="T4" fmla="*/ 6 w 150"/>
                <a:gd name="T5" fmla="*/ 236 h 2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0" h="236">
                  <a:moveTo>
                    <a:pt x="6" y="236"/>
                  </a:moveTo>
                  <a:cubicBezTo>
                    <a:pt x="6" y="236"/>
                    <a:pt x="150" y="158"/>
                    <a:pt x="140" y="0"/>
                  </a:cubicBezTo>
                  <a:cubicBezTo>
                    <a:pt x="0" y="69"/>
                    <a:pt x="6" y="236"/>
                    <a:pt x="6" y="236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31" name="Hình tự do 110"/>
            <p:cNvSpPr/>
            <p:nvPr/>
          </p:nvSpPr>
          <p:spPr bwMode="auto">
            <a:xfrm>
              <a:off x="3244" y="895"/>
              <a:ext cx="357" cy="560"/>
            </a:xfrm>
            <a:custGeom>
              <a:avLst/>
              <a:gdLst>
                <a:gd name="T0" fmla="*/ 144 w 151"/>
                <a:gd name="T1" fmla="*/ 237 h 237"/>
                <a:gd name="T2" fmla="*/ 11 w 151"/>
                <a:gd name="T3" fmla="*/ 0 h 237"/>
                <a:gd name="T4" fmla="*/ 144 w 151"/>
                <a:gd name="T5" fmla="*/ 237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1" h="237">
                  <a:moveTo>
                    <a:pt x="144" y="237"/>
                  </a:moveTo>
                  <a:cubicBezTo>
                    <a:pt x="144" y="237"/>
                    <a:pt x="0" y="159"/>
                    <a:pt x="11" y="0"/>
                  </a:cubicBezTo>
                  <a:cubicBezTo>
                    <a:pt x="151" y="70"/>
                    <a:pt x="144" y="237"/>
                    <a:pt x="144" y="237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32" name="Hình tự do 111"/>
            <p:cNvSpPr/>
            <p:nvPr/>
          </p:nvSpPr>
          <p:spPr bwMode="auto">
            <a:xfrm>
              <a:off x="3228" y="236"/>
              <a:ext cx="359" cy="562"/>
            </a:xfrm>
            <a:custGeom>
              <a:avLst/>
              <a:gdLst>
                <a:gd name="T0" fmla="*/ 144 w 152"/>
                <a:gd name="T1" fmla="*/ 238 h 238"/>
                <a:gd name="T2" fmla="*/ 11 w 152"/>
                <a:gd name="T3" fmla="*/ 0 h 238"/>
                <a:gd name="T4" fmla="*/ 144 w 152"/>
                <a:gd name="T5" fmla="*/ 238 h 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2" h="238">
                  <a:moveTo>
                    <a:pt x="144" y="238"/>
                  </a:moveTo>
                  <a:cubicBezTo>
                    <a:pt x="144" y="238"/>
                    <a:pt x="0" y="160"/>
                    <a:pt x="11" y="0"/>
                  </a:cubicBezTo>
                  <a:cubicBezTo>
                    <a:pt x="152" y="70"/>
                    <a:pt x="144" y="238"/>
                    <a:pt x="144" y="238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33" name="Hình tự do 112"/>
            <p:cNvSpPr/>
            <p:nvPr/>
          </p:nvSpPr>
          <p:spPr bwMode="auto">
            <a:xfrm>
              <a:off x="3601" y="488"/>
              <a:ext cx="321" cy="501"/>
            </a:xfrm>
            <a:custGeom>
              <a:avLst/>
              <a:gdLst>
                <a:gd name="T0" fmla="*/ 6 w 136"/>
                <a:gd name="T1" fmla="*/ 212 h 212"/>
                <a:gd name="T2" fmla="*/ 126 w 136"/>
                <a:gd name="T3" fmla="*/ 0 h 212"/>
                <a:gd name="T4" fmla="*/ 6 w 136"/>
                <a:gd name="T5" fmla="*/ 212 h 2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36" h="212">
                  <a:moveTo>
                    <a:pt x="6" y="212"/>
                  </a:moveTo>
                  <a:cubicBezTo>
                    <a:pt x="6" y="212"/>
                    <a:pt x="136" y="143"/>
                    <a:pt x="126" y="0"/>
                  </a:cubicBezTo>
                  <a:cubicBezTo>
                    <a:pt x="0" y="63"/>
                    <a:pt x="6" y="212"/>
                    <a:pt x="6" y="212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34" name="Hình tự do 113"/>
            <p:cNvSpPr/>
            <p:nvPr/>
          </p:nvSpPr>
          <p:spPr bwMode="auto">
            <a:xfrm>
              <a:off x="3636" y="1863"/>
              <a:ext cx="300" cy="551"/>
            </a:xfrm>
            <a:custGeom>
              <a:avLst/>
              <a:gdLst>
                <a:gd name="T0" fmla="*/ 13 w 127"/>
                <a:gd name="T1" fmla="*/ 206 h 233"/>
                <a:gd name="T2" fmla="*/ 17 w 127"/>
                <a:gd name="T3" fmla="*/ 199 h 233"/>
                <a:gd name="T4" fmla="*/ 23 w 127"/>
                <a:gd name="T5" fmla="*/ 185 h 233"/>
                <a:gd name="T6" fmla="*/ 26 w 127"/>
                <a:gd name="T7" fmla="*/ 179 h 233"/>
                <a:gd name="T8" fmla="*/ 35 w 127"/>
                <a:gd name="T9" fmla="*/ 166 h 233"/>
                <a:gd name="T10" fmla="*/ 37 w 127"/>
                <a:gd name="T11" fmla="*/ 160 h 233"/>
                <a:gd name="T12" fmla="*/ 42 w 127"/>
                <a:gd name="T13" fmla="*/ 152 h 233"/>
                <a:gd name="T14" fmla="*/ 46 w 127"/>
                <a:gd name="T15" fmla="*/ 145 h 233"/>
                <a:gd name="T16" fmla="*/ 49 w 127"/>
                <a:gd name="T17" fmla="*/ 141 h 233"/>
                <a:gd name="T18" fmla="*/ 49 w 127"/>
                <a:gd name="T19" fmla="*/ 137 h 233"/>
                <a:gd name="T20" fmla="*/ 54 w 127"/>
                <a:gd name="T21" fmla="*/ 128 h 233"/>
                <a:gd name="T22" fmla="*/ 56 w 127"/>
                <a:gd name="T23" fmla="*/ 124 h 233"/>
                <a:gd name="T24" fmla="*/ 58 w 127"/>
                <a:gd name="T25" fmla="*/ 119 h 233"/>
                <a:gd name="T26" fmla="*/ 63 w 127"/>
                <a:gd name="T27" fmla="*/ 113 h 233"/>
                <a:gd name="T28" fmla="*/ 66 w 127"/>
                <a:gd name="T29" fmla="*/ 106 h 233"/>
                <a:gd name="T30" fmla="*/ 71 w 127"/>
                <a:gd name="T31" fmla="*/ 98 h 233"/>
                <a:gd name="T32" fmla="*/ 72 w 127"/>
                <a:gd name="T33" fmla="*/ 94 h 233"/>
                <a:gd name="T34" fmla="*/ 75 w 127"/>
                <a:gd name="T35" fmla="*/ 91 h 233"/>
                <a:gd name="T36" fmla="*/ 76 w 127"/>
                <a:gd name="T37" fmla="*/ 87 h 233"/>
                <a:gd name="T38" fmla="*/ 76 w 127"/>
                <a:gd name="T39" fmla="*/ 86 h 233"/>
                <a:gd name="T40" fmla="*/ 79 w 127"/>
                <a:gd name="T41" fmla="*/ 82 h 233"/>
                <a:gd name="T42" fmla="*/ 85 w 127"/>
                <a:gd name="T43" fmla="*/ 71 h 233"/>
                <a:gd name="T44" fmla="*/ 88 w 127"/>
                <a:gd name="T45" fmla="*/ 65 h 233"/>
                <a:gd name="T46" fmla="*/ 90 w 127"/>
                <a:gd name="T47" fmla="*/ 62 h 233"/>
                <a:gd name="T48" fmla="*/ 95 w 127"/>
                <a:gd name="T49" fmla="*/ 52 h 233"/>
                <a:gd name="T50" fmla="*/ 98 w 127"/>
                <a:gd name="T51" fmla="*/ 51 h 233"/>
                <a:gd name="T52" fmla="*/ 99 w 127"/>
                <a:gd name="T53" fmla="*/ 46 h 233"/>
                <a:gd name="T54" fmla="*/ 99 w 127"/>
                <a:gd name="T55" fmla="*/ 43 h 233"/>
                <a:gd name="T56" fmla="*/ 102 w 127"/>
                <a:gd name="T57" fmla="*/ 38 h 233"/>
                <a:gd name="T58" fmla="*/ 102 w 127"/>
                <a:gd name="T59" fmla="*/ 37 h 233"/>
                <a:gd name="T60" fmla="*/ 103 w 127"/>
                <a:gd name="T61" fmla="*/ 35 h 233"/>
                <a:gd name="T62" fmla="*/ 107 w 127"/>
                <a:gd name="T63" fmla="*/ 32 h 233"/>
                <a:gd name="T64" fmla="*/ 108 w 127"/>
                <a:gd name="T65" fmla="*/ 28 h 233"/>
                <a:gd name="T66" fmla="*/ 109 w 127"/>
                <a:gd name="T67" fmla="*/ 26 h 233"/>
                <a:gd name="T68" fmla="*/ 110 w 127"/>
                <a:gd name="T69" fmla="*/ 23 h 233"/>
                <a:gd name="T70" fmla="*/ 111 w 127"/>
                <a:gd name="T71" fmla="*/ 19 h 233"/>
                <a:gd name="T72" fmla="*/ 112 w 127"/>
                <a:gd name="T73" fmla="*/ 23 h 233"/>
                <a:gd name="T74" fmla="*/ 116 w 127"/>
                <a:gd name="T75" fmla="*/ 16 h 233"/>
                <a:gd name="T76" fmla="*/ 122 w 127"/>
                <a:gd name="T77" fmla="*/ 8 h 233"/>
                <a:gd name="T78" fmla="*/ 124 w 127"/>
                <a:gd name="T79" fmla="*/ 6 h 233"/>
                <a:gd name="T80" fmla="*/ 127 w 127"/>
                <a:gd name="T81" fmla="*/ 0 h 233"/>
                <a:gd name="T82" fmla="*/ 127 w 127"/>
                <a:gd name="T83" fmla="*/ 3 h 233"/>
                <a:gd name="T84" fmla="*/ 123 w 127"/>
                <a:gd name="T85" fmla="*/ 8 h 233"/>
                <a:gd name="T86" fmla="*/ 119 w 127"/>
                <a:gd name="T87" fmla="*/ 18 h 233"/>
                <a:gd name="T88" fmla="*/ 110 w 127"/>
                <a:gd name="T89" fmla="*/ 35 h 233"/>
                <a:gd name="T90" fmla="*/ 101 w 127"/>
                <a:gd name="T91" fmla="*/ 54 h 233"/>
                <a:gd name="T92" fmla="*/ 93 w 127"/>
                <a:gd name="T93" fmla="*/ 69 h 233"/>
                <a:gd name="T94" fmla="*/ 88 w 127"/>
                <a:gd name="T95" fmla="*/ 79 h 233"/>
                <a:gd name="T96" fmla="*/ 75 w 127"/>
                <a:gd name="T97" fmla="*/ 101 h 233"/>
                <a:gd name="T98" fmla="*/ 68 w 127"/>
                <a:gd name="T99" fmla="*/ 113 h 233"/>
                <a:gd name="T100" fmla="*/ 58 w 127"/>
                <a:gd name="T101" fmla="*/ 127 h 233"/>
                <a:gd name="T102" fmla="*/ 33 w 127"/>
                <a:gd name="T103" fmla="*/ 179 h 233"/>
                <a:gd name="T104" fmla="*/ 26 w 127"/>
                <a:gd name="T105" fmla="*/ 193 h 233"/>
                <a:gd name="T106" fmla="*/ 1 w 127"/>
                <a:gd name="T107" fmla="*/ 229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7" h="233">
                  <a:moveTo>
                    <a:pt x="1" y="229"/>
                  </a:moveTo>
                  <a:cubicBezTo>
                    <a:pt x="1" y="226"/>
                    <a:pt x="5" y="223"/>
                    <a:pt x="5" y="220"/>
                  </a:cubicBezTo>
                  <a:cubicBezTo>
                    <a:pt x="5" y="220"/>
                    <a:pt x="6" y="220"/>
                    <a:pt x="6" y="220"/>
                  </a:cubicBezTo>
                  <a:cubicBezTo>
                    <a:pt x="7" y="215"/>
                    <a:pt x="9" y="212"/>
                    <a:pt x="12" y="209"/>
                  </a:cubicBezTo>
                  <a:cubicBezTo>
                    <a:pt x="12" y="209"/>
                    <a:pt x="12" y="209"/>
                    <a:pt x="12" y="209"/>
                  </a:cubicBezTo>
                  <a:cubicBezTo>
                    <a:pt x="13" y="207"/>
                    <a:pt x="13" y="206"/>
                    <a:pt x="13" y="206"/>
                  </a:cubicBezTo>
                  <a:cubicBezTo>
                    <a:pt x="13" y="206"/>
                    <a:pt x="13" y="206"/>
                    <a:pt x="15" y="206"/>
                  </a:cubicBezTo>
                  <a:cubicBezTo>
                    <a:pt x="13" y="206"/>
                    <a:pt x="15" y="205"/>
                    <a:pt x="15" y="205"/>
                  </a:cubicBezTo>
                  <a:cubicBezTo>
                    <a:pt x="15" y="204"/>
                    <a:pt x="15" y="205"/>
                    <a:pt x="15" y="204"/>
                  </a:cubicBezTo>
                  <a:cubicBezTo>
                    <a:pt x="15" y="204"/>
                    <a:pt x="15" y="204"/>
                    <a:pt x="15" y="204"/>
                  </a:cubicBezTo>
                  <a:cubicBezTo>
                    <a:pt x="15" y="202"/>
                    <a:pt x="17" y="201"/>
                    <a:pt x="17" y="199"/>
                  </a:cubicBezTo>
                  <a:cubicBezTo>
                    <a:pt x="17" y="199"/>
                    <a:pt x="17" y="199"/>
                    <a:pt x="17" y="199"/>
                  </a:cubicBezTo>
                  <a:cubicBezTo>
                    <a:pt x="18" y="196"/>
                    <a:pt x="20" y="193"/>
                    <a:pt x="21" y="190"/>
                  </a:cubicBezTo>
                  <a:cubicBezTo>
                    <a:pt x="21" y="190"/>
                    <a:pt x="21" y="190"/>
                    <a:pt x="22" y="190"/>
                  </a:cubicBezTo>
                  <a:cubicBezTo>
                    <a:pt x="21" y="190"/>
                    <a:pt x="22" y="189"/>
                    <a:pt x="22" y="188"/>
                  </a:cubicBezTo>
                  <a:cubicBezTo>
                    <a:pt x="23" y="188"/>
                    <a:pt x="22" y="186"/>
                    <a:pt x="23" y="186"/>
                  </a:cubicBezTo>
                  <a:cubicBezTo>
                    <a:pt x="23" y="186"/>
                    <a:pt x="23" y="186"/>
                    <a:pt x="23" y="186"/>
                  </a:cubicBezTo>
                  <a:cubicBezTo>
                    <a:pt x="23" y="186"/>
                    <a:pt x="24" y="186"/>
                    <a:pt x="23" y="185"/>
                  </a:cubicBezTo>
                  <a:cubicBezTo>
                    <a:pt x="24" y="185"/>
                    <a:pt x="24" y="185"/>
                    <a:pt x="24" y="185"/>
                  </a:cubicBezTo>
                  <a:cubicBezTo>
                    <a:pt x="24" y="184"/>
                    <a:pt x="25" y="184"/>
                    <a:pt x="25" y="183"/>
                  </a:cubicBezTo>
                  <a:cubicBezTo>
                    <a:pt x="25" y="183"/>
                    <a:pt x="25" y="183"/>
                    <a:pt x="25" y="183"/>
                  </a:cubicBezTo>
                  <a:cubicBezTo>
                    <a:pt x="25" y="183"/>
                    <a:pt x="26" y="183"/>
                    <a:pt x="26" y="181"/>
                  </a:cubicBezTo>
                  <a:cubicBezTo>
                    <a:pt x="26" y="181"/>
                    <a:pt x="26" y="181"/>
                    <a:pt x="26" y="181"/>
                  </a:cubicBezTo>
                  <a:cubicBezTo>
                    <a:pt x="26" y="180"/>
                    <a:pt x="27" y="179"/>
                    <a:pt x="26" y="179"/>
                  </a:cubicBezTo>
                  <a:cubicBezTo>
                    <a:pt x="27" y="179"/>
                    <a:pt x="26" y="180"/>
                    <a:pt x="27" y="180"/>
                  </a:cubicBezTo>
                  <a:cubicBezTo>
                    <a:pt x="29" y="177"/>
                    <a:pt x="30" y="173"/>
                    <a:pt x="33" y="169"/>
                  </a:cubicBezTo>
                  <a:cubicBezTo>
                    <a:pt x="34" y="169"/>
                    <a:pt x="34" y="169"/>
                    <a:pt x="34" y="169"/>
                  </a:cubicBezTo>
                  <a:cubicBezTo>
                    <a:pt x="34" y="168"/>
                    <a:pt x="35" y="167"/>
                    <a:pt x="35" y="167"/>
                  </a:cubicBezTo>
                  <a:cubicBezTo>
                    <a:pt x="34" y="167"/>
                    <a:pt x="35" y="167"/>
                    <a:pt x="35" y="167"/>
                  </a:cubicBezTo>
                  <a:cubicBezTo>
                    <a:pt x="35" y="166"/>
                    <a:pt x="35" y="166"/>
                    <a:pt x="35" y="166"/>
                  </a:cubicBezTo>
                  <a:cubicBezTo>
                    <a:pt x="35" y="166"/>
                    <a:pt x="35" y="166"/>
                    <a:pt x="35" y="166"/>
                  </a:cubicBezTo>
                  <a:cubicBezTo>
                    <a:pt x="35" y="165"/>
                    <a:pt x="35" y="165"/>
                    <a:pt x="36" y="163"/>
                  </a:cubicBezTo>
                  <a:cubicBezTo>
                    <a:pt x="36" y="163"/>
                    <a:pt x="36" y="163"/>
                    <a:pt x="36" y="163"/>
                  </a:cubicBezTo>
                  <a:cubicBezTo>
                    <a:pt x="36" y="162"/>
                    <a:pt x="37" y="162"/>
                    <a:pt x="37" y="161"/>
                  </a:cubicBezTo>
                  <a:cubicBezTo>
                    <a:pt x="37" y="161"/>
                    <a:pt x="37" y="161"/>
                    <a:pt x="37" y="161"/>
                  </a:cubicBezTo>
                  <a:cubicBezTo>
                    <a:pt x="38" y="160"/>
                    <a:pt x="37" y="161"/>
                    <a:pt x="37" y="160"/>
                  </a:cubicBezTo>
                  <a:cubicBezTo>
                    <a:pt x="38" y="160"/>
                    <a:pt x="38" y="160"/>
                    <a:pt x="38" y="160"/>
                  </a:cubicBezTo>
                  <a:cubicBezTo>
                    <a:pt x="38" y="159"/>
                    <a:pt x="39" y="158"/>
                    <a:pt x="39" y="157"/>
                  </a:cubicBezTo>
                  <a:cubicBezTo>
                    <a:pt x="39" y="157"/>
                    <a:pt x="39" y="157"/>
                    <a:pt x="39" y="157"/>
                  </a:cubicBezTo>
                  <a:cubicBezTo>
                    <a:pt x="40" y="156"/>
                    <a:pt x="40" y="154"/>
                    <a:pt x="42" y="153"/>
                  </a:cubicBezTo>
                  <a:cubicBezTo>
                    <a:pt x="42" y="153"/>
                    <a:pt x="42" y="154"/>
                    <a:pt x="42" y="153"/>
                  </a:cubicBezTo>
                  <a:cubicBezTo>
                    <a:pt x="42" y="153"/>
                    <a:pt x="43" y="152"/>
                    <a:pt x="42" y="152"/>
                  </a:cubicBezTo>
                  <a:cubicBezTo>
                    <a:pt x="42" y="151"/>
                    <a:pt x="43" y="150"/>
                    <a:pt x="43" y="149"/>
                  </a:cubicBezTo>
                  <a:cubicBezTo>
                    <a:pt x="43" y="149"/>
                    <a:pt x="45" y="149"/>
                    <a:pt x="44" y="150"/>
                  </a:cubicBezTo>
                  <a:cubicBezTo>
                    <a:pt x="45" y="149"/>
                    <a:pt x="45" y="149"/>
                    <a:pt x="45" y="149"/>
                  </a:cubicBezTo>
                  <a:cubicBezTo>
                    <a:pt x="45" y="150"/>
                    <a:pt x="45" y="150"/>
                    <a:pt x="45" y="150"/>
                  </a:cubicBezTo>
                  <a:cubicBezTo>
                    <a:pt x="46" y="148"/>
                    <a:pt x="46" y="148"/>
                    <a:pt x="46" y="148"/>
                  </a:cubicBezTo>
                  <a:cubicBezTo>
                    <a:pt x="46" y="147"/>
                    <a:pt x="45" y="146"/>
                    <a:pt x="46" y="145"/>
                  </a:cubicBezTo>
                  <a:cubicBezTo>
                    <a:pt x="47" y="145"/>
                    <a:pt x="47" y="145"/>
                    <a:pt x="47" y="145"/>
                  </a:cubicBezTo>
                  <a:cubicBezTo>
                    <a:pt x="46" y="143"/>
                    <a:pt x="46" y="143"/>
                    <a:pt x="46" y="143"/>
                  </a:cubicBezTo>
                  <a:cubicBezTo>
                    <a:pt x="46" y="142"/>
                    <a:pt x="47" y="143"/>
                    <a:pt x="47" y="142"/>
                  </a:cubicBezTo>
                  <a:cubicBezTo>
                    <a:pt x="47" y="142"/>
                    <a:pt x="47" y="142"/>
                    <a:pt x="47" y="142"/>
                  </a:cubicBezTo>
                  <a:cubicBezTo>
                    <a:pt x="47" y="142"/>
                    <a:pt x="47" y="140"/>
                    <a:pt x="48" y="140"/>
                  </a:cubicBezTo>
                  <a:cubicBezTo>
                    <a:pt x="49" y="140"/>
                    <a:pt x="48" y="141"/>
                    <a:pt x="49" y="141"/>
                  </a:cubicBezTo>
                  <a:cubicBezTo>
                    <a:pt x="49" y="140"/>
                    <a:pt x="49" y="140"/>
                    <a:pt x="49" y="139"/>
                  </a:cubicBezTo>
                  <a:cubicBezTo>
                    <a:pt x="49" y="139"/>
                    <a:pt x="49" y="139"/>
                    <a:pt x="49" y="139"/>
                  </a:cubicBezTo>
                  <a:cubicBezTo>
                    <a:pt x="49" y="139"/>
                    <a:pt x="49" y="137"/>
                    <a:pt x="49" y="139"/>
                  </a:cubicBezTo>
                  <a:cubicBezTo>
                    <a:pt x="49" y="139"/>
                    <a:pt x="49" y="139"/>
                    <a:pt x="49" y="139"/>
                  </a:cubicBezTo>
                  <a:cubicBezTo>
                    <a:pt x="49" y="139"/>
                    <a:pt x="49" y="137"/>
                    <a:pt x="49" y="136"/>
                  </a:cubicBezTo>
                  <a:cubicBezTo>
                    <a:pt x="49" y="136"/>
                    <a:pt x="49" y="136"/>
                    <a:pt x="49" y="137"/>
                  </a:cubicBezTo>
                  <a:cubicBezTo>
                    <a:pt x="49" y="135"/>
                    <a:pt x="49" y="134"/>
                    <a:pt x="51" y="133"/>
                  </a:cubicBezTo>
                  <a:cubicBezTo>
                    <a:pt x="49" y="133"/>
                    <a:pt x="51" y="134"/>
                    <a:pt x="51" y="134"/>
                  </a:cubicBezTo>
                  <a:cubicBezTo>
                    <a:pt x="52" y="133"/>
                    <a:pt x="52" y="132"/>
                    <a:pt x="53" y="131"/>
                  </a:cubicBezTo>
                  <a:cubicBezTo>
                    <a:pt x="53" y="131"/>
                    <a:pt x="52" y="131"/>
                    <a:pt x="53" y="131"/>
                  </a:cubicBezTo>
                  <a:cubicBezTo>
                    <a:pt x="53" y="130"/>
                    <a:pt x="53" y="130"/>
                    <a:pt x="53" y="130"/>
                  </a:cubicBezTo>
                  <a:cubicBezTo>
                    <a:pt x="54" y="130"/>
                    <a:pt x="54" y="128"/>
                    <a:pt x="54" y="128"/>
                  </a:cubicBezTo>
                  <a:cubicBezTo>
                    <a:pt x="54" y="127"/>
                    <a:pt x="54" y="128"/>
                    <a:pt x="54" y="128"/>
                  </a:cubicBezTo>
                  <a:cubicBezTo>
                    <a:pt x="54" y="127"/>
                    <a:pt x="55" y="126"/>
                    <a:pt x="56" y="124"/>
                  </a:cubicBezTo>
                  <a:cubicBezTo>
                    <a:pt x="56" y="123"/>
                    <a:pt x="56" y="123"/>
                    <a:pt x="56" y="123"/>
                  </a:cubicBezTo>
                  <a:cubicBezTo>
                    <a:pt x="56" y="123"/>
                    <a:pt x="56" y="123"/>
                    <a:pt x="56" y="123"/>
                  </a:cubicBezTo>
                  <a:cubicBezTo>
                    <a:pt x="56" y="123"/>
                    <a:pt x="56" y="122"/>
                    <a:pt x="56" y="122"/>
                  </a:cubicBezTo>
                  <a:cubicBezTo>
                    <a:pt x="56" y="121"/>
                    <a:pt x="56" y="125"/>
                    <a:pt x="56" y="124"/>
                  </a:cubicBezTo>
                  <a:cubicBezTo>
                    <a:pt x="56" y="124"/>
                    <a:pt x="56" y="122"/>
                    <a:pt x="56" y="123"/>
                  </a:cubicBezTo>
                  <a:cubicBezTo>
                    <a:pt x="56" y="122"/>
                    <a:pt x="56" y="121"/>
                    <a:pt x="57" y="121"/>
                  </a:cubicBezTo>
                  <a:cubicBezTo>
                    <a:pt x="57" y="121"/>
                    <a:pt x="57" y="122"/>
                    <a:pt x="58" y="121"/>
                  </a:cubicBezTo>
                  <a:cubicBezTo>
                    <a:pt x="58" y="120"/>
                    <a:pt x="58" y="121"/>
                    <a:pt x="58" y="120"/>
                  </a:cubicBezTo>
                  <a:cubicBezTo>
                    <a:pt x="58" y="119"/>
                    <a:pt x="58" y="119"/>
                    <a:pt x="58" y="119"/>
                  </a:cubicBezTo>
                  <a:cubicBezTo>
                    <a:pt x="57" y="119"/>
                    <a:pt x="58" y="119"/>
                    <a:pt x="58" y="119"/>
                  </a:cubicBezTo>
                  <a:cubicBezTo>
                    <a:pt x="58" y="119"/>
                    <a:pt x="58" y="117"/>
                    <a:pt x="60" y="118"/>
                  </a:cubicBezTo>
                  <a:cubicBezTo>
                    <a:pt x="61" y="118"/>
                    <a:pt x="61" y="118"/>
                    <a:pt x="61" y="118"/>
                  </a:cubicBezTo>
                  <a:cubicBezTo>
                    <a:pt x="60" y="117"/>
                    <a:pt x="60" y="117"/>
                    <a:pt x="60" y="117"/>
                  </a:cubicBezTo>
                  <a:cubicBezTo>
                    <a:pt x="60" y="117"/>
                    <a:pt x="60" y="117"/>
                    <a:pt x="61" y="117"/>
                  </a:cubicBezTo>
                  <a:cubicBezTo>
                    <a:pt x="60" y="116"/>
                    <a:pt x="61" y="116"/>
                    <a:pt x="61" y="115"/>
                  </a:cubicBezTo>
                  <a:cubicBezTo>
                    <a:pt x="62" y="114"/>
                    <a:pt x="62" y="113"/>
                    <a:pt x="63" y="113"/>
                  </a:cubicBezTo>
                  <a:cubicBezTo>
                    <a:pt x="63" y="112"/>
                    <a:pt x="63" y="112"/>
                    <a:pt x="63" y="110"/>
                  </a:cubicBezTo>
                  <a:cubicBezTo>
                    <a:pt x="63" y="112"/>
                    <a:pt x="63" y="112"/>
                    <a:pt x="63" y="112"/>
                  </a:cubicBezTo>
                  <a:cubicBezTo>
                    <a:pt x="63" y="110"/>
                    <a:pt x="63" y="110"/>
                    <a:pt x="63" y="110"/>
                  </a:cubicBezTo>
                  <a:cubicBezTo>
                    <a:pt x="63" y="110"/>
                    <a:pt x="64" y="109"/>
                    <a:pt x="65" y="109"/>
                  </a:cubicBezTo>
                  <a:cubicBezTo>
                    <a:pt x="65" y="108"/>
                    <a:pt x="64" y="108"/>
                    <a:pt x="64" y="108"/>
                  </a:cubicBezTo>
                  <a:cubicBezTo>
                    <a:pt x="65" y="108"/>
                    <a:pt x="64" y="106"/>
                    <a:pt x="66" y="106"/>
                  </a:cubicBezTo>
                  <a:cubicBezTo>
                    <a:pt x="66" y="106"/>
                    <a:pt x="65" y="106"/>
                    <a:pt x="66" y="106"/>
                  </a:cubicBezTo>
                  <a:cubicBezTo>
                    <a:pt x="67" y="106"/>
                    <a:pt x="66" y="105"/>
                    <a:pt x="67" y="105"/>
                  </a:cubicBezTo>
                  <a:cubicBezTo>
                    <a:pt x="66" y="105"/>
                    <a:pt x="66" y="105"/>
                    <a:pt x="66" y="105"/>
                  </a:cubicBezTo>
                  <a:cubicBezTo>
                    <a:pt x="67" y="104"/>
                    <a:pt x="66" y="103"/>
                    <a:pt x="67" y="103"/>
                  </a:cubicBezTo>
                  <a:cubicBezTo>
                    <a:pt x="67" y="103"/>
                    <a:pt x="68" y="101"/>
                    <a:pt x="67" y="101"/>
                  </a:cubicBezTo>
                  <a:cubicBezTo>
                    <a:pt x="69" y="100"/>
                    <a:pt x="69" y="98"/>
                    <a:pt x="71" y="98"/>
                  </a:cubicBezTo>
                  <a:cubicBezTo>
                    <a:pt x="71" y="97"/>
                    <a:pt x="71" y="97"/>
                    <a:pt x="71" y="97"/>
                  </a:cubicBezTo>
                  <a:cubicBezTo>
                    <a:pt x="70" y="97"/>
                    <a:pt x="71" y="98"/>
                    <a:pt x="71" y="98"/>
                  </a:cubicBezTo>
                  <a:cubicBezTo>
                    <a:pt x="71" y="97"/>
                    <a:pt x="70" y="97"/>
                    <a:pt x="70" y="97"/>
                  </a:cubicBezTo>
                  <a:cubicBezTo>
                    <a:pt x="71" y="97"/>
                    <a:pt x="71" y="96"/>
                    <a:pt x="71" y="97"/>
                  </a:cubicBezTo>
                  <a:cubicBezTo>
                    <a:pt x="72" y="96"/>
                    <a:pt x="71" y="95"/>
                    <a:pt x="72" y="94"/>
                  </a:cubicBezTo>
                  <a:cubicBezTo>
                    <a:pt x="72" y="94"/>
                    <a:pt x="72" y="94"/>
                    <a:pt x="72" y="94"/>
                  </a:cubicBezTo>
                  <a:cubicBezTo>
                    <a:pt x="72" y="92"/>
                    <a:pt x="72" y="92"/>
                    <a:pt x="72" y="92"/>
                  </a:cubicBezTo>
                  <a:cubicBezTo>
                    <a:pt x="73" y="92"/>
                    <a:pt x="73" y="92"/>
                    <a:pt x="74" y="92"/>
                  </a:cubicBezTo>
                  <a:cubicBezTo>
                    <a:pt x="74" y="92"/>
                    <a:pt x="74" y="92"/>
                    <a:pt x="74" y="91"/>
                  </a:cubicBezTo>
                  <a:cubicBezTo>
                    <a:pt x="75" y="91"/>
                    <a:pt x="75" y="91"/>
                    <a:pt x="75" y="91"/>
                  </a:cubicBezTo>
                  <a:cubicBezTo>
                    <a:pt x="74" y="91"/>
                    <a:pt x="75" y="91"/>
                    <a:pt x="75" y="90"/>
                  </a:cubicBezTo>
                  <a:cubicBezTo>
                    <a:pt x="75" y="91"/>
                    <a:pt x="75" y="91"/>
                    <a:pt x="75" y="91"/>
                  </a:cubicBezTo>
                  <a:cubicBezTo>
                    <a:pt x="75" y="91"/>
                    <a:pt x="75" y="90"/>
                    <a:pt x="76" y="90"/>
                  </a:cubicBezTo>
                  <a:cubicBezTo>
                    <a:pt x="75" y="90"/>
                    <a:pt x="75" y="90"/>
                    <a:pt x="75" y="90"/>
                  </a:cubicBezTo>
                  <a:cubicBezTo>
                    <a:pt x="74" y="90"/>
                    <a:pt x="75" y="90"/>
                    <a:pt x="75" y="89"/>
                  </a:cubicBezTo>
                  <a:cubicBezTo>
                    <a:pt x="75" y="90"/>
                    <a:pt x="75" y="89"/>
                    <a:pt x="76" y="88"/>
                  </a:cubicBezTo>
                  <a:cubicBezTo>
                    <a:pt x="76" y="88"/>
                    <a:pt x="75" y="88"/>
                    <a:pt x="76" y="87"/>
                  </a:cubicBezTo>
                  <a:cubicBezTo>
                    <a:pt x="76" y="88"/>
                    <a:pt x="76" y="87"/>
                    <a:pt x="76" y="87"/>
                  </a:cubicBezTo>
                  <a:cubicBezTo>
                    <a:pt x="76" y="87"/>
                    <a:pt x="76" y="87"/>
                    <a:pt x="76" y="88"/>
                  </a:cubicBezTo>
                  <a:cubicBezTo>
                    <a:pt x="76" y="88"/>
                    <a:pt x="76" y="88"/>
                    <a:pt x="76" y="87"/>
                  </a:cubicBezTo>
                  <a:cubicBezTo>
                    <a:pt x="76" y="87"/>
                    <a:pt x="76" y="87"/>
                    <a:pt x="76" y="86"/>
                  </a:cubicBezTo>
                  <a:cubicBezTo>
                    <a:pt x="76" y="87"/>
                    <a:pt x="76" y="87"/>
                    <a:pt x="76" y="87"/>
                  </a:cubicBezTo>
                  <a:cubicBezTo>
                    <a:pt x="76" y="86"/>
                    <a:pt x="76" y="86"/>
                    <a:pt x="76" y="86"/>
                  </a:cubicBezTo>
                  <a:cubicBezTo>
                    <a:pt x="76" y="86"/>
                    <a:pt x="76" y="86"/>
                    <a:pt x="76" y="86"/>
                  </a:cubicBezTo>
                  <a:cubicBezTo>
                    <a:pt x="76" y="86"/>
                    <a:pt x="76" y="86"/>
                    <a:pt x="76" y="86"/>
                  </a:cubicBezTo>
                  <a:cubicBezTo>
                    <a:pt x="76" y="85"/>
                    <a:pt x="78" y="85"/>
                    <a:pt x="76" y="84"/>
                  </a:cubicBezTo>
                  <a:cubicBezTo>
                    <a:pt x="78" y="83"/>
                    <a:pt x="78" y="83"/>
                    <a:pt x="78" y="83"/>
                  </a:cubicBezTo>
                  <a:cubicBezTo>
                    <a:pt x="78" y="83"/>
                    <a:pt x="78" y="83"/>
                    <a:pt x="78" y="83"/>
                  </a:cubicBezTo>
                  <a:cubicBezTo>
                    <a:pt x="79" y="83"/>
                    <a:pt x="79" y="82"/>
                    <a:pt x="79" y="82"/>
                  </a:cubicBezTo>
                  <a:cubicBezTo>
                    <a:pt x="79" y="82"/>
                    <a:pt x="79" y="82"/>
                    <a:pt x="79" y="82"/>
                  </a:cubicBezTo>
                  <a:cubicBezTo>
                    <a:pt x="79" y="81"/>
                    <a:pt x="79" y="81"/>
                    <a:pt x="79" y="80"/>
                  </a:cubicBezTo>
                  <a:cubicBezTo>
                    <a:pt x="80" y="80"/>
                    <a:pt x="81" y="81"/>
                    <a:pt x="81" y="80"/>
                  </a:cubicBezTo>
                  <a:cubicBezTo>
                    <a:pt x="81" y="79"/>
                    <a:pt x="81" y="79"/>
                    <a:pt x="80" y="79"/>
                  </a:cubicBezTo>
                  <a:cubicBezTo>
                    <a:pt x="81" y="79"/>
                    <a:pt x="81" y="77"/>
                    <a:pt x="83" y="76"/>
                  </a:cubicBezTo>
                  <a:cubicBezTo>
                    <a:pt x="83" y="76"/>
                    <a:pt x="82" y="76"/>
                    <a:pt x="82" y="74"/>
                  </a:cubicBezTo>
                  <a:cubicBezTo>
                    <a:pt x="83" y="73"/>
                    <a:pt x="83" y="71"/>
                    <a:pt x="85" y="71"/>
                  </a:cubicBezTo>
                  <a:cubicBezTo>
                    <a:pt x="85" y="71"/>
                    <a:pt x="85" y="71"/>
                    <a:pt x="85" y="71"/>
                  </a:cubicBezTo>
                  <a:cubicBezTo>
                    <a:pt x="85" y="70"/>
                    <a:pt x="86" y="71"/>
                    <a:pt x="85" y="70"/>
                  </a:cubicBezTo>
                  <a:cubicBezTo>
                    <a:pt x="85" y="70"/>
                    <a:pt x="85" y="70"/>
                    <a:pt x="84" y="70"/>
                  </a:cubicBezTo>
                  <a:cubicBezTo>
                    <a:pt x="85" y="69"/>
                    <a:pt x="86" y="67"/>
                    <a:pt x="86" y="67"/>
                  </a:cubicBezTo>
                  <a:cubicBezTo>
                    <a:pt x="86" y="67"/>
                    <a:pt x="86" y="67"/>
                    <a:pt x="86" y="67"/>
                  </a:cubicBezTo>
                  <a:cubicBezTo>
                    <a:pt x="88" y="67"/>
                    <a:pt x="88" y="65"/>
                    <a:pt x="88" y="65"/>
                  </a:cubicBezTo>
                  <a:cubicBezTo>
                    <a:pt x="88" y="65"/>
                    <a:pt x="88" y="65"/>
                    <a:pt x="88" y="65"/>
                  </a:cubicBezTo>
                  <a:cubicBezTo>
                    <a:pt x="89" y="65"/>
                    <a:pt x="89" y="65"/>
                    <a:pt x="89" y="65"/>
                  </a:cubicBezTo>
                  <a:cubicBezTo>
                    <a:pt x="89" y="65"/>
                    <a:pt x="88" y="65"/>
                    <a:pt x="89" y="64"/>
                  </a:cubicBezTo>
                  <a:cubicBezTo>
                    <a:pt x="89" y="64"/>
                    <a:pt x="89" y="64"/>
                    <a:pt x="89" y="64"/>
                  </a:cubicBezTo>
                  <a:cubicBezTo>
                    <a:pt x="89" y="63"/>
                    <a:pt x="89" y="62"/>
                    <a:pt x="90" y="62"/>
                  </a:cubicBezTo>
                  <a:cubicBezTo>
                    <a:pt x="90" y="62"/>
                    <a:pt x="90" y="62"/>
                    <a:pt x="90" y="62"/>
                  </a:cubicBezTo>
                  <a:cubicBezTo>
                    <a:pt x="90" y="61"/>
                    <a:pt x="90" y="61"/>
                    <a:pt x="90" y="61"/>
                  </a:cubicBezTo>
                  <a:cubicBezTo>
                    <a:pt x="90" y="60"/>
                    <a:pt x="91" y="59"/>
                    <a:pt x="91" y="59"/>
                  </a:cubicBezTo>
                  <a:cubicBezTo>
                    <a:pt x="91" y="57"/>
                    <a:pt x="93" y="54"/>
                    <a:pt x="94" y="52"/>
                  </a:cubicBezTo>
                  <a:cubicBezTo>
                    <a:pt x="94" y="52"/>
                    <a:pt x="94" y="52"/>
                    <a:pt x="94" y="52"/>
                  </a:cubicBezTo>
                  <a:cubicBezTo>
                    <a:pt x="95" y="52"/>
                    <a:pt x="94" y="52"/>
                    <a:pt x="94" y="52"/>
                  </a:cubicBezTo>
                  <a:cubicBezTo>
                    <a:pt x="94" y="52"/>
                    <a:pt x="95" y="52"/>
                    <a:pt x="95" y="52"/>
                  </a:cubicBezTo>
                  <a:cubicBezTo>
                    <a:pt x="96" y="52"/>
                    <a:pt x="95" y="51"/>
                    <a:pt x="95" y="51"/>
                  </a:cubicBezTo>
                  <a:cubicBezTo>
                    <a:pt x="95" y="50"/>
                    <a:pt x="95" y="51"/>
                    <a:pt x="95" y="51"/>
                  </a:cubicBezTo>
                  <a:cubicBezTo>
                    <a:pt x="95" y="51"/>
                    <a:pt x="96" y="50"/>
                    <a:pt x="95" y="48"/>
                  </a:cubicBezTo>
                  <a:cubicBezTo>
                    <a:pt x="96" y="48"/>
                    <a:pt x="96" y="50"/>
                    <a:pt x="96" y="50"/>
                  </a:cubicBezTo>
                  <a:cubicBezTo>
                    <a:pt x="96" y="48"/>
                    <a:pt x="96" y="48"/>
                    <a:pt x="96" y="48"/>
                  </a:cubicBezTo>
                  <a:cubicBezTo>
                    <a:pt x="97" y="48"/>
                    <a:pt x="97" y="51"/>
                    <a:pt x="98" y="51"/>
                  </a:cubicBezTo>
                  <a:cubicBezTo>
                    <a:pt x="98" y="51"/>
                    <a:pt x="98" y="51"/>
                    <a:pt x="98" y="51"/>
                  </a:cubicBezTo>
                  <a:cubicBezTo>
                    <a:pt x="99" y="51"/>
                    <a:pt x="98" y="52"/>
                    <a:pt x="99" y="51"/>
                  </a:cubicBezTo>
                  <a:cubicBezTo>
                    <a:pt x="99" y="51"/>
                    <a:pt x="99" y="50"/>
                    <a:pt x="98" y="50"/>
                  </a:cubicBezTo>
                  <a:cubicBezTo>
                    <a:pt x="98" y="48"/>
                    <a:pt x="97" y="48"/>
                    <a:pt x="98" y="46"/>
                  </a:cubicBezTo>
                  <a:cubicBezTo>
                    <a:pt x="98" y="46"/>
                    <a:pt x="97" y="47"/>
                    <a:pt x="98" y="48"/>
                  </a:cubicBezTo>
                  <a:cubicBezTo>
                    <a:pt x="99" y="47"/>
                    <a:pt x="98" y="46"/>
                    <a:pt x="99" y="46"/>
                  </a:cubicBezTo>
                  <a:cubicBezTo>
                    <a:pt x="98" y="46"/>
                    <a:pt x="98" y="45"/>
                    <a:pt x="98" y="45"/>
                  </a:cubicBezTo>
                  <a:cubicBezTo>
                    <a:pt x="98" y="45"/>
                    <a:pt x="98" y="46"/>
                    <a:pt x="99" y="45"/>
                  </a:cubicBezTo>
                  <a:cubicBezTo>
                    <a:pt x="98" y="45"/>
                    <a:pt x="99" y="45"/>
                    <a:pt x="98" y="45"/>
                  </a:cubicBezTo>
                  <a:cubicBezTo>
                    <a:pt x="97" y="44"/>
                    <a:pt x="99" y="44"/>
                    <a:pt x="98" y="44"/>
                  </a:cubicBezTo>
                  <a:cubicBezTo>
                    <a:pt x="99" y="44"/>
                    <a:pt x="99" y="45"/>
                    <a:pt x="100" y="45"/>
                  </a:cubicBezTo>
                  <a:cubicBezTo>
                    <a:pt x="99" y="44"/>
                    <a:pt x="100" y="43"/>
                    <a:pt x="99" y="43"/>
                  </a:cubicBezTo>
                  <a:cubicBezTo>
                    <a:pt x="99" y="43"/>
                    <a:pt x="99" y="43"/>
                    <a:pt x="100" y="43"/>
                  </a:cubicBezTo>
                  <a:cubicBezTo>
                    <a:pt x="100" y="43"/>
                    <a:pt x="99" y="42"/>
                    <a:pt x="101" y="42"/>
                  </a:cubicBezTo>
                  <a:cubicBezTo>
                    <a:pt x="100" y="41"/>
                    <a:pt x="100" y="41"/>
                    <a:pt x="100" y="41"/>
                  </a:cubicBezTo>
                  <a:cubicBezTo>
                    <a:pt x="101" y="41"/>
                    <a:pt x="101" y="41"/>
                    <a:pt x="101" y="41"/>
                  </a:cubicBezTo>
                  <a:cubicBezTo>
                    <a:pt x="101" y="41"/>
                    <a:pt x="101" y="38"/>
                    <a:pt x="102" y="39"/>
                  </a:cubicBezTo>
                  <a:cubicBezTo>
                    <a:pt x="102" y="39"/>
                    <a:pt x="103" y="38"/>
                    <a:pt x="102" y="38"/>
                  </a:cubicBezTo>
                  <a:cubicBezTo>
                    <a:pt x="101" y="38"/>
                    <a:pt x="102" y="39"/>
                    <a:pt x="101" y="39"/>
                  </a:cubicBezTo>
                  <a:cubicBezTo>
                    <a:pt x="102" y="38"/>
                    <a:pt x="101" y="38"/>
                    <a:pt x="101" y="38"/>
                  </a:cubicBezTo>
                  <a:cubicBezTo>
                    <a:pt x="102" y="38"/>
                    <a:pt x="102" y="38"/>
                    <a:pt x="102" y="38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6"/>
                    <a:pt x="103" y="37"/>
                    <a:pt x="103" y="36"/>
                  </a:cubicBezTo>
                  <a:cubicBezTo>
                    <a:pt x="103" y="37"/>
                    <a:pt x="103" y="37"/>
                    <a:pt x="103" y="37"/>
                  </a:cubicBezTo>
                  <a:cubicBezTo>
                    <a:pt x="103" y="37"/>
                    <a:pt x="103" y="37"/>
                    <a:pt x="103" y="36"/>
                  </a:cubicBezTo>
                  <a:cubicBezTo>
                    <a:pt x="103" y="35"/>
                    <a:pt x="103" y="35"/>
                    <a:pt x="103" y="35"/>
                  </a:cubicBezTo>
                  <a:cubicBezTo>
                    <a:pt x="103" y="34"/>
                    <a:pt x="103" y="35"/>
                    <a:pt x="103" y="34"/>
                  </a:cubicBezTo>
                  <a:cubicBezTo>
                    <a:pt x="103" y="35"/>
                    <a:pt x="103" y="35"/>
                    <a:pt x="103" y="35"/>
                  </a:cubicBezTo>
                  <a:cubicBezTo>
                    <a:pt x="103" y="35"/>
                    <a:pt x="105" y="35"/>
                    <a:pt x="105" y="34"/>
                  </a:cubicBezTo>
                  <a:cubicBezTo>
                    <a:pt x="105" y="34"/>
                    <a:pt x="105" y="33"/>
                    <a:pt x="103" y="33"/>
                  </a:cubicBezTo>
                  <a:cubicBezTo>
                    <a:pt x="105" y="33"/>
                    <a:pt x="105" y="33"/>
                    <a:pt x="105" y="33"/>
                  </a:cubicBezTo>
                  <a:cubicBezTo>
                    <a:pt x="105" y="32"/>
                    <a:pt x="103" y="33"/>
                    <a:pt x="105" y="32"/>
                  </a:cubicBezTo>
                  <a:cubicBezTo>
                    <a:pt x="105" y="32"/>
                    <a:pt x="106" y="32"/>
                    <a:pt x="107" y="32"/>
                  </a:cubicBezTo>
                  <a:cubicBezTo>
                    <a:pt x="107" y="32"/>
                    <a:pt x="107" y="32"/>
                    <a:pt x="107" y="32"/>
                  </a:cubicBezTo>
                  <a:cubicBezTo>
                    <a:pt x="107" y="32"/>
                    <a:pt x="107" y="32"/>
                    <a:pt x="107" y="32"/>
                  </a:cubicBezTo>
                  <a:cubicBezTo>
                    <a:pt x="107" y="33"/>
                    <a:pt x="108" y="32"/>
                    <a:pt x="108" y="33"/>
                  </a:cubicBezTo>
                  <a:cubicBezTo>
                    <a:pt x="109" y="32"/>
                    <a:pt x="109" y="32"/>
                    <a:pt x="109" y="32"/>
                  </a:cubicBezTo>
                  <a:cubicBezTo>
                    <a:pt x="107" y="32"/>
                    <a:pt x="108" y="30"/>
                    <a:pt x="107" y="29"/>
                  </a:cubicBezTo>
                  <a:cubicBezTo>
                    <a:pt x="107" y="28"/>
                    <a:pt x="109" y="30"/>
                    <a:pt x="109" y="28"/>
                  </a:cubicBezTo>
                  <a:cubicBezTo>
                    <a:pt x="108" y="28"/>
                    <a:pt x="108" y="27"/>
                    <a:pt x="108" y="28"/>
                  </a:cubicBezTo>
                  <a:cubicBezTo>
                    <a:pt x="108" y="27"/>
                    <a:pt x="107" y="27"/>
                    <a:pt x="108" y="26"/>
                  </a:cubicBezTo>
                  <a:cubicBezTo>
                    <a:pt x="108" y="27"/>
                    <a:pt x="109" y="26"/>
                    <a:pt x="109" y="27"/>
                  </a:cubicBezTo>
                  <a:cubicBezTo>
                    <a:pt x="109" y="27"/>
                    <a:pt x="109" y="27"/>
                    <a:pt x="109" y="28"/>
                  </a:cubicBezTo>
                  <a:cubicBezTo>
                    <a:pt x="109" y="28"/>
                    <a:pt x="110" y="28"/>
                    <a:pt x="110" y="27"/>
                  </a:cubicBezTo>
                  <a:cubicBezTo>
                    <a:pt x="110" y="27"/>
                    <a:pt x="110" y="26"/>
                    <a:pt x="110" y="26"/>
                  </a:cubicBezTo>
                  <a:cubicBezTo>
                    <a:pt x="110" y="26"/>
                    <a:pt x="110" y="27"/>
                    <a:pt x="109" y="26"/>
                  </a:cubicBezTo>
                  <a:cubicBezTo>
                    <a:pt x="110" y="25"/>
                    <a:pt x="110" y="25"/>
                    <a:pt x="110" y="25"/>
                  </a:cubicBezTo>
                  <a:cubicBezTo>
                    <a:pt x="109" y="25"/>
                    <a:pt x="109" y="25"/>
                    <a:pt x="109" y="25"/>
                  </a:cubicBezTo>
                  <a:cubicBezTo>
                    <a:pt x="109" y="25"/>
                    <a:pt x="109" y="25"/>
                    <a:pt x="109" y="25"/>
                  </a:cubicBezTo>
                  <a:cubicBezTo>
                    <a:pt x="109" y="25"/>
                    <a:pt x="109" y="25"/>
                    <a:pt x="109" y="25"/>
                  </a:cubicBezTo>
                  <a:cubicBezTo>
                    <a:pt x="110" y="24"/>
                    <a:pt x="109" y="25"/>
                    <a:pt x="109" y="24"/>
                  </a:cubicBezTo>
                  <a:cubicBezTo>
                    <a:pt x="110" y="23"/>
                    <a:pt x="110" y="23"/>
                    <a:pt x="110" y="23"/>
                  </a:cubicBezTo>
                  <a:cubicBezTo>
                    <a:pt x="110" y="24"/>
                    <a:pt x="109" y="25"/>
                    <a:pt x="110" y="25"/>
                  </a:cubicBezTo>
                  <a:cubicBezTo>
                    <a:pt x="110" y="25"/>
                    <a:pt x="110" y="24"/>
                    <a:pt x="110" y="24"/>
                  </a:cubicBezTo>
                  <a:cubicBezTo>
                    <a:pt x="110" y="24"/>
                    <a:pt x="110" y="24"/>
                    <a:pt x="110" y="24"/>
                  </a:cubicBezTo>
                  <a:cubicBezTo>
                    <a:pt x="110" y="24"/>
                    <a:pt x="112" y="24"/>
                    <a:pt x="111" y="23"/>
                  </a:cubicBezTo>
                  <a:cubicBezTo>
                    <a:pt x="111" y="21"/>
                    <a:pt x="111" y="23"/>
                    <a:pt x="111" y="21"/>
                  </a:cubicBezTo>
                  <a:cubicBezTo>
                    <a:pt x="111" y="20"/>
                    <a:pt x="111" y="20"/>
                    <a:pt x="111" y="19"/>
                  </a:cubicBezTo>
                  <a:cubicBezTo>
                    <a:pt x="112" y="19"/>
                    <a:pt x="112" y="18"/>
                    <a:pt x="112" y="19"/>
                  </a:cubicBezTo>
                  <a:cubicBezTo>
                    <a:pt x="111" y="21"/>
                    <a:pt x="111" y="21"/>
                    <a:pt x="111" y="21"/>
                  </a:cubicBezTo>
                  <a:cubicBezTo>
                    <a:pt x="113" y="21"/>
                    <a:pt x="111" y="23"/>
                    <a:pt x="112" y="24"/>
                  </a:cubicBezTo>
                  <a:cubicBezTo>
                    <a:pt x="112" y="23"/>
                    <a:pt x="113" y="24"/>
                    <a:pt x="113" y="24"/>
                  </a:cubicBezTo>
                  <a:cubicBezTo>
                    <a:pt x="115" y="23"/>
                    <a:pt x="115" y="23"/>
                    <a:pt x="115" y="23"/>
                  </a:cubicBezTo>
                  <a:cubicBezTo>
                    <a:pt x="113" y="23"/>
                    <a:pt x="113" y="23"/>
                    <a:pt x="112" y="23"/>
                  </a:cubicBezTo>
                  <a:cubicBezTo>
                    <a:pt x="113" y="21"/>
                    <a:pt x="113" y="19"/>
                    <a:pt x="113" y="19"/>
                  </a:cubicBezTo>
                  <a:cubicBezTo>
                    <a:pt x="115" y="18"/>
                    <a:pt x="115" y="19"/>
                    <a:pt x="115" y="19"/>
                  </a:cubicBezTo>
                  <a:cubicBezTo>
                    <a:pt x="115" y="18"/>
                    <a:pt x="116" y="18"/>
                    <a:pt x="117" y="17"/>
                  </a:cubicBezTo>
                  <a:cubicBezTo>
                    <a:pt x="116" y="17"/>
                    <a:pt x="117" y="15"/>
                    <a:pt x="117" y="15"/>
                  </a:cubicBezTo>
                  <a:cubicBezTo>
                    <a:pt x="116" y="16"/>
                    <a:pt x="115" y="16"/>
                    <a:pt x="115" y="16"/>
                  </a:cubicBezTo>
                  <a:cubicBezTo>
                    <a:pt x="115" y="15"/>
                    <a:pt x="115" y="16"/>
                    <a:pt x="116" y="16"/>
                  </a:cubicBezTo>
                  <a:cubicBezTo>
                    <a:pt x="115" y="15"/>
                    <a:pt x="117" y="15"/>
                    <a:pt x="116" y="14"/>
                  </a:cubicBezTo>
                  <a:cubicBezTo>
                    <a:pt x="116" y="16"/>
                    <a:pt x="117" y="15"/>
                    <a:pt x="117" y="16"/>
                  </a:cubicBezTo>
                  <a:cubicBezTo>
                    <a:pt x="117" y="15"/>
                    <a:pt x="117" y="16"/>
                    <a:pt x="118" y="15"/>
                  </a:cubicBezTo>
                  <a:cubicBezTo>
                    <a:pt x="118" y="14"/>
                    <a:pt x="118" y="12"/>
                    <a:pt x="118" y="12"/>
                  </a:cubicBezTo>
                  <a:cubicBezTo>
                    <a:pt x="120" y="11"/>
                    <a:pt x="120" y="9"/>
                    <a:pt x="120" y="8"/>
                  </a:cubicBezTo>
                  <a:cubicBezTo>
                    <a:pt x="121" y="8"/>
                    <a:pt x="122" y="9"/>
                    <a:pt x="122" y="8"/>
                  </a:cubicBezTo>
                  <a:cubicBezTo>
                    <a:pt x="122" y="8"/>
                    <a:pt x="121" y="8"/>
                    <a:pt x="122" y="8"/>
                  </a:cubicBezTo>
                  <a:cubicBezTo>
                    <a:pt x="122" y="8"/>
                    <a:pt x="122" y="8"/>
                    <a:pt x="122" y="8"/>
                  </a:cubicBezTo>
                  <a:cubicBezTo>
                    <a:pt x="122" y="7"/>
                    <a:pt x="124" y="6"/>
                    <a:pt x="123" y="5"/>
                  </a:cubicBezTo>
                  <a:cubicBezTo>
                    <a:pt x="123" y="6"/>
                    <a:pt x="123" y="6"/>
                    <a:pt x="123" y="6"/>
                  </a:cubicBezTo>
                  <a:cubicBezTo>
                    <a:pt x="123" y="6"/>
                    <a:pt x="123" y="6"/>
                    <a:pt x="123" y="5"/>
                  </a:cubicBezTo>
                  <a:cubicBezTo>
                    <a:pt x="124" y="6"/>
                    <a:pt x="124" y="5"/>
                    <a:pt x="124" y="6"/>
                  </a:cubicBezTo>
                  <a:cubicBezTo>
                    <a:pt x="125" y="6"/>
                    <a:pt x="125" y="5"/>
                    <a:pt x="125" y="4"/>
                  </a:cubicBezTo>
                  <a:cubicBezTo>
                    <a:pt x="124" y="4"/>
                    <a:pt x="124" y="4"/>
                    <a:pt x="124" y="4"/>
                  </a:cubicBezTo>
                  <a:cubicBezTo>
                    <a:pt x="124" y="3"/>
                    <a:pt x="125" y="2"/>
                    <a:pt x="126" y="1"/>
                  </a:cubicBezTo>
                  <a:cubicBezTo>
                    <a:pt x="126" y="1"/>
                    <a:pt x="126" y="1"/>
                    <a:pt x="126" y="1"/>
                  </a:cubicBezTo>
                  <a:cubicBezTo>
                    <a:pt x="126" y="0"/>
                    <a:pt x="126" y="0"/>
                    <a:pt x="126" y="0"/>
                  </a:cubicBezTo>
                  <a:cubicBezTo>
                    <a:pt x="127" y="1"/>
                    <a:pt x="127" y="0"/>
                    <a:pt x="127" y="0"/>
                  </a:cubicBezTo>
                  <a:cubicBezTo>
                    <a:pt x="127" y="2"/>
                    <a:pt x="127" y="2"/>
                    <a:pt x="127" y="2"/>
                  </a:cubicBezTo>
                  <a:cubicBezTo>
                    <a:pt x="127" y="3"/>
                    <a:pt x="127" y="1"/>
                    <a:pt x="126" y="1"/>
                  </a:cubicBezTo>
                  <a:cubicBezTo>
                    <a:pt x="126" y="1"/>
                    <a:pt x="125" y="3"/>
                    <a:pt x="126" y="3"/>
                  </a:cubicBezTo>
                  <a:cubicBezTo>
                    <a:pt x="126" y="3"/>
                    <a:pt x="126" y="3"/>
                    <a:pt x="126" y="2"/>
                  </a:cubicBezTo>
                  <a:cubicBezTo>
                    <a:pt x="127" y="2"/>
                    <a:pt x="126" y="3"/>
                    <a:pt x="127" y="3"/>
                  </a:cubicBezTo>
                  <a:cubicBezTo>
                    <a:pt x="127" y="3"/>
                    <a:pt x="127" y="3"/>
                    <a:pt x="127" y="3"/>
                  </a:cubicBezTo>
                  <a:cubicBezTo>
                    <a:pt x="127" y="4"/>
                    <a:pt x="127" y="4"/>
                    <a:pt x="126" y="5"/>
                  </a:cubicBezTo>
                  <a:cubicBezTo>
                    <a:pt x="126" y="4"/>
                    <a:pt x="126" y="5"/>
                    <a:pt x="126" y="4"/>
                  </a:cubicBezTo>
                  <a:cubicBezTo>
                    <a:pt x="126" y="5"/>
                    <a:pt x="126" y="5"/>
                    <a:pt x="126" y="6"/>
                  </a:cubicBezTo>
                  <a:cubicBezTo>
                    <a:pt x="125" y="6"/>
                    <a:pt x="125" y="8"/>
                    <a:pt x="124" y="9"/>
                  </a:cubicBezTo>
                  <a:cubicBezTo>
                    <a:pt x="124" y="8"/>
                    <a:pt x="124" y="7"/>
                    <a:pt x="124" y="7"/>
                  </a:cubicBezTo>
                  <a:cubicBezTo>
                    <a:pt x="123" y="7"/>
                    <a:pt x="124" y="7"/>
                    <a:pt x="123" y="8"/>
                  </a:cubicBezTo>
                  <a:cubicBezTo>
                    <a:pt x="123" y="8"/>
                    <a:pt x="124" y="9"/>
                    <a:pt x="124" y="10"/>
                  </a:cubicBezTo>
                  <a:cubicBezTo>
                    <a:pt x="123" y="10"/>
                    <a:pt x="123" y="10"/>
                    <a:pt x="123" y="10"/>
                  </a:cubicBezTo>
                  <a:cubicBezTo>
                    <a:pt x="123" y="10"/>
                    <a:pt x="124" y="11"/>
                    <a:pt x="123" y="12"/>
                  </a:cubicBezTo>
                  <a:cubicBezTo>
                    <a:pt x="122" y="12"/>
                    <a:pt x="121" y="15"/>
                    <a:pt x="120" y="16"/>
                  </a:cubicBezTo>
                  <a:cubicBezTo>
                    <a:pt x="120" y="16"/>
                    <a:pt x="120" y="16"/>
                    <a:pt x="120" y="16"/>
                  </a:cubicBezTo>
                  <a:cubicBezTo>
                    <a:pt x="120" y="17"/>
                    <a:pt x="119" y="18"/>
                    <a:pt x="119" y="18"/>
                  </a:cubicBezTo>
                  <a:cubicBezTo>
                    <a:pt x="118" y="19"/>
                    <a:pt x="118" y="23"/>
                    <a:pt x="117" y="23"/>
                  </a:cubicBezTo>
                  <a:cubicBezTo>
                    <a:pt x="116" y="25"/>
                    <a:pt x="115" y="27"/>
                    <a:pt x="113" y="30"/>
                  </a:cubicBezTo>
                  <a:cubicBezTo>
                    <a:pt x="112" y="29"/>
                    <a:pt x="112" y="29"/>
                    <a:pt x="112" y="29"/>
                  </a:cubicBezTo>
                  <a:cubicBezTo>
                    <a:pt x="112" y="30"/>
                    <a:pt x="112" y="29"/>
                    <a:pt x="111" y="30"/>
                  </a:cubicBezTo>
                  <a:cubicBezTo>
                    <a:pt x="112" y="29"/>
                    <a:pt x="112" y="32"/>
                    <a:pt x="112" y="32"/>
                  </a:cubicBezTo>
                  <a:cubicBezTo>
                    <a:pt x="111" y="32"/>
                    <a:pt x="110" y="34"/>
                    <a:pt x="110" y="35"/>
                  </a:cubicBezTo>
                  <a:cubicBezTo>
                    <a:pt x="110" y="35"/>
                    <a:pt x="110" y="35"/>
                    <a:pt x="110" y="35"/>
                  </a:cubicBezTo>
                  <a:cubicBezTo>
                    <a:pt x="110" y="37"/>
                    <a:pt x="110" y="38"/>
                    <a:pt x="109" y="38"/>
                  </a:cubicBezTo>
                  <a:cubicBezTo>
                    <a:pt x="108" y="38"/>
                    <a:pt x="108" y="38"/>
                    <a:pt x="108" y="38"/>
                  </a:cubicBezTo>
                  <a:cubicBezTo>
                    <a:pt x="108" y="41"/>
                    <a:pt x="108" y="41"/>
                    <a:pt x="108" y="42"/>
                  </a:cubicBezTo>
                  <a:cubicBezTo>
                    <a:pt x="107" y="43"/>
                    <a:pt x="106" y="44"/>
                    <a:pt x="105" y="45"/>
                  </a:cubicBezTo>
                  <a:cubicBezTo>
                    <a:pt x="105" y="47"/>
                    <a:pt x="102" y="51"/>
                    <a:pt x="101" y="54"/>
                  </a:cubicBezTo>
                  <a:cubicBezTo>
                    <a:pt x="101" y="53"/>
                    <a:pt x="101" y="53"/>
                    <a:pt x="101" y="53"/>
                  </a:cubicBezTo>
                  <a:cubicBezTo>
                    <a:pt x="100" y="57"/>
                    <a:pt x="97" y="60"/>
                    <a:pt x="96" y="63"/>
                  </a:cubicBezTo>
                  <a:cubicBezTo>
                    <a:pt x="95" y="62"/>
                    <a:pt x="95" y="62"/>
                    <a:pt x="95" y="62"/>
                  </a:cubicBezTo>
                  <a:cubicBezTo>
                    <a:pt x="95" y="63"/>
                    <a:pt x="95" y="64"/>
                    <a:pt x="95" y="64"/>
                  </a:cubicBezTo>
                  <a:cubicBezTo>
                    <a:pt x="95" y="65"/>
                    <a:pt x="95" y="67"/>
                    <a:pt x="94" y="67"/>
                  </a:cubicBezTo>
                  <a:cubicBezTo>
                    <a:pt x="93" y="68"/>
                    <a:pt x="94" y="68"/>
                    <a:pt x="93" y="69"/>
                  </a:cubicBezTo>
                  <a:cubicBezTo>
                    <a:pt x="92" y="70"/>
                    <a:pt x="92" y="71"/>
                    <a:pt x="91" y="72"/>
                  </a:cubicBezTo>
                  <a:cubicBezTo>
                    <a:pt x="91" y="72"/>
                    <a:pt x="91" y="72"/>
                    <a:pt x="91" y="72"/>
                  </a:cubicBezTo>
                  <a:cubicBezTo>
                    <a:pt x="91" y="72"/>
                    <a:pt x="91" y="72"/>
                    <a:pt x="91" y="72"/>
                  </a:cubicBezTo>
                  <a:cubicBezTo>
                    <a:pt x="91" y="72"/>
                    <a:pt x="90" y="73"/>
                    <a:pt x="91" y="73"/>
                  </a:cubicBezTo>
                  <a:cubicBezTo>
                    <a:pt x="90" y="74"/>
                    <a:pt x="90" y="78"/>
                    <a:pt x="88" y="79"/>
                  </a:cubicBezTo>
                  <a:cubicBezTo>
                    <a:pt x="88" y="79"/>
                    <a:pt x="88" y="79"/>
                    <a:pt x="88" y="79"/>
                  </a:cubicBezTo>
                  <a:cubicBezTo>
                    <a:pt x="88" y="81"/>
                    <a:pt x="85" y="82"/>
                    <a:pt x="85" y="83"/>
                  </a:cubicBezTo>
                  <a:cubicBezTo>
                    <a:pt x="85" y="83"/>
                    <a:pt x="85" y="83"/>
                    <a:pt x="84" y="83"/>
                  </a:cubicBezTo>
                  <a:cubicBezTo>
                    <a:pt x="84" y="84"/>
                    <a:pt x="85" y="83"/>
                    <a:pt x="85" y="84"/>
                  </a:cubicBezTo>
                  <a:cubicBezTo>
                    <a:pt x="84" y="87"/>
                    <a:pt x="82" y="88"/>
                    <a:pt x="81" y="91"/>
                  </a:cubicBezTo>
                  <a:cubicBezTo>
                    <a:pt x="80" y="95"/>
                    <a:pt x="76" y="98"/>
                    <a:pt x="75" y="101"/>
                  </a:cubicBezTo>
                  <a:cubicBezTo>
                    <a:pt x="75" y="101"/>
                    <a:pt x="75" y="101"/>
                    <a:pt x="75" y="101"/>
                  </a:cubicBezTo>
                  <a:cubicBezTo>
                    <a:pt x="75" y="104"/>
                    <a:pt x="73" y="104"/>
                    <a:pt x="73" y="106"/>
                  </a:cubicBezTo>
                  <a:cubicBezTo>
                    <a:pt x="73" y="106"/>
                    <a:pt x="73" y="106"/>
                    <a:pt x="72" y="106"/>
                  </a:cubicBezTo>
                  <a:cubicBezTo>
                    <a:pt x="72" y="107"/>
                    <a:pt x="70" y="108"/>
                    <a:pt x="70" y="110"/>
                  </a:cubicBezTo>
                  <a:cubicBezTo>
                    <a:pt x="70" y="110"/>
                    <a:pt x="70" y="110"/>
                    <a:pt x="70" y="110"/>
                  </a:cubicBezTo>
                  <a:cubicBezTo>
                    <a:pt x="69" y="112"/>
                    <a:pt x="69" y="112"/>
                    <a:pt x="68" y="114"/>
                  </a:cubicBezTo>
                  <a:cubicBezTo>
                    <a:pt x="68" y="113"/>
                    <a:pt x="68" y="113"/>
                    <a:pt x="68" y="113"/>
                  </a:cubicBezTo>
                  <a:cubicBezTo>
                    <a:pt x="67" y="113"/>
                    <a:pt x="68" y="115"/>
                    <a:pt x="67" y="115"/>
                  </a:cubicBezTo>
                  <a:cubicBezTo>
                    <a:pt x="67" y="115"/>
                    <a:pt x="67" y="115"/>
                    <a:pt x="67" y="115"/>
                  </a:cubicBezTo>
                  <a:cubicBezTo>
                    <a:pt x="65" y="118"/>
                    <a:pt x="64" y="122"/>
                    <a:pt x="63" y="125"/>
                  </a:cubicBezTo>
                  <a:cubicBezTo>
                    <a:pt x="61" y="126"/>
                    <a:pt x="61" y="124"/>
                    <a:pt x="61" y="126"/>
                  </a:cubicBezTo>
                  <a:cubicBezTo>
                    <a:pt x="61" y="126"/>
                    <a:pt x="61" y="126"/>
                    <a:pt x="61" y="126"/>
                  </a:cubicBezTo>
                  <a:cubicBezTo>
                    <a:pt x="61" y="127"/>
                    <a:pt x="58" y="127"/>
                    <a:pt x="58" y="127"/>
                  </a:cubicBezTo>
                  <a:cubicBezTo>
                    <a:pt x="60" y="128"/>
                    <a:pt x="60" y="128"/>
                    <a:pt x="60" y="128"/>
                  </a:cubicBezTo>
                  <a:cubicBezTo>
                    <a:pt x="58" y="130"/>
                    <a:pt x="57" y="130"/>
                    <a:pt x="57" y="132"/>
                  </a:cubicBezTo>
                  <a:cubicBezTo>
                    <a:pt x="56" y="132"/>
                    <a:pt x="56" y="132"/>
                    <a:pt x="56" y="132"/>
                  </a:cubicBezTo>
                  <a:cubicBezTo>
                    <a:pt x="57" y="133"/>
                    <a:pt x="56" y="134"/>
                    <a:pt x="56" y="136"/>
                  </a:cubicBezTo>
                  <a:cubicBezTo>
                    <a:pt x="53" y="143"/>
                    <a:pt x="49" y="151"/>
                    <a:pt x="45" y="158"/>
                  </a:cubicBezTo>
                  <a:cubicBezTo>
                    <a:pt x="42" y="166"/>
                    <a:pt x="37" y="172"/>
                    <a:pt x="33" y="179"/>
                  </a:cubicBezTo>
                  <a:cubicBezTo>
                    <a:pt x="31" y="180"/>
                    <a:pt x="31" y="180"/>
                    <a:pt x="30" y="183"/>
                  </a:cubicBezTo>
                  <a:cubicBezTo>
                    <a:pt x="30" y="183"/>
                    <a:pt x="30" y="183"/>
                    <a:pt x="30" y="183"/>
                  </a:cubicBezTo>
                  <a:cubicBezTo>
                    <a:pt x="30" y="183"/>
                    <a:pt x="29" y="184"/>
                    <a:pt x="29" y="185"/>
                  </a:cubicBezTo>
                  <a:cubicBezTo>
                    <a:pt x="29" y="186"/>
                    <a:pt x="28" y="189"/>
                    <a:pt x="26" y="193"/>
                  </a:cubicBezTo>
                  <a:cubicBezTo>
                    <a:pt x="26" y="192"/>
                    <a:pt x="26" y="192"/>
                    <a:pt x="25" y="192"/>
                  </a:cubicBezTo>
                  <a:cubicBezTo>
                    <a:pt x="26" y="193"/>
                    <a:pt x="26" y="193"/>
                    <a:pt x="26" y="193"/>
                  </a:cubicBezTo>
                  <a:cubicBezTo>
                    <a:pt x="25" y="193"/>
                    <a:pt x="25" y="193"/>
                    <a:pt x="25" y="193"/>
                  </a:cubicBezTo>
                  <a:cubicBezTo>
                    <a:pt x="25" y="193"/>
                    <a:pt x="25" y="193"/>
                    <a:pt x="26" y="193"/>
                  </a:cubicBezTo>
                  <a:cubicBezTo>
                    <a:pt x="22" y="200"/>
                    <a:pt x="17" y="206"/>
                    <a:pt x="13" y="213"/>
                  </a:cubicBezTo>
                  <a:cubicBezTo>
                    <a:pt x="12" y="214"/>
                    <a:pt x="11" y="217"/>
                    <a:pt x="10" y="220"/>
                  </a:cubicBezTo>
                  <a:cubicBezTo>
                    <a:pt x="7" y="223"/>
                    <a:pt x="3" y="228"/>
                    <a:pt x="1" y="233"/>
                  </a:cubicBezTo>
                  <a:cubicBezTo>
                    <a:pt x="1" y="233"/>
                    <a:pt x="0" y="232"/>
                    <a:pt x="1" y="229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35" name="Hình tự do 114"/>
            <p:cNvSpPr/>
            <p:nvPr/>
          </p:nvSpPr>
          <p:spPr bwMode="auto">
            <a:xfrm>
              <a:off x="3653" y="1157"/>
              <a:ext cx="300" cy="550"/>
            </a:xfrm>
            <a:custGeom>
              <a:avLst/>
              <a:gdLst>
                <a:gd name="T0" fmla="*/ 13 w 127"/>
                <a:gd name="T1" fmla="*/ 206 h 233"/>
                <a:gd name="T2" fmla="*/ 17 w 127"/>
                <a:gd name="T3" fmla="*/ 199 h 233"/>
                <a:gd name="T4" fmla="*/ 23 w 127"/>
                <a:gd name="T5" fmla="*/ 184 h 233"/>
                <a:gd name="T6" fmla="*/ 26 w 127"/>
                <a:gd name="T7" fmla="*/ 179 h 233"/>
                <a:gd name="T8" fmla="*/ 36 w 127"/>
                <a:gd name="T9" fmla="*/ 165 h 233"/>
                <a:gd name="T10" fmla="*/ 37 w 127"/>
                <a:gd name="T11" fmla="*/ 160 h 233"/>
                <a:gd name="T12" fmla="*/ 42 w 127"/>
                <a:gd name="T13" fmla="*/ 151 h 233"/>
                <a:gd name="T14" fmla="*/ 46 w 127"/>
                <a:gd name="T15" fmla="*/ 144 h 233"/>
                <a:gd name="T16" fmla="*/ 49 w 127"/>
                <a:gd name="T17" fmla="*/ 140 h 233"/>
                <a:gd name="T18" fmla="*/ 50 w 127"/>
                <a:gd name="T19" fmla="*/ 137 h 233"/>
                <a:gd name="T20" fmla="*/ 54 w 127"/>
                <a:gd name="T21" fmla="*/ 128 h 233"/>
                <a:gd name="T22" fmla="*/ 57 w 127"/>
                <a:gd name="T23" fmla="*/ 124 h 233"/>
                <a:gd name="T24" fmla="*/ 58 w 127"/>
                <a:gd name="T25" fmla="*/ 118 h 233"/>
                <a:gd name="T26" fmla="*/ 63 w 127"/>
                <a:gd name="T27" fmla="*/ 112 h 233"/>
                <a:gd name="T28" fmla="*/ 66 w 127"/>
                <a:gd name="T29" fmla="*/ 106 h 233"/>
                <a:gd name="T30" fmla="*/ 71 w 127"/>
                <a:gd name="T31" fmla="*/ 97 h 233"/>
                <a:gd name="T32" fmla="*/ 73 w 127"/>
                <a:gd name="T33" fmla="*/ 93 h 233"/>
                <a:gd name="T34" fmla="*/ 75 w 127"/>
                <a:gd name="T35" fmla="*/ 90 h 233"/>
                <a:gd name="T36" fmla="*/ 76 w 127"/>
                <a:gd name="T37" fmla="*/ 88 h 233"/>
                <a:gd name="T38" fmla="*/ 77 w 127"/>
                <a:gd name="T39" fmla="*/ 85 h 233"/>
                <a:gd name="T40" fmla="*/ 79 w 127"/>
                <a:gd name="T41" fmla="*/ 82 h 233"/>
                <a:gd name="T42" fmla="*/ 85 w 127"/>
                <a:gd name="T43" fmla="*/ 70 h 233"/>
                <a:gd name="T44" fmla="*/ 88 w 127"/>
                <a:gd name="T45" fmla="*/ 65 h 233"/>
                <a:gd name="T46" fmla="*/ 91 w 127"/>
                <a:gd name="T47" fmla="*/ 62 h 233"/>
                <a:gd name="T48" fmla="*/ 95 w 127"/>
                <a:gd name="T49" fmla="*/ 52 h 233"/>
                <a:gd name="T50" fmla="*/ 98 w 127"/>
                <a:gd name="T51" fmla="*/ 51 h 233"/>
                <a:gd name="T52" fmla="*/ 99 w 127"/>
                <a:gd name="T53" fmla="*/ 46 h 233"/>
                <a:gd name="T54" fmla="*/ 99 w 127"/>
                <a:gd name="T55" fmla="*/ 42 h 233"/>
                <a:gd name="T56" fmla="*/ 102 w 127"/>
                <a:gd name="T57" fmla="*/ 38 h 233"/>
                <a:gd name="T58" fmla="*/ 102 w 127"/>
                <a:gd name="T59" fmla="*/ 36 h 233"/>
                <a:gd name="T60" fmla="*/ 104 w 127"/>
                <a:gd name="T61" fmla="*/ 35 h 233"/>
                <a:gd name="T62" fmla="*/ 107 w 127"/>
                <a:gd name="T63" fmla="*/ 32 h 233"/>
                <a:gd name="T64" fmla="*/ 108 w 127"/>
                <a:gd name="T65" fmla="*/ 28 h 233"/>
                <a:gd name="T66" fmla="*/ 109 w 127"/>
                <a:gd name="T67" fmla="*/ 27 h 233"/>
                <a:gd name="T68" fmla="*/ 110 w 127"/>
                <a:gd name="T69" fmla="*/ 22 h 233"/>
                <a:gd name="T70" fmla="*/ 111 w 127"/>
                <a:gd name="T71" fmla="*/ 19 h 233"/>
                <a:gd name="T72" fmla="*/ 112 w 127"/>
                <a:gd name="T73" fmla="*/ 21 h 233"/>
                <a:gd name="T74" fmla="*/ 116 w 127"/>
                <a:gd name="T75" fmla="*/ 15 h 233"/>
                <a:gd name="T76" fmla="*/ 123 w 127"/>
                <a:gd name="T77" fmla="*/ 8 h 233"/>
                <a:gd name="T78" fmla="*/ 125 w 127"/>
                <a:gd name="T79" fmla="*/ 6 h 233"/>
                <a:gd name="T80" fmla="*/ 127 w 127"/>
                <a:gd name="T81" fmla="*/ 0 h 233"/>
                <a:gd name="T82" fmla="*/ 127 w 127"/>
                <a:gd name="T83" fmla="*/ 2 h 233"/>
                <a:gd name="T84" fmla="*/ 124 w 127"/>
                <a:gd name="T85" fmla="*/ 8 h 233"/>
                <a:gd name="T86" fmla="*/ 119 w 127"/>
                <a:gd name="T87" fmla="*/ 18 h 233"/>
                <a:gd name="T88" fmla="*/ 111 w 127"/>
                <a:gd name="T89" fmla="*/ 35 h 233"/>
                <a:gd name="T90" fmla="*/ 101 w 127"/>
                <a:gd name="T91" fmla="*/ 54 h 233"/>
                <a:gd name="T92" fmla="*/ 93 w 127"/>
                <a:gd name="T93" fmla="*/ 68 h 233"/>
                <a:gd name="T94" fmla="*/ 88 w 127"/>
                <a:gd name="T95" fmla="*/ 80 h 233"/>
                <a:gd name="T96" fmla="*/ 75 w 127"/>
                <a:gd name="T97" fmla="*/ 101 h 233"/>
                <a:gd name="T98" fmla="*/ 68 w 127"/>
                <a:gd name="T99" fmla="*/ 112 h 233"/>
                <a:gd name="T100" fmla="*/ 58 w 127"/>
                <a:gd name="T101" fmla="*/ 128 h 233"/>
                <a:gd name="T102" fmla="*/ 32 w 127"/>
                <a:gd name="T103" fmla="*/ 179 h 233"/>
                <a:gd name="T104" fmla="*/ 26 w 127"/>
                <a:gd name="T105" fmla="*/ 192 h 233"/>
                <a:gd name="T106" fmla="*/ 1 w 127"/>
                <a:gd name="T107" fmla="*/ 229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7" h="233">
                  <a:moveTo>
                    <a:pt x="1" y="229"/>
                  </a:moveTo>
                  <a:cubicBezTo>
                    <a:pt x="1" y="226"/>
                    <a:pt x="4" y="223"/>
                    <a:pt x="4" y="219"/>
                  </a:cubicBezTo>
                  <a:cubicBezTo>
                    <a:pt x="5" y="219"/>
                    <a:pt x="5" y="219"/>
                    <a:pt x="5" y="219"/>
                  </a:cubicBezTo>
                  <a:cubicBezTo>
                    <a:pt x="6" y="215"/>
                    <a:pt x="10" y="211"/>
                    <a:pt x="12" y="208"/>
                  </a:cubicBezTo>
                  <a:cubicBezTo>
                    <a:pt x="12" y="208"/>
                    <a:pt x="12" y="208"/>
                    <a:pt x="12" y="208"/>
                  </a:cubicBezTo>
                  <a:cubicBezTo>
                    <a:pt x="13" y="208"/>
                    <a:pt x="13" y="206"/>
                    <a:pt x="13" y="206"/>
                  </a:cubicBezTo>
                  <a:cubicBezTo>
                    <a:pt x="13" y="206"/>
                    <a:pt x="13" y="206"/>
                    <a:pt x="14" y="206"/>
                  </a:cubicBezTo>
                  <a:cubicBezTo>
                    <a:pt x="13" y="206"/>
                    <a:pt x="14" y="206"/>
                    <a:pt x="14" y="205"/>
                  </a:cubicBezTo>
                  <a:cubicBezTo>
                    <a:pt x="15" y="205"/>
                    <a:pt x="15" y="205"/>
                    <a:pt x="15" y="205"/>
                  </a:cubicBezTo>
                  <a:cubicBezTo>
                    <a:pt x="15" y="203"/>
                    <a:pt x="15" y="203"/>
                    <a:pt x="15" y="203"/>
                  </a:cubicBezTo>
                  <a:cubicBezTo>
                    <a:pt x="14" y="201"/>
                    <a:pt x="17" y="200"/>
                    <a:pt x="17" y="199"/>
                  </a:cubicBezTo>
                  <a:cubicBezTo>
                    <a:pt x="17" y="199"/>
                    <a:pt x="17" y="199"/>
                    <a:pt x="17" y="199"/>
                  </a:cubicBezTo>
                  <a:cubicBezTo>
                    <a:pt x="18" y="196"/>
                    <a:pt x="20" y="192"/>
                    <a:pt x="21" y="190"/>
                  </a:cubicBezTo>
                  <a:cubicBezTo>
                    <a:pt x="21" y="190"/>
                    <a:pt x="21" y="191"/>
                    <a:pt x="22" y="191"/>
                  </a:cubicBezTo>
                  <a:cubicBezTo>
                    <a:pt x="21" y="190"/>
                    <a:pt x="22" y="189"/>
                    <a:pt x="22" y="188"/>
                  </a:cubicBezTo>
                  <a:cubicBezTo>
                    <a:pt x="23" y="188"/>
                    <a:pt x="22" y="187"/>
                    <a:pt x="23" y="185"/>
                  </a:cubicBezTo>
                  <a:cubicBezTo>
                    <a:pt x="23" y="185"/>
                    <a:pt x="23" y="185"/>
                    <a:pt x="23" y="185"/>
                  </a:cubicBezTo>
                  <a:cubicBezTo>
                    <a:pt x="23" y="185"/>
                    <a:pt x="23" y="185"/>
                    <a:pt x="23" y="184"/>
                  </a:cubicBezTo>
                  <a:cubicBezTo>
                    <a:pt x="23" y="184"/>
                    <a:pt x="23" y="184"/>
                    <a:pt x="23" y="184"/>
                  </a:cubicBezTo>
                  <a:cubicBezTo>
                    <a:pt x="23" y="183"/>
                    <a:pt x="25" y="184"/>
                    <a:pt x="25" y="183"/>
                  </a:cubicBezTo>
                  <a:cubicBezTo>
                    <a:pt x="25" y="183"/>
                    <a:pt x="25" y="183"/>
                    <a:pt x="25" y="183"/>
                  </a:cubicBezTo>
                  <a:cubicBezTo>
                    <a:pt x="25" y="182"/>
                    <a:pt x="26" y="182"/>
                    <a:pt x="26" y="181"/>
                  </a:cubicBezTo>
                  <a:cubicBezTo>
                    <a:pt x="26" y="181"/>
                    <a:pt x="26" y="181"/>
                    <a:pt x="26" y="181"/>
                  </a:cubicBezTo>
                  <a:cubicBezTo>
                    <a:pt x="26" y="180"/>
                    <a:pt x="27" y="180"/>
                    <a:pt x="26" y="179"/>
                  </a:cubicBezTo>
                  <a:cubicBezTo>
                    <a:pt x="27" y="179"/>
                    <a:pt x="26" y="181"/>
                    <a:pt x="27" y="180"/>
                  </a:cubicBezTo>
                  <a:cubicBezTo>
                    <a:pt x="29" y="176"/>
                    <a:pt x="30" y="172"/>
                    <a:pt x="32" y="170"/>
                  </a:cubicBezTo>
                  <a:cubicBezTo>
                    <a:pt x="32" y="169"/>
                    <a:pt x="34" y="169"/>
                    <a:pt x="34" y="169"/>
                  </a:cubicBezTo>
                  <a:cubicBezTo>
                    <a:pt x="34" y="169"/>
                    <a:pt x="35" y="167"/>
                    <a:pt x="35" y="166"/>
                  </a:cubicBezTo>
                  <a:cubicBezTo>
                    <a:pt x="35" y="166"/>
                    <a:pt x="35" y="166"/>
                    <a:pt x="35" y="166"/>
                  </a:cubicBezTo>
                  <a:cubicBezTo>
                    <a:pt x="36" y="165"/>
                    <a:pt x="35" y="165"/>
                    <a:pt x="36" y="165"/>
                  </a:cubicBezTo>
                  <a:cubicBezTo>
                    <a:pt x="36" y="165"/>
                    <a:pt x="36" y="165"/>
                    <a:pt x="36" y="165"/>
                  </a:cubicBezTo>
                  <a:cubicBezTo>
                    <a:pt x="36" y="165"/>
                    <a:pt x="36" y="164"/>
                    <a:pt x="37" y="163"/>
                  </a:cubicBezTo>
                  <a:cubicBezTo>
                    <a:pt x="37" y="164"/>
                    <a:pt x="37" y="164"/>
                    <a:pt x="37" y="164"/>
                  </a:cubicBezTo>
                  <a:cubicBezTo>
                    <a:pt x="37" y="163"/>
                    <a:pt x="37" y="162"/>
                    <a:pt x="37" y="161"/>
                  </a:cubicBezTo>
                  <a:cubicBezTo>
                    <a:pt x="37" y="162"/>
                    <a:pt x="37" y="162"/>
                    <a:pt x="37" y="162"/>
                  </a:cubicBezTo>
                  <a:cubicBezTo>
                    <a:pt x="38" y="161"/>
                    <a:pt x="37" y="161"/>
                    <a:pt x="37" y="160"/>
                  </a:cubicBezTo>
                  <a:cubicBezTo>
                    <a:pt x="37" y="160"/>
                    <a:pt x="38" y="160"/>
                    <a:pt x="38" y="161"/>
                  </a:cubicBezTo>
                  <a:cubicBezTo>
                    <a:pt x="38" y="158"/>
                    <a:pt x="39" y="158"/>
                    <a:pt x="39" y="157"/>
                  </a:cubicBezTo>
                  <a:cubicBezTo>
                    <a:pt x="39" y="157"/>
                    <a:pt x="39" y="157"/>
                    <a:pt x="39" y="157"/>
                  </a:cubicBezTo>
                  <a:cubicBezTo>
                    <a:pt x="40" y="156"/>
                    <a:pt x="40" y="155"/>
                    <a:pt x="41" y="154"/>
                  </a:cubicBezTo>
                  <a:cubicBezTo>
                    <a:pt x="41" y="153"/>
                    <a:pt x="42" y="154"/>
                    <a:pt x="42" y="153"/>
                  </a:cubicBezTo>
                  <a:cubicBezTo>
                    <a:pt x="41" y="153"/>
                    <a:pt x="44" y="151"/>
                    <a:pt x="42" y="151"/>
                  </a:cubicBezTo>
                  <a:cubicBezTo>
                    <a:pt x="42" y="151"/>
                    <a:pt x="44" y="149"/>
                    <a:pt x="44" y="148"/>
                  </a:cubicBezTo>
                  <a:cubicBezTo>
                    <a:pt x="44" y="149"/>
                    <a:pt x="45" y="148"/>
                    <a:pt x="44" y="149"/>
                  </a:cubicBezTo>
                  <a:cubicBezTo>
                    <a:pt x="45" y="149"/>
                    <a:pt x="45" y="149"/>
                    <a:pt x="45" y="149"/>
                  </a:cubicBezTo>
                  <a:cubicBezTo>
                    <a:pt x="45" y="149"/>
                    <a:pt x="45" y="149"/>
                    <a:pt x="45" y="149"/>
                  </a:cubicBezTo>
                  <a:cubicBezTo>
                    <a:pt x="45" y="149"/>
                    <a:pt x="46" y="148"/>
                    <a:pt x="46" y="147"/>
                  </a:cubicBezTo>
                  <a:cubicBezTo>
                    <a:pt x="46" y="146"/>
                    <a:pt x="45" y="145"/>
                    <a:pt x="46" y="144"/>
                  </a:cubicBezTo>
                  <a:cubicBezTo>
                    <a:pt x="46" y="145"/>
                    <a:pt x="47" y="144"/>
                    <a:pt x="47" y="145"/>
                  </a:cubicBezTo>
                  <a:cubicBezTo>
                    <a:pt x="46" y="143"/>
                    <a:pt x="46" y="143"/>
                    <a:pt x="46" y="143"/>
                  </a:cubicBezTo>
                  <a:cubicBezTo>
                    <a:pt x="47" y="143"/>
                    <a:pt x="47" y="143"/>
                    <a:pt x="47" y="143"/>
                  </a:cubicBezTo>
                  <a:cubicBezTo>
                    <a:pt x="47" y="142"/>
                    <a:pt x="47" y="142"/>
                    <a:pt x="47" y="142"/>
                  </a:cubicBezTo>
                  <a:cubicBezTo>
                    <a:pt x="47" y="142"/>
                    <a:pt x="47" y="139"/>
                    <a:pt x="48" y="140"/>
                  </a:cubicBezTo>
                  <a:cubicBezTo>
                    <a:pt x="49" y="140"/>
                    <a:pt x="48" y="140"/>
                    <a:pt x="49" y="140"/>
                  </a:cubicBezTo>
                  <a:cubicBezTo>
                    <a:pt x="49" y="139"/>
                    <a:pt x="49" y="139"/>
                    <a:pt x="49" y="138"/>
                  </a:cubicBezTo>
                  <a:cubicBezTo>
                    <a:pt x="49" y="138"/>
                    <a:pt x="49" y="138"/>
                    <a:pt x="49" y="138"/>
                  </a:cubicBezTo>
                  <a:cubicBezTo>
                    <a:pt x="50" y="138"/>
                    <a:pt x="50" y="137"/>
                    <a:pt x="49" y="137"/>
                  </a:cubicBezTo>
                  <a:cubicBezTo>
                    <a:pt x="49" y="137"/>
                    <a:pt x="50" y="137"/>
                    <a:pt x="49" y="138"/>
                  </a:cubicBezTo>
                  <a:cubicBezTo>
                    <a:pt x="49" y="137"/>
                    <a:pt x="49" y="137"/>
                    <a:pt x="50" y="136"/>
                  </a:cubicBezTo>
                  <a:cubicBezTo>
                    <a:pt x="50" y="137"/>
                    <a:pt x="50" y="137"/>
                    <a:pt x="50" y="137"/>
                  </a:cubicBezTo>
                  <a:cubicBezTo>
                    <a:pt x="50" y="136"/>
                    <a:pt x="50" y="135"/>
                    <a:pt x="51" y="133"/>
                  </a:cubicBezTo>
                  <a:cubicBezTo>
                    <a:pt x="50" y="133"/>
                    <a:pt x="51" y="134"/>
                    <a:pt x="51" y="134"/>
                  </a:cubicBezTo>
                  <a:cubicBezTo>
                    <a:pt x="52" y="133"/>
                    <a:pt x="52" y="131"/>
                    <a:pt x="53" y="130"/>
                  </a:cubicBezTo>
                  <a:cubicBezTo>
                    <a:pt x="53" y="130"/>
                    <a:pt x="52" y="130"/>
                    <a:pt x="53" y="130"/>
                  </a:cubicBezTo>
                  <a:cubicBezTo>
                    <a:pt x="53" y="129"/>
                    <a:pt x="53" y="130"/>
                    <a:pt x="54" y="129"/>
                  </a:cubicBezTo>
                  <a:cubicBezTo>
                    <a:pt x="54" y="129"/>
                    <a:pt x="54" y="129"/>
                    <a:pt x="54" y="128"/>
                  </a:cubicBezTo>
                  <a:cubicBezTo>
                    <a:pt x="54" y="128"/>
                    <a:pt x="54" y="128"/>
                    <a:pt x="54" y="129"/>
                  </a:cubicBezTo>
                  <a:cubicBezTo>
                    <a:pt x="54" y="128"/>
                    <a:pt x="55" y="125"/>
                    <a:pt x="56" y="124"/>
                  </a:cubicBezTo>
                  <a:cubicBezTo>
                    <a:pt x="56" y="124"/>
                    <a:pt x="56" y="124"/>
                    <a:pt x="56" y="122"/>
                  </a:cubicBezTo>
                  <a:cubicBezTo>
                    <a:pt x="57" y="124"/>
                    <a:pt x="57" y="124"/>
                    <a:pt x="57" y="124"/>
                  </a:cubicBezTo>
                  <a:cubicBezTo>
                    <a:pt x="57" y="122"/>
                    <a:pt x="57" y="121"/>
                    <a:pt x="57" y="122"/>
                  </a:cubicBezTo>
                  <a:cubicBezTo>
                    <a:pt x="57" y="121"/>
                    <a:pt x="56" y="125"/>
                    <a:pt x="57" y="124"/>
                  </a:cubicBezTo>
                  <a:cubicBezTo>
                    <a:pt x="57" y="122"/>
                    <a:pt x="57" y="122"/>
                    <a:pt x="57" y="122"/>
                  </a:cubicBezTo>
                  <a:cubicBezTo>
                    <a:pt x="57" y="122"/>
                    <a:pt x="57" y="121"/>
                    <a:pt x="57" y="120"/>
                  </a:cubicBezTo>
                  <a:cubicBezTo>
                    <a:pt x="57" y="120"/>
                    <a:pt x="57" y="121"/>
                    <a:pt x="58" y="121"/>
                  </a:cubicBezTo>
                  <a:cubicBezTo>
                    <a:pt x="58" y="120"/>
                    <a:pt x="58" y="120"/>
                    <a:pt x="58" y="119"/>
                  </a:cubicBezTo>
                  <a:cubicBezTo>
                    <a:pt x="58" y="119"/>
                    <a:pt x="58" y="119"/>
                    <a:pt x="58" y="119"/>
                  </a:cubicBezTo>
                  <a:cubicBezTo>
                    <a:pt x="58" y="118"/>
                    <a:pt x="58" y="118"/>
                    <a:pt x="58" y="118"/>
                  </a:cubicBezTo>
                  <a:cubicBezTo>
                    <a:pt x="58" y="118"/>
                    <a:pt x="58" y="117"/>
                    <a:pt x="59" y="117"/>
                  </a:cubicBezTo>
                  <a:cubicBezTo>
                    <a:pt x="61" y="118"/>
                    <a:pt x="61" y="118"/>
                    <a:pt x="61" y="118"/>
                  </a:cubicBezTo>
                  <a:cubicBezTo>
                    <a:pt x="61" y="117"/>
                    <a:pt x="59" y="117"/>
                    <a:pt x="59" y="117"/>
                  </a:cubicBezTo>
                  <a:cubicBezTo>
                    <a:pt x="59" y="117"/>
                    <a:pt x="59" y="117"/>
                    <a:pt x="61" y="117"/>
                  </a:cubicBezTo>
                  <a:cubicBezTo>
                    <a:pt x="59" y="116"/>
                    <a:pt x="61" y="116"/>
                    <a:pt x="61" y="115"/>
                  </a:cubicBezTo>
                  <a:cubicBezTo>
                    <a:pt x="62" y="115"/>
                    <a:pt x="62" y="112"/>
                    <a:pt x="63" y="112"/>
                  </a:cubicBezTo>
                  <a:cubicBezTo>
                    <a:pt x="63" y="111"/>
                    <a:pt x="63" y="110"/>
                    <a:pt x="63" y="110"/>
                  </a:cubicBezTo>
                  <a:cubicBezTo>
                    <a:pt x="63" y="110"/>
                    <a:pt x="63" y="110"/>
                    <a:pt x="64" y="110"/>
                  </a:cubicBezTo>
                  <a:cubicBezTo>
                    <a:pt x="64" y="110"/>
                    <a:pt x="64" y="110"/>
                    <a:pt x="64" y="110"/>
                  </a:cubicBezTo>
                  <a:cubicBezTo>
                    <a:pt x="64" y="110"/>
                    <a:pt x="64" y="110"/>
                    <a:pt x="65" y="109"/>
                  </a:cubicBezTo>
                  <a:cubicBezTo>
                    <a:pt x="65" y="108"/>
                    <a:pt x="64" y="108"/>
                    <a:pt x="64" y="108"/>
                  </a:cubicBezTo>
                  <a:cubicBezTo>
                    <a:pt x="65" y="108"/>
                    <a:pt x="64" y="106"/>
                    <a:pt x="66" y="106"/>
                  </a:cubicBezTo>
                  <a:cubicBezTo>
                    <a:pt x="66" y="106"/>
                    <a:pt x="66" y="107"/>
                    <a:pt x="66" y="106"/>
                  </a:cubicBezTo>
                  <a:cubicBezTo>
                    <a:pt x="67" y="106"/>
                    <a:pt x="66" y="105"/>
                    <a:pt x="67" y="103"/>
                  </a:cubicBezTo>
                  <a:cubicBezTo>
                    <a:pt x="66" y="103"/>
                    <a:pt x="66" y="103"/>
                    <a:pt x="66" y="103"/>
                  </a:cubicBezTo>
                  <a:cubicBezTo>
                    <a:pt x="67" y="103"/>
                    <a:pt x="66" y="102"/>
                    <a:pt x="67" y="103"/>
                  </a:cubicBezTo>
                  <a:cubicBezTo>
                    <a:pt x="67" y="102"/>
                    <a:pt x="68" y="102"/>
                    <a:pt x="67" y="102"/>
                  </a:cubicBezTo>
                  <a:cubicBezTo>
                    <a:pt x="70" y="100"/>
                    <a:pt x="70" y="98"/>
                    <a:pt x="71" y="97"/>
                  </a:cubicBezTo>
                  <a:cubicBezTo>
                    <a:pt x="71" y="96"/>
                    <a:pt x="71" y="96"/>
                    <a:pt x="71" y="96"/>
                  </a:cubicBezTo>
                  <a:cubicBezTo>
                    <a:pt x="71" y="97"/>
                    <a:pt x="71" y="97"/>
                    <a:pt x="71" y="97"/>
                  </a:cubicBezTo>
                  <a:cubicBezTo>
                    <a:pt x="71" y="97"/>
                    <a:pt x="71" y="97"/>
                    <a:pt x="71" y="97"/>
                  </a:cubicBezTo>
                  <a:cubicBezTo>
                    <a:pt x="71" y="96"/>
                    <a:pt x="71" y="96"/>
                    <a:pt x="71" y="97"/>
                  </a:cubicBezTo>
                  <a:cubicBezTo>
                    <a:pt x="73" y="96"/>
                    <a:pt x="71" y="95"/>
                    <a:pt x="72" y="94"/>
                  </a:cubicBezTo>
                  <a:cubicBezTo>
                    <a:pt x="72" y="94"/>
                    <a:pt x="72" y="94"/>
                    <a:pt x="73" y="93"/>
                  </a:cubicBezTo>
                  <a:cubicBezTo>
                    <a:pt x="72" y="92"/>
                    <a:pt x="72" y="92"/>
                    <a:pt x="72" y="92"/>
                  </a:cubicBezTo>
                  <a:cubicBezTo>
                    <a:pt x="73" y="91"/>
                    <a:pt x="73" y="92"/>
                    <a:pt x="74" y="92"/>
                  </a:cubicBezTo>
                  <a:cubicBezTo>
                    <a:pt x="74" y="91"/>
                    <a:pt x="74" y="91"/>
                    <a:pt x="74" y="91"/>
                  </a:cubicBezTo>
                  <a:cubicBezTo>
                    <a:pt x="75" y="91"/>
                    <a:pt x="75" y="91"/>
                    <a:pt x="75" y="91"/>
                  </a:cubicBezTo>
                  <a:cubicBezTo>
                    <a:pt x="74" y="91"/>
                    <a:pt x="75" y="90"/>
                    <a:pt x="75" y="90"/>
                  </a:cubicBezTo>
                  <a:cubicBezTo>
                    <a:pt x="75" y="90"/>
                    <a:pt x="75" y="90"/>
                    <a:pt x="75" y="90"/>
                  </a:cubicBezTo>
                  <a:cubicBezTo>
                    <a:pt x="75" y="90"/>
                    <a:pt x="76" y="90"/>
                    <a:pt x="76" y="90"/>
                  </a:cubicBezTo>
                  <a:cubicBezTo>
                    <a:pt x="75" y="90"/>
                    <a:pt x="75" y="90"/>
                    <a:pt x="75" y="90"/>
                  </a:cubicBezTo>
                  <a:cubicBezTo>
                    <a:pt x="74" y="90"/>
                    <a:pt x="75" y="90"/>
                    <a:pt x="75" y="90"/>
                  </a:cubicBezTo>
                  <a:cubicBezTo>
                    <a:pt x="75" y="90"/>
                    <a:pt x="75" y="89"/>
                    <a:pt x="76" y="89"/>
                  </a:cubicBezTo>
                  <a:cubicBezTo>
                    <a:pt x="76" y="88"/>
                    <a:pt x="76" y="88"/>
                    <a:pt x="76" y="88"/>
                  </a:cubicBezTo>
                  <a:cubicBezTo>
                    <a:pt x="76" y="88"/>
                    <a:pt x="76" y="86"/>
                    <a:pt x="76" y="88"/>
                  </a:cubicBezTo>
                  <a:cubicBezTo>
                    <a:pt x="76" y="88"/>
                    <a:pt x="76" y="88"/>
                    <a:pt x="76" y="88"/>
                  </a:cubicBezTo>
                  <a:cubicBezTo>
                    <a:pt x="77" y="88"/>
                    <a:pt x="77" y="88"/>
                    <a:pt x="77" y="88"/>
                  </a:cubicBezTo>
                  <a:cubicBezTo>
                    <a:pt x="77" y="86"/>
                    <a:pt x="76" y="86"/>
                    <a:pt x="76" y="85"/>
                  </a:cubicBezTo>
                  <a:cubicBezTo>
                    <a:pt x="76" y="86"/>
                    <a:pt x="77" y="86"/>
                    <a:pt x="77" y="86"/>
                  </a:cubicBezTo>
                  <a:cubicBezTo>
                    <a:pt x="77" y="86"/>
                    <a:pt x="77" y="86"/>
                    <a:pt x="77" y="86"/>
                  </a:cubicBezTo>
                  <a:cubicBezTo>
                    <a:pt x="77" y="85"/>
                    <a:pt x="77" y="85"/>
                    <a:pt x="77" y="85"/>
                  </a:cubicBezTo>
                  <a:cubicBezTo>
                    <a:pt x="77" y="85"/>
                    <a:pt x="77" y="85"/>
                    <a:pt x="77" y="85"/>
                  </a:cubicBezTo>
                  <a:cubicBezTo>
                    <a:pt x="77" y="85"/>
                    <a:pt x="78" y="84"/>
                    <a:pt x="77" y="83"/>
                  </a:cubicBezTo>
                  <a:cubicBezTo>
                    <a:pt x="77" y="83"/>
                    <a:pt x="78" y="83"/>
                    <a:pt x="78" y="83"/>
                  </a:cubicBezTo>
                  <a:cubicBezTo>
                    <a:pt x="78" y="83"/>
                    <a:pt x="78" y="83"/>
                    <a:pt x="78" y="83"/>
                  </a:cubicBezTo>
                  <a:cubicBezTo>
                    <a:pt x="79" y="83"/>
                    <a:pt x="79" y="83"/>
                    <a:pt x="79" y="82"/>
                  </a:cubicBezTo>
                  <a:cubicBezTo>
                    <a:pt x="79" y="82"/>
                    <a:pt x="79" y="82"/>
                    <a:pt x="79" y="82"/>
                  </a:cubicBezTo>
                  <a:cubicBezTo>
                    <a:pt x="79" y="82"/>
                    <a:pt x="80" y="81"/>
                    <a:pt x="79" y="81"/>
                  </a:cubicBezTo>
                  <a:cubicBezTo>
                    <a:pt x="80" y="80"/>
                    <a:pt x="81" y="81"/>
                    <a:pt x="81" y="80"/>
                  </a:cubicBezTo>
                  <a:cubicBezTo>
                    <a:pt x="81" y="80"/>
                    <a:pt x="81" y="79"/>
                    <a:pt x="80" y="79"/>
                  </a:cubicBezTo>
                  <a:cubicBezTo>
                    <a:pt x="81" y="78"/>
                    <a:pt x="81" y="76"/>
                    <a:pt x="83" y="75"/>
                  </a:cubicBezTo>
                  <a:cubicBezTo>
                    <a:pt x="83" y="75"/>
                    <a:pt x="82" y="75"/>
                    <a:pt x="83" y="75"/>
                  </a:cubicBezTo>
                  <a:cubicBezTo>
                    <a:pt x="84" y="73"/>
                    <a:pt x="84" y="71"/>
                    <a:pt x="85" y="70"/>
                  </a:cubicBezTo>
                  <a:cubicBezTo>
                    <a:pt x="85" y="71"/>
                    <a:pt x="85" y="70"/>
                    <a:pt x="85" y="70"/>
                  </a:cubicBezTo>
                  <a:cubicBezTo>
                    <a:pt x="87" y="70"/>
                    <a:pt x="87" y="70"/>
                    <a:pt x="87" y="70"/>
                  </a:cubicBezTo>
                  <a:cubicBezTo>
                    <a:pt x="85" y="69"/>
                    <a:pt x="85" y="69"/>
                    <a:pt x="84" y="70"/>
                  </a:cubicBezTo>
                  <a:cubicBezTo>
                    <a:pt x="85" y="68"/>
                    <a:pt x="87" y="67"/>
                    <a:pt x="87" y="67"/>
                  </a:cubicBezTo>
                  <a:cubicBezTo>
                    <a:pt x="87" y="66"/>
                    <a:pt x="87" y="66"/>
                    <a:pt x="87" y="66"/>
                  </a:cubicBezTo>
                  <a:cubicBezTo>
                    <a:pt x="88" y="67"/>
                    <a:pt x="88" y="66"/>
                    <a:pt x="88" y="65"/>
                  </a:cubicBezTo>
                  <a:cubicBezTo>
                    <a:pt x="88" y="65"/>
                    <a:pt x="88" y="65"/>
                    <a:pt x="88" y="65"/>
                  </a:cubicBezTo>
                  <a:cubicBezTo>
                    <a:pt x="89" y="65"/>
                    <a:pt x="89" y="65"/>
                    <a:pt x="89" y="65"/>
                  </a:cubicBezTo>
                  <a:cubicBezTo>
                    <a:pt x="89" y="64"/>
                    <a:pt x="88" y="64"/>
                    <a:pt x="89" y="64"/>
                  </a:cubicBezTo>
                  <a:cubicBezTo>
                    <a:pt x="89" y="64"/>
                    <a:pt x="89" y="64"/>
                    <a:pt x="89" y="64"/>
                  </a:cubicBezTo>
                  <a:cubicBezTo>
                    <a:pt x="89" y="63"/>
                    <a:pt x="89" y="62"/>
                    <a:pt x="90" y="62"/>
                  </a:cubicBezTo>
                  <a:cubicBezTo>
                    <a:pt x="91" y="62"/>
                    <a:pt x="91" y="62"/>
                    <a:pt x="91" y="62"/>
                  </a:cubicBezTo>
                  <a:cubicBezTo>
                    <a:pt x="91" y="62"/>
                    <a:pt x="91" y="61"/>
                    <a:pt x="90" y="61"/>
                  </a:cubicBezTo>
                  <a:cubicBezTo>
                    <a:pt x="91" y="61"/>
                    <a:pt x="91" y="59"/>
                    <a:pt x="91" y="59"/>
                  </a:cubicBezTo>
                  <a:cubicBezTo>
                    <a:pt x="91" y="56"/>
                    <a:pt x="93" y="54"/>
                    <a:pt x="94" y="52"/>
                  </a:cubicBezTo>
                  <a:cubicBezTo>
                    <a:pt x="94" y="52"/>
                    <a:pt x="94" y="52"/>
                    <a:pt x="94" y="52"/>
                  </a:cubicBezTo>
                  <a:cubicBezTo>
                    <a:pt x="95" y="52"/>
                    <a:pt x="94" y="52"/>
                    <a:pt x="94" y="52"/>
                  </a:cubicBezTo>
                  <a:cubicBezTo>
                    <a:pt x="94" y="52"/>
                    <a:pt x="95" y="51"/>
                    <a:pt x="95" y="52"/>
                  </a:cubicBezTo>
                  <a:cubicBezTo>
                    <a:pt x="97" y="51"/>
                    <a:pt x="95" y="51"/>
                    <a:pt x="97" y="49"/>
                  </a:cubicBezTo>
                  <a:cubicBezTo>
                    <a:pt x="95" y="49"/>
                    <a:pt x="97" y="51"/>
                    <a:pt x="95" y="49"/>
                  </a:cubicBezTo>
                  <a:cubicBezTo>
                    <a:pt x="97" y="49"/>
                    <a:pt x="97" y="49"/>
                    <a:pt x="97" y="49"/>
                  </a:cubicBezTo>
                  <a:cubicBezTo>
                    <a:pt x="97" y="49"/>
                    <a:pt x="97" y="49"/>
                    <a:pt x="97" y="49"/>
                  </a:cubicBezTo>
                  <a:cubicBezTo>
                    <a:pt x="97" y="49"/>
                    <a:pt x="97" y="49"/>
                    <a:pt x="97" y="49"/>
                  </a:cubicBezTo>
                  <a:cubicBezTo>
                    <a:pt x="98" y="48"/>
                    <a:pt x="98" y="51"/>
                    <a:pt x="98" y="51"/>
                  </a:cubicBezTo>
                  <a:cubicBezTo>
                    <a:pt x="98" y="49"/>
                    <a:pt x="98" y="49"/>
                    <a:pt x="98" y="49"/>
                  </a:cubicBezTo>
                  <a:cubicBezTo>
                    <a:pt x="99" y="49"/>
                    <a:pt x="98" y="52"/>
                    <a:pt x="99" y="51"/>
                  </a:cubicBezTo>
                  <a:cubicBezTo>
                    <a:pt x="99" y="49"/>
                    <a:pt x="99" y="49"/>
                    <a:pt x="98" y="49"/>
                  </a:cubicBezTo>
                  <a:cubicBezTo>
                    <a:pt x="98" y="48"/>
                    <a:pt x="98" y="48"/>
                    <a:pt x="98" y="47"/>
                  </a:cubicBezTo>
                  <a:cubicBezTo>
                    <a:pt x="98" y="47"/>
                    <a:pt x="98" y="48"/>
                    <a:pt x="98" y="48"/>
                  </a:cubicBezTo>
                  <a:cubicBezTo>
                    <a:pt x="99" y="48"/>
                    <a:pt x="98" y="47"/>
                    <a:pt x="99" y="46"/>
                  </a:cubicBezTo>
                  <a:cubicBezTo>
                    <a:pt x="98" y="47"/>
                    <a:pt x="98" y="46"/>
                    <a:pt x="98" y="45"/>
                  </a:cubicBezTo>
                  <a:cubicBezTo>
                    <a:pt x="98" y="45"/>
                    <a:pt x="98" y="46"/>
                    <a:pt x="99" y="45"/>
                  </a:cubicBezTo>
                  <a:cubicBezTo>
                    <a:pt x="98" y="45"/>
                    <a:pt x="99" y="44"/>
                    <a:pt x="98" y="45"/>
                  </a:cubicBezTo>
                  <a:cubicBezTo>
                    <a:pt x="98" y="44"/>
                    <a:pt x="99" y="44"/>
                    <a:pt x="98" y="43"/>
                  </a:cubicBezTo>
                  <a:cubicBezTo>
                    <a:pt x="99" y="43"/>
                    <a:pt x="99" y="45"/>
                    <a:pt x="100" y="44"/>
                  </a:cubicBezTo>
                  <a:cubicBezTo>
                    <a:pt x="99" y="44"/>
                    <a:pt x="100" y="42"/>
                    <a:pt x="99" y="42"/>
                  </a:cubicBezTo>
                  <a:cubicBezTo>
                    <a:pt x="99" y="42"/>
                    <a:pt x="100" y="42"/>
                    <a:pt x="100" y="43"/>
                  </a:cubicBezTo>
                  <a:cubicBezTo>
                    <a:pt x="100" y="42"/>
                    <a:pt x="99" y="41"/>
                    <a:pt x="101" y="41"/>
                  </a:cubicBezTo>
                  <a:cubicBezTo>
                    <a:pt x="100" y="41"/>
                    <a:pt x="100" y="41"/>
                    <a:pt x="100" y="41"/>
                  </a:cubicBezTo>
                  <a:cubicBezTo>
                    <a:pt x="101" y="41"/>
                    <a:pt x="101" y="41"/>
                    <a:pt x="101" y="41"/>
                  </a:cubicBezTo>
                  <a:cubicBezTo>
                    <a:pt x="101" y="40"/>
                    <a:pt x="101" y="39"/>
                    <a:pt x="102" y="39"/>
                  </a:cubicBezTo>
                  <a:cubicBezTo>
                    <a:pt x="102" y="39"/>
                    <a:pt x="103" y="38"/>
                    <a:pt x="102" y="38"/>
                  </a:cubicBezTo>
                  <a:cubicBezTo>
                    <a:pt x="101" y="39"/>
                    <a:pt x="102" y="39"/>
                    <a:pt x="101" y="39"/>
                  </a:cubicBezTo>
                  <a:cubicBezTo>
                    <a:pt x="102" y="39"/>
                    <a:pt x="101" y="38"/>
                    <a:pt x="101" y="37"/>
                  </a:cubicBezTo>
                  <a:cubicBezTo>
                    <a:pt x="102" y="38"/>
                    <a:pt x="102" y="38"/>
                    <a:pt x="102" y="38"/>
                  </a:cubicBezTo>
                  <a:cubicBezTo>
                    <a:pt x="102" y="37"/>
                    <a:pt x="102" y="37"/>
                    <a:pt x="102" y="36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6"/>
                    <a:pt x="102" y="36"/>
                    <a:pt x="102" y="36"/>
                  </a:cubicBezTo>
                  <a:cubicBezTo>
                    <a:pt x="102" y="35"/>
                    <a:pt x="103" y="36"/>
                    <a:pt x="103" y="35"/>
                  </a:cubicBezTo>
                  <a:cubicBezTo>
                    <a:pt x="103" y="36"/>
                    <a:pt x="103" y="36"/>
                    <a:pt x="103" y="36"/>
                  </a:cubicBezTo>
                  <a:cubicBezTo>
                    <a:pt x="104" y="36"/>
                    <a:pt x="104" y="36"/>
                    <a:pt x="104" y="36"/>
                  </a:cubicBezTo>
                  <a:cubicBezTo>
                    <a:pt x="104" y="35"/>
                    <a:pt x="103" y="35"/>
                    <a:pt x="103" y="35"/>
                  </a:cubicBezTo>
                  <a:cubicBezTo>
                    <a:pt x="103" y="35"/>
                    <a:pt x="104" y="35"/>
                    <a:pt x="103" y="35"/>
                  </a:cubicBezTo>
                  <a:cubicBezTo>
                    <a:pt x="104" y="35"/>
                    <a:pt x="104" y="35"/>
                    <a:pt x="104" y="35"/>
                  </a:cubicBezTo>
                  <a:cubicBezTo>
                    <a:pt x="104" y="35"/>
                    <a:pt x="105" y="35"/>
                    <a:pt x="105" y="35"/>
                  </a:cubicBezTo>
                  <a:cubicBezTo>
                    <a:pt x="105" y="34"/>
                    <a:pt x="105" y="32"/>
                    <a:pt x="104" y="34"/>
                  </a:cubicBezTo>
                  <a:cubicBezTo>
                    <a:pt x="104" y="32"/>
                    <a:pt x="105" y="32"/>
                    <a:pt x="105" y="34"/>
                  </a:cubicBezTo>
                  <a:cubicBezTo>
                    <a:pt x="105" y="32"/>
                    <a:pt x="104" y="32"/>
                    <a:pt x="105" y="32"/>
                  </a:cubicBezTo>
                  <a:cubicBezTo>
                    <a:pt x="105" y="32"/>
                    <a:pt x="106" y="31"/>
                    <a:pt x="107" y="31"/>
                  </a:cubicBezTo>
                  <a:cubicBezTo>
                    <a:pt x="107" y="32"/>
                    <a:pt x="107" y="32"/>
                    <a:pt x="107" y="32"/>
                  </a:cubicBezTo>
                  <a:cubicBezTo>
                    <a:pt x="107" y="31"/>
                    <a:pt x="107" y="31"/>
                    <a:pt x="107" y="31"/>
                  </a:cubicBezTo>
                  <a:cubicBezTo>
                    <a:pt x="108" y="32"/>
                    <a:pt x="108" y="31"/>
                    <a:pt x="108" y="32"/>
                  </a:cubicBezTo>
                  <a:cubicBezTo>
                    <a:pt x="109" y="32"/>
                    <a:pt x="109" y="31"/>
                    <a:pt x="109" y="31"/>
                  </a:cubicBezTo>
                  <a:cubicBezTo>
                    <a:pt x="107" y="31"/>
                    <a:pt x="108" y="29"/>
                    <a:pt x="107" y="29"/>
                  </a:cubicBezTo>
                  <a:cubicBezTo>
                    <a:pt x="107" y="28"/>
                    <a:pt x="109" y="29"/>
                    <a:pt x="109" y="28"/>
                  </a:cubicBezTo>
                  <a:cubicBezTo>
                    <a:pt x="108" y="28"/>
                    <a:pt x="108" y="27"/>
                    <a:pt x="108" y="28"/>
                  </a:cubicBezTo>
                  <a:cubicBezTo>
                    <a:pt x="108" y="27"/>
                    <a:pt x="107" y="27"/>
                    <a:pt x="108" y="26"/>
                  </a:cubicBezTo>
                  <a:cubicBezTo>
                    <a:pt x="108" y="27"/>
                    <a:pt x="109" y="26"/>
                    <a:pt x="109" y="27"/>
                  </a:cubicBezTo>
                  <a:cubicBezTo>
                    <a:pt x="109" y="28"/>
                    <a:pt x="109" y="28"/>
                    <a:pt x="109" y="28"/>
                  </a:cubicBezTo>
                  <a:cubicBezTo>
                    <a:pt x="109" y="28"/>
                    <a:pt x="110" y="28"/>
                    <a:pt x="110" y="28"/>
                  </a:cubicBezTo>
                  <a:cubicBezTo>
                    <a:pt x="110" y="27"/>
                    <a:pt x="111" y="27"/>
                    <a:pt x="110" y="27"/>
                  </a:cubicBezTo>
                  <a:cubicBezTo>
                    <a:pt x="110" y="26"/>
                    <a:pt x="110" y="27"/>
                    <a:pt x="109" y="27"/>
                  </a:cubicBezTo>
                  <a:cubicBezTo>
                    <a:pt x="110" y="26"/>
                    <a:pt x="111" y="26"/>
                    <a:pt x="110" y="25"/>
                  </a:cubicBezTo>
                  <a:cubicBezTo>
                    <a:pt x="110" y="26"/>
                    <a:pt x="109" y="25"/>
                    <a:pt x="109" y="25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09" y="25"/>
                    <a:pt x="109" y="25"/>
                    <a:pt x="109" y="25"/>
                  </a:cubicBezTo>
                  <a:cubicBezTo>
                    <a:pt x="110" y="24"/>
                    <a:pt x="109" y="24"/>
                    <a:pt x="109" y="22"/>
                  </a:cubicBezTo>
                  <a:cubicBezTo>
                    <a:pt x="110" y="22"/>
                    <a:pt x="110" y="22"/>
                    <a:pt x="110" y="22"/>
                  </a:cubicBezTo>
                  <a:cubicBezTo>
                    <a:pt x="111" y="22"/>
                    <a:pt x="109" y="24"/>
                    <a:pt x="110" y="25"/>
                  </a:cubicBezTo>
                  <a:cubicBezTo>
                    <a:pt x="111" y="24"/>
                    <a:pt x="110" y="22"/>
                    <a:pt x="111" y="22"/>
                  </a:cubicBezTo>
                  <a:cubicBezTo>
                    <a:pt x="111" y="22"/>
                    <a:pt x="111" y="22"/>
                    <a:pt x="111" y="24"/>
                  </a:cubicBezTo>
                  <a:cubicBezTo>
                    <a:pt x="111" y="22"/>
                    <a:pt x="112" y="24"/>
                    <a:pt x="111" y="21"/>
                  </a:cubicBezTo>
                  <a:cubicBezTo>
                    <a:pt x="111" y="21"/>
                    <a:pt x="111" y="21"/>
                    <a:pt x="111" y="21"/>
                  </a:cubicBezTo>
                  <a:cubicBezTo>
                    <a:pt x="111" y="21"/>
                    <a:pt x="111" y="20"/>
                    <a:pt x="111" y="19"/>
                  </a:cubicBezTo>
                  <a:cubicBezTo>
                    <a:pt x="112" y="20"/>
                    <a:pt x="112" y="18"/>
                    <a:pt x="114" y="19"/>
                  </a:cubicBezTo>
                  <a:cubicBezTo>
                    <a:pt x="112" y="19"/>
                    <a:pt x="111" y="21"/>
                    <a:pt x="111" y="21"/>
                  </a:cubicBezTo>
                  <a:cubicBezTo>
                    <a:pt x="114" y="21"/>
                    <a:pt x="111" y="22"/>
                    <a:pt x="112" y="22"/>
                  </a:cubicBezTo>
                  <a:cubicBezTo>
                    <a:pt x="112" y="21"/>
                    <a:pt x="114" y="22"/>
                    <a:pt x="115" y="22"/>
                  </a:cubicBezTo>
                  <a:cubicBezTo>
                    <a:pt x="115" y="22"/>
                    <a:pt x="115" y="22"/>
                    <a:pt x="115" y="21"/>
                  </a:cubicBezTo>
                  <a:cubicBezTo>
                    <a:pt x="114" y="21"/>
                    <a:pt x="114" y="21"/>
                    <a:pt x="112" y="21"/>
                  </a:cubicBezTo>
                  <a:cubicBezTo>
                    <a:pt x="114" y="21"/>
                    <a:pt x="114" y="20"/>
                    <a:pt x="114" y="19"/>
                  </a:cubicBezTo>
                  <a:cubicBezTo>
                    <a:pt x="115" y="19"/>
                    <a:pt x="115" y="19"/>
                    <a:pt x="115" y="20"/>
                  </a:cubicBezTo>
                  <a:cubicBezTo>
                    <a:pt x="115" y="18"/>
                    <a:pt x="116" y="17"/>
                    <a:pt x="117" y="16"/>
                  </a:cubicBezTo>
                  <a:cubicBezTo>
                    <a:pt x="116" y="16"/>
                    <a:pt x="118" y="15"/>
                    <a:pt x="117" y="15"/>
                  </a:cubicBezTo>
                  <a:cubicBezTo>
                    <a:pt x="116" y="15"/>
                    <a:pt x="115" y="15"/>
                    <a:pt x="115" y="15"/>
                  </a:cubicBezTo>
                  <a:cubicBezTo>
                    <a:pt x="115" y="15"/>
                    <a:pt x="115" y="15"/>
                    <a:pt x="116" y="15"/>
                  </a:cubicBezTo>
                  <a:cubicBezTo>
                    <a:pt x="115" y="14"/>
                    <a:pt x="117" y="15"/>
                    <a:pt x="116" y="14"/>
                  </a:cubicBezTo>
                  <a:cubicBezTo>
                    <a:pt x="116" y="15"/>
                    <a:pt x="117" y="15"/>
                    <a:pt x="118" y="15"/>
                  </a:cubicBezTo>
                  <a:cubicBezTo>
                    <a:pt x="118" y="14"/>
                    <a:pt x="118" y="15"/>
                    <a:pt x="118" y="15"/>
                  </a:cubicBezTo>
                  <a:cubicBezTo>
                    <a:pt x="118" y="14"/>
                    <a:pt x="118" y="13"/>
                    <a:pt x="118" y="12"/>
                  </a:cubicBezTo>
                  <a:cubicBezTo>
                    <a:pt x="120" y="11"/>
                    <a:pt x="120" y="9"/>
                    <a:pt x="121" y="8"/>
                  </a:cubicBezTo>
                  <a:cubicBezTo>
                    <a:pt x="121" y="8"/>
                    <a:pt x="123" y="8"/>
                    <a:pt x="123" y="8"/>
                  </a:cubicBezTo>
                  <a:cubicBezTo>
                    <a:pt x="123" y="8"/>
                    <a:pt x="121" y="8"/>
                    <a:pt x="123" y="8"/>
                  </a:cubicBezTo>
                  <a:cubicBezTo>
                    <a:pt x="123" y="8"/>
                    <a:pt x="123" y="8"/>
                    <a:pt x="123" y="8"/>
                  </a:cubicBezTo>
                  <a:cubicBezTo>
                    <a:pt x="123" y="8"/>
                    <a:pt x="125" y="7"/>
                    <a:pt x="124" y="6"/>
                  </a:cubicBezTo>
                  <a:cubicBezTo>
                    <a:pt x="124" y="6"/>
                    <a:pt x="124" y="6"/>
                    <a:pt x="124" y="6"/>
                  </a:cubicBezTo>
                  <a:cubicBezTo>
                    <a:pt x="124" y="6"/>
                    <a:pt x="124" y="6"/>
                    <a:pt x="124" y="6"/>
                  </a:cubicBezTo>
                  <a:cubicBezTo>
                    <a:pt x="125" y="6"/>
                    <a:pt x="125" y="6"/>
                    <a:pt x="125" y="6"/>
                  </a:cubicBezTo>
                  <a:cubicBezTo>
                    <a:pt x="125" y="6"/>
                    <a:pt x="125" y="4"/>
                    <a:pt x="125" y="3"/>
                  </a:cubicBezTo>
                  <a:cubicBezTo>
                    <a:pt x="125" y="3"/>
                    <a:pt x="125" y="3"/>
                    <a:pt x="125" y="3"/>
                  </a:cubicBezTo>
                  <a:cubicBezTo>
                    <a:pt x="125" y="2"/>
                    <a:pt x="125" y="2"/>
                    <a:pt x="126" y="1"/>
                  </a:cubicBezTo>
                  <a:cubicBezTo>
                    <a:pt x="126" y="1"/>
                    <a:pt x="126" y="1"/>
                    <a:pt x="126" y="1"/>
                  </a:cubicBezTo>
                  <a:cubicBezTo>
                    <a:pt x="126" y="1"/>
                    <a:pt x="126" y="1"/>
                    <a:pt x="126" y="1"/>
                  </a:cubicBezTo>
                  <a:cubicBezTo>
                    <a:pt x="127" y="1"/>
                    <a:pt x="127" y="1"/>
                    <a:pt x="127" y="0"/>
                  </a:cubicBezTo>
                  <a:cubicBezTo>
                    <a:pt x="127" y="2"/>
                    <a:pt x="127" y="2"/>
                    <a:pt x="127" y="2"/>
                  </a:cubicBezTo>
                  <a:cubicBezTo>
                    <a:pt x="127" y="2"/>
                    <a:pt x="127" y="1"/>
                    <a:pt x="126" y="1"/>
                  </a:cubicBezTo>
                  <a:cubicBezTo>
                    <a:pt x="126" y="2"/>
                    <a:pt x="126" y="2"/>
                    <a:pt x="126" y="2"/>
                  </a:cubicBezTo>
                  <a:cubicBezTo>
                    <a:pt x="126" y="2"/>
                    <a:pt x="126" y="2"/>
                    <a:pt x="126" y="2"/>
                  </a:cubicBezTo>
                  <a:cubicBezTo>
                    <a:pt x="127" y="2"/>
                    <a:pt x="126" y="2"/>
                    <a:pt x="127" y="3"/>
                  </a:cubicBezTo>
                  <a:cubicBezTo>
                    <a:pt x="127" y="3"/>
                    <a:pt x="127" y="3"/>
                    <a:pt x="127" y="2"/>
                  </a:cubicBezTo>
                  <a:cubicBezTo>
                    <a:pt x="127" y="3"/>
                    <a:pt x="127" y="3"/>
                    <a:pt x="126" y="4"/>
                  </a:cubicBezTo>
                  <a:cubicBezTo>
                    <a:pt x="126" y="3"/>
                    <a:pt x="126" y="4"/>
                    <a:pt x="126" y="4"/>
                  </a:cubicBezTo>
                  <a:cubicBezTo>
                    <a:pt x="126" y="4"/>
                    <a:pt x="126" y="6"/>
                    <a:pt x="126" y="7"/>
                  </a:cubicBezTo>
                  <a:cubicBezTo>
                    <a:pt x="125" y="7"/>
                    <a:pt x="125" y="8"/>
                    <a:pt x="125" y="8"/>
                  </a:cubicBezTo>
                  <a:cubicBezTo>
                    <a:pt x="125" y="8"/>
                    <a:pt x="125" y="8"/>
                    <a:pt x="125" y="7"/>
                  </a:cubicBezTo>
                  <a:cubicBezTo>
                    <a:pt x="124" y="8"/>
                    <a:pt x="125" y="8"/>
                    <a:pt x="124" y="8"/>
                  </a:cubicBezTo>
                  <a:cubicBezTo>
                    <a:pt x="124" y="8"/>
                    <a:pt x="125" y="8"/>
                    <a:pt x="125" y="9"/>
                  </a:cubicBezTo>
                  <a:cubicBezTo>
                    <a:pt x="124" y="9"/>
                    <a:pt x="124" y="9"/>
                    <a:pt x="124" y="9"/>
                  </a:cubicBezTo>
                  <a:cubicBezTo>
                    <a:pt x="124" y="10"/>
                    <a:pt x="125" y="10"/>
                    <a:pt x="124" y="11"/>
                  </a:cubicBezTo>
                  <a:cubicBezTo>
                    <a:pt x="123" y="12"/>
                    <a:pt x="121" y="14"/>
                    <a:pt x="120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0" y="16"/>
                    <a:pt x="119" y="17"/>
                    <a:pt x="119" y="18"/>
                  </a:cubicBezTo>
                  <a:cubicBezTo>
                    <a:pt x="118" y="20"/>
                    <a:pt x="118" y="21"/>
                    <a:pt x="117" y="21"/>
                  </a:cubicBezTo>
                  <a:cubicBezTo>
                    <a:pt x="116" y="25"/>
                    <a:pt x="115" y="28"/>
                    <a:pt x="114" y="29"/>
                  </a:cubicBezTo>
                  <a:cubicBezTo>
                    <a:pt x="112" y="28"/>
                    <a:pt x="112" y="28"/>
                    <a:pt x="112" y="28"/>
                  </a:cubicBezTo>
                  <a:cubicBezTo>
                    <a:pt x="112" y="29"/>
                    <a:pt x="112" y="29"/>
                    <a:pt x="112" y="29"/>
                  </a:cubicBezTo>
                  <a:cubicBezTo>
                    <a:pt x="112" y="29"/>
                    <a:pt x="112" y="30"/>
                    <a:pt x="112" y="31"/>
                  </a:cubicBezTo>
                  <a:cubicBezTo>
                    <a:pt x="111" y="32"/>
                    <a:pt x="111" y="35"/>
                    <a:pt x="111" y="35"/>
                  </a:cubicBezTo>
                  <a:cubicBezTo>
                    <a:pt x="111" y="35"/>
                    <a:pt x="111" y="35"/>
                    <a:pt x="111" y="35"/>
                  </a:cubicBezTo>
                  <a:cubicBezTo>
                    <a:pt x="111" y="36"/>
                    <a:pt x="110" y="37"/>
                    <a:pt x="109" y="38"/>
                  </a:cubicBezTo>
                  <a:cubicBezTo>
                    <a:pt x="108" y="38"/>
                    <a:pt x="108" y="38"/>
                    <a:pt x="108" y="39"/>
                  </a:cubicBezTo>
                  <a:cubicBezTo>
                    <a:pt x="108" y="40"/>
                    <a:pt x="108" y="40"/>
                    <a:pt x="108" y="42"/>
                  </a:cubicBezTo>
                  <a:cubicBezTo>
                    <a:pt x="107" y="42"/>
                    <a:pt x="106" y="44"/>
                    <a:pt x="106" y="44"/>
                  </a:cubicBezTo>
                  <a:cubicBezTo>
                    <a:pt x="105" y="48"/>
                    <a:pt x="102" y="51"/>
                    <a:pt x="101" y="54"/>
                  </a:cubicBezTo>
                  <a:cubicBezTo>
                    <a:pt x="101" y="54"/>
                    <a:pt x="101" y="54"/>
                    <a:pt x="101" y="54"/>
                  </a:cubicBezTo>
                  <a:cubicBezTo>
                    <a:pt x="100" y="57"/>
                    <a:pt x="98" y="61"/>
                    <a:pt x="97" y="63"/>
                  </a:cubicBezTo>
                  <a:cubicBezTo>
                    <a:pt x="95" y="62"/>
                    <a:pt x="95" y="62"/>
                    <a:pt x="95" y="62"/>
                  </a:cubicBezTo>
                  <a:cubicBezTo>
                    <a:pt x="95" y="64"/>
                    <a:pt x="95" y="64"/>
                    <a:pt x="95" y="64"/>
                  </a:cubicBezTo>
                  <a:cubicBezTo>
                    <a:pt x="95" y="65"/>
                    <a:pt x="95" y="66"/>
                    <a:pt x="94" y="66"/>
                  </a:cubicBezTo>
                  <a:cubicBezTo>
                    <a:pt x="93" y="67"/>
                    <a:pt x="94" y="67"/>
                    <a:pt x="93" y="68"/>
                  </a:cubicBezTo>
                  <a:cubicBezTo>
                    <a:pt x="92" y="70"/>
                    <a:pt x="92" y="70"/>
                    <a:pt x="91" y="72"/>
                  </a:cubicBezTo>
                  <a:cubicBezTo>
                    <a:pt x="91" y="72"/>
                    <a:pt x="91" y="72"/>
                    <a:pt x="91" y="72"/>
                  </a:cubicBezTo>
                  <a:cubicBezTo>
                    <a:pt x="91" y="71"/>
                    <a:pt x="91" y="71"/>
                    <a:pt x="91" y="71"/>
                  </a:cubicBezTo>
                  <a:cubicBezTo>
                    <a:pt x="91" y="72"/>
                    <a:pt x="90" y="73"/>
                    <a:pt x="91" y="73"/>
                  </a:cubicBezTo>
                  <a:cubicBezTo>
                    <a:pt x="90" y="75"/>
                    <a:pt x="90" y="78"/>
                    <a:pt x="88" y="79"/>
                  </a:cubicBezTo>
                  <a:cubicBezTo>
                    <a:pt x="89" y="79"/>
                    <a:pt x="88" y="79"/>
                    <a:pt x="88" y="80"/>
                  </a:cubicBezTo>
                  <a:cubicBezTo>
                    <a:pt x="88" y="81"/>
                    <a:pt x="85" y="82"/>
                    <a:pt x="85" y="83"/>
                  </a:cubicBezTo>
                  <a:cubicBezTo>
                    <a:pt x="85" y="83"/>
                    <a:pt x="85" y="83"/>
                    <a:pt x="84" y="83"/>
                  </a:cubicBezTo>
                  <a:cubicBezTo>
                    <a:pt x="85" y="83"/>
                    <a:pt x="85" y="83"/>
                    <a:pt x="85" y="83"/>
                  </a:cubicBezTo>
                  <a:cubicBezTo>
                    <a:pt x="84" y="86"/>
                    <a:pt x="82" y="89"/>
                    <a:pt x="81" y="90"/>
                  </a:cubicBezTo>
                  <a:cubicBezTo>
                    <a:pt x="80" y="94"/>
                    <a:pt x="77" y="98"/>
                    <a:pt x="75" y="102"/>
                  </a:cubicBezTo>
                  <a:cubicBezTo>
                    <a:pt x="75" y="101"/>
                    <a:pt x="75" y="101"/>
                    <a:pt x="75" y="101"/>
                  </a:cubicBezTo>
                  <a:cubicBezTo>
                    <a:pt x="75" y="103"/>
                    <a:pt x="73" y="103"/>
                    <a:pt x="73" y="105"/>
                  </a:cubicBezTo>
                  <a:cubicBezTo>
                    <a:pt x="73" y="106"/>
                    <a:pt x="73" y="107"/>
                    <a:pt x="72" y="106"/>
                  </a:cubicBezTo>
                  <a:cubicBezTo>
                    <a:pt x="72" y="107"/>
                    <a:pt x="71" y="109"/>
                    <a:pt x="71" y="110"/>
                  </a:cubicBezTo>
                  <a:cubicBezTo>
                    <a:pt x="71" y="110"/>
                    <a:pt x="71" y="110"/>
                    <a:pt x="71" y="110"/>
                  </a:cubicBezTo>
                  <a:cubicBezTo>
                    <a:pt x="70" y="110"/>
                    <a:pt x="70" y="112"/>
                    <a:pt x="68" y="113"/>
                  </a:cubicBezTo>
                  <a:cubicBezTo>
                    <a:pt x="68" y="112"/>
                    <a:pt x="68" y="112"/>
                    <a:pt x="68" y="112"/>
                  </a:cubicBezTo>
                  <a:cubicBezTo>
                    <a:pt x="67" y="113"/>
                    <a:pt x="68" y="115"/>
                    <a:pt x="67" y="115"/>
                  </a:cubicBezTo>
                  <a:cubicBezTo>
                    <a:pt x="67" y="115"/>
                    <a:pt x="67" y="115"/>
                    <a:pt x="67" y="115"/>
                  </a:cubicBezTo>
                  <a:cubicBezTo>
                    <a:pt x="65" y="117"/>
                    <a:pt x="64" y="121"/>
                    <a:pt x="63" y="125"/>
                  </a:cubicBezTo>
                  <a:cubicBezTo>
                    <a:pt x="61" y="127"/>
                    <a:pt x="61" y="124"/>
                    <a:pt x="61" y="126"/>
                  </a:cubicBezTo>
                  <a:cubicBezTo>
                    <a:pt x="61" y="126"/>
                    <a:pt x="61" y="127"/>
                    <a:pt x="61" y="126"/>
                  </a:cubicBezTo>
                  <a:cubicBezTo>
                    <a:pt x="61" y="127"/>
                    <a:pt x="58" y="127"/>
                    <a:pt x="58" y="128"/>
                  </a:cubicBezTo>
                  <a:cubicBezTo>
                    <a:pt x="59" y="128"/>
                    <a:pt x="59" y="128"/>
                    <a:pt x="59" y="129"/>
                  </a:cubicBezTo>
                  <a:cubicBezTo>
                    <a:pt x="58" y="130"/>
                    <a:pt x="57" y="130"/>
                    <a:pt x="57" y="131"/>
                  </a:cubicBezTo>
                  <a:cubicBezTo>
                    <a:pt x="57" y="131"/>
                    <a:pt x="57" y="131"/>
                    <a:pt x="57" y="131"/>
                  </a:cubicBezTo>
                  <a:cubicBezTo>
                    <a:pt x="57" y="133"/>
                    <a:pt x="56" y="134"/>
                    <a:pt x="57" y="136"/>
                  </a:cubicBezTo>
                  <a:cubicBezTo>
                    <a:pt x="53" y="144"/>
                    <a:pt x="49" y="151"/>
                    <a:pt x="45" y="158"/>
                  </a:cubicBezTo>
                  <a:cubicBezTo>
                    <a:pt x="41" y="165"/>
                    <a:pt x="37" y="172"/>
                    <a:pt x="32" y="179"/>
                  </a:cubicBezTo>
                  <a:cubicBezTo>
                    <a:pt x="31" y="180"/>
                    <a:pt x="31" y="180"/>
                    <a:pt x="30" y="182"/>
                  </a:cubicBezTo>
                  <a:cubicBezTo>
                    <a:pt x="30" y="182"/>
                    <a:pt x="30" y="182"/>
                    <a:pt x="30" y="182"/>
                  </a:cubicBezTo>
                  <a:cubicBezTo>
                    <a:pt x="30" y="183"/>
                    <a:pt x="30" y="183"/>
                    <a:pt x="30" y="184"/>
                  </a:cubicBezTo>
                  <a:cubicBezTo>
                    <a:pt x="29" y="187"/>
                    <a:pt x="28" y="189"/>
                    <a:pt x="26" y="192"/>
                  </a:cubicBezTo>
                  <a:cubicBezTo>
                    <a:pt x="26" y="192"/>
                    <a:pt x="26" y="191"/>
                    <a:pt x="25" y="192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5" y="192"/>
                    <a:pt x="25" y="192"/>
                    <a:pt x="25" y="192"/>
                  </a:cubicBezTo>
                  <a:cubicBezTo>
                    <a:pt x="25" y="192"/>
                    <a:pt x="25" y="193"/>
                    <a:pt x="26" y="192"/>
                  </a:cubicBezTo>
                  <a:cubicBezTo>
                    <a:pt x="22" y="200"/>
                    <a:pt x="17" y="206"/>
                    <a:pt x="13" y="212"/>
                  </a:cubicBezTo>
                  <a:cubicBezTo>
                    <a:pt x="12" y="215"/>
                    <a:pt x="11" y="217"/>
                    <a:pt x="10" y="219"/>
                  </a:cubicBezTo>
                  <a:cubicBezTo>
                    <a:pt x="6" y="224"/>
                    <a:pt x="3" y="227"/>
                    <a:pt x="1" y="233"/>
                  </a:cubicBezTo>
                  <a:cubicBezTo>
                    <a:pt x="1" y="233"/>
                    <a:pt x="0" y="231"/>
                    <a:pt x="1" y="229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36" name="Hình tự do 115"/>
            <p:cNvSpPr/>
            <p:nvPr/>
          </p:nvSpPr>
          <p:spPr bwMode="auto">
            <a:xfrm>
              <a:off x="3620" y="496"/>
              <a:ext cx="269" cy="493"/>
            </a:xfrm>
            <a:custGeom>
              <a:avLst/>
              <a:gdLst>
                <a:gd name="T0" fmla="*/ 12 w 114"/>
                <a:gd name="T1" fmla="*/ 184 h 209"/>
                <a:gd name="T2" fmla="*/ 16 w 114"/>
                <a:gd name="T3" fmla="*/ 178 h 209"/>
                <a:gd name="T4" fmla="*/ 21 w 114"/>
                <a:gd name="T5" fmla="*/ 165 h 209"/>
                <a:gd name="T6" fmla="*/ 23 w 114"/>
                <a:gd name="T7" fmla="*/ 160 h 209"/>
                <a:gd name="T8" fmla="*/ 31 w 114"/>
                <a:gd name="T9" fmla="*/ 147 h 209"/>
                <a:gd name="T10" fmla="*/ 34 w 114"/>
                <a:gd name="T11" fmla="*/ 144 h 209"/>
                <a:gd name="T12" fmla="*/ 37 w 114"/>
                <a:gd name="T13" fmla="*/ 136 h 209"/>
                <a:gd name="T14" fmla="*/ 42 w 114"/>
                <a:gd name="T15" fmla="*/ 129 h 209"/>
                <a:gd name="T16" fmla="*/ 43 w 114"/>
                <a:gd name="T17" fmla="*/ 126 h 209"/>
                <a:gd name="T18" fmla="*/ 44 w 114"/>
                <a:gd name="T19" fmla="*/ 122 h 209"/>
                <a:gd name="T20" fmla="*/ 48 w 114"/>
                <a:gd name="T21" fmla="*/ 114 h 209"/>
                <a:gd name="T22" fmla="*/ 50 w 114"/>
                <a:gd name="T23" fmla="*/ 111 h 209"/>
                <a:gd name="T24" fmla="*/ 52 w 114"/>
                <a:gd name="T25" fmla="*/ 106 h 209"/>
                <a:gd name="T26" fmla="*/ 56 w 114"/>
                <a:gd name="T27" fmla="*/ 101 h 209"/>
                <a:gd name="T28" fmla="*/ 59 w 114"/>
                <a:gd name="T29" fmla="*/ 94 h 209"/>
                <a:gd name="T30" fmla="*/ 63 w 114"/>
                <a:gd name="T31" fmla="*/ 87 h 209"/>
                <a:gd name="T32" fmla="*/ 64 w 114"/>
                <a:gd name="T33" fmla="*/ 84 h 209"/>
                <a:gd name="T34" fmla="*/ 68 w 114"/>
                <a:gd name="T35" fmla="*/ 81 h 209"/>
                <a:gd name="T36" fmla="*/ 69 w 114"/>
                <a:gd name="T37" fmla="*/ 78 h 209"/>
                <a:gd name="T38" fmla="*/ 69 w 114"/>
                <a:gd name="T39" fmla="*/ 77 h 209"/>
                <a:gd name="T40" fmla="*/ 70 w 114"/>
                <a:gd name="T41" fmla="*/ 73 h 209"/>
                <a:gd name="T42" fmla="*/ 76 w 114"/>
                <a:gd name="T43" fmla="*/ 63 h 209"/>
                <a:gd name="T44" fmla="*/ 78 w 114"/>
                <a:gd name="T45" fmla="*/ 59 h 209"/>
                <a:gd name="T46" fmla="*/ 80 w 114"/>
                <a:gd name="T47" fmla="*/ 55 h 209"/>
                <a:gd name="T48" fmla="*/ 85 w 114"/>
                <a:gd name="T49" fmla="*/ 46 h 209"/>
                <a:gd name="T50" fmla="*/ 88 w 114"/>
                <a:gd name="T51" fmla="*/ 46 h 209"/>
                <a:gd name="T52" fmla="*/ 88 w 114"/>
                <a:gd name="T53" fmla="*/ 41 h 209"/>
                <a:gd name="T54" fmla="*/ 88 w 114"/>
                <a:gd name="T55" fmla="*/ 38 h 209"/>
                <a:gd name="T56" fmla="*/ 90 w 114"/>
                <a:gd name="T57" fmla="*/ 35 h 209"/>
                <a:gd name="T58" fmla="*/ 90 w 114"/>
                <a:gd name="T59" fmla="*/ 32 h 209"/>
                <a:gd name="T60" fmla="*/ 92 w 114"/>
                <a:gd name="T61" fmla="*/ 31 h 209"/>
                <a:gd name="T62" fmla="*/ 96 w 114"/>
                <a:gd name="T63" fmla="*/ 29 h 209"/>
                <a:gd name="T64" fmla="*/ 96 w 114"/>
                <a:gd name="T65" fmla="*/ 26 h 209"/>
                <a:gd name="T66" fmla="*/ 97 w 114"/>
                <a:gd name="T67" fmla="*/ 23 h 209"/>
                <a:gd name="T68" fmla="*/ 98 w 114"/>
                <a:gd name="T69" fmla="*/ 20 h 209"/>
                <a:gd name="T70" fmla="*/ 100 w 114"/>
                <a:gd name="T71" fmla="*/ 18 h 209"/>
                <a:gd name="T72" fmla="*/ 101 w 114"/>
                <a:gd name="T73" fmla="*/ 19 h 209"/>
                <a:gd name="T74" fmla="*/ 103 w 114"/>
                <a:gd name="T75" fmla="*/ 13 h 209"/>
                <a:gd name="T76" fmla="*/ 109 w 114"/>
                <a:gd name="T77" fmla="*/ 8 h 209"/>
                <a:gd name="T78" fmla="*/ 111 w 114"/>
                <a:gd name="T79" fmla="*/ 5 h 209"/>
                <a:gd name="T80" fmla="*/ 114 w 114"/>
                <a:gd name="T81" fmla="*/ 0 h 209"/>
                <a:gd name="T82" fmla="*/ 114 w 114"/>
                <a:gd name="T83" fmla="*/ 3 h 209"/>
                <a:gd name="T84" fmla="*/ 109 w 114"/>
                <a:gd name="T85" fmla="*/ 6 h 209"/>
                <a:gd name="T86" fmla="*/ 107 w 114"/>
                <a:gd name="T87" fmla="*/ 17 h 209"/>
                <a:gd name="T88" fmla="*/ 99 w 114"/>
                <a:gd name="T89" fmla="*/ 32 h 209"/>
                <a:gd name="T90" fmla="*/ 90 w 114"/>
                <a:gd name="T91" fmla="*/ 48 h 209"/>
                <a:gd name="T92" fmla="*/ 83 w 114"/>
                <a:gd name="T93" fmla="*/ 62 h 209"/>
                <a:gd name="T94" fmla="*/ 79 w 114"/>
                <a:gd name="T95" fmla="*/ 72 h 209"/>
                <a:gd name="T96" fmla="*/ 68 w 114"/>
                <a:gd name="T97" fmla="*/ 92 h 209"/>
                <a:gd name="T98" fmla="*/ 61 w 114"/>
                <a:gd name="T99" fmla="*/ 101 h 209"/>
                <a:gd name="T100" fmla="*/ 53 w 114"/>
                <a:gd name="T101" fmla="*/ 114 h 209"/>
                <a:gd name="T102" fmla="*/ 30 w 114"/>
                <a:gd name="T103" fmla="*/ 160 h 209"/>
                <a:gd name="T104" fmla="*/ 23 w 114"/>
                <a:gd name="T105" fmla="*/ 173 h 209"/>
                <a:gd name="T106" fmla="*/ 1 w 114"/>
                <a:gd name="T107" fmla="*/ 205 h 2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4" h="209">
                  <a:moveTo>
                    <a:pt x="1" y="205"/>
                  </a:moveTo>
                  <a:cubicBezTo>
                    <a:pt x="1" y="202"/>
                    <a:pt x="4" y="200"/>
                    <a:pt x="4" y="196"/>
                  </a:cubicBezTo>
                  <a:cubicBezTo>
                    <a:pt x="4" y="195"/>
                    <a:pt x="4" y="196"/>
                    <a:pt x="6" y="195"/>
                  </a:cubicBezTo>
                  <a:cubicBezTo>
                    <a:pt x="6" y="193"/>
                    <a:pt x="9" y="189"/>
                    <a:pt x="11" y="186"/>
                  </a:cubicBezTo>
                  <a:cubicBezTo>
                    <a:pt x="11" y="186"/>
                    <a:pt x="11" y="186"/>
                    <a:pt x="11" y="186"/>
                  </a:cubicBezTo>
                  <a:cubicBezTo>
                    <a:pt x="11" y="186"/>
                    <a:pt x="11" y="185"/>
                    <a:pt x="12" y="184"/>
                  </a:cubicBezTo>
                  <a:cubicBezTo>
                    <a:pt x="12" y="185"/>
                    <a:pt x="12" y="185"/>
                    <a:pt x="12" y="185"/>
                  </a:cubicBezTo>
                  <a:cubicBezTo>
                    <a:pt x="12" y="184"/>
                    <a:pt x="12" y="183"/>
                    <a:pt x="12" y="183"/>
                  </a:cubicBezTo>
                  <a:cubicBezTo>
                    <a:pt x="13" y="183"/>
                    <a:pt x="13" y="183"/>
                    <a:pt x="13" y="183"/>
                  </a:cubicBezTo>
                  <a:cubicBezTo>
                    <a:pt x="13" y="182"/>
                    <a:pt x="13" y="182"/>
                    <a:pt x="13" y="182"/>
                  </a:cubicBezTo>
                  <a:cubicBezTo>
                    <a:pt x="12" y="180"/>
                    <a:pt x="16" y="179"/>
                    <a:pt x="16" y="178"/>
                  </a:cubicBezTo>
                  <a:cubicBezTo>
                    <a:pt x="16" y="178"/>
                    <a:pt x="16" y="178"/>
                    <a:pt x="16" y="178"/>
                  </a:cubicBezTo>
                  <a:cubicBezTo>
                    <a:pt x="16" y="175"/>
                    <a:pt x="17" y="173"/>
                    <a:pt x="18" y="171"/>
                  </a:cubicBezTo>
                  <a:cubicBezTo>
                    <a:pt x="19" y="171"/>
                    <a:pt x="19" y="171"/>
                    <a:pt x="19" y="171"/>
                  </a:cubicBezTo>
                  <a:cubicBezTo>
                    <a:pt x="19" y="171"/>
                    <a:pt x="19" y="169"/>
                    <a:pt x="19" y="168"/>
                  </a:cubicBezTo>
                  <a:cubicBezTo>
                    <a:pt x="20" y="168"/>
                    <a:pt x="19" y="166"/>
                    <a:pt x="20" y="166"/>
                  </a:cubicBezTo>
                  <a:cubicBezTo>
                    <a:pt x="20" y="166"/>
                    <a:pt x="20" y="166"/>
                    <a:pt x="20" y="166"/>
                  </a:cubicBezTo>
                  <a:cubicBezTo>
                    <a:pt x="20" y="166"/>
                    <a:pt x="21" y="166"/>
                    <a:pt x="21" y="165"/>
                  </a:cubicBezTo>
                  <a:cubicBezTo>
                    <a:pt x="21" y="165"/>
                    <a:pt x="21" y="165"/>
                    <a:pt x="21" y="165"/>
                  </a:cubicBezTo>
                  <a:cubicBezTo>
                    <a:pt x="21" y="164"/>
                    <a:pt x="22" y="165"/>
                    <a:pt x="22" y="164"/>
                  </a:cubicBezTo>
                  <a:cubicBezTo>
                    <a:pt x="22" y="164"/>
                    <a:pt x="22" y="164"/>
                    <a:pt x="22" y="164"/>
                  </a:cubicBezTo>
                  <a:cubicBezTo>
                    <a:pt x="22" y="163"/>
                    <a:pt x="23" y="163"/>
                    <a:pt x="23" y="163"/>
                  </a:cubicBezTo>
                  <a:cubicBezTo>
                    <a:pt x="23" y="163"/>
                    <a:pt x="23" y="163"/>
                    <a:pt x="23" y="163"/>
                  </a:cubicBezTo>
                  <a:cubicBezTo>
                    <a:pt x="23" y="160"/>
                    <a:pt x="24" y="160"/>
                    <a:pt x="23" y="160"/>
                  </a:cubicBezTo>
                  <a:cubicBezTo>
                    <a:pt x="24" y="160"/>
                    <a:pt x="23" y="162"/>
                    <a:pt x="24" y="162"/>
                  </a:cubicBezTo>
                  <a:cubicBezTo>
                    <a:pt x="25" y="158"/>
                    <a:pt x="27" y="155"/>
                    <a:pt x="29" y="151"/>
                  </a:cubicBezTo>
                  <a:cubicBezTo>
                    <a:pt x="30" y="151"/>
                    <a:pt x="30" y="151"/>
                    <a:pt x="30" y="151"/>
                  </a:cubicBezTo>
                  <a:cubicBezTo>
                    <a:pt x="30" y="150"/>
                    <a:pt x="30" y="150"/>
                    <a:pt x="30" y="149"/>
                  </a:cubicBezTo>
                  <a:cubicBezTo>
                    <a:pt x="30" y="149"/>
                    <a:pt x="30" y="149"/>
                    <a:pt x="30" y="149"/>
                  </a:cubicBezTo>
                  <a:cubicBezTo>
                    <a:pt x="31" y="148"/>
                    <a:pt x="30" y="148"/>
                    <a:pt x="31" y="147"/>
                  </a:cubicBezTo>
                  <a:cubicBezTo>
                    <a:pt x="31" y="148"/>
                    <a:pt x="31" y="148"/>
                    <a:pt x="31" y="148"/>
                  </a:cubicBezTo>
                  <a:cubicBezTo>
                    <a:pt x="31" y="147"/>
                    <a:pt x="31" y="146"/>
                    <a:pt x="33" y="146"/>
                  </a:cubicBezTo>
                  <a:cubicBezTo>
                    <a:pt x="33" y="146"/>
                    <a:pt x="33" y="146"/>
                    <a:pt x="33" y="146"/>
                  </a:cubicBezTo>
                  <a:cubicBezTo>
                    <a:pt x="33" y="146"/>
                    <a:pt x="34" y="146"/>
                    <a:pt x="34" y="145"/>
                  </a:cubicBezTo>
                  <a:cubicBezTo>
                    <a:pt x="34" y="145"/>
                    <a:pt x="34" y="145"/>
                    <a:pt x="34" y="145"/>
                  </a:cubicBezTo>
                  <a:cubicBezTo>
                    <a:pt x="35" y="144"/>
                    <a:pt x="33" y="144"/>
                    <a:pt x="34" y="144"/>
                  </a:cubicBezTo>
                  <a:cubicBezTo>
                    <a:pt x="34" y="144"/>
                    <a:pt x="34" y="144"/>
                    <a:pt x="34" y="144"/>
                  </a:cubicBezTo>
                  <a:cubicBezTo>
                    <a:pt x="34" y="142"/>
                    <a:pt x="35" y="141"/>
                    <a:pt x="35" y="140"/>
                  </a:cubicBezTo>
                  <a:cubicBezTo>
                    <a:pt x="36" y="140"/>
                    <a:pt x="36" y="140"/>
                    <a:pt x="36" y="140"/>
                  </a:cubicBezTo>
                  <a:cubicBezTo>
                    <a:pt x="36" y="140"/>
                    <a:pt x="37" y="139"/>
                    <a:pt x="37" y="138"/>
                  </a:cubicBezTo>
                  <a:cubicBezTo>
                    <a:pt x="37" y="137"/>
                    <a:pt x="37" y="138"/>
                    <a:pt x="37" y="137"/>
                  </a:cubicBezTo>
                  <a:cubicBezTo>
                    <a:pt x="37" y="137"/>
                    <a:pt x="38" y="136"/>
                    <a:pt x="37" y="136"/>
                  </a:cubicBezTo>
                  <a:cubicBezTo>
                    <a:pt x="37" y="135"/>
                    <a:pt x="38" y="133"/>
                    <a:pt x="38" y="133"/>
                  </a:cubicBezTo>
                  <a:cubicBezTo>
                    <a:pt x="38" y="133"/>
                    <a:pt x="40" y="133"/>
                    <a:pt x="39" y="133"/>
                  </a:cubicBezTo>
                  <a:cubicBezTo>
                    <a:pt x="40" y="133"/>
                    <a:pt x="40" y="133"/>
                    <a:pt x="40" y="133"/>
                  </a:cubicBezTo>
                  <a:cubicBezTo>
                    <a:pt x="40" y="133"/>
                    <a:pt x="40" y="133"/>
                    <a:pt x="40" y="133"/>
                  </a:cubicBezTo>
                  <a:cubicBezTo>
                    <a:pt x="40" y="133"/>
                    <a:pt x="40" y="133"/>
                    <a:pt x="42" y="132"/>
                  </a:cubicBezTo>
                  <a:cubicBezTo>
                    <a:pt x="42" y="131"/>
                    <a:pt x="40" y="130"/>
                    <a:pt x="42" y="129"/>
                  </a:cubicBezTo>
                  <a:cubicBezTo>
                    <a:pt x="42" y="130"/>
                    <a:pt x="43" y="129"/>
                    <a:pt x="43" y="130"/>
                  </a:cubicBezTo>
                  <a:cubicBezTo>
                    <a:pt x="42" y="128"/>
                    <a:pt x="42" y="128"/>
                    <a:pt x="42" y="128"/>
                  </a:cubicBezTo>
                  <a:cubicBezTo>
                    <a:pt x="42" y="127"/>
                    <a:pt x="43" y="128"/>
                    <a:pt x="43" y="127"/>
                  </a:cubicBezTo>
                  <a:cubicBezTo>
                    <a:pt x="42" y="127"/>
                    <a:pt x="42" y="127"/>
                    <a:pt x="42" y="127"/>
                  </a:cubicBezTo>
                  <a:cubicBezTo>
                    <a:pt x="42" y="126"/>
                    <a:pt x="43" y="126"/>
                    <a:pt x="43" y="126"/>
                  </a:cubicBezTo>
                  <a:cubicBezTo>
                    <a:pt x="43" y="126"/>
                    <a:pt x="43" y="126"/>
                    <a:pt x="43" y="126"/>
                  </a:cubicBezTo>
                  <a:cubicBezTo>
                    <a:pt x="43" y="126"/>
                    <a:pt x="43" y="126"/>
                    <a:pt x="44" y="124"/>
                  </a:cubicBezTo>
                  <a:cubicBezTo>
                    <a:pt x="44" y="124"/>
                    <a:pt x="44" y="124"/>
                    <a:pt x="44" y="124"/>
                  </a:cubicBezTo>
                  <a:cubicBezTo>
                    <a:pt x="44" y="124"/>
                    <a:pt x="44" y="123"/>
                    <a:pt x="43" y="123"/>
                  </a:cubicBezTo>
                  <a:cubicBezTo>
                    <a:pt x="43" y="123"/>
                    <a:pt x="44" y="123"/>
                    <a:pt x="43" y="124"/>
                  </a:cubicBezTo>
                  <a:cubicBezTo>
                    <a:pt x="43" y="123"/>
                    <a:pt x="43" y="122"/>
                    <a:pt x="44" y="122"/>
                  </a:cubicBezTo>
                  <a:cubicBezTo>
                    <a:pt x="44" y="122"/>
                    <a:pt x="44" y="122"/>
                    <a:pt x="44" y="122"/>
                  </a:cubicBezTo>
                  <a:cubicBezTo>
                    <a:pt x="44" y="121"/>
                    <a:pt x="44" y="120"/>
                    <a:pt x="45" y="119"/>
                  </a:cubicBezTo>
                  <a:cubicBezTo>
                    <a:pt x="44" y="119"/>
                    <a:pt x="45" y="119"/>
                    <a:pt x="45" y="120"/>
                  </a:cubicBezTo>
                  <a:cubicBezTo>
                    <a:pt x="46" y="119"/>
                    <a:pt x="46" y="118"/>
                    <a:pt x="47" y="117"/>
                  </a:cubicBezTo>
                  <a:cubicBezTo>
                    <a:pt x="46" y="117"/>
                    <a:pt x="46" y="117"/>
                    <a:pt x="46" y="117"/>
                  </a:cubicBezTo>
                  <a:cubicBezTo>
                    <a:pt x="47" y="115"/>
                    <a:pt x="47" y="117"/>
                    <a:pt x="47" y="115"/>
                  </a:cubicBezTo>
                  <a:cubicBezTo>
                    <a:pt x="48" y="115"/>
                    <a:pt x="48" y="115"/>
                    <a:pt x="48" y="114"/>
                  </a:cubicBezTo>
                  <a:cubicBezTo>
                    <a:pt x="48" y="114"/>
                    <a:pt x="48" y="114"/>
                    <a:pt x="48" y="114"/>
                  </a:cubicBezTo>
                  <a:cubicBezTo>
                    <a:pt x="48" y="114"/>
                    <a:pt x="49" y="112"/>
                    <a:pt x="50" y="111"/>
                  </a:cubicBezTo>
                  <a:cubicBezTo>
                    <a:pt x="49" y="111"/>
                    <a:pt x="49" y="110"/>
                    <a:pt x="50" y="110"/>
                  </a:cubicBezTo>
                  <a:cubicBezTo>
                    <a:pt x="50" y="110"/>
                    <a:pt x="50" y="110"/>
                    <a:pt x="50" y="110"/>
                  </a:cubicBezTo>
                  <a:cubicBezTo>
                    <a:pt x="50" y="110"/>
                    <a:pt x="50" y="109"/>
                    <a:pt x="51" y="109"/>
                  </a:cubicBezTo>
                  <a:cubicBezTo>
                    <a:pt x="51" y="108"/>
                    <a:pt x="50" y="112"/>
                    <a:pt x="50" y="111"/>
                  </a:cubicBezTo>
                  <a:cubicBezTo>
                    <a:pt x="51" y="111"/>
                    <a:pt x="50" y="109"/>
                    <a:pt x="51" y="110"/>
                  </a:cubicBezTo>
                  <a:cubicBezTo>
                    <a:pt x="51" y="109"/>
                    <a:pt x="51" y="108"/>
                    <a:pt x="51" y="108"/>
                  </a:cubicBezTo>
                  <a:cubicBezTo>
                    <a:pt x="51" y="108"/>
                    <a:pt x="52" y="109"/>
                    <a:pt x="52" y="108"/>
                  </a:cubicBezTo>
                  <a:cubicBezTo>
                    <a:pt x="52" y="107"/>
                    <a:pt x="52" y="108"/>
                    <a:pt x="52" y="107"/>
                  </a:cubicBezTo>
                  <a:cubicBezTo>
                    <a:pt x="52" y="107"/>
                    <a:pt x="52" y="107"/>
                    <a:pt x="52" y="107"/>
                  </a:cubicBezTo>
                  <a:cubicBezTo>
                    <a:pt x="52" y="106"/>
                    <a:pt x="53" y="106"/>
                    <a:pt x="52" y="106"/>
                  </a:cubicBezTo>
                  <a:cubicBezTo>
                    <a:pt x="52" y="106"/>
                    <a:pt x="52" y="105"/>
                    <a:pt x="53" y="105"/>
                  </a:cubicBezTo>
                  <a:cubicBezTo>
                    <a:pt x="54" y="106"/>
                    <a:pt x="54" y="106"/>
                    <a:pt x="54" y="106"/>
                  </a:cubicBezTo>
                  <a:cubicBezTo>
                    <a:pt x="54" y="105"/>
                    <a:pt x="53" y="105"/>
                    <a:pt x="53" y="104"/>
                  </a:cubicBezTo>
                  <a:cubicBezTo>
                    <a:pt x="54" y="104"/>
                    <a:pt x="54" y="104"/>
                    <a:pt x="54" y="104"/>
                  </a:cubicBezTo>
                  <a:cubicBezTo>
                    <a:pt x="53" y="104"/>
                    <a:pt x="54" y="103"/>
                    <a:pt x="54" y="103"/>
                  </a:cubicBezTo>
                  <a:cubicBezTo>
                    <a:pt x="54" y="102"/>
                    <a:pt x="55" y="101"/>
                    <a:pt x="56" y="101"/>
                  </a:cubicBezTo>
                  <a:cubicBezTo>
                    <a:pt x="56" y="100"/>
                    <a:pt x="56" y="99"/>
                    <a:pt x="56" y="99"/>
                  </a:cubicBezTo>
                  <a:cubicBezTo>
                    <a:pt x="56" y="99"/>
                    <a:pt x="56" y="99"/>
                    <a:pt x="56" y="99"/>
                  </a:cubicBezTo>
                  <a:cubicBezTo>
                    <a:pt x="57" y="99"/>
                    <a:pt x="57" y="99"/>
                    <a:pt x="57" y="99"/>
                  </a:cubicBezTo>
                  <a:cubicBezTo>
                    <a:pt x="57" y="99"/>
                    <a:pt x="57" y="99"/>
                    <a:pt x="57" y="97"/>
                  </a:cubicBezTo>
                  <a:cubicBezTo>
                    <a:pt x="57" y="97"/>
                    <a:pt x="57" y="96"/>
                    <a:pt x="57" y="96"/>
                  </a:cubicBezTo>
                  <a:cubicBezTo>
                    <a:pt x="59" y="96"/>
                    <a:pt x="57" y="94"/>
                    <a:pt x="59" y="94"/>
                  </a:cubicBezTo>
                  <a:cubicBezTo>
                    <a:pt x="59" y="95"/>
                    <a:pt x="59" y="95"/>
                    <a:pt x="59" y="95"/>
                  </a:cubicBezTo>
                  <a:cubicBezTo>
                    <a:pt x="61" y="95"/>
                    <a:pt x="59" y="93"/>
                    <a:pt x="60" y="93"/>
                  </a:cubicBezTo>
                  <a:cubicBezTo>
                    <a:pt x="59" y="93"/>
                    <a:pt x="59" y="93"/>
                    <a:pt x="59" y="93"/>
                  </a:cubicBezTo>
                  <a:cubicBezTo>
                    <a:pt x="60" y="93"/>
                    <a:pt x="60" y="92"/>
                    <a:pt x="60" y="92"/>
                  </a:cubicBezTo>
                  <a:cubicBezTo>
                    <a:pt x="60" y="92"/>
                    <a:pt x="61" y="92"/>
                    <a:pt x="60" y="91"/>
                  </a:cubicBezTo>
                  <a:cubicBezTo>
                    <a:pt x="62" y="90"/>
                    <a:pt x="62" y="87"/>
                    <a:pt x="63" y="87"/>
                  </a:cubicBezTo>
                  <a:cubicBezTo>
                    <a:pt x="63" y="86"/>
                    <a:pt x="63" y="86"/>
                    <a:pt x="63" y="86"/>
                  </a:cubicBezTo>
                  <a:cubicBezTo>
                    <a:pt x="63" y="86"/>
                    <a:pt x="63" y="86"/>
                    <a:pt x="63" y="86"/>
                  </a:cubicBezTo>
                  <a:cubicBezTo>
                    <a:pt x="63" y="86"/>
                    <a:pt x="63" y="86"/>
                    <a:pt x="63" y="86"/>
                  </a:cubicBezTo>
                  <a:cubicBezTo>
                    <a:pt x="63" y="86"/>
                    <a:pt x="63" y="86"/>
                    <a:pt x="63" y="86"/>
                  </a:cubicBezTo>
                  <a:cubicBezTo>
                    <a:pt x="64" y="86"/>
                    <a:pt x="63" y="85"/>
                    <a:pt x="64" y="84"/>
                  </a:cubicBezTo>
                  <a:cubicBezTo>
                    <a:pt x="64" y="84"/>
                    <a:pt x="64" y="84"/>
                    <a:pt x="64" y="84"/>
                  </a:cubicBezTo>
                  <a:cubicBezTo>
                    <a:pt x="64" y="83"/>
                    <a:pt x="64" y="83"/>
                    <a:pt x="64" y="83"/>
                  </a:cubicBezTo>
                  <a:cubicBezTo>
                    <a:pt x="65" y="82"/>
                    <a:pt x="65" y="83"/>
                    <a:pt x="66" y="83"/>
                  </a:cubicBezTo>
                  <a:cubicBezTo>
                    <a:pt x="66" y="82"/>
                    <a:pt x="66" y="82"/>
                    <a:pt x="66" y="82"/>
                  </a:cubicBezTo>
                  <a:cubicBezTo>
                    <a:pt x="68" y="82"/>
                    <a:pt x="68" y="82"/>
                    <a:pt x="68" y="82"/>
                  </a:cubicBezTo>
                  <a:cubicBezTo>
                    <a:pt x="66" y="82"/>
                    <a:pt x="68" y="81"/>
                    <a:pt x="68" y="81"/>
                  </a:cubicBezTo>
                  <a:cubicBezTo>
                    <a:pt x="68" y="81"/>
                    <a:pt x="68" y="81"/>
                    <a:pt x="68" y="81"/>
                  </a:cubicBezTo>
                  <a:cubicBezTo>
                    <a:pt x="68" y="81"/>
                    <a:pt x="68" y="81"/>
                    <a:pt x="68" y="80"/>
                  </a:cubicBezTo>
                  <a:cubicBezTo>
                    <a:pt x="66" y="81"/>
                    <a:pt x="66" y="81"/>
                    <a:pt x="66" y="81"/>
                  </a:cubicBezTo>
                  <a:cubicBezTo>
                    <a:pt x="66" y="80"/>
                    <a:pt x="66" y="80"/>
                    <a:pt x="66" y="80"/>
                  </a:cubicBezTo>
                  <a:cubicBezTo>
                    <a:pt x="68" y="80"/>
                    <a:pt x="68" y="79"/>
                    <a:pt x="68" y="79"/>
                  </a:cubicBezTo>
                  <a:cubicBezTo>
                    <a:pt x="68" y="78"/>
                    <a:pt x="68" y="78"/>
                    <a:pt x="68" y="78"/>
                  </a:cubicBezTo>
                  <a:cubicBezTo>
                    <a:pt x="68" y="78"/>
                    <a:pt x="68" y="77"/>
                    <a:pt x="69" y="78"/>
                  </a:cubicBezTo>
                  <a:cubicBezTo>
                    <a:pt x="69" y="78"/>
                    <a:pt x="68" y="78"/>
                    <a:pt x="68" y="79"/>
                  </a:cubicBezTo>
                  <a:cubicBezTo>
                    <a:pt x="69" y="78"/>
                    <a:pt x="69" y="79"/>
                    <a:pt x="69" y="78"/>
                  </a:cubicBezTo>
                  <a:cubicBezTo>
                    <a:pt x="69" y="77"/>
                    <a:pt x="68" y="77"/>
                    <a:pt x="69" y="77"/>
                  </a:cubicBezTo>
                  <a:cubicBezTo>
                    <a:pt x="69" y="77"/>
                    <a:pt x="69" y="77"/>
                    <a:pt x="69" y="78"/>
                  </a:cubicBezTo>
                  <a:cubicBezTo>
                    <a:pt x="70" y="77"/>
                    <a:pt x="70" y="77"/>
                    <a:pt x="70" y="77"/>
                  </a:cubicBezTo>
                  <a:cubicBezTo>
                    <a:pt x="69" y="77"/>
                    <a:pt x="69" y="77"/>
                    <a:pt x="69" y="77"/>
                  </a:cubicBezTo>
                  <a:cubicBezTo>
                    <a:pt x="69" y="77"/>
                    <a:pt x="69" y="77"/>
                    <a:pt x="69" y="77"/>
                  </a:cubicBezTo>
                  <a:cubicBezTo>
                    <a:pt x="69" y="76"/>
                    <a:pt x="70" y="76"/>
                    <a:pt x="69" y="75"/>
                  </a:cubicBezTo>
                  <a:cubicBezTo>
                    <a:pt x="70" y="75"/>
                    <a:pt x="70" y="75"/>
                    <a:pt x="70" y="74"/>
                  </a:cubicBezTo>
                  <a:cubicBezTo>
                    <a:pt x="70" y="74"/>
                    <a:pt x="70" y="74"/>
                    <a:pt x="70" y="74"/>
                  </a:cubicBezTo>
                  <a:cubicBezTo>
                    <a:pt x="70" y="74"/>
                    <a:pt x="70" y="73"/>
                    <a:pt x="70" y="73"/>
                  </a:cubicBezTo>
                  <a:cubicBezTo>
                    <a:pt x="70" y="73"/>
                    <a:pt x="70" y="73"/>
                    <a:pt x="70" y="73"/>
                  </a:cubicBezTo>
                  <a:cubicBezTo>
                    <a:pt x="70" y="73"/>
                    <a:pt x="70" y="73"/>
                    <a:pt x="70" y="73"/>
                  </a:cubicBezTo>
                  <a:cubicBezTo>
                    <a:pt x="71" y="72"/>
                    <a:pt x="72" y="73"/>
                    <a:pt x="72" y="72"/>
                  </a:cubicBezTo>
                  <a:cubicBezTo>
                    <a:pt x="72" y="72"/>
                    <a:pt x="72" y="70"/>
                    <a:pt x="71" y="70"/>
                  </a:cubicBezTo>
                  <a:cubicBezTo>
                    <a:pt x="72" y="69"/>
                    <a:pt x="72" y="68"/>
                    <a:pt x="73" y="67"/>
                  </a:cubicBezTo>
                  <a:cubicBezTo>
                    <a:pt x="73" y="67"/>
                    <a:pt x="73" y="67"/>
                    <a:pt x="73" y="66"/>
                  </a:cubicBezTo>
                  <a:cubicBezTo>
                    <a:pt x="74" y="66"/>
                    <a:pt x="74" y="64"/>
                    <a:pt x="76" y="63"/>
                  </a:cubicBezTo>
                  <a:cubicBezTo>
                    <a:pt x="76" y="64"/>
                    <a:pt x="76" y="63"/>
                    <a:pt x="77" y="64"/>
                  </a:cubicBezTo>
                  <a:cubicBezTo>
                    <a:pt x="77" y="63"/>
                    <a:pt x="77" y="63"/>
                    <a:pt x="77" y="63"/>
                  </a:cubicBezTo>
                  <a:cubicBezTo>
                    <a:pt x="76" y="63"/>
                    <a:pt x="76" y="62"/>
                    <a:pt x="76" y="63"/>
                  </a:cubicBezTo>
                  <a:cubicBezTo>
                    <a:pt x="76" y="62"/>
                    <a:pt x="77" y="59"/>
                    <a:pt x="77" y="59"/>
                  </a:cubicBezTo>
                  <a:cubicBezTo>
                    <a:pt x="77" y="59"/>
                    <a:pt x="77" y="59"/>
                    <a:pt x="77" y="59"/>
                  </a:cubicBezTo>
                  <a:cubicBezTo>
                    <a:pt x="78" y="59"/>
                    <a:pt x="78" y="59"/>
                    <a:pt x="78" y="59"/>
                  </a:cubicBezTo>
                  <a:cubicBezTo>
                    <a:pt x="78" y="58"/>
                    <a:pt x="78" y="58"/>
                    <a:pt x="78" y="58"/>
                  </a:cubicBezTo>
                  <a:cubicBezTo>
                    <a:pt x="79" y="58"/>
                    <a:pt x="79" y="58"/>
                    <a:pt x="79" y="58"/>
                  </a:cubicBezTo>
                  <a:cubicBezTo>
                    <a:pt x="79" y="58"/>
                    <a:pt x="78" y="58"/>
                    <a:pt x="78" y="57"/>
                  </a:cubicBezTo>
                  <a:cubicBezTo>
                    <a:pt x="79" y="57"/>
                    <a:pt x="79" y="57"/>
                    <a:pt x="79" y="57"/>
                  </a:cubicBezTo>
                  <a:cubicBezTo>
                    <a:pt x="79" y="57"/>
                    <a:pt x="79" y="56"/>
                    <a:pt x="79" y="55"/>
                  </a:cubicBezTo>
                  <a:cubicBezTo>
                    <a:pt x="80" y="55"/>
                    <a:pt x="80" y="55"/>
                    <a:pt x="80" y="55"/>
                  </a:cubicBezTo>
                  <a:cubicBezTo>
                    <a:pt x="80" y="55"/>
                    <a:pt x="80" y="54"/>
                    <a:pt x="80" y="55"/>
                  </a:cubicBezTo>
                  <a:cubicBezTo>
                    <a:pt x="81" y="54"/>
                    <a:pt x="81" y="53"/>
                    <a:pt x="82" y="53"/>
                  </a:cubicBezTo>
                  <a:cubicBezTo>
                    <a:pt x="82" y="51"/>
                    <a:pt x="83" y="48"/>
                    <a:pt x="83" y="46"/>
                  </a:cubicBezTo>
                  <a:cubicBezTo>
                    <a:pt x="83" y="46"/>
                    <a:pt x="83" y="46"/>
                    <a:pt x="83" y="46"/>
                  </a:cubicBezTo>
                  <a:cubicBezTo>
                    <a:pt x="85" y="46"/>
                    <a:pt x="83" y="46"/>
                    <a:pt x="83" y="46"/>
                  </a:cubicBezTo>
                  <a:cubicBezTo>
                    <a:pt x="85" y="46"/>
                    <a:pt x="85" y="46"/>
                    <a:pt x="85" y="46"/>
                  </a:cubicBezTo>
                  <a:cubicBezTo>
                    <a:pt x="86" y="46"/>
                    <a:pt x="85" y="46"/>
                    <a:pt x="86" y="45"/>
                  </a:cubicBezTo>
                  <a:cubicBezTo>
                    <a:pt x="85" y="45"/>
                    <a:pt x="86" y="46"/>
                    <a:pt x="85" y="45"/>
                  </a:cubicBezTo>
                  <a:cubicBezTo>
                    <a:pt x="85" y="45"/>
                    <a:pt x="86" y="45"/>
                    <a:pt x="86" y="44"/>
                  </a:cubicBezTo>
                  <a:cubicBezTo>
                    <a:pt x="86" y="44"/>
                    <a:pt x="86" y="44"/>
                    <a:pt x="86" y="45"/>
                  </a:cubicBezTo>
                  <a:cubicBezTo>
                    <a:pt x="86" y="44"/>
                    <a:pt x="86" y="44"/>
                    <a:pt x="86" y="44"/>
                  </a:cubicBezTo>
                  <a:cubicBezTo>
                    <a:pt x="87" y="44"/>
                    <a:pt x="87" y="46"/>
                    <a:pt x="88" y="46"/>
                  </a:cubicBezTo>
                  <a:cubicBezTo>
                    <a:pt x="88" y="46"/>
                    <a:pt x="88" y="46"/>
                    <a:pt x="88" y="46"/>
                  </a:cubicBezTo>
                  <a:cubicBezTo>
                    <a:pt x="89" y="45"/>
                    <a:pt x="88" y="46"/>
                    <a:pt x="89" y="46"/>
                  </a:cubicBezTo>
                  <a:cubicBezTo>
                    <a:pt x="89" y="45"/>
                    <a:pt x="89" y="45"/>
                    <a:pt x="88" y="45"/>
                  </a:cubicBezTo>
                  <a:cubicBezTo>
                    <a:pt x="88" y="44"/>
                    <a:pt x="87" y="44"/>
                    <a:pt x="87" y="42"/>
                  </a:cubicBezTo>
                  <a:cubicBezTo>
                    <a:pt x="88" y="41"/>
                    <a:pt x="87" y="42"/>
                    <a:pt x="88" y="42"/>
                  </a:cubicBezTo>
                  <a:cubicBezTo>
                    <a:pt x="88" y="41"/>
                    <a:pt x="88" y="41"/>
                    <a:pt x="88" y="41"/>
                  </a:cubicBezTo>
                  <a:cubicBezTo>
                    <a:pt x="88" y="41"/>
                    <a:pt x="88" y="41"/>
                    <a:pt x="88" y="40"/>
                  </a:cubicBezTo>
                  <a:cubicBezTo>
                    <a:pt x="88" y="40"/>
                    <a:pt x="88" y="41"/>
                    <a:pt x="88" y="40"/>
                  </a:cubicBezTo>
                  <a:cubicBezTo>
                    <a:pt x="88" y="39"/>
                    <a:pt x="88" y="39"/>
                    <a:pt x="88" y="39"/>
                  </a:cubicBezTo>
                  <a:cubicBezTo>
                    <a:pt x="87" y="39"/>
                    <a:pt x="88" y="39"/>
                    <a:pt x="88" y="39"/>
                  </a:cubicBezTo>
                  <a:cubicBezTo>
                    <a:pt x="89" y="39"/>
                    <a:pt x="89" y="40"/>
                    <a:pt x="89" y="39"/>
                  </a:cubicBezTo>
                  <a:cubicBezTo>
                    <a:pt x="89" y="39"/>
                    <a:pt x="89" y="38"/>
                    <a:pt x="88" y="38"/>
                  </a:cubicBezTo>
                  <a:cubicBezTo>
                    <a:pt x="89" y="38"/>
                    <a:pt x="89" y="38"/>
                    <a:pt x="89" y="39"/>
                  </a:cubicBezTo>
                  <a:cubicBezTo>
                    <a:pt x="89" y="39"/>
                    <a:pt x="89" y="37"/>
                    <a:pt x="89" y="38"/>
                  </a:cubicBezTo>
                  <a:cubicBezTo>
                    <a:pt x="89" y="37"/>
                    <a:pt x="89" y="37"/>
                    <a:pt x="89" y="37"/>
                  </a:cubicBezTo>
                  <a:cubicBezTo>
                    <a:pt x="89" y="37"/>
                    <a:pt x="89" y="37"/>
                    <a:pt x="90" y="37"/>
                  </a:cubicBezTo>
                  <a:cubicBezTo>
                    <a:pt x="90" y="36"/>
                    <a:pt x="90" y="35"/>
                    <a:pt x="90" y="36"/>
                  </a:cubicBezTo>
                  <a:cubicBezTo>
                    <a:pt x="90" y="35"/>
                    <a:pt x="91" y="35"/>
                    <a:pt x="90" y="35"/>
                  </a:cubicBezTo>
                  <a:cubicBezTo>
                    <a:pt x="90" y="35"/>
                    <a:pt x="90" y="35"/>
                    <a:pt x="89" y="35"/>
                  </a:cubicBezTo>
                  <a:cubicBezTo>
                    <a:pt x="90" y="35"/>
                    <a:pt x="90" y="33"/>
                    <a:pt x="90" y="33"/>
                  </a:cubicBezTo>
                  <a:cubicBezTo>
                    <a:pt x="90" y="33"/>
                    <a:pt x="90" y="33"/>
                    <a:pt x="90" y="33"/>
                  </a:cubicBezTo>
                  <a:cubicBezTo>
                    <a:pt x="90" y="32"/>
                    <a:pt x="90" y="32"/>
                    <a:pt x="90" y="32"/>
                  </a:cubicBezTo>
                  <a:cubicBezTo>
                    <a:pt x="90" y="32"/>
                    <a:pt x="90" y="32"/>
                    <a:pt x="91" y="32"/>
                  </a:cubicBezTo>
                  <a:cubicBezTo>
                    <a:pt x="90" y="32"/>
                    <a:pt x="90" y="32"/>
                    <a:pt x="90" y="32"/>
                  </a:cubicBezTo>
                  <a:cubicBezTo>
                    <a:pt x="90" y="32"/>
                    <a:pt x="91" y="32"/>
                    <a:pt x="91" y="32"/>
                  </a:cubicBezTo>
                  <a:cubicBezTo>
                    <a:pt x="92" y="32"/>
                    <a:pt x="92" y="32"/>
                    <a:pt x="92" y="32"/>
                  </a:cubicBezTo>
                  <a:cubicBezTo>
                    <a:pt x="92" y="32"/>
                    <a:pt x="92" y="32"/>
                    <a:pt x="92" y="32"/>
                  </a:cubicBezTo>
                  <a:cubicBezTo>
                    <a:pt x="91" y="31"/>
                    <a:pt x="91" y="31"/>
                    <a:pt x="91" y="31"/>
                  </a:cubicBezTo>
                  <a:cubicBezTo>
                    <a:pt x="91" y="31"/>
                    <a:pt x="92" y="31"/>
                    <a:pt x="92" y="30"/>
                  </a:cubicBezTo>
                  <a:cubicBezTo>
                    <a:pt x="92" y="31"/>
                    <a:pt x="92" y="31"/>
                    <a:pt x="92" y="31"/>
                  </a:cubicBezTo>
                  <a:cubicBezTo>
                    <a:pt x="92" y="32"/>
                    <a:pt x="94" y="31"/>
                    <a:pt x="94" y="31"/>
                  </a:cubicBezTo>
                  <a:cubicBezTo>
                    <a:pt x="94" y="30"/>
                    <a:pt x="94" y="29"/>
                    <a:pt x="92" y="30"/>
                  </a:cubicBezTo>
                  <a:cubicBezTo>
                    <a:pt x="92" y="30"/>
                    <a:pt x="94" y="29"/>
                    <a:pt x="94" y="30"/>
                  </a:cubicBezTo>
                  <a:cubicBezTo>
                    <a:pt x="94" y="29"/>
                    <a:pt x="94" y="29"/>
                    <a:pt x="94" y="29"/>
                  </a:cubicBezTo>
                  <a:cubicBezTo>
                    <a:pt x="94" y="29"/>
                    <a:pt x="95" y="28"/>
                    <a:pt x="96" y="28"/>
                  </a:cubicBezTo>
                  <a:cubicBezTo>
                    <a:pt x="96" y="29"/>
                    <a:pt x="96" y="29"/>
                    <a:pt x="96" y="29"/>
                  </a:cubicBezTo>
                  <a:cubicBezTo>
                    <a:pt x="96" y="29"/>
                    <a:pt x="96" y="29"/>
                    <a:pt x="96" y="29"/>
                  </a:cubicBezTo>
                  <a:cubicBezTo>
                    <a:pt x="96" y="29"/>
                    <a:pt x="96" y="29"/>
                    <a:pt x="96" y="29"/>
                  </a:cubicBezTo>
                  <a:cubicBezTo>
                    <a:pt x="97" y="29"/>
                    <a:pt x="97" y="29"/>
                    <a:pt x="97" y="28"/>
                  </a:cubicBezTo>
                  <a:cubicBezTo>
                    <a:pt x="96" y="28"/>
                    <a:pt x="96" y="26"/>
                    <a:pt x="96" y="26"/>
                  </a:cubicBezTo>
                  <a:cubicBezTo>
                    <a:pt x="96" y="26"/>
                    <a:pt x="97" y="27"/>
                    <a:pt x="96" y="26"/>
                  </a:cubicBezTo>
                  <a:cubicBezTo>
                    <a:pt x="96" y="26"/>
                    <a:pt x="96" y="24"/>
                    <a:pt x="96" y="26"/>
                  </a:cubicBezTo>
                  <a:cubicBezTo>
                    <a:pt x="96" y="24"/>
                    <a:pt x="96" y="24"/>
                    <a:pt x="96" y="23"/>
                  </a:cubicBezTo>
                  <a:cubicBezTo>
                    <a:pt x="96" y="24"/>
                    <a:pt x="97" y="23"/>
                    <a:pt x="97" y="24"/>
                  </a:cubicBezTo>
                  <a:cubicBezTo>
                    <a:pt x="97" y="26"/>
                    <a:pt x="97" y="26"/>
                    <a:pt x="97" y="26"/>
                  </a:cubicBezTo>
                  <a:cubicBezTo>
                    <a:pt x="97" y="26"/>
                    <a:pt x="97" y="26"/>
                    <a:pt x="98" y="26"/>
                  </a:cubicBezTo>
                  <a:cubicBezTo>
                    <a:pt x="98" y="24"/>
                    <a:pt x="98" y="24"/>
                    <a:pt x="98" y="23"/>
                  </a:cubicBezTo>
                  <a:cubicBezTo>
                    <a:pt x="97" y="23"/>
                    <a:pt x="97" y="24"/>
                    <a:pt x="97" y="23"/>
                  </a:cubicBezTo>
                  <a:cubicBezTo>
                    <a:pt x="97" y="23"/>
                    <a:pt x="98" y="23"/>
                    <a:pt x="98" y="22"/>
                  </a:cubicBezTo>
                  <a:cubicBezTo>
                    <a:pt x="97" y="23"/>
                    <a:pt x="97" y="22"/>
                    <a:pt x="96" y="22"/>
                  </a:cubicBezTo>
                  <a:cubicBezTo>
                    <a:pt x="96" y="21"/>
                    <a:pt x="96" y="21"/>
                    <a:pt x="96" y="21"/>
                  </a:cubicBezTo>
                  <a:cubicBezTo>
                    <a:pt x="97" y="22"/>
                    <a:pt x="97" y="22"/>
                    <a:pt x="97" y="22"/>
                  </a:cubicBezTo>
                  <a:cubicBezTo>
                    <a:pt x="98" y="21"/>
                    <a:pt x="96" y="21"/>
                    <a:pt x="97" y="20"/>
                  </a:cubicBezTo>
                  <a:cubicBezTo>
                    <a:pt x="98" y="20"/>
                    <a:pt x="98" y="20"/>
                    <a:pt x="98" y="20"/>
                  </a:cubicBezTo>
                  <a:cubicBezTo>
                    <a:pt x="98" y="21"/>
                    <a:pt x="97" y="21"/>
                    <a:pt x="98" y="22"/>
                  </a:cubicBezTo>
                  <a:cubicBezTo>
                    <a:pt x="98" y="21"/>
                    <a:pt x="98" y="21"/>
                    <a:pt x="99" y="20"/>
                  </a:cubicBezTo>
                  <a:cubicBezTo>
                    <a:pt x="98" y="21"/>
                    <a:pt x="98" y="21"/>
                    <a:pt x="98" y="21"/>
                  </a:cubicBezTo>
                  <a:cubicBezTo>
                    <a:pt x="99" y="20"/>
                    <a:pt x="100" y="21"/>
                    <a:pt x="100" y="20"/>
                  </a:cubicBezTo>
                  <a:cubicBezTo>
                    <a:pt x="100" y="19"/>
                    <a:pt x="100" y="19"/>
                    <a:pt x="99" y="19"/>
                  </a:cubicBezTo>
                  <a:cubicBezTo>
                    <a:pt x="100" y="19"/>
                    <a:pt x="99" y="19"/>
                    <a:pt x="100" y="18"/>
                  </a:cubicBezTo>
                  <a:cubicBezTo>
                    <a:pt x="100" y="18"/>
                    <a:pt x="100" y="17"/>
                    <a:pt x="101" y="18"/>
                  </a:cubicBezTo>
                  <a:cubicBezTo>
                    <a:pt x="100" y="18"/>
                    <a:pt x="99" y="19"/>
                    <a:pt x="100" y="19"/>
                  </a:cubicBezTo>
                  <a:cubicBezTo>
                    <a:pt x="101" y="19"/>
                    <a:pt x="99" y="20"/>
                    <a:pt x="100" y="21"/>
                  </a:cubicBezTo>
                  <a:cubicBezTo>
                    <a:pt x="100" y="20"/>
                    <a:pt x="101" y="20"/>
                    <a:pt x="103" y="20"/>
                  </a:cubicBezTo>
                  <a:cubicBezTo>
                    <a:pt x="103" y="20"/>
                    <a:pt x="103" y="20"/>
                    <a:pt x="103" y="20"/>
                  </a:cubicBezTo>
                  <a:cubicBezTo>
                    <a:pt x="103" y="19"/>
                    <a:pt x="101" y="20"/>
                    <a:pt x="101" y="19"/>
                  </a:cubicBezTo>
                  <a:cubicBezTo>
                    <a:pt x="101" y="19"/>
                    <a:pt x="103" y="18"/>
                    <a:pt x="101" y="18"/>
                  </a:cubicBezTo>
                  <a:cubicBezTo>
                    <a:pt x="103" y="18"/>
                    <a:pt x="103" y="18"/>
                    <a:pt x="103" y="18"/>
                  </a:cubicBezTo>
                  <a:cubicBezTo>
                    <a:pt x="103" y="17"/>
                    <a:pt x="103" y="15"/>
                    <a:pt x="104" y="14"/>
                  </a:cubicBezTo>
                  <a:cubicBezTo>
                    <a:pt x="103" y="14"/>
                    <a:pt x="105" y="13"/>
                    <a:pt x="104" y="13"/>
                  </a:cubicBezTo>
                  <a:cubicBezTo>
                    <a:pt x="103" y="13"/>
                    <a:pt x="103" y="13"/>
                    <a:pt x="103" y="13"/>
                  </a:cubicBezTo>
                  <a:cubicBezTo>
                    <a:pt x="103" y="13"/>
                    <a:pt x="103" y="13"/>
                    <a:pt x="103" y="13"/>
                  </a:cubicBezTo>
                  <a:cubicBezTo>
                    <a:pt x="103" y="12"/>
                    <a:pt x="104" y="13"/>
                    <a:pt x="103" y="12"/>
                  </a:cubicBezTo>
                  <a:cubicBezTo>
                    <a:pt x="103" y="13"/>
                    <a:pt x="104" y="13"/>
                    <a:pt x="105" y="13"/>
                  </a:cubicBezTo>
                  <a:cubicBezTo>
                    <a:pt x="105" y="12"/>
                    <a:pt x="105" y="14"/>
                    <a:pt x="106" y="13"/>
                  </a:cubicBezTo>
                  <a:cubicBezTo>
                    <a:pt x="106" y="12"/>
                    <a:pt x="106" y="12"/>
                    <a:pt x="106" y="11"/>
                  </a:cubicBezTo>
                  <a:cubicBezTo>
                    <a:pt x="107" y="10"/>
                    <a:pt x="108" y="9"/>
                    <a:pt x="108" y="8"/>
                  </a:cubicBezTo>
                  <a:cubicBezTo>
                    <a:pt x="109" y="6"/>
                    <a:pt x="109" y="8"/>
                    <a:pt x="109" y="8"/>
                  </a:cubicBezTo>
                  <a:cubicBezTo>
                    <a:pt x="109" y="6"/>
                    <a:pt x="109" y="8"/>
                    <a:pt x="109" y="6"/>
                  </a:cubicBezTo>
                  <a:cubicBezTo>
                    <a:pt x="109" y="6"/>
                    <a:pt x="109" y="6"/>
                    <a:pt x="109" y="6"/>
                  </a:cubicBezTo>
                  <a:cubicBezTo>
                    <a:pt x="109" y="6"/>
                    <a:pt x="111" y="6"/>
                    <a:pt x="109" y="5"/>
                  </a:cubicBezTo>
                  <a:cubicBezTo>
                    <a:pt x="111" y="6"/>
                    <a:pt x="111" y="6"/>
                    <a:pt x="111" y="6"/>
                  </a:cubicBezTo>
                  <a:cubicBezTo>
                    <a:pt x="111" y="5"/>
                    <a:pt x="111" y="5"/>
                    <a:pt x="111" y="5"/>
                  </a:cubicBezTo>
                  <a:cubicBezTo>
                    <a:pt x="111" y="5"/>
                    <a:pt x="111" y="5"/>
                    <a:pt x="111" y="5"/>
                  </a:cubicBezTo>
                  <a:cubicBezTo>
                    <a:pt x="112" y="5"/>
                    <a:pt x="112" y="4"/>
                    <a:pt x="112" y="4"/>
                  </a:cubicBezTo>
                  <a:cubicBezTo>
                    <a:pt x="112" y="4"/>
                    <a:pt x="112" y="4"/>
                    <a:pt x="112" y="4"/>
                  </a:cubicBezTo>
                  <a:cubicBezTo>
                    <a:pt x="112" y="3"/>
                    <a:pt x="113" y="2"/>
                    <a:pt x="113" y="1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4" y="1"/>
                    <a:pt x="114" y="1"/>
                    <a:pt x="114" y="0"/>
                  </a:cubicBezTo>
                  <a:cubicBezTo>
                    <a:pt x="114" y="2"/>
                    <a:pt x="114" y="2"/>
                    <a:pt x="114" y="2"/>
                  </a:cubicBezTo>
                  <a:cubicBezTo>
                    <a:pt x="114" y="3"/>
                    <a:pt x="114" y="2"/>
                    <a:pt x="114" y="2"/>
                  </a:cubicBezTo>
                  <a:cubicBezTo>
                    <a:pt x="113" y="2"/>
                    <a:pt x="113" y="3"/>
                    <a:pt x="113" y="3"/>
                  </a:cubicBezTo>
                  <a:cubicBezTo>
                    <a:pt x="113" y="3"/>
                    <a:pt x="113" y="3"/>
                    <a:pt x="113" y="2"/>
                  </a:cubicBezTo>
                  <a:cubicBezTo>
                    <a:pt x="114" y="2"/>
                    <a:pt x="114" y="3"/>
                    <a:pt x="114" y="3"/>
                  </a:cubicBezTo>
                  <a:cubicBezTo>
                    <a:pt x="114" y="3"/>
                    <a:pt x="114" y="3"/>
                    <a:pt x="114" y="3"/>
                  </a:cubicBezTo>
                  <a:cubicBezTo>
                    <a:pt x="114" y="4"/>
                    <a:pt x="114" y="4"/>
                    <a:pt x="114" y="4"/>
                  </a:cubicBezTo>
                  <a:cubicBezTo>
                    <a:pt x="113" y="4"/>
                    <a:pt x="113" y="4"/>
                    <a:pt x="113" y="4"/>
                  </a:cubicBezTo>
                  <a:cubicBezTo>
                    <a:pt x="114" y="5"/>
                    <a:pt x="113" y="5"/>
                    <a:pt x="113" y="6"/>
                  </a:cubicBezTo>
                  <a:cubicBezTo>
                    <a:pt x="112" y="6"/>
                    <a:pt x="113" y="6"/>
                    <a:pt x="112" y="8"/>
                  </a:cubicBezTo>
                  <a:cubicBezTo>
                    <a:pt x="112" y="8"/>
                    <a:pt x="111" y="6"/>
                    <a:pt x="111" y="6"/>
                  </a:cubicBezTo>
                  <a:cubicBezTo>
                    <a:pt x="111" y="6"/>
                    <a:pt x="111" y="6"/>
                    <a:pt x="109" y="6"/>
                  </a:cubicBezTo>
                  <a:cubicBezTo>
                    <a:pt x="111" y="8"/>
                    <a:pt x="111" y="8"/>
                    <a:pt x="111" y="9"/>
                  </a:cubicBezTo>
                  <a:cubicBezTo>
                    <a:pt x="111" y="9"/>
                    <a:pt x="111" y="9"/>
                    <a:pt x="111" y="9"/>
                  </a:cubicBezTo>
                  <a:cubicBezTo>
                    <a:pt x="111" y="10"/>
                    <a:pt x="111" y="10"/>
                    <a:pt x="111" y="11"/>
                  </a:cubicBezTo>
                  <a:cubicBezTo>
                    <a:pt x="109" y="12"/>
                    <a:pt x="109" y="12"/>
                    <a:pt x="108" y="13"/>
                  </a:cubicBezTo>
                  <a:cubicBezTo>
                    <a:pt x="108" y="13"/>
                    <a:pt x="108" y="13"/>
                    <a:pt x="108" y="13"/>
                  </a:cubicBezTo>
                  <a:cubicBezTo>
                    <a:pt x="108" y="14"/>
                    <a:pt x="107" y="15"/>
                    <a:pt x="107" y="17"/>
                  </a:cubicBezTo>
                  <a:cubicBezTo>
                    <a:pt x="106" y="19"/>
                    <a:pt x="106" y="20"/>
                    <a:pt x="105" y="20"/>
                  </a:cubicBezTo>
                  <a:cubicBezTo>
                    <a:pt x="104" y="22"/>
                    <a:pt x="103" y="26"/>
                    <a:pt x="101" y="27"/>
                  </a:cubicBezTo>
                  <a:cubicBezTo>
                    <a:pt x="101" y="26"/>
                    <a:pt x="101" y="26"/>
                    <a:pt x="101" y="26"/>
                  </a:cubicBezTo>
                  <a:cubicBezTo>
                    <a:pt x="101" y="27"/>
                    <a:pt x="100" y="26"/>
                    <a:pt x="100" y="27"/>
                  </a:cubicBezTo>
                  <a:cubicBezTo>
                    <a:pt x="101" y="27"/>
                    <a:pt x="101" y="28"/>
                    <a:pt x="101" y="28"/>
                  </a:cubicBezTo>
                  <a:cubicBezTo>
                    <a:pt x="100" y="29"/>
                    <a:pt x="99" y="31"/>
                    <a:pt x="99" y="32"/>
                  </a:cubicBezTo>
                  <a:cubicBezTo>
                    <a:pt x="99" y="32"/>
                    <a:pt x="99" y="32"/>
                    <a:pt x="99" y="32"/>
                  </a:cubicBezTo>
                  <a:cubicBezTo>
                    <a:pt x="99" y="32"/>
                    <a:pt x="98" y="33"/>
                    <a:pt x="97" y="35"/>
                  </a:cubicBezTo>
                  <a:cubicBezTo>
                    <a:pt x="97" y="35"/>
                    <a:pt x="96" y="35"/>
                    <a:pt x="96" y="36"/>
                  </a:cubicBezTo>
                  <a:cubicBezTo>
                    <a:pt x="96" y="37"/>
                    <a:pt x="96" y="37"/>
                    <a:pt x="96" y="38"/>
                  </a:cubicBezTo>
                  <a:cubicBezTo>
                    <a:pt x="96" y="39"/>
                    <a:pt x="96" y="39"/>
                    <a:pt x="95" y="40"/>
                  </a:cubicBezTo>
                  <a:cubicBezTo>
                    <a:pt x="95" y="44"/>
                    <a:pt x="91" y="46"/>
                    <a:pt x="90" y="48"/>
                  </a:cubicBezTo>
                  <a:cubicBezTo>
                    <a:pt x="90" y="48"/>
                    <a:pt x="90" y="48"/>
                    <a:pt x="90" y="48"/>
                  </a:cubicBezTo>
                  <a:cubicBezTo>
                    <a:pt x="89" y="51"/>
                    <a:pt x="88" y="54"/>
                    <a:pt x="87" y="57"/>
                  </a:cubicBezTo>
                  <a:cubicBezTo>
                    <a:pt x="86" y="56"/>
                    <a:pt x="86" y="56"/>
                    <a:pt x="86" y="56"/>
                  </a:cubicBezTo>
                  <a:cubicBezTo>
                    <a:pt x="85" y="57"/>
                    <a:pt x="85" y="58"/>
                    <a:pt x="86" y="58"/>
                  </a:cubicBezTo>
                  <a:cubicBezTo>
                    <a:pt x="86" y="59"/>
                    <a:pt x="86" y="59"/>
                    <a:pt x="85" y="59"/>
                  </a:cubicBezTo>
                  <a:cubicBezTo>
                    <a:pt x="83" y="60"/>
                    <a:pt x="85" y="60"/>
                    <a:pt x="83" y="62"/>
                  </a:cubicBezTo>
                  <a:cubicBezTo>
                    <a:pt x="83" y="63"/>
                    <a:pt x="83" y="64"/>
                    <a:pt x="82" y="65"/>
                  </a:cubicBezTo>
                  <a:cubicBezTo>
                    <a:pt x="83" y="65"/>
                    <a:pt x="83" y="65"/>
                    <a:pt x="83" y="65"/>
                  </a:cubicBezTo>
                  <a:cubicBezTo>
                    <a:pt x="82" y="65"/>
                    <a:pt x="82" y="64"/>
                    <a:pt x="82" y="65"/>
                  </a:cubicBezTo>
                  <a:cubicBezTo>
                    <a:pt x="82" y="65"/>
                    <a:pt x="81" y="66"/>
                    <a:pt x="82" y="66"/>
                  </a:cubicBezTo>
                  <a:cubicBezTo>
                    <a:pt x="80" y="67"/>
                    <a:pt x="80" y="69"/>
                    <a:pt x="79" y="70"/>
                  </a:cubicBezTo>
                  <a:cubicBezTo>
                    <a:pt x="79" y="72"/>
                    <a:pt x="79" y="72"/>
                    <a:pt x="79" y="72"/>
                  </a:cubicBezTo>
                  <a:cubicBezTo>
                    <a:pt x="78" y="73"/>
                    <a:pt x="77" y="73"/>
                    <a:pt x="77" y="75"/>
                  </a:cubicBezTo>
                  <a:cubicBezTo>
                    <a:pt x="77" y="75"/>
                    <a:pt x="77" y="74"/>
                    <a:pt x="76" y="75"/>
                  </a:cubicBezTo>
                  <a:cubicBezTo>
                    <a:pt x="77" y="75"/>
                    <a:pt x="77" y="75"/>
                    <a:pt x="77" y="75"/>
                  </a:cubicBezTo>
                  <a:cubicBezTo>
                    <a:pt x="76" y="78"/>
                    <a:pt x="74" y="79"/>
                    <a:pt x="73" y="81"/>
                  </a:cubicBezTo>
                  <a:cubicBezTo>
                    <a:pt x="71" y="85"/>
                    <a:pt x="70" y="87"/>
                    <a:pt x="68" y="92"/>
                  </a:cubicBezTo>
                  <a:cubicBezTo>
                    <a:pt x="68" y="92"/>
                    <a:pt x="68" y="92"/>
                    <a:pt x="68" y="92"/>
                  </a:cubicBezTo>
                  <a:cubicBezTo>
                    <a:pt x="68" y="93"/>
                    <a:pt x="65" y="93"/>
                    <a:pt x="66" y="94"/>
                  </a:cubicBezTo>
                  <a:cubicBezTo>
                    <a:pt x="65" y="94"/>
                    <a:pt x="65" y="95"/>
                    <a:pt x="65" y="95"/>
                  </a:cubicBezTo>
                  <a:cubicBezTo>
                    <a:pt x="65" y="96"/>
                    <a:pt x="63" y="97"/>
                    <a:pt x="63" y="99"/>
                  </a:cubicBezTo>
                  <a:cubicBezTo>
                    <a:pt x="63" y="99"/>
                    <a:pt x="63" y="99"/>
                    <a:pt x="63" y="99"/>
                  </a:cubicBezTo>
                  <a:cubicBezTo>
                    <a:pt x="63" y="99"/>
                    <a:pt x="63" y="101"/>
                    <a:pt x="62" y="102"/>
                  </a:cubicBezTo>
                  <a:cubicBezTo>
                    <a:pt x="62" y="102"/>
                    <a:pt x="62" y="101"/>
                    <a:pt x="61" y="101"/>
                  </a:cubicBezTo>
                  <a:cubicBezTo>
                    <a:pt x="61" y="101"/>
                    <a:pt x="62" y="103"/>
                    <a:pt x="61" y="103"/>
                  </a:cubicBezTo>
                  <a:cubicBezTo>
                    <a:pt x="60" y="103"/>
                    <a:pt x="61" y="103"/>
                    <a:pt x="61" y="103"/>
                  </a:cubicBezTo>
                  <a:cubicBezTo>
                    <a:pt x="59" y="106"/>
                    <a:pt x="57" y="109"/>
                    <a:pt x="56" y="112"/>
                  </a:cubicBezTo>
                  <a:cubicBezTo>
                    <a:pt x="55" y="113"/>
                    <a:pt x="55" y="111"/>
                    <a:pt x="54" y="113"/>
                  </a:cubicBezTo>
                  <a:cubicBezTo>
                    <a:pt x="54" y="113"/>
                    <a:pt x="55" y="113"/>
                    <a:pt x="54" y="113"/>
                  </a:cubicBezTo>
                  <a:cubicBezTo>
                    <a:pt x="54" y="114"/>
                    <a:pt x="53" y="113"/>
                    <a:pt x="53" y="114"/>
                  </a:cubicBezTo>
                  <a:cubicBezTo>
                    <a:pt x="54" y="114"/>
                    <a:pt x="53" y="115"/>
                    <a:pt x="54" y="115"/>
                  </a:cubicBezTo>
                  <a:cubicBezTo>
                    <a:pt x="52" y="117"/>
                    <a:pt x="52" y="117"/>
                    <a:pt x="52" y="118"/>
                  </a:cubicBezTo>
                  <a:cubicBezTo>
                    <a:pt x="51" y="118"/>
                    <a:pt x="51" y="118"/>
                    <a:pt x="51" y="118"/>
                  </a:cubicBezTo>
                  <a:cubicBezTo>
                    <a:pt x="52" y="119"/>
                    <a:pt x="50" y="120"/>
                    <a:pt x="51" y="121"/>
                  </a:cubicBezTo>
                  <a:cubicBezTo>
                    <a:pt x="47" y="128"/>
                    <a:pt x="44" y="135"/>
                    <a:pt x="40" y="141"/>
                  </a:cubicBezTo>
                  <a:cubicBezTo>
                    <a:pt x="37" y="147"/>
                    <a:pt x="34" y="154"/>
                    <a:pt x="30" y="160"/>
                  </a:cubicBezTo>
                  <a:cubicBezTo>
                    <a:pt x="28" y="162"/>
                    <a:pt x="28" y="162"/>
                    <a:pt x="28" y="164"/>
                  </a:cubicBezTo>
                  <a:cubicBezTo>
                    <a:pt x="28" y="164"/>
                    <a:pt x="28" y="163"/>
                    <a:pt x="27" y="164"/>
                  </a:cubicBezTo>
                  <a:cubicBezTo>
                    <a:pt x="28" y="164"/>
                    <a:pt x="27" y="165"/>
                    <a:pt x="27" y="165"/>
                  </a:cubicBezTo>
                  <a:cubicBezTo>
                    <a:pt x="26" y="167"/>
                    <a:pt x="25" y="169"/>
                    <a:pt x="23" y="173"/>
                  </a:cubicBezTo>
                  <a:cubicBezTo>
                    <a:pt x="24" y="172"/>
                    <a:pt x="23" y="172"/>
                    <a:pt x="23" y="172"/>
                  </a:cubicBezTo>
                  <a:cubicBezTo>
                    <a:pt x="23" y="173"/>
                    <a:pt x="23" y="173"/>
                    <a:pt x="23" y="173"/>
                  </a:cubicBezTo>
                  <a:cubicBezTo>
                    <a:pt x="23" y="173"/>
                    <a:pt x="23" y="173"/>
                    <a:pt x="23" y="173"/>
                  </a:cubicBezTo>
                  <a:cubicBezTo>
                    <a:pt x="23" y="173"/>
                    <a:pt x="23" y="173"/>
                    <a:pt x="23" y="173"/>
                  </a:cubicBezTo>
                  <a:cubicBezTo>
                    <a:pt x="20" y="179"/>
                    <a:pt x="16" y="185"/>
                    <a:pt x="12" y="191"/>
                  </a:cubicBezTo>
                  <a:cubicBezTo>
                    <a:pt x="11" y="193"/>
                    <a:pt x="10" y="194"/>
                    <a:pt x="10" y="196"/>
                  </a:cubicBezTo>
                  <a:cubicBezTo>
                    <a:pt x="7" y="200"/>
                    <a:pt x="3" y="204"/>
                    <a:pt x="1" y="209"/>
                  </a:cubicBezTo>
                  <a:cubicBezTo>
                    <a:pt x="1" y="209"/>
                    <a:pt x="0" y="207"/>
                    <a:pt x="1" y="205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37" name="Hình tự do 116"/>
            <p:cNvSpPr/>
            <p:nvPr/>
          </p:nvSpPr>
          <p:spPr bwMode="auto">
            <a:xfrm>
              <a:off x="3265" y="273"/>
              <a:ext cx="319" cy="530"/>
            </a:xfrm>
            <a:custGeom>
              <a:avLst/>
              <a:gdLst>
                <a:gd name="T0" fmla="*/ 118 w 135"/>
                <a:gd name="T1" fmla="*/ 200 h 224"/>
                <a:gd name="T2" fmla="*/ 113 w 135"/>
                <a:gd name="T3" fmla="*/ 193 h 224"/>
                <a:gd name="T4" fmla="*/ 104 w 135"/>
                <a:gd name="T5" fmla="*/ 180 h 224"/>
                <a:gd name="T6" fmla="*/ 102 w 135"/>
                <a:gd name="T7" fmla="*/ 176 h 224"/>
                <a:gd name="T8" fmla="*/ 93 w 135"/>
                <a:gd name="T9" fmla="*/ 160 h 224"/>
                <a:gd name="T10" fmla="*/ 91 w 135"/>
                <a:gd name="T11" fmla="*/ 156 h 224"/>
                <a:gd name="T12" fmla="*/ 86 w 135"/>
                <a:gd name="T13" fmla="*/ 149 h 224"/>
                <a:gd name="T14" fmla="*/ 82 w 135"/>
                <a:gd name="T15" fmla="*/ 141 h 224"/>
                <a:gd name="T16" fmla="*/ 79 w 135"/>
                <a:gd name="T17" fmla="*/ 137 h 224"/>
                <a:gd name="T18" fmla="*/ 77 w 135"/>
                <a:gd name="T19" fmla="*/ 134 h 224"/>
                <a:gd name="T20" fmla="*/ 73 w 135"/>
                <a:gd name="T21" fmla="*/ 126 h 224"/>
                <a:gd name="T22" fmla="*/ 69 w 135"/>
                <a:gd name="T23" fmla="*/ 123 h 224"/>
                <a:gd name="T24" fmla="*/ 66 w 135"/>
                <a:gd name="T25" fmla="*/ 118 h 224"/>
                <a:gd name="T26" fmla="*/ 63 w 135"/>
                <a:gd name="T27" fmla="*/ 112 h 224"/>
                <a:gd name="T28" fmla="*/ 59 w 135"/>
                <a:gd name="T29" fmla="*/ 106 h 224"/>
                <a:gd name="T30" fmla="*/ 55 w 135"/>
                <a:gd name="T31" fmla="*/ 97 h 224"/>
                <a:gd name="T32" fmla="*/ 52 w 135"/>
                <a:gd name="T33" fmla="*/ 93 h 224"/>
                <a:gd name="T34" fmla="*/ 51 w 135"/>
                <a:gd name="T35" fmla="*/ 90 h 224"/>
                <a:gd name="T36" fmla="*/ 48 w 135"/>
                <a:gd name="T37" fmla="*/ 87 h 224"/>
                <a:gd name="T38" fmla="*/ 47 w 135"/>
                <a:gd name="T39" fmla="*/ 86 h 224"/>
                <a:gd name="T40" fmla="*/ 46 w 135"/>
                <a:gd name="T41" fmla="*/ 82 h 224"/>
                <a:gd name="T42" fmla="*/ 39 w 135"/>
                <a:gd name="T43" fmla="*/ 71 h 224"/>
                <a:gd name="T44" fmla="*/ 36 w 135"/>
                <a:gd name="T45" fmla="*/ 66 h 224"/>
                <a:gd name="T46" fmla="*/ 33 w 135"/>
                <a:gd name="T47" fmla="*/ 63 h 224"/>
                <a:gd name="T48" fmla="*/ 28 w 135"/>
                <a:gd name="T49" fmla="*/ 53 h 224"/>
                <a:gd name="T50" fmla="*/ 29 w 135"/>
                <a:gd name="T51" fmla="*/ 50 h 224"/>
                <a:gd name="T52" fmla="*/ 25 w 135"/>
                <a:gd name="T53" fmla="*/ 47 h 224"/>
                <a:gd name="T54" fmla="*/ 22 w 135"/>
                <a:gd name="T55" fmla="*/ 45 h 224"/>
                <a:gd name="T56" fmla="*/ 20 w 135"/>
                <a:gd name="T57" fmla="*/ 40 h 224"/>
                <a:gd name="T58" fmla="*/ 19 w 135"/>
                <a:gd name="T59" fmla="*/ 39 h 224"/>
                <a:gd name="T60" fmla="*/ 19 w 135"/>
                <a:gd name="T61" fmla="*/ 38 h 224"/>
                <a:gd name="T62" fmla="*/ 17 w 135"/>
                <a:gd name="T63" fmla="*/ 34 h 224"/>
                <a:gd name="T64" fmla="*/ 13 w 135"/>
                <a:gd name="T65" fmla="*/ 31 h 224"/>
                <a:gd name="T66" fmla="*/ 13 w 135"/>
                <a:gd name="T67" fmla="*/ 29 h 224"/>
                <a:gd name="T68" fmla="*/ 11 w 135"/>
                <a:gd name="T69" fmla="*/ 26 h 224"/>
                <a:gd name="T70" fmla="*/ 8 w 135"/>
                <a:gd name="T71" fmla="*/ 23 h 224"/>
                <a:gd name="T72" fmla="*/ 12 w 135"/>
                <a:gd name="T73" fmla="*/ 23 h 224"/>
                <a:gd name="T74" fmla="*/ 6 w 135"/>
                <a:gd name="T75" fmla="*/ 19 h 224"/>
                <a:gd name="T76" fmla="*/ 5 w 135"/>
                <a:gd name="T77" fmla="*/ 9 h 224"/>
                <a:gd name="T78" fmla="*/ 4 w 135"/>
                <a:gd name="T79" fmla="*/ 5 h 224"/>
                <a:gd name="T80" fmla="*/ 0 w 135"/>
                <a:gd name="T81" fmla="*/ 0 h 224"/>
                <a:gd name="T82" fmla="*/ 3 w 135"/>
                <a:gd name="T83" fmla="*/ 2 h 224"/>
                <a:gd name="T84" fmla="*/ 5 w 135"/>
                <a:gd name="T85" fmla="*/ 8 h 224"/>
                <a:gd name="T86" fmla="*/ 12 w 135"/>
                <a:gd name="T87" fmla="*/ 17 h 224"/>
                <a:gd name="T88" fmla="*/ 22 w 135"/>
                <a:gd name="T89" fmla="*/ 32 h 224"/>
                <a:gd name="T90" fmla="*/ 32 w 135"/>
                <a:gd name="T91" fmla="*/ 49 h 224"/>
                <a:gd name="T92" fmla="*/ 41 w 135"/>
                <a:gd name="T93" fmla="*/ 63 h 224"/>
                <a:gd name="T94" fmla="*/ 48 w 135"/>
                <a:gd name="T95" fmla="*/ 73 h 224"/>
                <a:gd name="T96" fmla="*/ 59 w 135"/>
                <a:gd name="T97" fmla="*/ 94 h 224"/>
                <a:gd name="T98" fmla="*/ 66 w 135"/>
                <a:gd name="T99" fmla="*/ 107 h 224"/>
                <a:gd name="T100" fmla="*/ 74 w 135"/>
                <a:gd name="T101" fmla="*/ 121 h 224"/>
                <a:gd name="T102" fmla="*/ 105 w 135"/>
                <a:gd name="T103" fmla="*/ 170 h 224"/>
                <a:gd name="T104" fmla="*/ 112 w 135"/>
                <a:gd name="T105" fmla="*/ 182 h 224"/>
                <a:gd name="T106" fmla="*/ 131 w 135"/>
                <a:gd name="T107" fmla="*/ 222 h 2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35" h="224">
                  <a:moveTo>
                    <a:pt x="131" y="222"/>
                  </a:moveTo>
                  <a:cubicBezTo>
                    <a:pt x="128" y="220"/>
                    <a:pt x="127" y="215"/>
                    <a:pt x="124" y="213"/>
                  </a:cubicBezTo>
                  <a:cubicBezTo>
                    <a:pt x="124" y="213"/>
                    <a:pt x="125" y="213"/>
                    <a:pt x="125" y="213"/>
                  </a:cubicBezTo>
                  <a:cubicBezTo>
                    <a:pt x="122" y="210"/>
                    <a:pt x="120" y="206"/>
                    <a:pt x="120" y="200"/>
                  </a:cubicBezTo>
                  <a:cubicBezTo>
                    <a:pt x="120" y="200"/>
                    <a:pt x="120" y="200"/>
                    <a:pt x="120" y="200"/>
                  </a:cubicBezTo>
                  <a:cubicBezTo>
                    <a:pt x="118" y="200"/>
                    <a:pt x="118" y="200"/>
                    <a:pt x="118" y="200"/>
                  </a:cubicBezTo>
                  <a:cubicBezTo>
                    <a:pt x="118" y="199"/>
                    <a:pt x="118" y="200"/>
                    <a:pt x="119" y="199"/>
                  </a:cubicBezTo>
                  <a:cubicBezTo>
                    <a:pt x="118" y="199"/>
                    <a:pt x="118" y="198"/>
                    <a:pt x="117" y="198"/>
                  </a:cubicBezTo>
                  <a:cubicBezTo>
                    <a:pt x="117" y="197"/>
                    <a:pt x="117" y="197"/>
                    <a:pt x="117" y="197"/>
                  </a:cubicBezTo>
                  <a:cubicBezTo>
                    <a:pt x="117" y="197"/>
                    <a:pt x="117" y="197"/>
                    <a:pt x="117" y="197"/>
                  </a:cubicBezTo>
                  <a:cubicBezTo>
                    <a:pt x="114" y="197"/>
                    <a:pt x="114" y="194"/>
                    <a:pt x="113" y="193"/>
                  </a:cubicBezTo>
                  <a:cubicBezTo>
                    <a:pt x="113" y="193"/>
                    <a:pt x="113" y="193"/>
                    <a:pt x="113" y="193"/>
                  </a:cubicBezTo>
                  <a:cubicBezTo>
                    <a:pt x="112" y="191"/>
                    <a:pt x="110" y="187"/>
                    <a:pt x="108" y="186"/>
                  </a:cubicBezTo>
                  <a:cubicBezTo>
                    <a:pt x="108" y="186"/>
                    <a:pt x="109" y="186"/>
                    <a:pt x="109" y="185"/>
                  </a:cubicBezTo>
                  <a:cubicBezTo>
                    <a:pt x="108" y="186"/>
                    <a:pt x="106" y="185"/>
                    <a:pt x="106" y="183"/>
                  </a:cubicBezTo>
                  <a:cubicBezTo>
                    <a:pt x="106" y="182"/>
                    <a:pt x="106" y="182"/>
                    <a:pt x="105" y="181"/>
                  </a:cubicBezTo>
                  <a:cubicBezTo>
                    <a:pt x="106" y="181"/>
                    <a:pt x="106" y="181"/>
                    <a:pt x="106" y="181"/>
                  </a:cubicBezTo>
                  <a:cubicBezTo>
                    <a:pt x="105" y="181"/>
                    <a:pt x="105" y="180"/>
                    <a:pt x="104" y="180"/>
                  </a:cubicBezTo>
                  <a:cubicBezTo>
                    <a:pt x="105" y="180"/>
                    <a:pt x="105" y="180"/>
                    <a:pt x="105" y="180"/>
                  </a:cubicBezTo>
                  <a:cubicBezTo>
                    <a:pt x="104" y="180"/>
                    <a:pt x="104" y="179"/>
                    <a:pt x="104" y="179"/>
                  </a:cubicBezTo>
                  <a:cubicBezTo>
                    <a:pt x="104" y="179"/>
                    <a:pt x="104" y="179"/>
                    <a:pt x="104" y="179"/>
                  </a:cubicBezTo>
                  <a:cubicBezTo>
                    <a:pt x="103" y="178"/>
                    <a:pt x="103" y="178"/>
                    <a:pt x="103" y="177"/>
                  </a:cubicBezTo>
                  <a:cubicBezTo>
                    <a:pt x="103" y="177"/>
                    <a:pt x="103" y="177"/>
                    <a:pt x="103" y="177"/>
                  </a:cubicBezTo>
                  <a:cubicBezTo>
                    <a:pt x="102" y="176"/>
                    <a:pt x="102" y="174"/>
                    <a:pt x="102" y="176"/>
                  </a:cubicBezTo>
                  <a:cubicBezTo>
                    <a:pt x="102" y="174"/>
                    <a:pt x="102" y="177"/>
                    <a:pt x="103" y="176"/>
                  </a:cubicBezTo>
                  <a:cubicBezTo>
                    <a:pt x="100" y="172"/>
                    <a:pt x="98" y="169"/>
                    <a:pt x="96" y="165"/>
                  </a:cubicBezTo>
                  <a:cubicBezTo>
                    <a:pt x="96" y="164"/>
                    <a:pt x="96" y="164"/>
                    <a:pt x="96" y="164"/>
                  </a:cubicBezTo>
                  <a:cubicBezTo>
                    <a:pt x="96" y="163"/>
                    <a:pt x="95" y="162"/>
                    <a:pt x="94" y="162"/>
                  </a:cubicBezTo>
                  <a:cubicBezTo>
                    <a:pt x="95" y="162"/>
                    <a:pt x="95" y="162"/>
                    <a:pt x="95" y="162"/>
                  </a:cubicBezTo>
                  <a:cubicBezTo>
                    <a:pt x="94" y="161"/>
                    <a:pt x="93" y="161"/>
                    <a:pt x="93" y="160"/>
                  </a:cubicBezTo>
                  <a:cubicBezTo>
                    <a:pt x="94" y="161"/>
                    <a:pt x="94" y="161"/>
                    <a:pt x="94" y="160"/>
                  </a:cubicBezTo>
                  <a:cubicBezTo>
                    <a:pt x="93" y="160"/>
                    <a:pt x="93" y="159"/>
                    <a:pt x="93" y="159"/>
                  </a:cubicBezTo>
                  <a:cubicBezTo>
                    <a:pt x="93" y="159"/>
                    <a:pt x="93" y="159"/>
                    <a:pt x="93" y="159"/>
                  </a:cubicBezTo>
                  <a:cubicBezTo>
                    <a:pt x="93" y="159"/>
                    <a:pt x="93" y="158"/>
                    <a:pt x="92" y="156"/>
                  </a:cubicBezTo>
                  <a:cubicBezTo>
                    <a:pt x="93" y="158"/>
                    <a:pt x="93" y="158"/>
                    <a:pt x="93" y="158"/>
                  </a:cubicBezTo>
                  <a:cubicBezTo>
                    <a:pt x="92" y="155"/>
                    <a:pt x="92" y="158"/>
                    <a:pt x="91" y="156"/>
                  </a:cubicBezTo>
                  <a:cubicBezTo>
                    <a:pt x="92" y="156"/>
                    <a:pt x="92" y="156"/>
                    <a:pt x="92" y="155"/>
                  </a:cubicBezTo>
                  <a:cubicBezTo>
                    <a:pt x="91" y="155"/>
                    <a:pt x="90" y="153"/>
                    <a:pt x="88" y="153"/>
                  </a:cubicBezTo>
                  <a:cubicBezTo>
                    <a:pt x="88" y="153"/>
                    <a:pt x="88" y="153"/>
                    <a:pt x="88" y="153"/>
                  </a:cubicBezTo>
                  <a:cubicBezTo>
                    <a:pt x="88" y="153"/>
                    <a:pt x="87" y="151"/>
                    <a:pt x="86" y="150"/>
                  </a:cubicBezTo>
                  <a:cubicBezTo>
                    <a:pt x="86" y="150"/>
                    <a:pt x="87" y="150"/>
                    <a:pt x="87" y="149"/>
                  </a:cubicBezTo>
                  <a:cubicBezTo>
                    <a:pt x="86" y="150"/>
                    <a:pt x="86" y="146"/>
                    <a:pt x="86" y="149"/>
                  </a:cubicBezTo>
                  <a:cubicBezTo>
                    <a:pt x="85" y="147"/>
                    <a:pt x="85" y="146"/>
                    <a:pt x="84" y="145"/>
                  </a:cubicBezTo>
                  <a:cubicBezTo>
                    <a:pt x="85" y="146"/>
                    <a:pt x="85" y="145"/>
                    <a:pt x="85" y="145"/>
                  </a:cubicBezTo>
                  <a:cubicBezTo>
                    <a:pt x="86" y="144"/>
                    <a:pt x="86" y="144"/>
                    <a:pt x="86" y="144"/>
                  </a:cubicBezTo>
                  <a:cubicBezTo>
                    <a:pt x="86" y="145"/>
                    <a:pt x="86" y="145"/>
                    <a:pt x="86" y="145"/>
                  </a:cubicBezTo>
                  <a:cubicBezTo>
                    <a:pt x="86" y="144"/>
                    <a:pt x="85" y="143"/>
                    <a:pt x="85" y="143"/>
                  </a:cubicBezTo>
                  <a:cubicBezTo>
                    <a:pt x="84" y="142"/>
                    <a:pt x="83" y="142"/>
                    <a:pt x="82" y="141"/>
                  </a:cubicBezTo>
                  <a:cubicBezTo>
                    <a:pt x="83" y="142"/>
                    <a:pt x="83" y="140"/>
                    <a:pt x="83" y="141"/>
                  </a:cubicBezTo>
                  <a:cubicBezTo>
                    <a:pt x="81" y="140"/>
                    <a:pt x="81" y="140"/>
                    <a:pt x="81" y="140"/>
                  </a:cubicBezTo>
                  <a:cubicBezTo>
                    <a:pt x="79" y="140"/>
                    <a:pt x="81" y="140"/>
                    <a:pt x="81" y="139"/>
                  </a:cubicBezTo>
                  <a:cubicBezTo>
                    <a:pt x="79" y="139"/>
                    <a:pt x="79" y="139"/>
                    <a:pt x="79" y="139"/>
                  </a:cubicBezTo>
                  <a:cubicBezTo>
                    <a:pt x="79" y="139"/>
                    <a:pt x="79" y="138"/>
                    <a:pt x="79" y="137"/>
                  </a:cubicBezTo>
                  <a:cubicBezTo>
                    <a:pt x="79" y="137"/>
                    <a:pt x="79" y="138"/>
                    <a:pt x="79" y="137"/>
                  </a:cubicBezTo>
                  <a:cubicBezTo>
                    <a:pt x="79" y="136"/>
                    <a:pt x="79" y="136"/>
                    <a:pt x="79" y="136"/>
                  </a:cubicBezTo>
                  <a:cubicBezTo>
                    <a:pt x="79" y="136"/>
                    <a:pt x="79" y="136"/>
                    <a:pt x="79" y="136"/>
                  </a:cubicBezTo>
                  <a:cubicBezTo>
                    <a:pt x="79" y="135"/>
                    <a:pt x="78" y="134"/>
                    <a:pt x="78" y="135"/>
                  </a:cubicBezTo>
                  <a:cubicBezTo>
                    <a:pt x="78" y="136"/>
                    <a:pt x="78" y="135"/>
                    <a:pt x="78" y="135"/>
                  </a:cubicBezTo>
                  <a:cubicBezTo>
                    <a:pt x="77" y="135"/>
                    <a:pt x="77" y="135"/>
                    <a:pt x="76" y="134"/>
                  </a:cubicBezTo>
                  <a:cubicBezTo>
                    <a:pt x="77" y="134"/>
                    <a:pt x="77" y="134"/>
                    <a:pt x="77" y="134"/>
                  </a:cubicBezTo>
                  <a:cubicBezTo>
                    <a:pt x="76" y="133"/>
                    <a:pt x="75" y="133"/>
                    <a:pt x="74" y="133"/>
                  </a:cubicBezTo>
                  <a:cubicBezTo>
                    <a:pt x="75" y="133"/>
                    <a:pt x="75" y="133"/>
                    <a:pt x="75" y="133"/>
                  </a:cubicBezTo>
                  <a:cubicBezTo>
                    <a:pt x="75" y="130"/>
                    <a:pt x="73" y="129"/>
                    <a:pt x="73" y="128"/>
                  </a:cubicBezTo>
                  <a:cubicBezTo>
                    <a:pt x="73" y="128"/>
                    <a:pt x="73" y="128"/>
                    <a:pt x="73" y="128"/>
                  </a:cubicBezTo>
                  <a:cubicBezTo>
                    <a:pt x="73" y="128"/>
                    <a:pt x="73" y="127"/>
                    <a:pt x="73" y="127"/>
                  </a:cubicBezTo>
                  <a:cubicBezTo>
                    <a:pt x="73" y="127"/>
                    <a:pt x="73" y="127"/>
                    <a:pt x="73" y="126"/>
                  </a:cubicBezTo>
                  <a:cubicBezTo>
                    <a:pt x="71" y="126"/>
                    <a:pt x="73" y="126"/>
                    <a:pt x="73" y="126"/>
                  </a:cubicBezTo>
                  <a:cubicBezTo>
                    <a:pt x="71" y="126"/>
                    <a:pt x="69" y="125"/>
                    <a:pt x="69" y="123"/>
                  </a:cubicBezTo>
                  <a:cubicBezTo>
                    <a:pt x="69" y="123"/>
                    <a:pt x="68" y="123"/>
                    <a:pt x="68" y="121"/>
                  </a:cubicBezTo>
                  <a:cubicBezTo>
                    <a:pt x="68" y="121"/>
                    <a:pt x="68" y="121"/>
                    <a:pt x="68" y="121"/>
                  </a:cubicBezTo>
                  <a:cubicBezTo>
                    <a:pt x="68" y="120"/>
                    <a:pt x="68" y="120"/>
                    <a:pt x="68" y="120"/>
                  </a:cubicBezTo>
                  <a:cubicBezTo>
                    <a:pt x="67" y="119"/>
                    <a:pt x="70" y="123"/>
                    <a:pt x="69" y="123"/>
                  </a:cubicBezTo>
                  <a:cubicBezTo>
                    <a:pt x="69" y="121"/>
                    <a:pt x="67" y="121"/>
                    <a:pt x="68" y="120"/>
                  </a:cubicBezTo>
                  <a:cubicBezTo>
                    <a:pt x="68" y="120"/>
                    <a:pt x="67" y="120"/>
                    <a:pt x="67" y="119"/>
                  </a:cubicBezTo>
                  <a:cubicBezTo>
                    <a:pt x="67" y="119"/>
                    <a:pt x="68" y="119"/>
                    <a:pt x="68" y="119"/>
                  </a:cubicBezTo>
                  <a:cubicBezTo>
                    <a:pt x="67" y="118"/>
                    <a:pt x="67" y="119"/>
                    <a:pt x="67" y="119"/>
                  </a:cubicBezTo>
                  <a:cubicBezTo>
                    <a:pt x="66" y="118"/>
                    <a:pt x="66" y="118"/>
                    <a:pt x="66" y="118"/>
                  </a:cubicBezTo>
                  <a:cubicBezTo>
                    <a:pt x="66" y="118"/>
                    <a:pt x="66" y="117"/>
                    <a:pt x="66" y="118"/>
                  </a:cubicBezTo>
                  <a:cubicBezTo>
                    <a:pt x="66" y="118"/>
                    <a:pt x="65" y="117"/>
                    <a:pt x="66" y="116"/>
                  </a:cubicBezTo>
                  <a:cubicBezTo>
                    <a:pt x="66" y="116"/>
                    <a:pt x="66" y="116"/>
                    <a:pt x="66" y="116"/>
                  </a:cubicBezTo>
                  <a:cubicBezTo>
                    <a:pt x="66" y="116"/>
                    <a:pt x="66" y="116"/>
                    <a:pt x="65" y="116"/>
                  </a:cubicBezTo>
                  <a:cubicBezTo>
                    <a:pt x="66" y="116"/>
                    <a:pt x="66" y="115"/>
                    <a:pt x="66" y="115"/>
                  </a:cubicBezTo>
                  <a:cubicBezTo>
                    <a:pt x="65" y="116"/>
                    <a:pt x="65" y="114"/>
                    <a:pt x="64" y="114"/>
                  </a:cubicBezTo>
                  <a:cubicBezTo>
                    <a:pt x="64" y="112"/>
                    <a:pt x="63" y="112"/>
                    <a:pt x="63" y="112"/>
                  </a:cubicBezTo>
                  <a:cubicBezTo>
                    <a:pt x="63" y="111"/>
                    <a:pt x="61" y="111"/>
                    <a:pt x="61" y="110"/>
                  </a:cubicBezTo>
                  <a:cubicBezTo>
                    <a:pt x="61" y="110"/>
                    <a:pt x="61" y="110"/>
                    <a:pt x="61" y="110"/>
                  </a:cubicBezTo>
                  <a:cubicBezTo>
                    <a:pt x="61" y="109"/>
                    <a:pt x="61" y="109"/>
                    <a:pt x="61" y="109"/>
                  </a:cubicBezTo>
                  <a:cubicBezTo>
                    <a:pt x="61" y="109"/>
                    <a:pt x="61" y="108"/>
                    <a:pt x="61" y="107"/>
                  </a:cubicBezTo>
                  <a:cubicBezTo>
                    <a:pt x="60" y="107"/>
                    <a:pt x="60" y="107"/>
                    <a:pt x="59" y="107"/>
                  </a:cubicBezTo>
                  <a:cubicBezTo>
                    <a:pt x="60" y="106"/>
                    <a:pt x="59" y="106"/>
                    <a:pt x="59" y="106"/>
                  </a:cubicBezTo>
                  <a:cubicBezTo>
                    <a:pt x="59" y="106"/>
                    <a:pt x="59" y="106"/>
                    <a:pt x="59" y="106"/>
                  </a:cubicBezTo>
                  <a:cubicBezTo>
                    <a:pt x="60" y="105"/>
                    <a:pt x="59" y="105"/>
                    <a:pt x="59" y="103"/>
                  </a:cubicBezTo>
                  <a:cubicBezTo>
                    <a:pt x="58" y="103"/>
                    <a:pt x="58" y="103"/>
                    <a:pt x="58" y="103"/>
                  </a:cubicBezTo>
                  <a:cubicBezTo>
                    <a:pt x="57" y="102"/>
                    <a:pt x="57" y="102"/>
                    <a:pt x="57" y="102"/>
                  </a:cubicBezTo>
                  <a:cubicBezTo>
                    <a:pt x="57" y="102"/>
                    <a:pt x="57" y="101"/>
                    <a:pt x="56" y="101"/>
                  </a:cubicBezTo>
                  <a:cubicBezTo>
                    <a:pt x="56" y="99"/>
                    <a:pt x="54" y="99"/>
                    <a:pt x="55" y="97"/>
                  </a:cubicBezTo>
                  <a:cubicBezTo>
                    <a:pt x="54" y="97"/>
                    <a:pt x="54" y="96"/>
                    <a:pt x="54" y="97"/>
                  </a:cubicBezTo>
                  <a:cubicBezTo>
                    <a:pt x="54" y="97"/>
                    <a:pt x="54" y="97"/>
                    <a:pt x="54" y="97"/>
                  </a:cubicBezTo>
                  <a:cubicBezTo>
                    <a:pt x="54" y="97"/>
                    <a:pt x="54" y="97"/>
                    <a:pt x="54" y="97"/>
                  </a:cubicBezTo>
                  <a:cubicBezTo>
                    <a:pt x="54" y="97"/>
                    <a:pt x="53" y="96"/>
                    <a:pt x="54" y="96"/>
                  </a:cubicBezTo>
                  <a:cubicBezTo>
                    <a:pt x="54" y="94"/>
                    <a:pt x="52" y="96"/>
                    <a:pt x="52" y="93"/>
                  </a:cubicBezTo>
                  <a:cubicBezTo>
                    <a:pt x="52" y="93"/>
                    <a:pt x="52" y="93"/>
                    <a:pt x="52" y="93"/>
                  </a:cubicBezTo>
                  <a:cubicBezTo>
                    <a:pt x="51" y="92"/>
                    <a:pt x="51" y="92"/>
                    <a:pt x="51" y="92"/>
                  </a:cubicBezTo>
                  <a:cubicBezTo>
                    <a:pt x="51" y="92"/>
                    <a:pt x="52" y="92"/>
                    <a:pt x="52" y="92"/>
                  </a:cubicBezTo>
                  <a:cubicBezTo>
                    <a:pt x="51" y="91"/>
                    <a:pt x="51" y="91"/>
                    <a:pt x="51" y="91"/>
                  </a:cubicBezTo>
                  <a:cubicBezTo>
                    <a:pt x="51" y="90"/>
                    <a:pt x="51" y="90"/>
                    <a:pt x="51" y="90"/>
                  </a:cubicBezTo>
                  <a:cubicBezTo>
                    <a:pt x="51" y="91"/>
                    <a:pt x="51" y="90"/>
                    <a:pt x="50" y="90"/>
                  </a:cubicBezTo>
                  <a:cubicBezTo>
                    <a:pt x="51" y="90"/>
                    <a:pt x="51" y="90"/>
                    <a:pt x="51" y="90"/>
                  </a:cubicBezTo>
                  <a:cubicBezTo>
                    <a:pt x="50" y="89"/>
                    <a:pt x="50" y="89"/>
                    <a:pt x="50" y="89"/>
                  </a:cubicBezTo>
                  <a:cubicBezTo>
                    <a:pt x="50" y="90"/>
                    <a:pt x="50" y="90"/>
                    <a:pt x="50" y="90"/>
                  </a:cubicBezTo>
                  <a:cubicBezTo>
                    <a:pt x="50" y="90"/>
                    <a:pt x="50" y="90"/>
                    <a:pt x="49" y="90"/>
                  </a:cubicBezTo>
                  <a:cubicBezTo>
                    <a:pt x="50" y="89"/>
                    <a:pt x="49" y="89"/>
                    <a:pt x="49" y="88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8" y="87"/>
                    <a:pt x="48" y="87"/>
                    <a:pt x="48" y="87"/>
                  </a:cubicBezTo>
                  <a:cubicBezTo>
                    <a:pt x="48" y="87"/>
                    <a:pt x="48" y="88"/>
                    <a:pt x="49" y="88"/>
                  </a:cubicBezTo>
                  <a:cubicBezTo>
                    <a:pt x="49" y="87"/>
                    <a:pt x="49" y="87"/>
                    <a:pt x="48" y="87"/>
                  </a:cubicBezTo>
                  <a:cubicBezTo>
                    <a:pt x="48" y="87"/>
                    <a:pt x="48" y="87"/>
                    <a:pt x="47" y="86"/>
                  </a:cubicBezTo>
                  <a:cubicBezTo>
                    <a:pt x="48" y="87"/>
                    <a:pt x="48" y="87"/>
                    <a:pt x="48" y="87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7" y="86"/>
                    <a:pt x="47" y="86"/>
                    <a:pt x="47" y="86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7" y="86"/>
                    <a:pt x="47" y="85"/>
                    <a:pt x="46" y="85"/>
                  </a:cubicBezTo>
                  <a:cubicBezTo>
                    <a:pt x="46" y="84"/>
                    <a:pt x="46" y="84"/>
                    <a:pt x="46" y="83"/>
                  </a:cubicBezTo>
                  <a:cubicBezTo>
                    <a:pt x="46" y="83"/>
                    <a:pt x="46" y="83"/>
                    <a:pt x="46" y="83"/>
                  </a:cubicBezTo>
                  <a:cubicBezTo>
                    <a:pt x="46" y="82"/>
                    <a:pt x="46" y="82"/>
                    <a:pt x="46" y="82"/>
                  </a:cubicBezTo>
                  <a:cubicBezTo>
                    <a:pt x="46" y="82"/>
                    <a:pt x="46" y="82"/>
                    <a:pt x="46" y="82"/>
                  </a:cubicBezTo>
                  <a:cubicBezTo>
                    <a:pt x="44" y="81"/>
                    <a:pt x="44" y="81"/>
                    <a:pt x="44" y="81"/>
                  </a:cubicBezTo>
                  <a:cubicBezTo>
                    <a:pt x="44" y="80"/>
                    <a:pt x="46" y="80"/>
                    <a:pt x="46" y="79"/>
                  </a:cubicBezTo>
                  <a:cubicBezTo>
                    <a:pt x="44" y="79"/>
                    <a:pt x="43" y="79"/>
                    <a:pt x="43" y="79"/>
                  </a:cubicBezTo>
                  <a:cubicBezTo>
                    <a:pt x="43" y="79"/>
                    <a:pt x="41" y="77"/>
                    <a:pt x="41" y="76"/>
                  </a:cubicBezTo>
                  <a:cubicBezTo>
                    <a:pt x="41" y="76"/>
                    <a:pt x="41" y="76"/>
                    <a:pt x="41" y="75"/>
                  </a:cubicBezTo>
                  <a:cubicBezTo>
                    <a:pt x="40" y="74"/>
                    <a:pt x="39" y="72"/>
                    <a:pt x="39" y="71"/>
                  </a:cubicBezTo>
                  <a:cubicBezTo>
                    <a:pt x="39" y="72"/>
                    <a:pt x="39" y="71"/>
                    <a:pt x="39" y="71"/>
                  </a:cubicBezTo>
                  <a:cubicBezTo>
                    <a:pt x="39" y="71"/>
                    <a:pt x="39" y="70"/>
                    <a:pt x="39" y="70"/>
                  </a:cubicBezTo>
                  <a:cubicBezTo>
                    <a:pt x="39" y="71"/>
                    <a:pt x="38" y="71"/>
                    <a:pt x="39" y="71"/>
                  </a:cubicBezTo>
                  <a:cubicBezTo>
                    <a:pt x="38" y="71"/>
                    <a:pt x="37" y="68"/>
                    <a:pt x="37" y="67"/>
                  </a:cubicBezTo>
                  <a:cubicBezTo>
                    <a:pt x="37" y="68"/>
                    <a:pt x="37" y="67"/>
                    <a:pt x="36" y="67"/>
                  </a:cubicBezTo>
                  <a:cubicBezTo>
                    <a:pt x="37" y="67"/>
                    <a:pt x="37" y="66"/>
                    <a:pt x="36" y="66"/>
                  </a:cubicBezTo>
                  <a:cubicBezTo>
                    <a:pt x="36" y="66"/>
                    <a:pt x="36" y="66"/>
                    <a:pt x="36" y="66"/>
                  </a:cubicBezTo>
                  <a:cubicBezTo>
                    <a:pt x="36" y="65"/>
                    <a:pt x="36" y="65"/>
                    <a:pt x="36" y="65"/>
                  </a:cubicBezTo>
                  <a:cubicBezTo>
                    <a:pt x="36" y="65"/>
                    <a:pt x="34" y="66"/>
                    <a:pt x="34" y="65"/>
                  </a:cubicBezTo>
                  <a:cubicBezTo>
                    <a:pt x="34" y="65"/>
                    <a:pt x="34" y="65"/>
                    <a:pt x="34" y="65"/>
                  </a:cubicBezTo>
                  <a:cubicBezTo>
                    <a:pt x="33" y="64"/>
                    <a:pt x="33" y="64"/>
                    <a:pt x="33" y="64"/>
                  </a:cubicBezTo>
                  <a:cubicBezTo>
                    <a:pt x="33" y="63"/>
                    <a:pt x="33" y="63"/>
                    <a:pt x="33" y="63"/>
                  </a:cubicBezTo>
                  <a:cubicBezTo>
                    <a:pt x="33" y="63"/>
                    <a:pt x="32" y="62"/>
                    <a:pt x="32" y="63"/>
                  </a:cubicBezTo>
                  <a:cubicBezTo>
                    <a:pt x="32" y="62"/>
                    <a:pt x="32" y="61"/>
                    <a:pt x="32" y="60"/>
                  </a:cubicBezTo>
                  <a:cubicBezTo>
                    <a:pt x="30" y="59"/>
                    <a:pt x="29" y="56"/>
                    <a:pt x="28" y="54"/>
                  </a:cubicBezTo>
                  <a:cubicBezTo>
                    <a:pt x="28" y="54"/>
                    <a:pt x="28" y="54"/>
                    <a:pt x="28" y="54"/>
                  </a:cubicBezTo>
                  <a:cubicBezTo>
                    <a:pt x="28" y="53"/>
                    <a:pt x="27" y="54"/>
                    <a:pt x="27" y="54"/>
                  </a:cubicBezTo>
                  <a:cubicBezTo>
                    <a:pt x="28" y="54"/>
                    <a:pt x="28" y="53"/>
                    <a:pt x="28" y="53"/>
                  </a:cubicBezTo>
                  <a:cubicBezTo>
                    <a:pt x="28" y="52"/>
                    <a:pt x="27" y="52"/>
                    <a:pt x="27" y="52"/>
                  </a:cubicBezTo>
                  <a:cubicBezTo>
                    <a:pt x="26" y="52"/>
                    <a:pt x="27" y="52"/>
                    <a:pt x="27" y="52"/>
                  </a:cubicBezTo>
                  <a:cubicBezTo>
                    <a:pt x="26" y="52"/>
                    <a:pt x="26" y="52"/>
                    <a:pt x="26" y="52"/>
                  </a:cubicBezTo>
                  <a:cubicBezTo>
                    <a:pt x="26" y="52"/>
                    <a:pt x="26" y="52"/>
                    <a:pt x="27" y="52"/>
                  </a:cubicBezTo>
                  <a:cubicBezTo>
                    <a:pt x="26" y="50"/>
                    <a:pt x="26" y="50"/>
                    <a:pt x="26" y="50"/>
                  </a:cubicBezTo>
                  <a:cubicBezTo>
                    <a:pt x="26" y="49"/>
                    <a:pt x="28" y="52"/>
                    <a:pt x="29" y="50"/>
                  </a:cubicBezTo>
                  <a:cubicBezTo>
                    <a:pt x="28" y="49"/>
                    <a:pt x="28" y="49"/>
                    <a:pt x="28" y="49"/>
                  </a:cubicBezTo>
                  <a:cubicBezTo>
                    <a:pt x="29" y="49"/>
                    <a:pt x="30" y="50"/>
                    <a:pt x="29" y="49"/>
                  </a:cubicBezTo>
                  <a:cubicBezTo>
                    <a:pt x="27" y="49"/>
                    <a:pt x="27" y="49"/>
                    <a:pt x="27" y="49"/>
                  </a:cubicBezTo>
                  <a:cubicBezTo>
                    <a:pt x="27" y="48"/>
                    <a:pt x="26" y="50"/>
                    <a:pt x="25" y="48"/>
                  </a:cubicBezTo>
                  <a:cubicBezTo>
                    <a:pt x="26" y="49"/>
                    <a:pt x="26" y="49"/>
                    <a:pt x="26" y="49"/>
                  </a:cubicBezTo>
                  <a:cubicBezTo>
                    <a:pt x="26" y="48"/>
                    <a:pt x="25" y="48"/>
                    <a:pt x="25" y="47"/>
                  </a:cubicBezTo>
                  <a:cubicBezTo>
                    <a:pt x="25" y="48"/>
                    <a:pt x="24" y="48"/>
                    <a:pt x="24" y="48"/>
                  </a:cubicBezTo>
                  <a:cubicBezTo>
                    <a:pt x="24" y="47"/>
                    <a:pt x="25" y="48"/>
                    <a:pt x="24" y="47"/>
                  </a:cubicBezTo>
                  <a:cubicBezTo>
                    <a:pt x="24" y="47"/>
                    <a:pt x="23" y="46"/>
                    <a:pt x="23" y="47"/>
                  </a:cubicBezTo>
                  <a:cubicBezTo>
                    <a:pt x="22" y="47"/>
                    <a:pt x="23" y="46"/>
                    <a:pt x="22" y="46"/>
                  </a:cubicBezTo>
                  <a:cubicBezTo>
                    <a:pt x="23" y="45"/>
                    <a:pt x="24" y="46"/>
                    <a:pt x="24" y="45"/>
                  </a:cubicBezTo>
                  <a:cubicBezTo>
                    <a:pt x="23" y="45"/>
                    <a:pt x="22" y="45"/>
                    <a:pt x="22" y="45"/>
                  </a:cubicBezTo>
                  <a:cubicBezTo>
                    <a:pt x="22" y="45"/>
                    <a:pt x="22" y="45"/>
                    <a:pt x="23" y="45"/>
                  </a:cubicBezTo>
                  <a:cubicBezTo>
                    <a:pt x="23" y="45"/>
                    <a:pt x="21" y="45"/>
                    <a:pt x="22" y="44"/>
                  </a:cubicBezTo>
                  <a:cubicBezTo>
                    <a:pt x="21" y="44"/>
                    <a:pt x="21" y="44"/>
                    <a:pt x="21" y="44"/>
                  </a:cubicBezTo>
                  <a:cubicBezTo>
                    <a:pt x="21" y="44"/>
                    <a:pt x="21" y="44"/>
                    <a:pt x="21" y="43"/>
                  </a:cubicBezTo>
                  <a:cubicBezTo>
                    <a:pt x="21" y="43"/>
                    <a:pt x="20" y="41"/>
                    <a:pt x="21" y="41"/>
                  </a:cubicBezTo>
                  <a:cubicBezTo>
                    <a:pt x="20" y="40"/>
                    <a:pt x="20" y="40"/>
                    <a:pt x="20" y="40"/>
                  </a:cubicBezTo>
                  <a:cubicBezTo>
                    <a:pt x="20" y="41"/>
                    <a:pt x="20" y="41"/>
                    <a:pt x="20" y="43"/>
                  </a:cubicBezTo>
                  <a:cubicBezTo>
                    <a:pt x="20" y="41"/>
                    <a:pt x="19" y="41"/>
                    <a:pt x="19" y="41"/>
                  </a:cubicBezTo>
                  <a:cubicBezTo>
                    <a:pt x="19" y="40"/>
                    <a:pt x="19" y="40"/>
                    <a:pt x="19" y="40"/>
                  </a:cubicBezTo>
                  <a:cubicBezTo>
                    <a:pt x="19" y="40"/>
                    <a:pt x="19" y="40"/>
                    <a:pt x="19" y="40"/>
                  </a:cubicBezTo>
                  <a:cubicBezTo>
                    <a:pt x="19" y="40"/>
                    <a:pt x="19" y="40"/>
                    <a:pt x="19" y="39"/>
                  </a:cubicBezTo>
                  <a:cubicBezTo>
                    <a:pt x="19" y="39"/>
                    <a:pt x="19" y="39"/>
                    <a:pt x="19" y="39"/>
                  </a:cubicBezTo>
                  <a:cubicBezTo>
                    <a:pt x="17" y="39"/>
                    <a:pt x="19" y="39"/>
                    <a:pt x="19" y="39"/>
                  </a:cubicBezTo>
                  <a:cubicBezTo>
                    <a:pt x="19" y="39"/>
                    <a:pt x="19" y="39"/>
                    <a:pt x="19" y="39"/>
                  </a:cubicBezTo>
                  <a:cubicBezTo>
                    <a:pt x="19" y="39"/>
                    <a:pt x="19" y="39"/>
                    <a:pt x="19" y="38"/>
                  </a:cubicBezTo>
                  <a:cubicBezTo>
                    <a:pt x="19" y="39"/>
                    <a:pt x="17" y="39"/>
                    <a:pt x="17" y="39"/>
                  </a:cubicBezTo>
                  <a:cubicBezTo>
                    <a:pt x="16" y="38"/>
                    <a:pt x="17" y="38"/>
                    <a:pt x="17" y="38"/>
                  </a:cubicBezTo>
                  <a:cubicBezTo>
                    <a:pt x="19" y="38"/>
                    <a:pt x="19" y="38"/>
                    <a:pt x="19" y="38"/>
                  </a:cubicBezTo>
                  <a:cubicBezTo>
                    <a:pt x="19" y="37"/>
                    <a:pt x="19" y="37"/>
                    <a:pt x="19" y="37"/>
                  </a:cubicBezTo>
                  <a:cubicBezTo>
                    <a:pt x="17" y="36"/>
                    <a:pt x="16" y="36"/>
                    <a:pt x="16" y="37"/>
                  </a:cubicBezTo>
                  <a:cubicBezTo>
                    <a:pt x="16" y="37"/>
                    <a:pt x="16" y="36"/>
                    <a:pt x="17" y="36"/>
                  </a:cubicBezTo>
                  <a:cubicBezTo>
                    <a:pt x="16" y="35"/>
                    <a:pt x="16" y="36"/>
                    <a:pt x="16" y="36"/>
                  </a:cubicBezTo>
                  <a:cubicBezTo>
                    <a:pt x="16" y="34"/>
                    <a:pt x="16" y="34"/>
                    <a:pt x="16" y="34"/>
                  </a:cubicBezTo>
                  <a:cubicBezTo>
                    <a:pt x="17" y="34"/>
                    <a:pt x="17" y="34"/>
                    <a:pt x="17" y="34"/>
                  </a:cubicBezTo>
                  <a:cubicBezTo>
                    <a:pt x="17" y="34"/>
                    <a:pt x="17" y="34"/>
                    <a:pt x="17" y="34"/>
                  </a:cubicBezTo>
                  <a:cubicBezTo>
                    <a:pt x="19" y="34"/>
                    <a:pt x="17" y="32"/>
                    <a:pt x="19" y="32"/>
                  </a:cubicBezTo>
                  <a:cubicBezTo>
                    <a:pt x="17" y="32"/>
                    <a:pt x="17" y="32"/>
                    <a:pt x="17" y="32"/>
                  </a:cubicBezTo>
                  <a:cubicBezTo>
                    <a:pt x="16" y="34"/>
                    <a:pt x="15" y="32"/>
                    <a:pt x="14" y="32"/>
                  </a:cubicBezTo>
                  <a:cubicBezTo>
                    <a:pt x="13" y="32"/>
                    <a:pt x="16" y="31"/>
                    <a:pt x="14" y="30"/>
                  </a:cubicBezTo>
                  <a:cubicBezTo>
                    <a:pt x="14" y="31"/>
                    <a:pt x="13" y="30"/>
                    <a:pt x="13" y="31"/>
                  </a:cubicBezTo>
                  <a:cubicBezTo>
                    <a:pt x="13" y="30"/>
                    <a:pt x="12" y="31"/>
                    <a:pt x="12" y="30"/>
                  </a:cubicBezTo>
                  <a:cubicBezTo>
                    <a:pt x="13" y="30"/>
                    <a:pt x="13" y="29"/>
                    <a:pt x="14" y="29"/>
                  </a:cubicBezTo>
                  <a:cubicBezTo>
                    <a:pt x="13" y="29"/>
                    <a:pt x="14" y="30"/>
                    <a:pt x="14" y="30"/>
                  </a:cubicBezTo>
                  <a:cubicBezTo>
                    <a:pt x="14" y="30"/>
                    <a:pt x="15" y="30"/>
                    <a:pt x="14" y="29"/>
                  </a:cubicBezTo>
                  <a:cubicBezTo>
                    <a:pt x="14" y="28"/>
                    <a:pt x="14" y="28"/>
                    <a:pt x="13" y="28"/>
                  </a:cubicBezTo>
                  <a:cubicBezTo>
                    <a:pt x="13" y="28"/>
                    <a:pt x="14" y="29"/>
                    <a:pt x="13" y="29"/>
                  </a:cubicBezTo>
                  <a:cubicBezTo>
                    <a:pt x="12" y="28"/>
                    <a:pt x="13" y="27"/>
                    <a:pt x="12" y="28"/>
                  </a:cubicBezTo>
                  <a:cubicBezTo>
                    <a:pt x="12" y="28"/>
                    <a:pt x="12" y="29"/>
                    <a:pt x="12" y="29"/>
                  </a:cubicBezTo>
                  <a:cubicBezTo>
                    <a:pt x="12" y="28"/>
                    <a:pt x="12" y="28"/>
                    <a:pt x="12" y="28"/>
                  </a:cubicBezTo>
                  <a:cubicBezTo>
                    <a:pt x="12" y="28"/>
                    <a:pt x="12" y="28"/>
                    <a:pt x="12" y="28"/>
                  </a:cubicBezTo>
                  <a:cubicBezTo>
                    <a:pt x="12" y="27"/>
                    <a:pt x="11" y="28"/>
                    <a:pt x="11" y="27"/>
                  </a:cubicBezTo>
                  <a:cubicBezTo>
                    <a:pt x="11" y="26"/>
                    <a:pt x="11" y="26"/>
                    <a:pt x="11" y="26"/>
                  </a:cubicBezTo>
                  <a:cubicBezTo>
                    <a:pt x="12" y="26"/>
                    <a:pt x="12" y="28"/>
                    <a:pt x="12" y="27"/>
                  </a:cubicBezTo>
                  <a:cubicBezTo>
                    <a:pt x="12" y="26"/>
                    <a:pt x="12" y="26"/>
                    <a:pt x="12" y="26"/>
                  </a:cubicBezTo>
                  <a:cubicBezTo>
                    <a:pt x="12" y="26"/>
                    <a:pt x="12" y="26"/>
                    <a:pt x="12" y="26"/>
                  </a:cubicBezTo>
                  <a:cubicBezTo>
                    <a:pt x="12" y="26"/>
                    <a:pt x="12" y="25"/>
                    <a:pt x="12" y="24"/>
                  </a:cubicBezTo>
                  <a:cubicBezTo>
                    <a:pt x="11" y="24"/>
                    <a:pt x="11" y="24"/>
                    <a:pt x="11" y="24"/>
                  </a:cubicBezTo>
                  <a:cubicBezTo>
                    <a:pt x="10" y="23"/>
                    <a:pt x="10" y="23"/>
                    <a:pt x="8" y="23"/>
                  </a:cubicBezTo>
                  <a:cubicBezTo>
                    <a:pt x="10" y="22"/>
                    <a:pt x="8" y="21"/>
                    <a:pt x="10" y="22"/>
                  </a:cubicBezTo>
                  <a:cubicBezTo>
                    <a:pt x="8" y="22"/>
                    <a:pt x="10" y="24"/>
                    <a:pt x="11" y="24"/>
                  </a:cubicBezTo>
                  <a:cubicBezTo>
                    <a:pt x="12" y="23"/>
                    <a:pt x="12" y="25"/>
                    <a:pt x="12" y="25"/>
                  </a:cubicBezTo>
                  <a:cubicBezTo>
                    <a:pt x="12" y="24"/>
                    <a:pt x="12" y="23"/>
                    <a:pt x="13" y="23"/>
                  </a:cubicBezTo>
                  <a:cubicBezTo>
                    <a:pt x="12" y="22"/>
                    <a:pt x="12" y="22"/>
                    <a:pt x="12" y="22"/>
                  </a:cubicBezTo>
                  <a:cubicBezTo>
                    <a:pt x="12" y="22"/>
                    <a:pt x="12" y="23"/>
                    <a:pt x="12" y="23"/>
                  </a:cubicBezTo>
                  <a:cubicBezTo>
                    <a:pt x="12" y="22"/>
                    <a:pt x="11" y="21"/>
                    <a:pt x="10" y="21"/>
                  </a:cubicBezTo>
                  <a:cubicBezTo>
                    <a:pt x="10" y="20"/>
                    <a:pt x="11" y="20"/>
                    <a:pt x="11" y="21"/>
                  </a:cubicBezTo>
                  <a:cubicBezTo>
                    <a:pt x="10" y="20"/>
                    <a:pt x="8" y="19"/>
                    <a:pt x="8" y="18"/>
                  </a:cubicBezTo>
                  <a:cubicBezTo>
                    <a:pt x="7" y="19"/>
                    <a:pt x="7" y="17"/>
                    <a:pt x="6" y="18"/>
                  </a:cubicBezTo>
                  <a:cubicBezTo>
                    <a:pt x="7" y="19"/>
                    <a:pt x="6" y="19"/>
                    <a:pt x="6" y="19"/>
                  </a:cubicBezTo>
                  <a:cubicBezTo>
                    <a:pt x="6" y="19"/>
                    <a:pt x="6" y="19"/>
                    <a:pt x="6" y="19"/>
                  </a:cubicBezTo>
                  <a:cubicBezTo>
                    <a:pt x="6" y="19"/>
                    <a:pt x="7" y="18"/>
                    <a:pt x="6" y="18"/>
                  </a:cubicBezTo>
                  <a:cubicBezTo>
                    <a:pt x="6" y="19"/>
                    <a:pt x="7" y="17"/>
                    <a:pt x="7" y="17"/>
                  </a:cubicBezTo>
                  <a:cubicBezTo>
                    <a:pt x="7" y="15"/>
                    <a:pt x="8" y="17"/>
                    <a:pt x="7" y="15"/>
                  </a:cubicBezTo>
                  <a:cubicBezTo>
                    <a:pt x="7" y="14"/>
                    <a:pt x="6" y="14"/>
                    <a:pt x="6" y="13"/>
                  </a:cubicBezTo>
                  <a:cubicBezTo>
                    <a:pt x="6" y="12"/>
                    <a:pt x="5" y="11"/>
                    <a:pt x="4" y="10"/>
                  </a:cubicBezTo>
                  <a:cubicBezTo>
                    <a:pt x="4" y="9"/>
                    <a:pt x="5" y="9"/>
                    <a:pt x="5" y="9"/>
                  </a:cubicBezTo>
                  <a:cubicBezTo>
                    <a:pt x="4" y="8"/>
                    <a:pt x="4" y="10"/>
                    <a:pt x="4" y="9"/>
                  </a:cubicBezTo>
                  <a:cubicBezTo>
                    <a:pt x="4" y="9"/>
                    <a:pt x="4" y="9"/>
                    <a:pt x="4" y="9"/>
                  </a:cubicBezTo>
                  <a:cubicBezTo>
                    <a:pt x="4" y="8"/>
                    <a:pt x="4" y="5"/>
                    <a:pt x="2" y="7"/>
                  </a:cubicBezTo>
                  <a:cubicBezTo>
                    <a:pt x="3" y="7"/>
                    <a:pt x="3" y="7"/>
                    <a:pt x="3" y="7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4" y="5"/>
                  </a:cubicBezTo>
                  <a:cubicBezTo>
                    <a:pt x="4" y="5"/>
                    <a:pt x="3" y="5"/>
                    <a:pt x="2" y="4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1" y="4"/>
                    <a:pt x="1" y="3"/>
                    <a:pt x="0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1"/>
                    <a:pt x="1" y="0"/>
                    <a:pt x="0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2"/>
                    <a:pt x="1" y="1"/>
                    <a:pt x="1" y="2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2"/>
                  </a:cubicBezTo>
                  <a:cubicBezTo>
                    <a:pt x="2" y="2"/>
                    <a:pt x="2" y="2"/>
                    <a:pt x="3" y="3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2"/>
                    <a:pt x="3" y="3"/>
                    <a:pt x="4" y="3"/>
                  </a:cubicBezTo>
                  <a:cubicBezTo>
                    <a:pt x="3" y="3"/>
                    <a:pt x="4" y="4"/>
                    <a:pt x="3" y="4"/>
                  </a:cubicBezTo>
                  <a:cubicBezTo>
                    <a:pt x="4" y="3"/>
                    <a:pt x="4" y="4"/>
                    <a:pt x="5" y="5"/>
                  </a:cubicBezTo>
                  <a:cubicBezTo>
                    <a:pt x="4" y="5"/>
                    <a:pt x="6" y="5"/>
                    <a:pt x="6" y="7"/>
                  </a:cubicBezTo>
                  <a:cubicBezTo>
                    <a:pt x="6" y="7"/>
                    <a:pt x="5" y="7"/>
                    <a:pt x="4" y="5"/>
                  </a:cubicBezTo>
                  <a:cubicBezTo>
                    <a:pt x="4" y="7"/>
                    <a:pt x="5" y="7"/>
                    <a:pt x="5" y="8"/>
                  </a:cubicBezTo>
                  <a:cubicBezTo>
                    <a:pt x="5" y="8"/>
                    <a:pt x="6" y="8"/>
                    <a:pt x="6" y="8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6" y="9"/>
                    <a:pt x="7" y="9"/>
                    <a:pt x="7" y="10"/>
                  </a:cubicBezTo>
                  <a:cubicBezTo>
                    <a:pt x="8" y="11"/>
                    <a:pt x="10" y="12"/>
                    <a:pt x="10" y="13"/>
                  </a:cubicBezTo>
                  <a:cubicBezTo>
                    <a:pt x="10" y="13"/>
                    <a:pt x="10" y="13"/>
                    <a:pt x="10" y="13"/>
                  </a:cubicBezTo>
                  <a:cubicBezTo>
                    <a:pt x="11" y="13"/>
                    <a:pt x="11" y="15"/>
                    <a:pt x="12" y="17"/>
                  </a:cubicBezTo>
                  <a:cubicBezTo>
                    <a:pt x="12" y="18"/>
                    <a:pt x="14" y="19"/>
                    <a:pt x="13" y="20"/>
                  </a:cubicBezTo>
                  <a:cubicBezTo>
                    <a:pt x="15" y="22"/>
                    <a:pt x="17" y="24"/>
                    <a:pt x="19" y="27"/>
                  </a:cubicBezTo>
                  <a:cubicBezTo>
                    <a:pt x="17" y="27"/>
                    <a:pt x="17" y="27"/>
                    <a:pt x="17" y="27"/>
                  </a:cubicBezTo>
                  <a:cubicBezTo>
                    <a:pt x="19" y="27"/>
                    <a:pt x="17" y="28"/>
                    <a:pt x="17" y="28"/>
                  </a:cubicBezTo>
                  <a:cubicBezTo>
                    <a:pt x="19" y="27"/>
                    <a:pt x="19" y="28"/>
                    <a:pt x="19" y="28"/>
                  </a:cubicBezTo>
                  <a:cubicBezTo>
                    <a:pt x="19" y="30"/>
                    <a:pt x="21" y="31"/>
                    <a:pt x="22" y="32"/>
                  </a:cubicBezTo>
                  <a:cubicBezTo>
                    <a:pt x="21" y="32"/>
                    <a:pt x="21" y="32"/>
                    <a:pt x="21" y="32"/>
                  </a:cubicBezTo>
                  <a:cubicBezTo>
                    <a:pt x="23" y="32"/>
                    <a:pt x="23" y="34"/>
                    <a:pt x="23" y="36"/>
                  </a:cubicBezTo>
                  <a:cubicBezTo>
                    <a:pt x="23" y="36"/>
                    <a:pt x="23" y="36"/>
                    <a:pt x="23" y="37"/>
                  </a:cubicBezTo>
                  <a:cubicBezTo>
                    <a:pt x="24" y="37"/>
                    <a:pt x="25" y="38"/>
                    <a:pt x="26" y="38"/>
                  </a:cubicBezTo>
                  <a:cubicBezTo>
                    <a:pt x="26" y="39"/>
                    <a:pt x="27" y="39"/>
                    <a:pt x="27" y="40"/>
                  </a:cubicBezTo>
                  <a:cubicBezTo>
                    <a:pt x="30" y="44"/>
                    <a:pt x="31" y="46"/>
                    <a:pt x="32" y="49"/>
                  </a:cubicBezTo>
                  <a:cubicBezTo>
                    <a:pt x="32" y="49"/>
                    <a:pt x="32" y="49"/>
                    <a:pt x="32" y="49"/>
                  </a:cubicBezTo>
                  <a:cubicBezTo>
                    <a:pt x="34" y="52"/>
                    <a:pt x="37" y="56"/>
                    <a:pt x="39" y="58"/>
                  </a:cubicBezTo>
                  <a:cubicBezTo>
                    <a:pt x="38" y="58"/>
                    <a:pt x="38" y="58"/>
                    <a:pt x="38" y="58"/>
                  </a:cubicBezTo>
                  <a:cubicBezTo>
                    <a:pt x="38" y="59"/>
                    <a:pt x="39" y="60"/>
                    <a:pt x="39" y="59"/>
                  </a:cubicBezTo>
                  <a:cubicBezTo>
                    <a:pt x="39" y="60"/>
                    <a:pt x="40" y="61"/>
                    <a:pt x="39" y="62"/>
                  </a:cubicBezTo>
                  <a:cubicBezTo>
                    <a:pt x="40" y="63"/>
                    <a:pt x="40" y="63"/>
                    <a:pt x="41" y="63"/>
                  </a:cubicBezTo>
                  <a:cubicBezTo>
                    <a:pt x="42" y="65"/>
                    <a:pt x="42" y="65"/>
                    <a:pt x="43" y="66"/>
                  </a:cubicBezTo>
                  <a:cubicBezTo>
                    <a:pt x="43" y="66"/>
                    <a:pt x="43" y="66"/>
                    <a:pt x="43" y="66"/>
                  </a:cubicBezTo>
                  <a:cubicBezTo>
                    <a:pt x="43" y="65"/>
                    <a:pt x="42" y="66"/>
                    <a:pt x="42" y="66"/>
                  </a:cubicBezTo>
                  <a:cubicBezTo>
                    <a:pt x="43" y="66"/>
                    <a:pt x="43" y="68"/>
                    <a:pt x="44" y="67"/>
                  </a:cubicBezTo>
                  <a:cubicBezTo>
                    <a:pt x="44" y="70"/>
                    <a:pt x="47" y="72"/>
                    <a:pt x="47" y="73"/>
                  </a:cubicBezTo>
                  <a:cubicBezTo>
                    <a:pt x="47" y="72"/>
                    <a:pt x="47" y="73"/>
                    <a:pt x="48" y="73"/>
                  </a:cubicBezTo>
                  <a:cubicBezTo>
                    <a:pt x="48" y="74"/>
                    <a:pt x="49" y="76"/>
                    <a:pt x="50" y="77"/>
                  </a:cubicBezTo>
                  <a:cubicBezTo>
                    <a:pt x="49" y="77"/>
                    <a:pt x="49" y="77"/>
                    <a:pt x="49" y="77"/>
                  </a:cubicBezTo>
                  <a:cubicBezTo>
                    <a:pt x="50" y="79"/>
                    <a:pt x="50" y="77"/>
                    <a:pt x="50" y="77"/>
                  </a:cubicBezTo>
                  <a:cubicBezTo>
                    <a:pt x="52" y="79"/>
                    <a:pt x="52" y="82"/>
                    <a:pt x="54" y="84"/>
                  </a:cubicBezTo>
                  <a:cubicBezTo>
                    <a:pt x="56" y="88"/>
                    <a:pt x="58" y="92"/>
                    <a:pt x="60" y="94"/>
                  </a:cubicBezTo>
                  <a:cubicBezTo>
                    <a:pt x="59" y="94"/>
                    <a:pt x="59" y="94"/>
                    <a:pt x="59" y="94"/>
                  </a:cubicBezTo>
                  <a:cubicBezTo>
                    <a:pt x="61" y="96"/>
                    <a:pt x="60" y="99"/>
                    <a:pt x="63" y="99"/>
                  </a:cubicBezTo>
                  <a:cubicBezTo>
                    <a:pt x="63" y="99"/>
                    <a:pt x="63" y="99"/>
                    <a:pt x="63" y="99"/>
                  </a:cubicBezTo>
                  <a:cubicBezTo>
                    <a:pt x="64" y="100"/>
                    <a:pt x="64" y="102"/>
                    <a:pt x="65" y="103"/>
                  </a:cubicBezTo>
                  <a:cubicBezTo>
                    <a:pt x="65" y="103"/>
                    <a:pt x="65" y="103"/>
                    <a:pt x="65" y="103"/>
                  </a:cubicBezTo>
                  <a:cubicBezTo>
                    <a:pt x="66" y="105"/>
                    <a:pt x="66" y="106"/>
                    <a:pt x="66" y="107"/>
                  </a:cubicBezTo>
                  <a:cubicBezTo>
                    <a:pt x="66" y="107"/>
                    <a:pt x="66" y="107"/>
                    <a:pt x="66" y="107"/>
                  </a:cubicBezTo>
                  <a:cubicBezTo>
                    <a:pt x="66" y="107"/>
                    <a:pt x="67" y="107"/>
                    <a:pt x="67" y="108"/>
                  </a:cubicBezTo>
                  <a:cubicBezTo>
                    <a:pt x="67" y="109"/>
                    <a:pt x="67" y="108"/>
                    <a:pt x="67" y="108"/>
                  </a:cubicBezTo>
                  <a:cubicBezTo>
                    <a:pt x="69" y="111"/>
                    <a:pt x="71" y="115"/>
                    <a:pt x="73" y="118"/>
                  </a:cubicBezTo>
                  <a:cubicBezTo>
                    <a:pt x="74" y="119"/>
                    <a:pt x="73" y="119"/>
                    <a:pt x="74" y="119"/>
                  </a:cubicBezTo>
                  <a:cubicBezTo>
                    <a:pt x="73" y="120"/>
                    <a:pt x="74" y="119"/>
                    <a:pt x="74" y="119"/>
                  </a:cubicBezTo>
                  <a:cubicBezTo>
                    <a:pt x="75" y="120"/>
                    <a:pt x="73" y="121"/>
                    <a:pt x="74" y="121"/>
                  </a:cubicBezTo>
                  <a:cubicBezTo>
                    <a:pt x="75" y="121"/>
                    <a:pt x="75" y="121"/>
                    <a:pt x="75" y="121"/>
                  </a:cubicBezTo>
                  <a:cubicBezTo>
                    <a:pt x="76" y="124"/>
                    <a:pt x="75" y="125"/>
                    <a:pt x="76" y="125"/>
                  </a:cubicBezTo>
                  <a:cubicBezTo>
                    <a:pt x="76" y="125"/>
                    <a:pt x="76" y="125"/>
                    <a:pt x="76" y="125"/>
                  </a:cubicBezTo>
                  <a:cubicBezTo>
                    <a:pt x="78" y="126"/>
                    <a:pt x="78" y="127"/>
                    <a:pt x="79" y="128"/>
                  </a:cubicBezTo>
                  <a:cubicBezTo>
                    <a:pt x="84" y="135"/>
                    <a:pt x="88" y="142"/>
                    <a:pt x="93" y="149"/>
                  </a:cubicBezTo>
                  <a:cubicBezTo>
                    <a:pt x="96" y="155"/>
                    <a:pt x="101" y="162"/>
                    <a:pt x="105" y="170"/>
                  </a:cubicBezTo>
                  <a:cubicBezTo>
                    <a:pt x="105" y="172"/>
                    <a:pt x="105" y="172"/>
                    <a:pt x="106" y="173"/>
                  </a:cubicBezTo>
                  <a:cubicBezTo>
                    <a:pt x="106" y="173"/>
                    <a:pt x="106" y="173"/>
                    <a:pt x="106" y="173"/>
                  </a:cubicBezTo>
                  <a:cubicBezTo>
                    <a:pt x="106" y="173"/>
                    <a:pt x="106" y="174"/>
                    <a:pt x="108" y="174"/>
                  </a:cubicBezTo>
                  <a:cubicBezTo>
                    <a:pt x="109" y="177"/>
                    <a:pt x="111" y="180"/>
                    <a:pt x="112" y="182"/>
                  </a:cubicBezTo>
                  <a:cubicBezTo>
                    <a:pt x="112" y="181"/>
                    <a:pt x="111" y="181"/>
                    <a:pt x="112" y="182"/>
                  </a:cubicBezTo>
                  <a:cubicBezTo>
                    <a:pt x="112" y="182"/>
                    <a:pt x="112" y="182"/>
                    <a:pt x="112" y="182"/>
                  </a:cubicBezTo>
                  <a:cubicBezTo>
                    <a:pt x="112" y="182"/>
                    <a:pt x="112" y="182"/>
                    <a:pt x="112" y="182"/>
                  </a:cubicBezTo>
                  <a:cubicBezTo>
                    <a:pt x="113" y="183"/>
                    <a:pt x="113" y="183"/>
                    <a:pt x="113" y="182"/>
                  </a:cubicBezTo>
                  <a:cubicBezTo>
                    <a:pt x="118" y="189"/>
                    <a:pt x="120" y="196"/>
                    <a:pt x="124" y="203"/>
                  </a:cubicBezTo>
                  <a:cubicBezTo>
                    <a:pt x="124" y="205"/>
                    <a:pt x="126" y="206"/>
                    <a:pt x="127" y="208"/>
                  </a:cubicBezTo>
                  <a:cubicBezTo>
                    <a:pt x="129" y="213"/>
                    <a:pt x="131" y="219"/>
                    <a:pt x="135" y="223"/>
                  </a:cubicBezTo>
                  <a:cubicBezTo>
                    <a:pt x="135" y="223"/>
                    <a:pt x="133" y="224"/>
                    <a:pt x="131" y="222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38" name="Hình tự do 117"/>
            <p:cNvSpPr/>
            <p:nvPr/>
          </p:nvSpPr>
          <p:spPr bwMode="auto">
            <a:xfrm>
              <a:off x="3279" y="916"/>
              <a:ext cx="319" cy="529"/>
            </a:xfrm>
            <a:custGeom>
              <a:avLst/>
              <a:gdLst>
                <a:gd name="T0" fmla="*/ 118 w 135"/>
                <a:gd name="T1" fmla="*/ 198 h 224"/>
                <a:gd name="T2" fmla="*/ 114 w 135"/>
                <a:gd name="T3" fmla="*/ 193 h 224"/>
                <a:gd name="T4" fmla="*/ 104 w 135"/>
                <a:gd name="T5" fmla="*/ 180 h 224"/>
                <a:gd name="T6" fmla="*/ 102 w 135"/>
                <a:gd name="T7" fmla="*/ 176 h 224"/>
                <a:gd name="T8" fmla="*/ 93 w 135"/>
                <a:gd name="T9" fmla="*/ 160 h 224"/>
                <a:gd name="T10" fmla="*/ 91 w 135"/>
                <a:gd name="T11" fmla="*/ 155 h 224"/>
                <a:gd name="T12" fmla="*/ 86 w 135"/>
                <a:gd name="T13" fmla="*/ 148 h 224"/>
                <a:gd name="T14" fmla="*/ 82 w 135"/>
                <a:gd name="T15" fmla="*/ 141 h 224"/>
                <a:gd name="T16" fmla="*/ 80 w 135"/>
                <a:gd name="T17" fmla="*/ 137 h 224"/>
                <a:gd name="T18" fmla="*/ 78 w 135"/>
                <a:gd name="T19" fmla="*/ 134 h 224"/>
                <a:gd name="T20" fmla="*/ 72 w 135"/>
                <a:gd name="T21" fmla="*/ 126 h 224"/>
                <a:gd name="T22" fmla="*/ 70 w 135"/>
                <a:gd name="T23" fmla="*/ 122 h 224"/>
                <a:gd name="T24" fmla="*/ 65 w 135"/>
                <a:gd name="T25" fmla="*/ 117 h 224"/>
                <a:gd name="T26" fmla="*/ 63 w 135"/>
                <a:gd name="T27" fmla="*/ 111 h 224"/>
                <a:gd name="T28" fmla="*/ 58 w 135"/>
                <a:gd name="T29" fmla="*/ 105 h 224"/>
                <a:gd name="T30" fmla="*/ 55 w 135"/>
                <a:gd name="T31" fmla="*/ 97 h 224"/>
                <a:gd name="T32" fmla="*/ 52 w 135"/>
                <a:gd name="T33" fmla="*/ 94 h 224"/>
                <a:gd name="T34" fmla="*/ 51 w 135"/>
                <a:gd name="T35" fmla="*/ 90 h 224"/>
                <a:gd name="T36" fmla="*/ 48 w 135"/>
                <a:gd name="T37" fmla="*/ 87 h 224"/>
                <a:gd name="T38" fmla="*/ 47 w 135"/>
                <a:gd name="T39" fmla="*/ 86 h 224"/>
                <a:gd name="T40" fmla="*/ 45 w 135"/>
                <a:gd name="T41" fmla="*/ 82 h 224"/>
                <a:gd name="T42" fmla="*/ 38 w 135"/>
                <a:gd name="T43" fmla="*/ 70 h 224"/>
                <a:gd name="T44" fmla="*/ 36 w 135"/>
                <a:gd name="T45" fmla="*/ 67 h 224"/>
                <a:gd name="T46" fmla="*/ 34 w 135"/>
                <a:gd name="T47" fmla="*/ 63 h 224"/>
                <a:gd name="T48" fmla="*/ 28 w 135"/>
                <a:gd name="T49" fmla="*/ 53 h 224"/>
                <a:gd name="T50" fmla="*/ 29 w 135"/>
                <a:gd name="T51" fmla="*/ 50 h 224"/>
                <a:gd name="T52" fmla="*/ 25 w 135"/>
                <a:gd name="T53" fmla="*/ 47 h 224"/>
                <a:gd name="T54" fmla="*/ 22 w 135"/>
                <a:gd name="T55" fmla="*/ 45 h 224"/>
                <a:gd name="T56" fmla="*/ 20 w 135"/>
                <a:gd name="T57" fmla="*/ 41 h 224"/>
                <a:gd name="T58" fmla="*/ 18 w 135"/>
                <a:gd name="T59" fmla="*/ 40 h 224"/>
                <a:gd name="T60" fmla="*/ 18 w 135"/>
                <a:gd name="T61" fmla="*/ 37 h 224"/>
                <a:gd name="T62" fmla="*/ 17 w 135"/>
                <a:gd name="T63" fmla="*/ 34 h 224"/>
                <a:gd name="T64" fmla="*/ 13 w 135"/>
                <a:gd name="T65" fmla="*/ 31 h 224"/>
                <a:gd name="T66" fmla="*/ 13 w 135"/>
                <a:gd name="T67" fmla="*/ 29 h 224"/>
                <a:gd name="T68" fmla="*/ 10 w 135"/>
                <a:gd name="T69" fmla="*/ 26 h 224"/>
                <a:gd name="T70" fmla="*/ 9 w 135"/>
                <a:gd name="T71" fmla="*/ 23 h 224"/>
                <a:gd name="T72" fmla="*/ 11 w 135"/>
                <a:gd name="T73" fmla="*/ 23 h 224"/>
                <a:gd name="T74" fmla="*/ 7 w 135"/>
                <a:gd name="T75" fmla="*/ 18 h 224"/>
                <a:gd name="T76" fmla="*/ 4 w 135"/>
                <a:gd name="T77" fmla="*/ 9 h 224"/>
                <a:gd name="T78" fmla="*/ 4 w 135"/>
                <a:gd name="T79" fmla="*/ 6 h 224"/>
                <a:gd name="T80" fmla="*/ 0 w 135"/>
                <a:gd name="T81" fmla="*/ 0 h 224"/>
                <a:gd name="T82" fmla="*/ 3 w 135"/>
                <a:gd name="T83" fmla="*/ 2 h 224"/>
                <a:gd name="T84" fmla="*/ 4 w 135"/>
                <a:gd name="T85" fmla="*/ 8 h 224"/>
                <a:gd name="T86" fmla="*/ 11 w 135"/>
                <a:gd name="T87" fmla="*/ 16 h 224"/>
                <a:gd name="T88" fmla="*/ 22 w 135"/>
                <a:gd name="T89" fmla="*/ 32 h 224"/>
                <a:gd name="T90" fmla="*/ 32 w 135"/>
                <a:gd name="T91" fmla="*/ 50 h 224"/>
                <a:gd name="T92" fmla="*/ 41 w 135"/>
                <a:gd name="T93" fmla="*/ 63 h 224"/>
                <a:gd name="T94" fmla="*/ 48 w 135"/>
                <a:gd name="T95" fmla="*/ 73 h 224"/>
                <a:gd name="T96" fmla="*/ 60 w 135"/>
                <a:gd name="T97" fmla="*/ 95 h 224"/>
                <a:gd name="T98" fmla="*/ 66 w 135"/>
                <a:gd name="T99" fmla="*/ 107 h 224"/>
                <a:gd name="T100" fmla="*/ 74 w 135"/>
                <a:gd name="T101" fmla="*/ 122 h 224"/>
                <a:gd name="T102" fmla="*/ 105 w 135"/>
                <a:gd name="T103" fmla="*/ 169 h 224"/>
                <a:gd name="T104" fmla="*/ 112 w 135"/>
                <a:gd name="T105" fmla="*/ 182 h 224"/>
                <a:gd name="T106" fmla="*/ 131 w 135"/>
                <a:gd name="T107" fmla="*/ 222 h 2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35" h="224">
                  <a:moveTo>
                    <a:pt x="131" y="222"/>
                  </a:moveTo>
                  <a:cubicBezTo>
                    <a:pt x="128" y="220"/>
                    <a:pt x="127" y="215"/>
                    <a:pt x="124" y="213"/>
                  </a:cubicBezTo>
                  <a:cubicBezTo>
                    <a:pt x="125" y="212"/>
                    <a:pt x="125" y="212"/>
                    <a:pt x="125" y="212"/>
                  </a:cubicBezTo>
                  <a:cubicBezTo>
                    <a:pt x="123" y="211"/>
                    <a:pt x="121" y="204"/>
                    <a:pt x="119" y="200"/>
                  </a:cubicBezTo>
                  <a:cubicBezTo>
                    <a:pt x="119" y="200"/>
                    <a:pt x="119" y="200"/>
                    <a:pt x="119" y="200"/>
                  </a:cubicBezTo>
                  <a:cubicBezTo>
                    <a:pt x="119" y="200"/>
                    <a:pt x="118" y="199"/>
                    <a:pt x="118" y="198"/>
                  </a:cubicBezTo>
                  <a:cubicBezTo>
                    <a:pt x="118" y="198"/>
                    <a:pt x="118" y="199"/>
                    <a:pt x="118" y="198"/>
                  </a:cubicBezTo>
                  <a:cubicBezTo>
                    <a:pt x="118" y="198"/>
                    <a:pt x="118" y="197"/>
                    <a:pt x="117" y="197"/>
                  </a:cubicBezTo>
                  <a:cubicBezTo>
                    <a:pt x="118" y="197"/>
                    <a:pt x="118" y="197"/>
                    <a:pt x="118" y="197"/>
                  </a:cubicBezTo>
                  <a:cubicBezTo>
                    <a:pt x="117" y="197"/>
                    <a:pt x="117" y="197"/>
                    <a:pt x="117" y="197"/>
                  </a:cubicBezTo>
                  <a:cubicBezTo>
                    <a:pt x="115" y="196"/>
                    <a:pt x="115" y="194"/>
                    <a:pt x="114" y="193"/>
                  </a:cubicBezTo>
                  <a:cubicBezTo>
                    <a:pt x="114" y="193"/>
                    <a:pt x="114" y="193"/>
                    <a:pt x="114" y="193"/>
                  </a:cubicBezTo>
                  <a:cubicBezTo>
                    <a:pt x="112" y="191"/>
                    <a:pt x="110" y="187"/>
                    <a:pt x="108" y="185"/>
                  </a:cubicBezTo>
                  <a:cubicBezTo>
                    <a:pt x="108" y="185"/>
                    <a:pt x="109" y="185"/>
                    <a:pt x="109" y="184"/>
                  </a:cubicBezTo>
                  <a:cubicBezTo>
                    <a:pt x="108" y="184"/>
                    <a:pt x="108" y="184"/>
                    <a:pt x="107" y="184"/>
                  </a:cubicBezTo>
                  <a:cubicBezTo>
                    <a:pt x="107" y="182"/>
                    <a:pt x="106" y="182"/>
                    <a:pt x="105" y="181"/>
                  </a:cubicBezTo>
                  <a:cubicBezTo>
                    <a:pt x="106" y="181"/>
                    <a:pt x="106" y="181"/>
                    <a:pt x="106" y="181"/>
                  </a:cubicBezTo>
                  <a:cubicBezTo>
                    <a:pt x="105" y="181"/>
                    <a:pt x="105" y="180"/>
                    <a:pt x="104" y="180"/>
                  </a:cubicBezTo>
                  <a:cubicBezTo>
                    <a:pt x="105" y="179"/>
                    <a:pt x="105" y="179"/>
                    <a:pt x="105" y="179"/>
                  </a:cubicBezTo>
                  <a:cubicBezTo>
                    <a:pt x="104" y="179"/>
                    <a:pt x="104" y="178"/>
                    <a:pt x="104" y="177"/>
                  </a:cubicBezTo>
                  <a:cubicBezTo>
                    <a:pt x="104" y="178"/>
                    <a:pt x="104" y="178"/>
                    <a:pt x="104" y="178"/>
                  </a:cubicBezTo>
                  <a:cubicBezTo>
                    <a:pt x="104" y="177"/>
                    <a:pt x="104" y="177"/>
                    <a:pt x="104" y="177"/>
                  </a:cubicBezTo>
                  <a:cubicBezTo>
                    <a:pt x="104" y="177"/>
                    <a:pt x="104" y="177"/>
                    <a:pt x="104" y="177"/>
                  </a:cubicBezTo>
                  <a:cubicBezTo>
                    <a:pt x="102" y="176"/>
                    <a:pt x="102" y="175"/>
                    <a:pt x="102" y="176"/>
                  </a:cubicBezTo>
                  <a:cubicBezTo>
                    <a:pt x="102" y="175"/>
                    <a:pt x="102" y="177"/>
                    <a:pt x="104" y="176"/>
                  </a:cubicBezTo>
                  <a:cubicBezTo>
                    <a:pt x="100" y="171"/>
                    <a:pt x="98" y="168"/>
                    <a:pt x="97" y="165"/>
                  </a:cubicBezTo>
                  <a:cubicBezTo>
                    <a:pt x="97" y="164"/>
                    <a:pt x="97" y="164"/>
                    <a:pt x="97" y="164"/>
                  </a:cubicBezTo>
                  <a:cubicBezTo>
                    <a:pt x="97" y="163"/>
                    <a:pt x="96" y="162"/>
                    <a:pt x="95" y="162"/>
                  </a:cubicBezTo>
                  <a:cubicBezTo>
                    <a:pt x="96" y="162"/>
                    <a:pt x="96" y="162"/>
                    <a:pt x="96" y="162"/>
                  </a:cubicBezTo>
                  <a:cubicBezTo>
                    <a:pt x="95" y="161"/>
                    <a:pt x="93" y="161"/>
                    <a:pt x="93" y="160"/>
                  </a:cubicBezTo>
                  <a:cubicBezTo>
                    <a:pt x="95" y="161"/>
                    <a:pt x="95" y="161"/>
                    <a:pt x="95" y="160"/>
                  </a:cubicBezTo>
                  <a:cubicBezTo>
                    <a:pt x="93" y="160"/>
                    <a:pt x="93" y="159"/>
                    <a:pt x="92" y="158"/>
                  </a:cubicBezTo>
                  <a:cubicBezTo>
                    <a:pt x="92" y="158"/>
                    <a:pt x="93" y="159"/>
                    <a:pt x="93" y="158"/>
                  </a:cubicBezTo>
                  <a:cubicBezTo>
                    <a:pt x="92" y="158"/>
                    <a:pt x="92" y="157"/>
                    <a:pt x="91" y="157"/>
                  </a:cubicBezTo>
                  <a:cubicBezTo>
                    <a:pt x="92" y="157"/>
                    <a:pt x="92" y="157"/>
                    <a:pt x="92" y="157"/>
                  </a:cubicBezTo>
                  <a:cubicBezTo>
                    <a:pt x="92" y="155"/>
                    <a:pt x="91" y="157"/>
                    <a:pt x="91" y="155"/>
                  </a:cubicBezTo>
                  <a:cubicBezTo>
                    <a:pt x="91" y="157"/>
                    <a:pt x="91" y="155"/>
                    <a:pt x="91" y="155"/>
                  </a:cubicBezTo>
                  <a:cubicBezTo>
                    <a:pt x="91" y="155"/>
                    <a:pt x="90" y="153"/>
                    <a:pt x="89" y="152"/>
                  </a:cubicBezTo>
                  <a:cubicBezTo>
                    <a:pt x="89" y="152"/>
                    <a:pt x="89" y="152"/>
                    <a:pt x="89" y="152"/>
                  </a:cubicBezTo>
                  <a:cubicBezTo>
                    <a:pt x="89" y="151"/>
                    <a:pt x="88" y="150"/>
                    <a:pt x="87" y="150"/>
                  </a:cubicBezTo>
                  <a:cubicBezTo>
                    <a:pt x="87" y="150"/>
                    <a:pt x="88" y="150"/>
                    <a:pt x="88" y="149"/>
                  </a:cubicBezTo>
                  <a:cubicBezTo>
                    <a:pt x="87" y="149"/>
                    <a:pt x="86" y="146"/>
                    <a:pt x="86" y="148"/>
                  </a:cubicBezTo>
                  <a:cubicBezTo>
                    <a:pt x="84" y="146"/>
                    <a:pt x="84" y="145"/>
                    <a:pt x="84" y="144"/>
                  </a:cubicBezTo>
                  <a:cubicBezTo>
                    <a:pt x="84" y="145"/>
                    <a:pt x="84" y="144"/>
                    <a:pt x="84" y="144"/>
                  </a:cubicBezTo>
                  <a:cubicBezTo>
                    <a:pt x="86" y="144"/>
                    <a:pt x="86" y="144"/>
                    <a:pt x="86" y="144"/>
                  </a:cubicBezTo>
                  <a:cubicBezTo>
                    <a:pt x="86" y="144"/>
                    <a:pt x="86" y="144"/>
                    <a:pt x="86" y="144"/>
                  </a:cubicBezTo>
                  <a:cubicBezTo>
                    <a:pt x="86" y="144"/>
                    <a:pt x="84" y="143"/>
                    <a:pt x="84" y="143"/>
                  </a:cubicBezTo>
                  <a:cubicBezTo>
                    <a:pt x="84" y="142"/>
                    <a:pt x="83" y="142"/>
                    <a:pt x="82" y="141"/>
                  </a:cubicBezTo>
                  <a:cubicBezTo>
                    <a:pt x="83" y="142"/>
                    <a:pt x="83" y="140"/>
                    <a:pt x="83" y="141"/>
                  </a:cubicBezTo>
                  <a:cubicBezTo>
                    <a:pt x="81" y="140"/>
                    <a:pt x="81" y="140"/>
                    <a:pt x="81" y="140"/>
                  </a:cubicBezTo>
                  <a:cubicBezTo>
                    <a:pt x="80" y="140"/>
                    <a:pt x="81" y="140"/>
                    <a:pt x="81" y="139"/>
                  </a:cubicBezTo>
                  <a:cubicBezTo>
                    <a:pt x="80" y="139"/>
                    <a:pt x="80" y="139"/>
                    <a:pt x="80" y="139"/>
                  </a:cubicBezTo>
                  <a:cubicBezTo>
                    <a:pt x="80" y="139"/>
                    <a:pt x="79" y="138"/>
                    <a:pt x="79" y="137"/>
                  </a:cubicBezTo>
                  <a:cubicBezTo>
                    <a:pt x="80" y="137"/>
                    <a:pt x="80" y="137"/>
                    <a:pt x="80" y="137"/>
                  </a:cubicBezTo>
                  <a:cubicBezTo>
                    <a:pt x="80" y="136"/>
                    <a:pt x="79" y="136"/>
                    <a:pt x="79" y="136"/>
                  </a:cubicBezTo>
                  <a:cubicBezTo>
                    <a:pt x="79" y="136"/>
                    <a:pt x="79" y="136"/>
                    <a:pt x="79" y="136"/>
                  </a:cubicBezTo>
                  <a:cubicBezTo>
                    <a:pt x="79" y="135"/>
                    <a:pt x="78" y="134"/>
                    <a:pt x="78" y="135"/>
                  </a:cubicBezTo>
                  <a:cubicBezTo>
                    <a:pt x="78" y="135"/>
                    <a:pt x="78" y="135"/>
                    <a:pt x="78" y="135"/>
                  </a:cubicBezTo>
                  <a:cubicBezTo>
                    <a:pt x="78" y="135"/>
                    <a:pt x="78" y="135"/>
                    <a:pt x="78" y="134"/>
                  </a:cubicBezTo>
                  <a:cubicBezTo>
                    <a:pt x="78" y="134"/>
                    <a:pt x="78" y="134"/>
                    <a:pt x="78" y="134"/>
                  </a:cubicBezTo>
                  <a:cubicBezTo>
                    <a:pt x="76" y="133"/>
                    <a:pt x="75" y="132"/>
                    <a:pt x="74" y="131"/>
                  </a:cubicBezTo>
                  <a:cubicBezTo>
                    <a:pt x="74" y="132"/>
                    <a:pt x="75" y="131"/>
                    <a:pt x="75" y="132"/>
                  </a:cubicBezTo>
                  <a:cubicBezTo>
                    <a:pt x="75" y="130"/>
                    <a:pt x="73" y="130"/>
                    <a:pt x="73" y="128"/>
                  </a:cubicBezTo>
                  <a:cubicBezTo>
                    <a:pt x="73" y="128"/>
                    <a:pt x="73" y="128"/>
                    <a:pt x="73" y="128"/>
                  </a:cubicBezTo>
                  <a:cubicBezTo>
                    <a:pt x="72" y="128"/>
                    <a:pt x="73" y="127"/>
                    <a:pt x="72" y="127"/>
                  </a:cubicBezTo>
                  <a:cubicBezTo>
                    <a:pt x="73" y="127"/>
                    <a:pt x="72" y="126"/>
                    <a:pt x="72" y="126"/>
                  </a:cubicBezTo>
                  <a:cubicBezTo>
                    <a:pt x="71" y="126"/>
                    <a:pt x="72" y="126"/>
                    <a:pt x="72" y="126"/>
                  </a:cubicBezTo>
                  <a:cubicBezTo>
                    <a:pt x="71" y="126"/>
                    <a:pt x="70" y="124"/>
                    <a:pt x="70" y="123"/>
                  </a:cubicBezTo>
                  <a:cubicBezTo>
                    <a:pt x="70" y="123"/>
                    <a:pt x="69" y="123"/>
                    <a:pt x="69" y="122"/>
                  </a:cubicBezTo>
                  <a:cubicBezTo>
                    <a:pt x="69" y="122"/>
                    <a:pt x="69" y="122"/>
                    <a:pt x="69" y="122"/>
                  </a:cubicBezTo>
                  <a:cubicBezTo>
                    <a:pt x="69" y="121"/>
                    <a:pt x="69" y="121"/>
                    <a:pt x="69" y="121"/>
                  </a:cubicBezTo>
                  <a:cubicBezTo>
                    <a:pt x="67" y="119"/>
                    <a:pt x="71" y="123"/>
                    <a:pt x="70" y="122"/>
                  </a:cubicBezTo>
                  <a:cubicBezTo>
                    <a:pt x="70" y="122"/>
                    <a:pt x="67" y="122"/>
                    <a:pt x="69" y="121"/>
                  </a:cubicBezTo>
                  <a:cubicBezTo>
                    <a:pt x="67" y="119"/>
                    <a:pt x="67" y="119"/>
                    <a:pt x="67" y="119"/>
                  </a:cubicBezTo>
                  <a:cubicBezTo>
                    <a:pt x="67" y="119"/>
                    <a:pt x="69" y="119"/>
                    <a:pt x="69" y="118"/>
                  </a:cubicBezTo>
                  <a:cubicBezTo>
                    <a:pt x="67" y="117"/>
                    <a:pt x="67" y="118"/>
                    <a:pt x="67" y="117"/>
                  </a:cubicBezTo>
                  <a:cubicBezTo>
                    <a:pt x="66" y="117"/>
                    <a:pt x="66" y="117"/>
                    <a:pt x="66" y="117"/>
                  </a:cubicBezTo>
                  <a:cubicBezTo>
                    <a:pt x="66" y="117"/>
                    <a:pt x="66" y="117"/>
                    <a:pt x="65" y="117"/>
                  </a:cubicBezTo>
                  <a:cubicBezTo>
                    <a:pt x="66" y="117"/>
                    <a:pt x="64" y="117"/>
                    <a:pt x="65" y="116"/>
                  </a:cubicBezTo>
                  <a:cubicBezTo>
                    <a:pt x="66" y="116"/>
                    <a:pt x="66" y="116"/>
                    <a:pt x="66" y="116"/>
                  </a:cubicBezTo>
                  <a:cubicBezTo>
                    <a:pt x="65" y="116"/>
                    <a:pt x="65" y="116"/>
                    <a:pt x="65" y="116"/>
                  </a:cubicBezTo>
                  <a:cubicBezTo>
                    <a:pt x="65" y="115"/>
                    <a:pt x="65" y="115"/>
                    <a:pt x="65" y="115"/>
                  </a:cubicBezTo>
                  <a:cubicBezTo>
                    <a:pt x="64" y="116"/>
                    <a:pt x="64" y="114"/>
                    <a:pt x="64" y="114"/>
                  </a:cubicBezTo>
                  <a:cubicBezTo>
                    <a:pt x="64" y="113"/>
                    <a:pt x="63" y="112"/>
                    <a:pt x="63" y="111"/>
                  </a:cubicBezTo>
                  <a:cubicBezTo>
                    <a:pt x="63" y="111"/>
                    <a:pt x="62" y="111"/>
                    <a:pt x="62" y="110"/>
                  </a:cubicBezTo>
                  <a:cubicBezTo>
                    <a:pt x="62" y="110"/>
                    <a:pt x="62" y="110"/>
                    <a:pt x="62" y="110"/>
                  </a:cubicBezTo>
                  <a:cubicBezTo>
                    <a:pt x="62" y="109"/>
                    <a:pt x="62" y="109"/>
                    <a:pt x="62" y="109"/>
                  </a:cubicBezTo>
                  <a:cubicBezTo>
                    <a:pt x="62" y="109"/>
                    <a:pt x="62" y="108"/>
                    <a:pt x="62" y="107"/>
                  </a:cubicBezTo>
                  <a:cubicBezTo>
                    <a:pt x="61" y="107"/>
                    <a:pt x="61" y="107"/>
                    <a:pt x="60" y="107"/>
                  </a:cubicBezTo>
                  <a:cubicBezTo>
                    <a:pt x="61" y="106"/>
                    <a:pt x="58" y="106"/>
                    <a:pt x="58" y="105"/>
                  </a:cubicBezTo>
                  <a:cubicBezTo>
                    <a:pt x="60" y="105"/>
                    <a:pt x="60" y="105"/>
                    <a:pt x="60" y="105"/>
                  </a:cubicBezTo>
                  <a:cubicBezTo>
                    <a:pt x="61" y="104"/>
                    <a:pt x="58" y="104"/>
                    <a:pt x="58" y="103"/>
                  </a:cubicBezTo>
                  <a:cubicBezTo>
                    <a:pt x="57" y="103"/>
                    <a:pt x="57" y="103"/>
                    <a:pt x="57" y="103"/>
                  </a:cubicBezTo>
                  <a:cubicBezTo>
                    <a:pt x="57" y="103"/>
                    <a:pt x="57" y="103"/>
                    <a:pt x="57" y="103"/>
                  </a:cubicBezTo>
                  <a:cubicBezTo>
                    <a:pt x="57" y="103"/>
                    <a:pt x="57" y="101"/>
                    <a:pt x="56" y="101"/>
                  </a:cubicBezTo>
                  <a:cubicBezTo>
                    <a:pt x="56" y="99"/>
                    <a:pt x="54" y="98"/>
                    <a:pt x="55" y="97"/>
                  </a:cubicBezTo>
                  <a:cubicBezTo>
                    <a:pt x="54" y="97"/>
                    <a:pt x="54" y="96"/>
                    <a:pt x="54" y="96"/>
                  </a:cubicBezTo>
                  <a:cubicBezTo>
                    <a:pt x="54" y="97"/>
                    <a:pt x="54" y="97"/>
                    <a:pt x="54" y="97"/>
                  </a:cubicBezTo>
                  <a:cubicBezTo>
                    <a:pt x="54" y="97"/>
                    <a:pt x="54" y="97"/>
                    <a:pt x="54" y="97"/>
                  </a:cubicBezTo>
                  <a:cubicBezTo>
                    <a:pt x="54" y="96"/>
                    <a:pt x="54" y="96"/>
                    <a:pt x="54" y="96"/>
                  </a:cubicBezTo>
                  <a:cubicBezTo>
                    <a:pt x="54" y="95"/>
                    <a:pt x="53" y="96"/>
                    <a:pt x="52" y="94"/>
                  </a:cubicBezTo>
                  <a:cubicBezTo>
                    <a:pt x="52" y="94"/>
                    <a:pt x="52" y="94"/>
                    <a:pt x="52" y="94"/>
                  </a:cubicBezTo>
                  <a:cubicBezTo>
                    <a:pt x="51" y="92"/>
                    <a:pt x="51" y="92"/>
                    <a:pt x="51" y="92"/>
                  </a:cubicBezTo>
                  <a:cubicBezTo>
                    <a:pt x="51" y="91"/>
                    <a:pt x="52" y="91"/>
                    <a:pt x="52" y="91"/>
                  </a:cubicBezTo>
                  <a:cubicBezTo>
                    <a:pt x="51" y="90"/>
                    <a:pt x="51" y="90"/>
                    <a:pt x="51" y="90"/>
                  </a:cubicBezTo>
                  <a:cubicBezTo>
                    <a:pt x="51" y="90"/>
                    <a:pt x="51" y="90"/>
                    <a:pt x="51" y="90"/>
                  </a:cubicBezTo>
                  <a:cubicBezTo>
                    <a:pt x="51" y="90"/>
                    <a:pt x="51" y="90"/>
                    <a:pt x="50" y="90"/>
                  </a:cubicBezTo>
                  <a:cubicBezTo>
                    <a:pt x="51" y="90"/>
                    <a:pt x="51" y="90"/>
                    <a:pt x="51" y="90"/>
                  </a:cubicBezTo>
                  <a:cubicBezTo>
                    <a:pt x="50" y="89"/>
                    <a:pt x="50" y="89"/>
                    <a:pt x="50" y="89"/>
                  </a:cubicBezTo>
                  <a:cubicBezTo>
                    <a:pt x="50" y="90"/>
                    <a:pt x="50" y="90"/>
                    <a:pt x="50" y="90"/>
                  </a:cubicBezTo>
                  <a:cubicBezTo>
                    <a:pt x="50" y="90"/>
                    <a:pt x="50" y="90"/>
                    <a:pt x="49" y="89"/>
                  </a:cubicBezTo>
                  <a:cubicBezTo>
                    <a:pt x="50" y="89"/>
                    <a:pt x="49" y="88"/>
                    <a:pt x="49" y="88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8" y="87"/>
                    <a:pt x="48" y="87"/>
                    <a:pt x="48" y="87"/>
                  </a:cubicBezTo>
                  <a:cubicBezTo>
                    <a:pt x="49" y="87"/>
                    <a:pt x="48" y="88"/>
                    <a:pt x="49" y="88"/>
                  </a:cubicBezTo>
                  <a:cubicBezTo>
                    <a:pt x="49" y="87"/>
                    <a:pt x="49" y="87"/>
                    <a:pt x="48" y="87"/>
                  </a:cubicBezTo>
                  <a:cubicBezTo>
                    <a:pt x="48" y="86"/>
                    <a:pt x="48" y="87"/>
                    <a:pt x="47" y="86"/>
                  </a:cubicBezTo>
                  <a:cubicBezTo>
                    <a:pt x="48" y="87"/>
                    <a:pt x="48" y="86"/>
                    <a:pt x="48" y="87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7" y="86"/>
                    <a:pt x="47" y="86"/>
                    <a:pt x="47" y="86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7" y="86"/>
                    <a:pt x="47" y="85"/>
                    <a:pt x="46" y="85"/>
                  </a:cubicBezTo>
                  <a:cubicBezTo>
                    <a:pt x="46" y="84"/>
                    <a:pt x="46" y="84"/>
                    <a:pt x="46" y="83"/>
                  </a:cubicBezTo>
                  <a:cubicBezTo>
                    <a:pt x="46" y="83"/>
                    <a:pt x="46" y="83"/>
                    <a:pt x="46" y="83"/>
                  </a:cubicBezTo>
                  <a:cubicBezTo>
                    <a:pt x="45" y="82"/>
                    <a:pt x="45" y="82"/>
                    <a:pt x="45" y="82"/>
                  </a:cubicBezTo>
                  <a:cubicBezTo>
                    <a:pt x="45" y="82"/>
                    <a:pt x="45" y="82"/>
                    <a:pt x="45" y="82"/>
                  </a:cubicBezTo>
                  <a:cubicBezTo>
                    <a:pt x="44" y="81"/>
                    <a:pt x="44" y="81"/>
                    <a:pt x="44" y="81"/>
                  </a:cubicBezTo>
                  <a:cubicBezTo>
                    <a:pt x="44" y="80"/>
                    <a:pt x="46" y="80"/>
                    <a:pt x="45" y="79"/>
                  </a:cubicBezTo>
                  <a:cubicBezTo>
                    <a:pt x="44" y="79"/>
                    <a:pt x="44" y="79"/>
                    <a:pt x="44" y="79"/>
                  </a:cubicBezTo>
                  <a:cubicBezTo>
                    <a:pt x="44" y="78"/>
                    <a:pt x="41" y="77"/>
                    <a:pt x="41" y="76"/>
                  </a:cubicBezTo>
                  <a:cubicBezTo>
                    <a:pt x="41" y="76"/>
                    <a:pt x="41" y="76"/>
                    <a:pt x="41" y="76"/>
                  </a:cubicBezTo>
                  <a:cubicBezTo>
                    <a:pt x="40" y="74"/>
                    <a:pt x="38" y="72"/>
                    <a:pt x="38" y="70"/>
                  </a:cubicBezTo>
                  <a:cubicBezTo>
                    <a:pt x="39" y="71"/>
                    <a:pt x="39" y="70"/>
                    <a:pt x="39" y="70"/>
                  </a:cubicBezTo>
                  <a:cubicBezTo>
                    <a:pt x="38" y="70"/>
                    <a:pt x="39" y="70"/>
                    <a:pt x="38" y="70"/>
                  </a:cubicBezTo>
                  <a:cubicBezTo>
                    <a:pt x="38" y="70"/>
                    <a:pt x="37" y="70"/>
                    <a:pt x="38" y="70"/>
                  </a:cubicBezTo>
                  <a:cubicBezTo>
                    <a:pt x="37" y="70"/>
                    <a:pt x="37" y="69"/>
                    <a:pt x="37" y="68"/>
                  </a:cubicBezTo>
                  <a:cubicBezTo>
                    <a:pt x="37" y="69"/>
                    <a:pt x="37" y="68"/>
                    <a:pt x="36" y="68"/>
                  </a:cubicBezTo>
                  <a:cubicBezTo>
                    <a:pt x="37" y="68"/>
                    <a:pt x="37" y="67"/>
                    <a:pt x="36" y="67"/>
                  </a:cubicBezTo>
                  <a:cubicBezTo>
                    <a:pt x="36" y="67"/>
                    <a:pt x="36" y="67"/>
                    <a:pt x="36" y="67"/>
                  </a:cubicBezTo>
                  <a:cubicBezTo>
                    <a:pt x="36" y="65"/>
                    <a:pt x="36" y="65"/>
                    <a:pt x="36" y="65"/>
                  </a:cubicBezTo>
                  <a:cubicBezTo>
                    <a:pt x="35" y="65"/>
                    <a:pt x="35" y="65"/>
                    <a:pt x="35" y="65"/>
                  </a:cubicBezTo>
                  <a:cubicBezTo>
                    <a:pt x="35" y="64"/>
                    <a:pt x="35" y="64"/>
                    <a:pt x="35" y="64"/>
                  </a:cubicBezTo>
                  <a:cubicBezTo>
                    <a:pt x="34" y="63"/>
                    <a:pt x="34" y="63"/>
                    <a:pt x="34" y="63"/>
                  </a:cubicBezTo>
                  <a:cubicBezTo>
                    <a:pt x="34" y="63"/>
                    <a:pt x="34" y="63"/>
                    <a:pt x="34" y="63"/>
                  </a:cubicBezTo>
                  <a:cubicBezTo>
                    <a:pt x="34" y="62"/>
                    <a:pt x="32" y="62"/>
                    <a:pt x="32" y="63"/>
                  </a:cubicBezTo>
                  <a:cubicBezTo>
                    <a:pt x="32" y="61"/>
                    <a:pt x="32" y="61"/>
                    <a:pt x="32" y="60"/>
                  </a:cubicBezTo>
                  <a:cubicBezTo>
                    <a:pt x="31" y="59"/>
                    <a:pt x="29" y="56"/>
                    <a:pt x="28" y="54"/>
                  </a:cubicBezTo>
                  <a:cubicBezTo>
                    <a:pt x="28" y="54"/>
                    <a:pt x="28" y="54"/>
                    <a:pt x="28" y="54"/>
                  </a:cubicBezTo>
                  <a:cubicBezTo>
                    <a:pt x="28" y="53"/>
                    <a:pt x="27" y="54"/>
                    <a:pt x="27" y="53"/>
                  </a:cubicBezTo>
                  <a:cubicBezTo>
                    <a:pt x="28" y="53"/>
                    <a:pt x="28" y="53"/>
                    <a:pt x="28" y="53"/>
                  </a:cubicBezTo>
                  <a:cubicBezTo>
                    <a:pt x="28" y="52"/>
                    <a:pt x="27" y="52"/>
                    <a:pt x="27" y="52"/>
                  </a:cubicBezTo>
                  <a:cubicBezTo>
                    <a:pt x="26" y="52"/>
                    <a:pt x="27" y="52"/>
                    <a:pt x="27" y="52"/>
                  </a:cubicBezTo>
                  <a:cubicBezTo>
                    <a:pt x="26" y="52"/>
                    <a:pt x="26" y="51"/>
                    <a:pt x="26" y="51"/>
                  </a:cubicBezTo>
                  <a:cubicBezTo>
                    <a:pt x="26" y="51"/>
                    <a:pt x="26" y="51"/>
                    <a:pt x="27" y="51"/>
                  </a:cubicBezTo>
                  <a:cubicBezTo>
                    <a:pt x="26" y="50"/>
                    <a:pt x="26" y="50"/>
                    <a:pt x="26" y="50"/>
                  </a:cubicBezTo>
                  <a:cubicBezTo>
                    <a:pt x="26" y="50"/>
                    <a:pt x="28" y="51"/>
                    <a:pt x="29" y="50"/>
                  </a:cubicBezTo>
                  <a:cubicBezTo>
                    <a:pt x="28" y="50"/>
                    <a:pt x="28" y="50"/>
                    <a:pt x="28" y="50"/>
                  </a:cubicBezTo>
                  <a:cubicBezTo>
                    <a:pt x="29" y="50"/>
                    <a:pt x="30" y="50"/>
                    <a:pt x="29" y="50"/>
                  </a:cubicBezTo>
                  <a:cubicBezTo>
                    <a:pt x="27" y="50"/>
                    <a:pt x="27" y="50"/>
                    <a:pt x="27" y="50"/>
                  </a:cubicBezTo>
                  <a:cubicBezTo>
                    <a:pt x="27" y="49"/>
                    <a:pt x="26" y="50"/>
                    <a:pt x="25" y="49"/>
                  </a:cubicBezTo>
                  <a:cubicBezTo>
                    <a:pt x="26" y="50"/>
                    <a:pt x="26" y="50"/>
                    <a:pt x="26" y="50"/>
                  </a:cubicBezTo>
                  <a:cubicBezTo>
                    <a:pt x="26" y="49"/>
                    <a:pt x="25" y="49"/>
                    <a:pt x="25" y="47"/>
                  </a:cubicBezTo>
                  <a:cubicBezTo>
                    <a:pt x="25" y="49"/>
                    <a:pt x="24" y="49"/>
                    <a:pt x="24" y="49"/>
                  </a:cubicBezTo>
                  <a:cubicBezTo>
                    <a:pt x="24" y="47"/>
                    <a:pt x="25" y="49"/>
                    <a:pt x="24" y="47"/>
                  </a:cubicBezTo>
                  <a:cubicBezTo>
                    <a:pt x="24" y="47"/>
                    <a:pt x="23" y="46"/>
                    <a:pt x="23" y="47"/>
                  </a:cubicBezTo>
                  <a:cubicBezTo>
                    <a:pt x="22" y="47"/>
                    <a:pt x="23" y="46"/>
                    <a:pt x="22" y="46"/>
                  </a:cubicBezTo>
                  <a:cubicBezTo>
                    <a:pt x="23" y="45"/>
                    <a:pt x="24" y="46"/>
                    <a:pt x="24" y="45"/>
                  </a:cubicBezTo>
                  <a:cubicBezTo>
                    <a:pt x="23" y="45"/>
                    <a:pt x="22" y="44"/>
                    <a:pt x="22" y="45"/>
                  </a:cubicBezTo>
                  <a:cubicBezTo>
                    <a:pt x="22" y="45"/>
                    <a:pt x="22" y="44"/>
                    <a:pt x="23" y="45"/>
                  </a:cubicBezTo>
                  <a:cubicBezTo>
                    <a:pt x="23" y="44"/>
                    <a:pt x="21" y="44"/>
                    <a:pt x="22" y="43"/>
                  </a:cubicBezTo>
                  <a:cubicBezTo>
                    <a:pt x="21" y="43"/>
                    <a:pt x="21" y="43"/>
                    <a:pt x="21" y="43"/>
                  </a:cubicBezTo>
                  <a:cubicBezTo>
                    <a:pt x="21" y="43"/>
                    <a:pt x="21" y="43"/>
                    <a:pt x="21" y="43"/>
                  </a:cubicBezTo>
                  <a:cubicBezTo>
                    <a:pt x="21" y="43"/>
                    <a:pt x="20" y="42"/>
                    <a:pt x="21" y="42"/>
                  </a:cubicBezTo>
                  <a:cubicBezTo>
                    <a:pt x="20" y="41"/>
                    <a:pt x="20" y="41"/>
                    <a:pt x="20" y="41"/>
                  </a:cubicBezTo>
                  <a:cubicBezTo>
                    <a:pt x="20" y="42"/>
                    <a:pt x="21" y="42"/>
                    <a:pt x="20" y="43"/>
                  </a:cubicBezTo>
                  <a:cubicBezTo>
                    <a:pt x="20" y="42"/>
                    <a:pt x="19" y="42"/>
                    <a:pt x="19" y="42"/>
                  </a:cubicBezTo>
                  <a:cubicBezTo>
                    <a:pt x="19" y="41"/>
                    <a:pt x="19" y="41"/>
                    <a:pt x="19" y="41"/>
                  </a:cubicBezTo>
                  <a:cubicBezTo>
                    <a:pt x="19" y="41"/>
                    <a:pt x="19" y="41"/>
                    <a:pt x="18" y="41"/>
                  </a:cubicBezTo>
                  <a:cubicBezTo>
                    <a:pt x="19" y="41"/>
                    <a:pt x="19" y="41"/>
                    <a:pt x="19" y="40"/>
                  </a:cubicBezTo>
                  <a:cubicBezTo>
                    <a:pt x="18" y="40"/>
                    <a:pt x="18" y="40"/>
                    <a:pt x="18" y="40"/>
                  </a:cubicBezTo>
                  <a:cubicBezTo>
                    <a:pt x="17" y="40"/>
                    <a:pt x="19" y="40"/>
                    <a:pt x="18" y="39"/>
                  </a:cubicBezTo>
                  <a:cubicBezTo>
                    <a:pt x="19" y="39"/>
                    <a:pt x="19" y="39"/>
                    <a:pt x="19" y="39"/>
                  </a:cubicBezTo>
                  <a:cubicBezTo>
                    <a:pt x="19" y="39"/>
                    <a:pt x="19" y="39"/>
                    <a:pt x="19" y="37"/>
                  </a:cubicBezTo>
                  <a:cubicBezTo>
                    <a:pt x="18" y="37"/>
                    <a:pt x="17" y="37"/>
                    <a:pt x="17" y="39"/>
                  </a:cubicBezTo>
                  <a:cubicBezTo>
                    <a:pt x="17" y="37"/>
                    <a:pt x="17" y="37"/>
                    <a:pt x="17" y="37"/>
                  </a:cubicBezTo>
                  <a:cubicBezTo>
                    <a:pt x="18" y="37"/>
                    <a:pt x="18" y="37"/>
                    <a:pt x="18" y="37"/>
                  </a:cubicBezTo>
                  <a:cubicBezTo>
                    <a:pt x="18" y="36"/>
                    <a:pt x="18" y="36"/>
                    <a:pt x="18" y="36"/>
                  </a:cubicBezTo>
                  <a:cubicBezTo>
                    <a:pt x="17" y="36"/>
                    <a:pt x="17" y="36"/>
                    <a:pt x="17" y="36"/>
                  </a:cubicBezTo>
                  <a:cubicBezTo>
                    <a:pt x="17" y="36"/>
                    <a:pt x="17" y="36"/>
                    <a:pt x="17" y="36"/>
                  </a:cubicBezTo>
                  <a:cubicBezTo>
                    <a:pt x="17" y="35"/>
                    <a:pt x="17" y="36"/>
                    <a:pt x="17" y="36"/>
                  </a:cubicBezTo>
                  <a:cubicBezTo>
                    <a:pt x="17" y="35"/>
                    <a:pt x="17" y="34"/>
                    <a:pt x="17" y="34"/>
                  </a:cubicBezTo>
                  <a:cubicBezTo>
                    <a:pt x="17" y="34"/>
                    <a:pt x="17" y="34"/>
                    <a:pt x="17" y="34"/>
                  </a:cubicBezTo>
                  <a:cubicBezTo>
                    <a:pt x="17" y="33"/>
                    <a:pt x="17" y="33"/>
                    <a:pt x="17" y="33"/>
                  </a:cubicBezTo>
                  <a:cubicBezTo>
                    <a:pt x="18" y="34"/>
                    <a:pt x="17" y="33"/>
                    <a:pt x="18" y="33"/>
                  </a:cubicBezTo>
                  <a:cubicBezTo>
                    <a:pt x="18" y="32"/>
                    <a:pt x="17" y="32"/>
                    <a:pt x="17" y="32"/>
                  </a:cubicBezTo>
                  <a:cubicBezTo>
                    <a:pt x="17" y="33"/>
                    <a:pt x="15" y="32"/>
                    <a:pt x="14" y="33"/>
                  </a:cubicBezTo>
                  <a:cubicBezTo>
                    <a:pt x="13" y="32"/>
                    <a:pt x="17" y="31"/>
                    <a:pt x="14" y="30"/>
                  </a:cubicBezTo>
                  <a:cubicBezTo>
                    <a:pt x="14" y="30"/>
                    <a:pt x="13" y="30"/>
                    <a:pt x="13" y="31"/>
                  </a:cubicBezTo>
                  <a:cubicBezTo>
                    <a:pt x="13" y="30"/>
                    <a:pt x="12" y="31"/>
                    <a:pt x="12" y="30"/>
                  </a:cubicBezTo>
                  <a:cubicBezTo>
                    <a:pt x="13" y="30"/>
                    <a:pt x="13" y="29"/>
                    <a:pt x="14" y="29"/>
                  </a:cubicBezTo>
                  <a:cubicBezTo>
                    <a:pt x="13" y="29"/>
                    <a:pt x="14" y="30"/>
                    <a:pt x="14" y="30"/>
                  </a:cubicBezTo>
                  <a:cubicBezTo>
                    <a:pt x="14" y="29"/>
                    <a:pt x="15" y="29"/>
                    <a:pt x="14" y="29"/>
                  </a:cubicBezTo>
                  <a:cubicBezTo>
                    <a:pt x="14" y="28"/>
                    <a:pt x="14" y="28"/>
                    <a:pt x="13" y="28"/>
                  </a:cubicBezTo>
                  <a:cubicBezTo>
                    <a:pt x="13" y="28"/>
                    <a:pt x="14" y="29"/>
                    <a:pt x="13" y="29"/>
                  </a:cubicBezTo>
                  <a:cubicBezTo>
                    <a:pt x="12" y="28"/>
                    <a:pt x="13" y="27"/>
                    <a:pt x="12" y="27"/>
                  </a:cubicBezTo>
                  <a:cubicBezTo>
                    <a:pt x="12" y="28"/>
                    <a:pt x="12" y="28"/>
                    <a:pt x="11" y="29"/>
                  </a:cubicBezTo>
                  <a:cubicBezTo>
                    <a:pt x="11" y="28"/>
                    <a:pt x="11" y="28"/>
                    <a:pt x="11" y="28"/>
                  </a:cubicBezTo>
                  <a:cubicBezTo>
                    <a:pt x="11" y="28"/>
                    <a:pt x="11" y="28"/>
                    <a:pt x="11" y="28"/>
                  </a:cubicBezTo>
                  <a:cubicBezTo>
                    <a:pt x="11" y="27"/>
                    <a:pt x="10" y="28"/>
                    <a:pt x="10" y="27"/>
                  </a:cubicBezTo>
                  <a:cubicBezTo>
                    <a:pt x="10" y="26"/>
                    <a:pt x="10" y="26"/>
                    <a:pt x="10" y="26"/>
                  </a:cubicBezTo>
                  <a:cubicBezTo>
                    <a:pt x="11" y="26"/>
                    <a:pt x="11" y="28"/>
                    <a:pt x="12" y="27"/>
                  </a:cubicBezTo>
                  <a:cubicBezTo>
                    <a:pt x="11" y="26"/>
                    <a:pt x="11" y="26"/>
                    <a:pt x="11" y="26"/>
                  </a:cubicBezTo>
                  <a:cubicBezTo>
                    <a:pt x="11" y="26"/>
                    <a:pt x="11" y="26"/>
                    <a:pt x="11" y="26"/>
                  </a:cubicBezTo>
                  <a:cubicBezTo>
                    <a:pt x="11" y="26"/>
                    <a:pt x="12" y="25"/>
                    <a:pt x="11" y="24"/>
                  </a:cubicBezTo>
                  <a:cubicBezTo>
                    <a:pt x="10" y="24"/>
                    <a:pt x="10" y="24"/>
                    <a:pt x="10" y="24"/>
                  </a:cubicBezTo>
                  <a:cubicBezTo>
                    <a:pt x="10" y="23"/>
                    <a:pt x="10" y="23"/>
                    <a:pt x="9" y="23"/>
                  </a:cubicBezTo>
                  <a:cubicBezTo>
                    <a:pt x="10" y="23"/>
                    <a:pt x="9" y="22"/>
                    <a:pt x="10" y="23"/>
                  </a:cubicBezTo>
                  <a:cubicBezTo>
                    <a:pt x="10" y="24"/>
                    <a:pt x="10" y="24"/>
                    <a:pt x="10" y="24"/>
                  </a:cubicBezTo>
                  <a:cubicBezTo>
                    <a:pt x="11" y="23"/>
                    <a:pt x="11" y="25"/>
                    <a:pt x="12" y="24"/>
                  </a:cubicBezTo>
                  <a:cubicBezTo>
                    <a:pt x="11" y="24"/>
                    <a:pt x="12" y="23"/>
                    <a:pt x="13" y="23"/>
                  </a:cubicBezTo>
                  <a:cubicBezTo>
                    <a:pt x="12" y="23"/>
                    <a:pt x="12" y="23"/>
                    <a:pt x="12" y="23"/>
                  </a:cubicBezTo>
                  <a:cubicBezTo>
                    <a:pt x="11" y="23"/>
                    <a:pt x="12" y="23"/>
                    <a:pt x="11" y="23"/>
                  </a:cubicBezTo>
                  <a:cubicBezTo>
                    <a:pt x="11" y="23"/>
                    <a:pt x="10" y="22"/>
                    <a:pt x="10" y="22"/>
                  </a:cubicBezTo>
                  <a:cubicBezTo>
                    <a:pt x="10" y="20"/>
                    <a:pt x="10" y="20"/>
                    <a:pt x="10" y="22"/>
                  </a:cubicBezTo>
                  <a:cubicBezTo>
                    <a:pt x="10" y="19"/>
                    <a:pt x="9" y="18"/>
                    <a:pt x="9" y="17"/>
                  </a:cubicBezTo>
                  <a:cubicBezTo>
                    <a:pt x="8" y="18"/>
                    <a:pt x="8" y="16"/>
                    <a:pt x="8" y="17"/>
                  </a:cubicBezTo>
                  <a:cubicBezTo>
                    <a:pt x="7" y="18"/>
                    <a:pt x="7" y="18"/>
                    <a:pt x="7" y="18"/>
                  </a:cubicBezTo>
                  <a:cubicBezTo>
                    <a:pt x="7" y="18"/>
                    <a:pt x="7" y="18"/>
                    <a:pt x="7" y="18"/>
                  </a:cubicBezTo>
                  <a:cubicBezTo>
                    <a:pt x="7" y="18"/>
                    <a:pt x="8" y="17"/>
                    <a:pt x="7" y="16"/>
                  </a:cubicBezTo>
                  <a:cubicBezTo>
                    <a:pt x="7" y="17"/>
                    <a:pt x="8" y="16"/>
                    <a:pt x="8" y="16"/>
                  </a:cubicBezTo>
                  <a:cubicBezTo>
                    <a:pt x="8" y="16"/>
                    <a:pt x="9" y="16"/>
                    <a:pt x="9" y="16"/>
                  </a:cubicBezTo>
                  <a:cubicBezTo>
                    <a:pt x="8" y="15"/>
                    <a:pt x="7" y="15"/>
                    <a:pt x="5" y="14"/>
                  </a:cubicBezTo>
                  <a:cubicBezTo>
                    <a:pt x="5" y="12"/>
                    <a:pt x="4" y="10"/>
                    <a:pt x="4" y="9"/>
                  </a:cubicBezTo>
                  <a:cubicBezTo>
                    <a:pt x="4" y="9"/>
                    <a:pt x="4" y="9"/>
                    <a:pt x="4" y="9"/>
                  </a:cubicBezTo>
                  <a:cubicBezTo>
                    <a:pt x="4" y="8"/>
                    <a:pt x="4" y="9"/>
                    <a:pt x="4" y="8"/>
                  </a:cubicBezTo>
                  <a:cubicBezTo>
                    <a:pt x="4" y="8"/>
                    <a:pt x="4" y="8"/>
                    <a:pt x="4" y="8"/>
                  </a:cubicBezTo>
                  <a:cubicBezTo>
                    <a:pt x="4" y="8"/>
                    <a:pt x="4" y="6"/>
                    <a:pt x="2" y="7"/>
                  </a:cubicBezTo>
                  <a:cubicBezTo>
                    <a:pt x="3" y="7"/>
                    <a:pt x="3" y="7"/>
                    <a:pt x="3" y="7"/>
                  </a:cubicBez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4" y="6"/>
                  </a:cubicBezTo>
                  <a:cubicBezTo>
                    <a:pt x="4" y="5"/>
                    <a:pt x="3" y="5"/>
                    <a:pt x="2" y="4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1" y="4"/>
                    <a:pt x="1" y="3"/>
                    <a:pt x="0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1"/>
                    <a:pt x="1" y="0"/>
                    <a:pt x="0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2"/>
                    <a:pt x="1" y="1"/>
                    <a:pt x="1" y="2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3" y="2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2"/>
                    <a:pt x="3" y="2"/>
                    <a:pt x="4" y="3"/>
                  </a:cubicBezTo>
                  <a:cubicBezTo>
                    <a:pt x="3" y="3"/>
                    <a:pt x="4" y="4"/>
                    <a:pt x="3" y="4"/>
                  </a:cubicBezTo>
                  <a:cubicBezTo>
                    <a:pt x="4" y="3"/>
                    <a:pt x="4" y="4"/>
                    <a:pt x="4" y="5"/>
                  </a:cubicBezTo>
                  <a:cubicBezTo>
                    <a:pt x="4" y="6"/>
                    <a:pt x="5" y="6"/>
                    <a:pt x="5" y="7"/>
                  </a:cubicBezTo>
                  <a:cubicBezTo>
                    <a:pt x="5" y="7"/>
                    <a:pt x="4" y="7"/>
                    <a:pt x="4" y="6"/>
                  </a:cubicBezTo>
                  <a:cubicBezTo>
                    <a:pt x="4" y="7"/>
                    <a:pt x="4" y="7"/>
                    <a:pt x="4" y="8"/>
                  </a:cubicBezTo>
                  <a:cubicBezTo>
                    <a:pt x="4" y="8"/>
                    <a:pt x="5" y="8"/>
                    <a:pt x="7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7" y="9"/>
                    <a:pt x="8" y="9"/>
                    <a:pt x="8" y="9"/>
                  </a:cubicBezTo>
                  <a:cubicBezTo>
                    <a:pt x="9" y="10"/>
                    <a:pt x="10" y="13"/>
                    <a:pt x="10" y="14"/>
                  </a:cubicBezTo>
                  <a:cubicBezTo>
                    <a:pt x="10" y="14"/>
                    <a:pt x="10" y="14"/>
                    <a:pt x="10" y="14"/>
                  </a:cubicBezTo>
                  <a:cubicBezTo>
                    <a:pt x="10" y="14"/>
                    <a:pt x="10" y="16"/>
                    <a:pt x="11" y="16"/>
                  </a:cubicBezTo>
                  <a:cubicBezTo>
                    <a:pt x="12" y="17"/>
                    <a:pt x="14" y="19"/>
                    <a:pt x="13" y="20"/>
                  </a:cubicBezTo>
                  <a:cubicBezTo>
                    <a:pt x="15" y="23"/>
                    <a:pt x="17" y="24"/>
                    <a:pt x="18" y="27"/>
                  </a:cubicBezTo>
                  <a:cubicBezTo>
                    <a:pt x="17" y="27"/>
                    <a:pt x="17" y="27"/>
                    <a:pt x="17" y="27"/>
                  </a:cubicBezTo>
                  <a:cubicBezTo>
                    <a:pt x="18" y="27"/>
                    <a:pt x="17" y="27"/>
                    <a:pt x="18" y="28"/>
                  </a:cubicBezTo>
                  <a:cubicBezTo>
                    <a:pt x="18" y="27"/>
                    <a:pt x="19" y="28"/>
                    <a:pt x="19" y="28"/>
                  </a:cubicBezTo>
                  <a:cubicBezTo>
                    <a:pt x="19" y="30"/>
                    <a:pt x="21" y="31"/>
                    <a:pt x="22" y="32"/>
                  </a:cubicBezTo>
                  <a:cubicBezTo>
                    <a:pt x="21" y="32"/>
                    <a:pt x="21" y="32"/>
                    <a:pt x="21" y="32"/>
                  </a:cubicBezTo>
                  <a:cubicBezTo>
                    <a:pt x="23" y="33"/>
                    <a:pt x="23" y="34"/>
                    <a:pt x="23" y="36"/>
                  </a:cubicBezTo>
                  <a:cubicBezTo>
                    <a:pt x="23" y="36"/>
                    <a:pt x="23" y="36"/>
                    <a:pt x="23" y="36"/>
                  </a:cubicBezTo>
                  <a:cubicBezTo>
                    <a:pt x="25" y="36"/>
                    <a:pt x="25" y="36"/>
                    <a:pt x="26" y="37"/>
                  </a:cubicBezTo>
                  <a:cubicBezTo>
                    <a:pt x="26" y="39"/>
                    <a:pt x="27" y="40"/>
                    <a:pt x="27" y="41"/>
                  </a:cubicBezTo>
                  <a:cubicBezTo>
                    <a:pt x="30" y="43"/>
                    <a:pt x="31" y="46"/>
                    <a:pt x="32" y="50"/>
                  </a:cubicBezTo>
                  <a:cubicBezTo>
                    <a:pt x="32" y="50"/>
                    <a:pt x="32" y="50"/>
                    <a:pt x="32" y="50"/>
                  </a:cubicBezTo>
                  <a:cubicBezTo>
                    <a:pt x="35" y="51"/>
                    <a:pt x="37" y="56"/>
                    <a:pt x="38" y="58"/>
                  </a:cubicBezTo>
                  <a:cubicBezTo>
                    <a:pt x="37" y="58"/>
                    <a:pt x="37" y="58"/>
                    <a:pt x="37" y="58"/>
                  </a:cubicBezTo>
                  <a:cubicBezTo>
                    <a:pt x="37" y="59"/>
                    <a:pt x="38" y="60"/>
                    <a:pt x="38" y="59"/>
                  </a:cubicBezTo>
                  <a:cubicBezTo>
                    <a:pt x="39" y="60"/>
                    <a:pt x="40" y="61"/>
                    <a:pt x="39" y="62"/>
                  </a:cubicBezTo>
                  <a:cubicBezTo>
                    <a:pt x="40" y="63"/>
                    <a:pt x="40" y="62"/>
                    <a:pt x="41" y="63"/>
                  </a:cubicBezTo>
                  <a:cubicBezTo>
                    <a:pt x="43" y="64"/>
                    <a:pt x="43" y="64"/>
                    <a:pt x="44" y="67"/>
                  </a:cubicBezTo>
                  <a:cubicBezTo>
                    <a:pt x="44" y="65"/>
                    <a:pt x="44" y="65"/>
                    <a:pt x="44" y="65"/>
                  </a:cubicBezTo>
                  <a:cubicBezTo>
                    <a:pt x="43" y="67"/>
                    <a:pt x="43" y="67"/>
                    <a:pt x="43" y="67"/>
                  </a:cubicBezTo>
                  <a:cubicBezTo>
                    <a:pt x="44" y="67"/>
                    <a:pt x="44" y="69"/>
                    <a:pt x="44" y="68"/>
                  </a:cubicBezTo>
                  <a:cubicBezTo>
                    <a:pt x="44" y="70"/>
                    <a:pt x="47" y="70"/>
                    <a:pt x="47" y="73"/>
                  </a:cubicBezTo>
                  <a:cubicBezTo>
                    <a:pt x="47" y="72"/>
                    <a:pt x="47" y="73"/>
                    <a:pt x="48" y="73"/>
                  </a:cubicBezTo>
                  <a:cubicBezTo>
                    <a:pt x="48" y="74"/>
                    <a:pt x="49" y="76"/>
                    <a:pt x="50" y="77"/>
                  </a:cubicBezTo>
                  <a:cubicBezTo>
                    <a:pt x="49" y="77"/>
                    <a:pt x="49" y="77"/>
                    <a:pt x="49" y="77"/>
                  </a:cubicBezTo>
                  <a:cubicBezTo>
                    <a:pt x="50" y="78"/>
                    <a:pt x="50" y="77"/>
                    <a:pt x="50" y="77"/>
                  </a:cubicBezTo>
                  <a:cubicBezTo>
                    <a:pt x="52" y="79"/>
                    <a:pt x="52" y="82"/>
                    <a:pt x="54" y="84"/>
                  </a:cubicBezTo>
                  <a:cubicBezTo>
                    <a:pt x="56" y="88"/>
                    <a:pt x="57" y="91"/>
                    <a:pt x="61" y="95"/>
                  </a:cubicBezTo>
                  <a:cubicBezTo>
                    <a:pt x="60" y="95"/>
                    <a:pt x="60" y="95"/>
                    <a:pt x="60" y="95"/>
                  </a:cubicBezTo>
                  <a:cubicBezTo>
                    <a:pt x="62" y="96"/>
                    <a:pt x="61" y="98"/>
                    <a:pt x="63" y="98"/>
                  </a:cubicBezTo>
                  <a:cubicBezTo>
                    <a:pt x="63" y="98"/>
                    <a:pt x="64" y="99"/>
                    <a:pt x="63" y="99"/>
                  </a:cubicBezTo>
                  <a:cubicBezTo>
                    <a:pt x="64" y="100"/>
                    <a:pt x="64" y="103"/>
                    <a:pt x="65" y="103"/>
                  </a:cubicBezTo>
                  <a:cubicBezTo>
                    <a:pt x="64" y="103"/>
                    <a:pt x="64" y="103"/>
                    <a:pt x="64" y="103"/>
                  </a:cubicBezTo>
                  <a:cubicBezTo>
                    <a:pt x="65" y="104"/>
                    <a:pt x="66" y="105"/>
                    <a:pt x="66" y="107"/>
                  </a:cubicBezTo>
                  <a:cubicBezTo>
                    <a:pt x="66" y="107"/>
                    <a:pt x="66" y="106"/>
                    <a:pt x="66" y="107"/>
                  </a:cubicBezTo>
                  <a:cubicBezTo>
                    <a:pt x="66" y="107"/>
                    <a:pt x="67" y="107"/>
                    <a:pt x="67" y="108"/>
                  </a:cubicBezTo>
                  <a:cubicBezTo>
                    <a:pt x="67" y="109"/>
                    <a:pt x="67" y="108"/>
                    <a:pt x="67" y="108"/>
                  </a:cubicBezTo>
                  <a:cubicBezTo>
                    <a:pt x="70" y="111"/>
                    <a:pt x="71" y="114"/>
                    <a:pt x="73" y="117"/>
                  </a:cubicBezTo>
                  <a:cubicBezTo>
                    <a:pt x="74" y="119"/>
                    <a:pt x="72" y="118"/>
                    <a:pt x="74" y="119"/>
                  </a:cubicBezTo>
                  <a:cubicBezTo>
                    <a:pt x="73" y="119"/>
                    <a:pt x="74" y="119"/>
                    <a:pt x="74" y="119"/>
                  </a:cubicBezTo>
                  <a:cubicBezTo>
                    <a:pt x="75" y="121"/>
                    <a:pt x="73" y="122"/>
                    <a:pt x="74" y="122"/>
                  </a:cubicBezTo>
                  <a:cubicBezTo>
                    <a:pt x="75" y="122"/>
                    <a:pt x="75" y="122"/>
                    <a:pt x="75" y="122"/>
                  </a:cubicBezTo>
                  <a:cubicBezTo>
                    <a:pt x="76" y="123"/>
                    <a:pt x="75" y="123"/>
                    <a:pt x="76" y="124"/>
                  </a:cubicBezTo>
                  <a:cubicBezTo>
                    <a:pt x="76" y="124"/>
                    <a:pt x="76" y="124"/>
                    <a:pt x="76" y="124"/>
                  </a:cubicBezTo>
                  <a:cubicBezTo>
                    <a:pt x="78" y="125"/>
                    <a:pt x="78" y="127"/>
                    <a:pt x="80" y="128"/>
                  </a:cubicBezTo>
                  <a:cubicBezTo>
                    <a:pt x="84" y="135"/>
                    <a:pt x="89" y="142"/>
                    <a:pt x="92" y="149"/>
                  </a:cubicBezTo>
                  <a:cubicBezTo>
                    <a:pt x="97" y="155"/>
                    <a:pt x="101" y="162"/>
                    <a:pt x="105" y="169"/>
                  </a:cubicBezTo>
                  <a:cubicBezTo>
                    <a:pt x="105" y="171"/>
                    <a:pt x="105" y="171"/>
                    <a:pt x="106" y="172"/>
                  </a:cubicBezTo>
                  <a:cubicBezTo>
                    <a:pt x="106" y="172"/>
                    <a:pt x="106" y="172"/>
                    <a:pt x="106" y="173"/>
                  </a:cubicBezTo>
                  <a:cubicBezTo>
                    <a:pt x="107" y="172"/>
                    <a:pt x="107" y="175"/>
                    <a:pt x="108" y="175"/>
                  </a:cubicBezTo>
                  <a:cubicBezTo>
                    <a:pt x="109" y="177"/>
                    <a:pt x="111" y="179"/>
                    <a:pt x="112" y="181"/>
                  </a:cubicBezTo>
                  <a:cubicBezTo>
                    <a:pt x="112" y="181"/>
                    <a:pt x="111" y="181"/>
                    <a:pt x="112" y="182"/>
                  </a:cubicBezTo>
                  <a:cubicBezTo>
                    <a:pt x="112" y="182"/>
                    <a:pt x="112" y="182"/>
                    <a:pt x="112" y="182"/>
                  </a:cubicBezTo>
                  <a:cubicBezTo>
                    <a:pt x="112" y="182"/>
                    <a:pt x="112" y="182"/>
                    <a:pt x="112" y="182"/>
                  </a:cubicBezTo>
                  <a:cubicBezTo>
                    <a:pt x="113" y="182"/>
                    <a:pt x="113" y="184"/>
                    <a:pt x="113" y="182"/>
                  </a:cubicBezTo>
                  <a:cubicBezTo>
                    <a:pt x="118" y="189"/>
                    <a:pt x="119" y="196"/>
                    <a:pt x="124" y="203"/>
                  </a:cubicBezTo>
                  <a:cubicBezTo>
                    <a:pt x="124" y="204"/>
                    <a:pt x="126" y="206"/>
                    <a:pt x="127" y="208"/>
                  </a:cubicBezTo>
                  <a:cubicBezTo>
                    <a:pt x="130" y="213"/>
                    <a:pt x="131" y="217"/>
                    <a:pt x="135" y="223"/>
                  </a:cubicBezTo>
                  <a:cubicBezTo>
                    <a:pt x="135" y="223"/>
                    <a:pt x="133" y="224"/>
                    <a:pt x="131" y="222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39" name="Hình tự do 118"/>
            <p:cNvSpPr/>
            <p:nvPr/>
          </p:nvSpPr>
          <p:spPr bwMode="auto">
            <a:xfrm>
              <a:off x="3289" y="1625"/>
              <a:ext cx="305" cy="517"/>
            </a:xfrm>
            <a:custGeom>
              <a:avLst/>
              <a:gdLst>
                <a:gd name="T0" fmla="*/ 112 w 129"/>
                <a:gd name="T1" fmla="*/ 195 h 219"/>
                <a:gd name="T2" fmla="*/ 109 w 129"/>
                <a:gd name="T3" fmla="*/ 188 h 219"/>
                <a:gd name="T4" fmla="*/ 100 w 129"/>
                <a:gd name="T5" fmla="*/ 176 h 219"/>
                <a:gd name="T6" fmla="*/ 96 w 129"/>
                <a:gd name="T7" fmla="*/ 172 h 219"/>
                <a:gd name="T8" fmla="*/ 89 w 129"/>
                <a:gd name="T9" fmla="*/ 157 h 219"/>
                <a:gd name="T10" fmla="*/ 86 w 129"/>
                <a:gd name="T11" fmla="*/ 153 h 219"/>
                <a:gd name="T12" fmla="*/ 82 w 129"/>
                <a:gd name="T13" fmla="*/ 145 h 219"/>
                <a:gd name="T14" fmla="*/ 77 w 129"/>
                <a:gd name="T15" fmla="*/ 138 h 219"/>
                <a:gd name="T16" fmla="*/ 76 w 129"/>
                <a:gd name="T17" fmla="*/ 134 h 219"/>
                <a:gd name="T18" fmla="*/ 74 w 129"/>
                <a:gd name="T19" fmla="*/ 132 h 219"/>
                <a:gd name="T20" fmla="*/ 68 w 129"/>
                <a:gd name="T21" fmla="*/ 124 h 219"/>
                <a:gd name="T22" fmla="*/ 66 w 129"/>
                <a:gd name="T23" fmla="*/ 119 h 219"/>
                <a:gd name="T24" fmla="*/ 62 w 129"/>
                <a:gd name="T25" fmla="*/ 115 h 219"/>
                <a:gd name="T26" fmla="*/ 59 w 129"/>
                <a:gd name="T27" fmla="*/ 109 h 219"/>
                <a:gd name="T28" fmla="*/ 56 w 129"/>
                <a:gd name="T29" fmla="*/ 102 h 219"/>
                <a:gd name="T30" fmla="*/ 51 w 129"/>
                <a:gd name="T31" fmla="*/ 93 h 219"/>
                <a:gd name="T32" fmla="*/ 49 w 129"/>
                <a:gd name="T33" fmla="*/ 91 h 219"/>
                <a:gd name="T34" fmla="*/ 48 w 129"/>
                <a:gd name="T35" fmla="*/ 87 h 219"/>
                <a:gd name="T36" fmla="*/ 46 w 129"/>
                <a:gd name="T37" fmla="*/ 85 h 219"/>
                <a:gd name="T38" fmla="*/ 45 w 129"/>
                <a:gd name="T39" fmla="*/ 84 h 219"/>
                <a:gd name="T40" fmla="*/ 42 w 129"/>
                <a:gd name="T41" fmla="*/ 80 h 219"/>
                <a:gd name="T42" fmla="*/ 36 w 129"/>
                <a:gd name="T43" fmla="*/ 69 h 219"/>
                <a:gd name="T44" fmla="*/ 33 w 129"/>
                <a:gd name="T45" fmla="*/ 65 h 219"/>
                <a:gd name="T46" fmla="*/ 31 w 129"/>
                <a:gd name="T47" fmla="*/ 61 h 219"/>
                <a:gd name="T48" fmla="*/ 27 w 129"/>
                <a:gd name="T49" fmla="*/ 52 h 219"/>
                <a:gd name="T50" fmla="*/ 27 w 129"/>
                <a:gd name="T51" fmla="*/ 48 h 219"/>
                <a:gd name="T52" fmla="*/ 22 w 129"/>
                <a:gd name="T53" fmla="*/ 47 h 219"/>
                <a:gd name="T54" fmla="*/ 20 w 129"/>
                <a:gd name="T55" fmla="*/ 45 h 219"/>
                <a:gd name="T56" fmla="*/ 18 w 129"/>
                <a:gd name="T57" fmla="*/ 40 h 219"/>
                <a:gd name="T58" fmla="*/ 16 w 129"/>
                <a:gd name="T59" fmla="*/ 39 h 219"/>
                <a:gd name="T60" fmla="*/ 16 w 129"/>
                <a:gd name="T61" fmla="*/ 37 h 219"/>
                <a:gd name="T62" fmla="*/ 16 w 129"/>
                <a:gd name="T63" fmla="*/ 33 h 219"/>
                <a:gd name="T64" fmla="*/ 12 w 129"/>
                <a:gd name="T65" fmla="*/ 30 h 219"/>
                <a:gd name="T66" fmla="*/ 12 w 129"/>
                <a:gd name="T67" fmla="*/ 28 h 219"/>
                <a:gd name="T68" fmla="*/ 9 w 129"/>
                <a:gd name="T69" fmla="*/ 26 h 219"/>
                <a:gd name="T70" fmla="*/ 7 w 129"/>
                <a:gd name="T71" fmla="*/ 22 h 219"/>
                <a:gd name="T72" fmla="*/ 10 w 129"/>
                <a:gd name="T73" fmla="*/ 22 h 219"/>
                <a:gd name="T74" fmla="*/ 5 w 129"/>
                <a:gd name="T75" fmla="*/ 18 h 219"/>
                <a:gd name="T76" fmla="*/ 3 w 129"/>
                <a:gd name="T77" fmla="*/ 8 h 219"/>
                <a:gd name="T78" fmla="*/ 3 w 129"/>
                <a:gd name="T79" fmla="*/ 5 h 219"/>
                <a:gd name="T80" fmla="*/ 0 w 129"/>
                <a:gd name="T81" fmla="*/ 0 h 219"/>
                <a:gd name="T82" fmla="*/ 2 w 129"/>
                <a:gd name="T83" fmla="*/ 1 h 219"/>
                <a:gd name="T84" fmla="*/ 3 w 129"/>
                <a:gd name="T85" fmla="*/ 7 h 219"/>
                <a:gd name="T86" fmla="*/ 10 w 129"/>
                <a:gd name="T87" fmla="*/ 16 h 219"/>
                <a:gd name="T88" fmla="*/ 20 w 129"/>
                <a:gd name="T89" fmla="*/ 31 h 219"/>
                <a:gd name="T90" fmla="*/ 30 w 129"/>
                <a:gd name="T91" fmla="*/ 47 h 219"/>
                <a:gd name="T92" fmla="*/ 39 w 129"/>
                <a:gd name="T93" fmla="*/ 61 h 219"/>
                <a:gd name="T94" fmla="*/ 45 w 129"/>
                <a:gd name="T95" fmla="*/ 72 h 219"/>
                <a:gd name="T96" fmla="*/ 57 w 129"/>
                <a:gd name="T97" fmla="*/ 93 h 219"/>
                <a:gd name="T98" fmla="*/ 63 w 129"/>
                <a:gd name="T99" fmla="*/ 105 h 219"/>
                <a:gd name="T100" fmla="*/ 70 w 129"/>
                <a:gd name="T101" fmla="*/ 119 h 219"/>
                <a:gd name="T102" fmla="*/ 100 w 129"/>
                <a:gd name="T103" fmla="*/ 165 h 219"/>
                <a:gd name="T104" fmla="*/ 108 w 129"/>
                <a:gd name="T105" fmla="*/ 179 h 219"/>
                <a:gd name="T106" fmla="*/ 126 w 129"/>
                <a:gd name="T107" fmla="*/ 217 h 2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9" h="219">
                  <a:moveTo>
                    <a:pt x="126" y="217"/>
                  </a:moveTo>
                  <a:cubicBezTo>
                    <a:pt x="122" y="215"/>
                    <a:pt x="122" y="210"/>
                    <a:pt x="119" y="208"/>
                  </a:cubicBezTo>
                  <a:cubicBezTo>
                    <a:pt x="119" y="208"/>
                    <a:pt x="120" y="208"/>
                    <a:pt x="120" y="207"/>
                  </a:cubicBezTo>
                  <a:cubicBezTo>
                    <a:pt x="117" y="206"/>
                    <a:pt x="115" y="201"/>
                    <a:pt x="114" y="197"/>
                  </a:cubicBezTo>
                  <a:cubicBezTo>
                    <a:pt x="114" y="197"/>
                    <a:pt x="114" y="197"/>
                    <a:pt x="114" y="197"/>
                  </a:cubicBezTo>
                  <a:cubicBezTo>
                    <a:pt x="114" y="196"/>
                    <a:pt x="113" y="196"/>
                    <a:pt x="112" y="195"/>
                  </a:cubicBezTo>
                  <a:cubicBezTo>
                    <a:pt x="113" y="195"/>
                    <a:pt x="113" y="195"/>
                    <a:pt x="113" y="195"/>
                  </a:cubicBezTo>
                  <a:cubicBezTo>
                    <a:pt x="112" y="195"/>
                    <a:pt x="112" y="193"/>
                    <a:pt x="111" y="193"/>
                  </a:cubicBezTo>
                  <a:cubicBezTo>
                    <a:pt x="111" y="193"/>
                    <a:pt x="112" y="193"/>
                    <a:pt x="112" y="192"/>
                  </a:cubicBezTo>
                  <a:cubicBezTo>
                    <a:pt x="111" y="192"/>
                    <a:pt x="111" y="192"/>
                    <a:pt x="111" y="192"/>
                  </a:cubicBezTo>
                  <a:cubicBezTo>
                    <a:pt x="109" y="192"/>
                    <a:pt x="109" y="189"/>
                    <a:pt x="109" y="188"/>
                  </a:cubicBezTo>
                  <a:cubicBezTo>
                    <a:pt x="109" y="188"/>
                    <a:pt x="109" y="188"/>
                    <a:pt x="109" y="188"/>
                  </a:cubicBezTo>
                  <a:cubicBezTo>
                    <a:pt x="106" y="187"/>
                    <a:pt x="104" y="183"/>
                    <a:pt x="102" y="180"/>
                  </a:cubicBezTo>
                  <a:cubicBezTo>
                    <a:pt x="103" y="180"/>
                    <a:pt x="103" y="180"/>
                    <a:pt x="103" y="180"/>
                  </a:cubicBezTo>
                  <a:cubicBezTo>
                    <a:pt x="103" y="180"/>
                    <a:pt x="102" y="180"/>
                    <a:pt x="102" y="180"/>
                  </a:cubicBezTo>
                  <a:cubicBezTo>
                    <a:pt x="102" y="179"/>
                    <a:pt x="101" y="179"/>
                    <a:pt x="101" y="178"/>
                  </a:cubicBezTo>
                  <a:cubicBezTo>
                    <a:pt x="101" y="178"/>
                    <a:pt x="101" y="178"/>
                    <a:pt x="101" y="178"/>
                  </a:cubicBezTo>
                  <a:cubicBezTo>
                    <a:pt x="100" y="177"/>
                    <a:pt x="101" y="177"/>
                    <a:pt x="100" y="176"/>
                  </a:cubicBezTo>
                  <a:cubicBezTo>
                    <a:pt x="100" y="176"/>
                    <a:pt x="100" y="176"/>
                    <a:pt x="100" y="176"/>
                  </a:cubicBezTo>
                  <a:cubicBezTo>
                    <a:pt x="99" y="176"/>
                    <a:pt x="100" y="174"/>
                    <a:pt x="99" y="174"/>
                  </a:cubicBezTo>
                  <a:cubicBezTo>
                    <a:pt x="99" y="174"/>
                    <a:pt x="99" y="174"/>
                    <a:pt x="99" y="174"/>
                  </a:cubicBezTo>
                  <a:cubicBezTo>
                    <a:pt x="99" y="173"/>
                    <a:pt x="99" y="173"/>
                    <a:pt x="99" y="173"/>
                  </a:cubicBezTo>
                  <a:cubicBezTo>
                    <a:pt x="99" y="173"/>
                    <a:pt x="99" y="173"/>
                    <a:pt x="99" y="173"/>
                  </a:cubicBezTo>
                  <a:cubicBezTo>
                    <a:pt x="97" y="172"/>
                    <a:pt x="97" y="171"/>
                    <a:pt x="96" y="172"/>
                  </a:cubicBezTo>
                  <a:cubicBezTo>
                    <a:pt x="97" y="171"/>
                    <a:pt x="97" y="172"/>
                    <a:pt x="97" y="171"/>
                  </a:cubicBezTo>
                  <a:cubicBezTo>
                    <a:pt x="96" y="168"/>
                    <a:pt x="94" y="164"/>
                    <a:pt x="92" y="161"/>
                  </a:cubicBezTo>
                  <a:cubicBezTo>
                    <a:pt x="92" y="160"/>
                    <a:pt x="92" y="160"/>
                    <a:pt x="92" y="160"/>
                  </a:cubicBezTo>
                  <a:cubicBezTo>
                    <a:pt x="91" y="160"/>
                    <a:pt x="91" y="159"/>
                    <a:pt x="90" y="159"/>
                  </a:cubicBezTo>
                  <a:cubicBezTo>
                    <a:pt x="90" y="159"/>
                    <a:pt x="91" y="159"/>
                    <a:pt x="90" y="159"/>
                  </a:cubicBezTo>
                  <a:cubicBezTo>
                    <a:pt x="90" y="157"/>
                    <a:pt x="89" y="157"/>
                    <a:pt x="89" y="157"/>
                  </a:cubicBezTo>
                  <a:cubicBezTo>
                    <a:pt x="90" y="157"/>
                    <a:pt x="90" y="157"/>
                    <a:pt x="90" y="156"/>
                  </a:cubicBezTo>
                  <a:cubicBezTo>
                    <a:pt x="89" y="156"/>
                    <a:pt x="89" y="155"/>
                    <a:pt x="88" y="155"/>
                  </a:cubicBezTo>
                  <a:cubicBezTo>
                    <a:pt x="89" y="155"/>
                    <a:pt x="89" y="155"/>
                    <a:pt x="89" y="155"/>
                  </a:cubicBezTo>
                  <a:cubicBezTo>
                    <a:pt x="88" y="154"/>
                    <a:pt x="88" y="154"/>
                    <a:pt x="87" y="154"/>
                  </a:cubicBezTo>
                  <a:cubicBezTo>
                    <a:pt x="88" y="154"/>
                    <a:pt x="88" y="154"/>
                    <a:pt x="88" y="154"/>
                  </a:cubicBezTo>
                  <a:cubicBezTo>
                    <a:pt x="88" y="152"/>
                    <a:pt x="87" y="154"/>
                    <a:pt x="86" y="153"/>
                  </a:cubicBezTo>
                  <a:cubicBezTo>
                    <a:pt x="87" y="153"/>
                    <a:pt x="87" y="153"/>
                    <a:pt x="87" y="153"/>
                  </a:cubicBezTo>
                  <a:cubicBezTo>
                    <a:pt x="86" y="152"/>
                    <a:pt x="85" y="151"/>
                    <a:pt x="84" y="150"/>
                  </a:cubicBezTo>
                  <a:cubicBezTo>
                    <a:pt x="85" y="150"/>
                    <a:pt x="85" y="150"/>
                    <a:pt x="85" y="150"/>
                  </a:cubicBezTo>
                  <a:cubicBezTo>
                    <a:pt x="84" y="149"/>
                    <a:pt x="84" y="147"/>
                    <a:pt x="83" y="147"/>
                  </a:cubicBezTo>
                  <a:cubicBezTo>
                    <a:pt x="83" y="146"/>
                    <a:pt x="84" y="146"/>
                    <a:pt x="83" y="145"/>
                  </a:cubicBezTo>
                  <a:cubicBezTo>
                    <a:pt x="82" y="146"/>
                    <a:pt x="82" y="144"/>
                    <a:pt x="82" y="145"/>
                  </a:cubicBezTo>
                  <a:cubicBezTo>
                    <a:pt x="82" y="144"/>
                    <a:pt x="81" y="142"/>
                    <a:pt x="81" y="142"/>
                  </a:cubicBezTo>
                  <a:cubicBezTo>
                    <a:pt x="81" y="142"/>
                    <a:pt x="81" y="141"/>
                    <a:pt x="82" y="142"/>
                  </a:cubicBezTo>
                  <a:cubicBezTo>
                    <a:pt x="82" y="141"/>
                    <a:pt x="82" y="141"/>
                    <a:pt x="82" y="141"/>
                  </a:cubicBezTo>
                  <a:cubicBezTo>
                    <a:pt x="82" y="141"/>
                    <a:pt x="82" y="141"/>
                    <a:pt x="82" y="141"/>
                  </a:cubicBezTo>
                  <a:cubicBezTo>
                    <a:pt x="82" y="141"/>
                    <a:pt x="81" y="140"/>
                    <a:pt x="81" y="139"/>
                  </a:cubicBezTo>
                  <a:cubicBezTo>
                    <a:pt x="79" y="139"/>
                    <a:pt x="78" y="139"/>
                    <a:pt x="77" y="138"/>
                  </a:cubicBezTo>
                  <a:cubicBezTo>
                    <a:pt x="78" y="138"/>
                    <a:pt x="78" y="137"/>
                    <a:pt x="78" y="137"/>
                  </a:cubicBezTo>
                  <a:cubicBezTo>
                    <a:pt x="76" y="137"/>
                    <a:pt x="76" y="137"/>
                    <a:pt x="76" y="137"/>
                  </a:cubicBezTo>
                  <a:cubicBezTo>
                    <a:pt x="76" y="136"/>
                    <a:pt x="77" y="136"/>
                    <a:pt x="76" y="136"/>
                  </a:cubicBezTo>
                  <a:cubicBezTo>
                    <a:pt x="76" y="136"/>
                    <a:pt x="76" y="136"/>
                    <a:pt x="76" y="136"/>
                  </a:cubicBezTo>
                  <a:cubicBezTo>
                    <a:pt x="76" y="135"/>
                    <a:pt x="75" y="134"/>
                    <a:pt x="76" y="134"/>
                  </a:cubicBezTo>
                  <a:cubicBezTo>
                    <a:pt x="76" y="134"/>
                    <a:pt x="76" y="134"/>
                    <a:pt x="76" y="134"/>
                  </a:cubicBezTo>
                  <a:cubicBezTo>
                    <a:pt x="76" y="134"/>
                    <a:pt x="76" y="134"/>
                    <a:pt x="75" y="133"/>
                  </a:cubicBezTo>
                  <a:cubicBezTo>
                    <a:pt x="75" y="133"/>
                    <a:pt x="75" y="133"/>
                    <a:pt x="75" y="133"/>
                  </a:cubicBezTo>
                  <a:cubicBezTo>
                    <a:pt x="75" y="133"/>
                    <a:pt x="74" y="132"/>
                    <a:pt x="74" y="133"/>
                  </a:cubicBezTo>
                  <a:cubicBezTo>
                    <a:pt x="74" y="133"/>
                    <a:pt x="75" y="132"/>
                    <a:pt x="75" y="133"/>
                  </a:cubicBezTo>
                  <a:cubicBezTo>
                    <a:pt x="74" y="133"/>
                    <a:pt x="73" y="132"/>
                    <a:pt x="73" y="132"/>
                  </a:cubicBezTo>
                  <a:cubicBezTo>
                    <a:pt x="73" y="132"/>
                    <a:pt x="73" y="132"/>
                    <a:pt x="74" y="132"/>
                  </a:cubicBezTo>
                  <a:cubicBezTo>
                    <a:pt x="73" y="130"/>
                    <a:pt x="72" y="129"/>
                    <a:pt x="70" y="128"/>
                  </a:cubicBezTo>
                  <a:cubicBezTo>
                    <a:pt x="70" y="128"/>
                    <a:pt x="72" y="128"/>
                    <a:pt x="72" y="129"/>
                  </a:cubicBezTo>
                  <a:cubicBezTo>
                    <a:pt x="72" y="127"/>
                    <a:pt x="69" y="127"/>
                    <a:pt x="69" y="126"/>
                  </a:cubicBezTo>
                  <a:cubicBezTo>
                    <a:pt x="69" y="126"/>
                    <a:pt x="69" y="126"/>
                    <a:pt x="69" y="126"/>
                  </a:cubicBezTo>
                  <a:cubicBezTo>
                    <a:pt x="69" y="125"/>
                    <a:pt x="69" y="125"/>
                    <a:pt x="69" y="125"/>
                  </a:cubicBezTo>
                  <a:cubicBezTo>
                    <a:pt x="69" y="125"/>
                    <a:pt x="69" y="124"/>
                    <a:pt x="68" y="124"/>
                  </a:cubicBezTo>
                  <a:cubicBezTo>
                    <a:pt x="68" y="124"/>
                    <a:pt x="68" y="124"/>
                    <a:pt x="69" y="124"/>
                  </a:cubicBezTo>
                  <a:cubicBezTo>
                    <a:pt x="68" y="124"/>
                    <a:pt x="66" y="121"/>
                    <a:pt x="66" y="120"/>
                  </a:cubicBezTo>
                  <a:cubicBezTo>
                    <a:pt x="66" y="120"/>
                    <a:pt x="65" y="120"/>
                    <a:pt x="64" y="119"/>
                  </a:cubicBezTo>
                  <a:cubicBezTo>
                    <a:pt x="65" y="119"/>
                    <a:pt x="65" y="119"/>
                    <a:pt x="65" y="119"/>
                  </a:cubicBezTo>
                  <a:cubicBezTo>
                    <a:pt x="65" y="119"/>
                    <a:pt x="64" y="118"/>
                    <a:pt x="65" y="118"/>
                  </a:cubicBezTo>
                  <a:cubicBezTo>
                    <a:pt x="64" y="117"/>
                    <a:pt x="67" y="120"/>
                    <a:pt x="66" y="119"/>
                  </a:cubicBezTo>
                  <a:cubicBezTo>
                    <a:pt x="66" y="119"/>
                    <a:pt x="64" y="119"/>
                    <a:pt x="65" y="118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5" y="117"/>
                    <a:pt x="65" y="116"/>
                  </a:cubicBezTo>
                  <a:cubicBezTo>
                    <a:pt x="64" y="115"/>
                    <a:pt x="64" y="116"/>
                    <a:pt x="64" y="115"/>
                  </a:cubicBezTo>
                  <a:cubicBezTo>
                    <a:pt x="63" y="115"/>
                    <a:pt x="63" y="115"/>
                    <a:pt x="63" y="115"/>
                  </a:cubicBezTo>
                  <a:cubicBezTo>
                    <a:pt x="63" y="115"/>
                    <a:pt x="63" y="114"/>
                    <a:pt x="62" y="115"/>
                  </a:cubicBezTo>
                  <a:cubicBezTo>
                    <a:pt x="63" y="115"/>
                    <a:pt x="61" y="114"/>
                    <a:pt x="62" y="114"/>
                  </a:cubicBezTo>
                  <a:cubicBezTo>
                    <a:pt x="63" y="114"/>
                    <a:pt x="63" y="114"/>
                    <a:pt x="63" y="114"/>
                  </a:cubicBezTo>
                  <a:cubicBezTo>
                    <a:pt x="63" y="114"/>
                    <a:pt x="62" y="114"/>
                    <a:pt x="61" y="114"/>
                  </a:cubicBezTo>
                  <a:cubicBezTo>
                    <a:pt x="61" y="114"/>
                    <a:pt x="62" y="114"/>
                    <a:pt x="62" y="112"/>
                  </a:cubicBezTo>
                  <a:cubicBezTo>
                    <a:pt x="61" y="114"/>
                    <a:pt x="61" y="112"/>
                    <a:pt x="60" y="111"/>
                  </a:cubicBezTo>
                  <a:cubicBezTo>
                    <a:pt x="60" y="110"/>
                    <a:pt x="59" y="109"/>
                    <a:pt x="59" y="109"/>
                  </a:cubicBezTo>
                  <a:cubicBezTo>
                    <a:pt x="59" y="108"/>
                    <a:pt x="58" y="108"/>
                    <a:pt x="58" y="107"/>
                  </a:cubicBezTo>
                  <a:cubicBezTo>
                    <a:pt x="58" y="107"/>
                    <a:pt x="58" y="107"/>
                    <a:pt x="58" y="107"/>
                  </a:cubicBezTo>
                  <a:cubicBezTo>
                    <a:pt x="58" y="107"/>
                    <a:pt x="58" y="107"/>
                    <a:pt x="58" y="107"/>
                  </a:cubicBezTo>
                  <a:cubicBezTo>
                    <a:pt x="58" y="107"/>
                    <a:pt x="58" y="106"/>
                    <a:pt x="58" y="105"/>
                  </a:cubicBezTo>
                  <a:cubicBezTo>
                    <a:pt x="57" y="105"/>
                    <a:pt x="57" y="105"/>
                    <a:pt x="56" y="106"/>
                  </a:cubicBezTo>
                  <a:cubicBezTo>
                    <a:pt x="57" y="103"/>
                    <a:pt x="56" y="103"/>
                    <a:pt x="56" y="102"/>
                  </a:cubicBezTo>
                  <a:cubicBezTo>
                    <a:pt x="56" y="102"/>
                    <a:pt x="56" y="103"/>
                    <a:pt x="56" y="102"/>
                  </a:cubicBezTo>
                  <a:cubicBezTo>
                    <a:pt x="57" y="101"/>
                    <a:pt x="56" y="101"/>
                    <a:pt x="56" y="100"/>
                  </a:cubicBezTo>
                  <a:cubicBezTo>
                    <a:pt x="55" y="101"/>
                    <a:pt x="55" y="101"/>
                    <a:pt x="55" y="101"/>
                  </a:cubicBezTo>
                  <a:cubicBezTo>
                    <a:pt x="55" y="100"/>
                    <a:pt x="54" y="100"/>
                    <a:pt x="55" y="100"/>
                  </a:cubicBezTo>
                  <a:cubicBezTo>
                    <a:pt x="54" y="100"/>
                    <a:pt x="54" y="99"/>
                    <a:pt x="54" y="100"/>
                  </a:cubicBezTo>
                  <a:cubicBezTo>
                    <a:pt x="52" y="98"/>
                    <a:pt x="50" y="96"/>
                    <a:pt x="51" y="93"/>
                  </a:cubicBezTo>
                  <a:cubicBezTo>
                    <a:pt x="51" y="93"/>
                    <a:pt x="51" y="93"/>
                    <a:pt x="50" y="93"/>
                  </a:cubicBezTo>
                  <a:cubicBezTo>
                    <a:pt x="50" y="94"/>
                    <a:pt x="51" y="93"/>
                    <a:pt x="51" y="94"/>
                  </a:cubicBezTo>
                  <a:cubicBezTo>
                    <a:pt x="50" y="93"/>
                    <a:pt x="50" y="94"/>
                    <a:pt x="50" y="94"/>
                  </a:cubicBezTo>
                  <a:cubicBezTo>
                    <a:pt x="50" y="93"/>
                    <a:pt x="50" y="93"/>
                    <a:pt x="51" y="93"/>
                  </a:cubicBezTo>
                  <a:cubicBezTo>
                    <a:pt x="51" y="92"/>
                    <a:pt x="49" y="93"/>
                    <a:pt x="49" y="92"/>
                  </a:cubicBezTo>
                  <a:cubicBezTo>
                    <a:pt x="49" y="92"/>
                    <a:pt x="49" y="92"/>
                    <a:pt x="49" y="91"/>
                  </a:cubicBezTo>
                  <a:cubicBezTo>
                    <a:pt x="49" y="91"/>
                    <a:pt x="49" y="91"/>
                    <a:pt x="49" y="91"/>
                  </a:cubicBezTo>
                  <a:cubicBezTo>
                    <a:pt x="48" y="90"/>
                    <a:pt x="49" y="90"/>
                    <a:pt x="49" y="90"/>
                  </a:cubicBezTo>
                  <a:cubicBezTo>
                    <a:pt x="49" y="89"/>
                    <a:pt x="49" y="89"/>
                    <a:pt x="48" y="89"/>
                  </a:cubicBezTo>
                  <a:cubicBezTo>
                    <a:pt x="49" y="88"/>
                    <a:pt x="49" y="88"/>
                    <a:pt x="49" y="88"/>
                  </a:cubicBezTo>
                  <a:cubicBezTo>
                    <a:pt x="48" y="88"/>
                    <a:pt x="48" y="87"/>
                    <a:pt x="48" y="87"/>
                  </a:cubicBezTo>
                  <a:cubicBezTo>
                    <a:pt x="48" y="87"/>
                    <a:pt x="48" y="87"/>
                    <a:pt x="48" y="87"/>
                  </a:cubicBezTo>
                  <a:cubicBezTo>
                    <a:pt x="48" y="87"/>
                    <a:pt x="48" y="87"/>
                    <a:pt x="48" y="87"/>
                  </a:cubicBezTo>
                  <a:cubicBezTo>
                    <a:pt x="47" y="87"/>
                    <a:pt x="48" y="87"/>
                    <a:pt x="48" y="88"/>
                  </a:cubicBezTo>
                  <a:cubicBezTo>
                    <a:pt x="47" y="88"/>
                    <a:pt x="47" y="87"/>
                    <a:pt x="47" y="87"/>
                  </a:cubicBezTo>
                  <a:cubicBezTo>
                    <a:pt x="47" y="87"/>
                    <a:pt x="47" y="86"/>
                    <a:pt x="46" y="86"/>
                  </a:cubicBezTo>
                  <a:cubicBezTo>
                    <a:pt x="46" y="85"/>
                    <a:pt x="46" y="86"/>
                    <a:pt x="46" y="85"/>
                  </a:cubicBezTo>
                  <a:cubicBezTo>
                    <a:pt x="46" y="85"/>
                    <a:pt x="45" y="85"/>
                    <a:pt x="46" y="85"/>
                  </a:cubicBezTo>
                  <a:cubicBezTo>
                    <a:pt x="46" y="85"/>
                    <a:pt x="46" y="85"/>
                    <a:pt x="46" y="85"/>
                  </a:cubicBezTo>
                  <a:cubicBezTo>
                    <a:pt x="46" y="85"/>
                    <a:pt x="47" y="85"/>
                    <a:pt x="46" y="84"/>
                  </a:cubicBezTo>
                  <a:cubicBezTo>
                    <a:pt x="46" y="84"/>
                    <a:pt x="45" y="85"/>
                    <a:pt x="45" y="84"/>
                  </a:cubicBezTo>
                  <a:cubicBezTo>
                    <a:pt x="45" y="84"/>
                    <a:pt x="45" y="84"/>
                    <a:pt x="46" y="84"/>
                  </a:cubicBezTo>
                  <a:cubicBezTo>
                    <a:pt x="45" y="83"/>
                    <a:pt x="45" y="83"/>
                    <a:pt x="45" y="83"/>
                  </a:cubicBezTo>
                  <a:cubicBezTo>
                    <a:pt x="45" y="84"/>
                    <a:pt x="45" y="84"/>
                    <a:pt x="45" y="84"/>
                  </a:cubicBezTo>
                  <a:cubicBezTo>
                    <a:pt x="45" y="83"/>
                    <a:pt x="45" y="83"/>
                    <a:pt x="45" y="83"/>
                  </a:cubicBezTo>
                  <a:cubicBezTo>
                    <a:pt x="43" y="82"/>
                    <a:pt x="43" y="82"/>
                    <a:pt x="43" y="82"/>
                  </a:cubicBezTo>
                  <a:cubicBezTo>
                    <a:pt x="42" y="82"/>
                    <a:pt x="43" y="81"/>
                    <a:pt x="42" y="81"/>
                  </a:cubicBezTo>
                  <a:cubicBezTo>
                    <a:pt x="42" y="81"/>
                    <a:pt x="42" y="81"/>
                    <a:pt x="42" y="81"/>
                  </a:cubicBezTo>
                  <a:cubicBezTo>
                    <a:pt x="43" y="80"/>
                    <a:pt x="42" y="80"/>
                    <a:pt x="42" y="80"/>
                  </a:cubicBezTo>
                  <a:cubicBezTo>
                    <a:pt x="42" y="80"/>
                    <a:pt x="42" y="80"/>
                    <a:pt x="42" y="80"/>
                  </a:cubicBezTo>
                  <a:cubicBezTo>
                    <a:pt x="42" y="80"/>
                    <a:pt x="42" y="80"/>
                    <a:pt x="42" y="80"/>
                  </a:cubicBezTo>
                  <a:cubicBezTo>
                    <a:pt x="42" y="79"/>
                    <a:pt x="42" y="79"/>
                    <a:pt x="42" y="78"/>
                  </a:cubicBezTo>
                  <a:cubicBezTo>
                    <a:pt x="41" y="78"/>
                    <a:pt x="41" y="78"/>
                    <a:pt x="41" y="78"/>
                  </a:cubicBezTo>
                  <a:cubicBezTo>
                    <a:pt x="40" y="76"/>
                    <a:pt x="39" y="75"/>
                    <a:pt x="39" y="74"/>
                  </a:cubicBezTo>
                  <a:cubicBezTo>
                    <a:pt x="39" y="73"/>
                    <a:pt x="39" y="74"/>
                    <a:pt x="38" y="73"/>
                  </a:cubicBezTo>
                  <a:cubicBezTo>
                    <a:pt x="38" y="73"/>
                    <a:pt x="36" y="71"/>
                    <a:pt x="36" y="69"/>
                  </a:cubicBezTo>
                  <a:cubicBezTo>
                    <a:pt x="36" y="70"/>
                    <a:pt x="36" y="69"/>
                    <a:pt x="37" y="69"/>
                  </a:cubicBezTo>
                  <a:cubicBezTo>
                    <a:pt x="36" y="69"/>
                    <a:pt x="37" y="67"/>
                    <a:pt x="36" y="67"/>
                  </a:cubicBezTo>
                  <a:cubicBezTo>
                    <a:pt x="36" y="69"/>
                    <a:pt x="36" y="69"/>
                    <a:pt x="36" y="69"/>
                  </a:cubicBezTo>
                  <a:cubicBezTo>
                    <a:pt x="36" y="69"/>
                    <a:pt x="34" y="67"/>
                    <a:pt x="34" y="66"/>
                  </a:cubicBezTo>
                  <a:cubicBezTo>
                    <a:pt x="34" y="67"/>
                    <a:pt x="34" y="66"/>
                    <a:pt x="33" y="66"/>
                  </a:cubicBezTo>
                  <a:cubicBezTo>
                    <a:pt x="34" y="66"/>
                    <a:pt x="34" y="65"/>
                    <a:pt x="33" y="65"/>
                  </a:cubicBezTo>
                  <a:cubicBezTo>
                    <a:pt x="33" y="65"/>
                    <a:pt x="33" y="65"/>
                    <a:pt x="33" y="65"/>
                  </a:cubicBezTo>
                  <a:cubicBezTo>
                    <a:pt x="33" y="64"/>
                    <a:pt x="33" y="64"/>
                    <a:pt x="33" y="64"/>
                  </a:cubicBezTo>
                  <a:cubicBezTo>
                    <a:pt x="33" y="64"/>
                    <a:pt x="32" y="65"/>
                    <a:pt x="32" y="64"/>
                  </a:cubicBezTo>
                  <a:cubicBezTo>
                    <a:pt x="32" y="64"/>
                    <a:pt x="32" y="64"/>
                    <a:pt x="32" y="63"/>
                  </a:cubicBezTo>
                  <a:cubicBezTo>
                    <a:pt x="32" y="63"/>
                    <a:pt x="31" y="63"/>
                    <a:pt x="31" y="62"/>
                  </a:cubicBezTo>
                  <a:cubicBezTo>
                    <a:pt x="31" y="61"/>
                    <a:pt x="31" y="61"/>
                    <a:pt x="31" y="61"/>
                  </a:cubicBezTo>
                  <a:cubicBezTo>
                    <a:pt x="31" y="61"/>
                    <a:pt x="30" y="60"/>
                    <a:pt x="30" y="61"/>
                  </a:cubicBezTo>
                  <a:cubicBezTo>
                    <a:pt x="30" y="60"/>
                    <a:pt x="30" y="59"/>
                    <a:pt x="30" y="58"/>
                  </a:cubicBezTo>
                  <a:cubicBezTo>
                    <a:pt x="29" y="57"/>
                    <a:pt x="27" y="55"/>
                    <a:pt x="25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25" y="53"/>
                    <a:pt x="25" y="52"/>
                    <a:pt x="27" y="52"/>
                  </a:cubicBezTo>
                  <a:cubicBezTo>
                    <a:pt x="25" y="50"/>
                    <a:pt x="24" y="52"/>
                    <a:pt x="24" y="50"/>
                  </a:cubicBezTo>
                  <a:cubicBezTo>
                    <a:pt x="24" y="50"/>
                    <a:pt x="24" y="50"/>
                    <a:pt x="24" y="52"/>
                  </a:cubicBezTo>
                  <a:cubicBezTo>
                    <a:pt x="24" y="52"/>
                    <a:pt x="24" y="49"/>
                    <a:pt x="23" y="50"/>
                  </a:cubicBezTo>
                  <a:cubicBezTo>
                    <a:pt x="23" y="49"/>
                    <a:pt x="24" y="49"/>
                    <a:pt x="24" y="49"/>
                  </a:cubicBezTo>
                  <a:cubicBezTo>
                    <a:pt x="23" y="49"/>
                    <a:pt x="23" y="49"/>
                    <a:pt x="23" y="49"/>
                  </a:cubicBezTo>
                  <a:cubicBezTo>
                    <a:pt x="24" y="48"/>
                    <a:pt x="25" y="49"/>
                    <a:pt x="27" y="48"/>
                  </a:cubicBezTo>
                  <a:cubicBezTo>
                    <a:pt x="25" y="48"/>
                    <a:pt x="25" y="48"/>
                    <a:pt x="25" y="48"/>
                  </a:cubicBezTo>
                  <a:cubicBezTo>
                    <a:pt x="27" y="47"/>
                    <a:pt x="28" y="49"/>
                    <a:pt x="27" y="47"/>
                  </a:cubicBezTo>
                  <a:cubicBezTo>
                    <a:pt x="27" y="47"/>
                    <a:pt x="25" y="47"/>
                    <a:pt x="25" y="48"/>
                  </a:cubicBezTo>
                  <a:cubicBezTo>
                    <a:pt x="24" y="47"/>
                    <a:pt x="23" y="48"/>
                    <a:pt x="22" y="47"/>
                  </a:cubicBezTo>
                  <a:cubicBezTo>
                    <a:pt x="23" y="47"/>
                    <a:pt x="23" y="48"/>
                    <a:pt x="23" y="47"/>
                  </a:cubicBezTo>
                  <a:cubicBezTo>
                    <a:pt x="24" y="47"/>
                    <a:pt x="22" y="47"/>
                    <a:pt x="22" y="47"/>
                  </a:cubicBezTo>
                  <a:cubicBezTo>
                    <a:pt x="22" y="47"/>
                    <a:pt x="22" y="47"/>
                    <a:pt x="22" y="47"/>
                  </a:cubicBezTo>
                  <a:cubicBezTo>
                    <a:pt x="22" y="46"/>
                    <a:pt x="22" y="47"/>
                    <a:pt x="22" y="46"/>
                  </a:cubicBezTo>
                  <a:cubicBezTo>
                    <a:pt x="22" y="46"/>
                    <a:pt x="22" y="46"/>
                    <a:pt x="22" y="47"/>
                  </a:cubicBezTo>
                  <a:cubicBezTo>
                    <a:pt x="21" y="47"/>
                    <a:pt x="21" y="46"/>
                    <a:pt x="21" y="46"/>
                  </a:cubicBezTo>
                  <a:cubicBezTo>
                    <a:pt x="21" y="45"/>
                    <a:pt x="22" y="46"/>
                    <a:pt x="22" y="45"/>
                  </a:cubicBezTo>
                  <a:cubicBezTo>
                    <a:pt x="22" y="45"/>
                    <a:pt x="21" y="44"/>
                    <a:pt x="20" y="45"/>
                  </a:cubicBezTo>
                  <a:cubicBezTo>
                    <a:pt x="20" y="44"/>
                    <a:pt x="21" y="44"/>
                    <a:pt x="21" y="44"/>
                  </a:cubicBezTo>
                  <a:cubicBezTo>
                    <a:pt x="21" y="43"/>
                    <a:pt x="19" y="44"/>
                    <a:pt x="20" y="43"/>
                  </a:cubicBezTo>
                  <a:cubicBezTo>
                    <a:pt x="20" y="43"/>
                    <a:pt x="20" y="43"/>
                    <a:pt x="20" y="43"/>
                  </a:cubicBezTo>
                  <a:cubicBezTo>
                    <a:pt x="20" y="42"/>
                    <a:pt x="20" y="42"/>
                    <a:pt x="20" y="42"/>
                  </a:cubicBezTo>
                  <a:cubicBezTo>
                    <a:pt x="20" y="40"/>
                    <a:pt x="18" y="40"/>
                    <a:pt x="19" y="40"/>
                  </a:cubicBezTo>
                  <a:cubicBezTo>
                    <a:pt x="19" y="40"/>
                    <a:pt x="19" y="39"/>
                    <a:pt x="18" y="40"/>
                  </a:cubicBezTo>
                  <a:cubicBezTo>
                    <a:pt x="18" y="40"/>
                    <a:pt x="19" y="40"/>
                    <a:pt x="18" y="40"/>
                  </a:cubicBezTo>
                  <a:cubicBezTo>
                    <a:pt x="19" y="40"/>
                    <a:pt x="18" y="40"/>
                    <a:pt x="16" y="40"/>
                  </a:cubicBezTo>
                  <a:cubicBezTo>
                    <a:pt x="18" y="40"/>
                    <a:pt x="18" y="40"/>
                    <a:pt x="18" y="40"/>
                  </a:cubicBezTo>
                  <a:cubicBezTo>
                    <a:pt x="16" y="40"/>
                    <a:pt x="16" y="39"/>
                    <a:pt x="16" y="39"/>
                  </a:cubicBezTo>
                  <a:cubicBezTo>
                    <a:pt x="16" y="39"/>
                    <a:pt x="16" y="39"/>
                    <a:pt x="16" y="39"/>
                  </a:cubicBezTo>
                  <a:cubicBezTo>
                    <a:pt x="16" y="39"/>
                    <a:pt x="16" y="39"/>
                    <a:pt x="16" y="39"/>
                  </a:cubicBezTo>
                  <a:cubicBezTo>
                    <a:pt x="16" y="38"/>
                    <a:pt x="16" y="38"/>
                    <a:pt x="16" y="38"/>
                  </a:cubicBezTo>
                  <a:cubicBezTo>
                    <a:pt x="16" y="38"/>
                    <a:pt x="16" y="38"/>
                    <a:pt x="16" y="38"/>
                  </a:cubicBezTo>
                  <a:cubicBezTo>
                    <a:pt x="16" y="38"/>
                    <a:pt x="18" y="37"/>
                    <a:pt x="16" y="37"/>
                  </a:cubicBezTo>
                  <a:cubicBezTo>
                    <a:pt x="16" y="37"/>
                    <a:pt x="16" y="37"/>
                    <a:pt x="16" y="37"/>
                  </a:cubicBezTo>
                  <a:cubicBezTo>
                    <a:pt x="15" y="37"/>
                    <a:pt x="16" y="37"/>
                    <a:pt x="15" y="37"/>
                  </a:cubicBezTo>
                  <a:cubicBezTo>
                    <a:pt x="16" y="37"/>
                    <a:pt x="16" y="37"/>
                    <a:pt x="16" y="37"/>
                  </a:cubicBezTo>
                  <a:cubicBezTo>
                    <a:pt x="16" y="37"/>
                    <a:pt x="16" y="36"/>
                    <a:pt x="16" y="35"/>
                  </a:cubicBezTo>
                  <a:cubicBezTo>
                    <a:pt x="16" y="35"/>
                    <a:pt x="15" y="35"/>
                    <a:pt x="15" y="36"/>
                  </a:cubicBezTo>
                  <a:cubicBezTo>
                    <a:pt x="15" y="35"/>
                    <a:pt x="15" y="35"/>
                    <a:pt x="15" y="35"/>
                  </a:cubicBezTo>
                  <a:cubicBezTo>
                    <a:pt x="15" y="34"/>
                    <a:pt x="15" y="35"/>
                    <a:pt x="14" y="35"/>
                  </a:cubicBezTo>
                  <a:cubicBezTo>
                    <a:pt x="14" y="34"/>
                    <a:pt x="14" y="33"/>
                    <a:pt x="14" y="32"/>
                  </a:cubicBezTo>
                  <a:cubicBezTo>
                    <a:pt x="16" y="33"/>
                    <a:pt x="16" y="33"/>
                    <a:pt x="16" y="33"/>
                  </a:cubicBezTo>
                  <a:cubicBezTo>
                    <a:pt x="15" y="32"/>
                    <a:pt x="15" y="32"/>
                    <a:pt x="15" y="32"/>
                  </a:cubicBezTo>
                  <a:cubicBezTo>
                    <a:pt x="16" y="32"/>
                    <a:pt x="16" y="32"/>
                    <a:pt x="16" y="32"/>
                  </a:cubicBezTo>
                  <a:cubicBezTo>
                    <a:pt x="16" y="31"/>
                    <a:pt x="16" y="31"/>
                    <a:pt x="16" y="31"/>
                  </a:cubicBezTo>
                  <a:cubicBezTo>
                    <a:pt x="15" y="32"/>
                    <a:pt x="14" y="31"/>
                    <a:pt x="13" y="32"/>
                  </a:cubicBezTo>
                  <a:cubicBezTo>
                    <a:pt x="12" y="30"/>
                    <a:pt x="15" y="29"/>
                    <a:pt x="13" y="29"/>
                  </a:cubicBezTo>
                  <a:cubicBezTo>
                    <a:pt x="12" y="29"/>
                    <a:pt x="11" y="29"/>
                    <a:pt x="12" y="30"/>
                  </a:cubicBezTo>
                  <a:cubicBezTo>
                    <a:pt x="12" y="29"/>
                    <a:pt x="11" y="30"/>
                    <a:pt x="11" y="29"/>
                  </a:cubicBezTo>
                  <a:cubicBezTo>
                    <a:pt x="12" y="29"/>
                    <a:pt x="11" y="28"/>
                    <a:pt x="12" y="28"/>
                  </a:cubicBezTo>
                  <a:cubicBezTo>
                    <a:pt x="12" y="28"/>
                    <a:pt x="12" y="29"/>
                    <a:pt x="13" y="29"/>
                  </a:cubicBezTo>
                  <a:cubicBezTo>
                    <a:pt x="13" y="28"/>
                    <a:pt x="14" y="28"/>
                    <a:pt x="13" y="28"/>
                  </a:cubicBezTo>
                  <a:cubicBezTo>
                    <a:pt x="13" y="27"/>
                    <a:pt x="12" y="27"/>
                    <a:pt x="12" y="27"/>
                  </a:cubicBezTo>
                  <a:cubicBezTo>
                    <a:pt x="11" y="27"/>
                    <a:pt x="12" y="28"/>
                    <a:pt x="12" y="28"/>
                  </a:cubicBezTo>
                  <a:cubicBezTo>
                    <a:pt x="11" y="27"/>
                    <a:pt x="12" y="26"/>
                    <a:pt x="11" y="26"/>
                  </a:cubicBezTo>
                  <a:cubicBezTo>
                    <a:pt x="11" y="27"/>
                    <a:pt x="11" y="27"/>
                    <a:pt x="10" y="28"/>
                  </a:cubicBezTo>
                  <a:cubicBezTo>
                    <a:pt x="10" y="27"/>
                    <a:pt x="10" y="27"/>
                    <a:pt x="10" y="27"/>
                  </a:cubicBezTo>
                  <a:cubicBezTo>
                    <a:pt x="10" y="27"/>
                    <a:pt x="10" y="27"/>
                    <a:pt x="10" y="27"/>
                  </a:cubicBezTo>
                  <a:cubicBezTo>
                    <a:pt x="10" y="26"/>
                    <a:pt x="9" y="27"/>
                    <a:pt x="9" y="26"/>
                  </a:cubicBezTo>
                  <a:cubicBezTo>
                    <a:pt x="9" y="26"/>
                    <a:pt x="9" y="26"/>
                    <a:pt x="9" y="26"/>
                  </a:cubicBezTo>
                  <a:cubicBezTo>
                    <a:pt x="10" y="26"/>
                    <a:pt x="10" y="27"/>
                    <a:pt x="11" y="26"/>
                  </a:cubicBezTo>
                  <a:cubicBezTo>
                    <a:pt x="10" y="26"/>
                    <a:pt x="10" y="26"/>
                    <a:pt x="9" y="26"/>
                  </a:cubicBezTo>
                  <a:cubicBezTo>
                    <a:pt x="10" y="26"/>
                    <a:pt x="10" y="26"/>
                    <a:pt x="10" y="26"/>
                  </a:cubicBezTo>
                  <a:cubicBezTo>
                    <a:pt x="10" y="26"/>
                    <a:pt x="11" y="25"/>
                    <a:pt x="10" y="23"/>
                  </a:cubicBezTo>
                  <a:cubicBezTo>
                    <a:pt x="9" y="23"/>
                    <a:pt x="9" y="23"/>
                    <a:pt x="9" y="23"/>
                  </a:cubicBezTo>
                  <a:cubicBezTo>
                    <a:pt x="9" y="22"/>
                    <a:pt x="9" y="22"/>
                    <a:pt x="7" y="22"/>
                  </a:cubicBezTo>
                  <a:cubicBezTo>
                    <a:pt x="9" y="21"/>
                    <a:pt x="6" y="20"/>
                    <a:pt x="9" y="21"/>
                  </a:cubicBezTo>
                  <a:cubicBezTo>
                    <a:pt x="7" y="21"/>
                    <a:pt x="9" y="23"/>
                    <a:pt x="9" y="23"/>
                  </a:cubicBezTo>
                  <a:cubicBezTo>
                    <a:pt x="10" y="22"/>
                    <a:pt x="10" y="25"/>
                    <a:pt x="11" y="23"/>
                  </a:cubicBezTo>
                  <a:cubicBezTo>
                    <a:pt x="10" y="23"/>
                    <a:pt x="11" y="22"/>
                    <a:pt x="11" y="22"/>
                  </a:cubicBezTo>
                  <a:cubicBezTo>
                    <a:pt x="11" y="21"/>
                    <a:pt x="11" y="21"/>
                    <a:pt x="11" y="21"/>
                  </a:cubicBezTo>
                  <a:cubicBezTo>
                    <a:pt x="10" y="21"/>
                    <a:pt x="10" y="22"/>
                    <a:pt x="10" y="22"/>
                  </a:cubicBezTo>
                  <a:cubicBezTo>
                    <a:pt x="10" y="21"/>
                    <a:pt x="9" y="20"/>
                    <a:pt x="9" y="20"/>
                  </a:cubicBezTo>
                  <a:cubicBezTo>
                    <a:pt x="9" y="20"/>
                    <a:pt x="9" y="20"/>
                    <a:pt x="9" y="20"/>
                  </a:cubicBezTo>
                  <a:cubicBezTo>
                    <a:pt x="9" y="20"/>
                    <a:pt x="7" y="18"/>
                    <a:pt x="7" y="17"/>
                  </a:cubicBezTo>
                  <a:cubicBezTo>
                    <a:pt x="6" y="18"/>
                    <a:pt x="6" y="16"/>
                    <a:pt x="6" y="17"/>
                  </a:cubicBezTo>
                  <a:cubicBezTo>
                    <a:pt x="6" y="18"/>
                    <a:pt x="5" y="18"/>
                    <a:pt x="5" y="18"/>
                  </a:cubicBezTo>
                  <a:cubicBezTo>
                    <a:pt x="5" y="18"/>
                    <a:pt x="5" y="18"/>
                    <a:pt x="5" y="18"/>
                  </a:cubicBezTo>
                  <a:cubicBezTo>
                    <a:pt x="5" y="18"/>
                    <a:pt x="6" y="17"/>
                    <a:pt x="5" y="17"/>
                  </a:cubicBezTo>
                  <a:cubicBezTo>
                    <a:pt x="5" y="18"/>
                    <a:pt x="6" y="16"/>
                    <a:pt x="6" y="16"/>
                  </a:cubicBezTo>
                  <a:cubicBezTo>
                    <a:pt x="6" y="16"/>
                    <a:pt x="7" y="16"/>
                    <a:pt x="7" y="14"/>
                  </a:cubicBezTo>
                  <a:cubicBezTo>
                    <a:pt x="6" y="14"/>
                    <a:pt x="5" y="13"/>
                    <a:pt x="4" y="13"/>
                  </a:cubicBezTo>
                  <a:cubicBezTo>
                    <a:pt x="4" y="12"/>
                    <a:pt x="3" y="10"/>
                    <a:pt x="3" y="9"/>
                  </a:cubicBezTo>
                  <a:cubicBezTo>
                    <a:pt x="3" y="9"/>
                    <a:pt x="3" y="9"/>
                    <a:pt x="3" y="8"/>
                  </a:cubicBezTo>
                  <a:cubicBezTo>
                    <a:pt x="3" y="7"/>
                    <a:pt x="3" y="9"/>
                    <a:pt x="3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3" y="8"/>
                    <a:pt x="3" y="6"/>
                    <a:pt x="2" y="6"/>
                  </a:cubicBezTo>
                  <a:cubicBezTo>
                    <a:pt x="3" y="6"/>
                    <a:pt x="3" y="6"/>
                    <a:pt x="3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2" y="5"/>
                    <a:pt x="3" y="5"/>
                    <a:pt x="3" y="5"/>
                  </a:cubicBezTo>
                  <a:cubicBezTo>
                    <a:pt x="3" y="4"/>
                    <a:pt x="2" y="4"/>
                    <a:pt x="2" y="4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0" y="3"/>
                    <a:pt x="1" y="2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1" y="1"/>
                    <a:pt x="0" y="1"/>
                  </a:cubicBezTo>
                  <a:cubicBezTo>
                    <a:pt x="0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1"/>
                    <a:pt x="2" y="2"/>
                    <a:pt x="2" y="2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3" y="2"/>
                    <a:pt x="3" y="2"/>
                    <a:pt x="3" y="3"/>
                  </a:cubicBezTo>
                  <a:cubicBezTo>
                    <a:pt x="3" y="2"/>
                    <a:pt x="3" y="3"/>
                    <a:pt x="3" y="3"/>
                  </a:cubicBezTo>
                  <a:cubicBezTo>
                    <a:pt x="3" y="3"/>
                    <a:pt x="3" y="3"/>
                    <a:pt x="3" y="4"/>
                  </a:cubicBezTo>
                  <a:cubicBezTo>
                    <a:pt x="3" y="5"/>
                    <a:pt x="4" y="5"/>
                    <a:pt x="5" y="6"/>
                  </a:cubicBezTo>
                  <a:cubicBezTo>
                    <a:pt x="4" y="6"/>
                    <a:pt x="3" y="6"/>
                    <a:pt x="3" y="6"/>
                  </a:cubicBezTo>
                  <a:cubicBezTo>
                    <a:pt x="3" y="6"/>
                    <a:pt x="3" y="6"/>
                    <a:pt x="3" y="7"/>
                  </a:cubicBezTo>
                  <a:cubicBezTo>
                    <a:pt x="4" y="7"/>
                    <a:pt x="4" y="7"/>
                    <a:pt x="5" y="7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8"/>
                    <a:pt x="6" y="8"/>
                    <a:pt x="6" y="9"/>
                  </a:cubicBezTo>
                  <a:cubicBezTo>
                    <a:pt x="7" y="10"/>
                    <a:pt x="9" y="12"/>
                    <a:pt x="9" y="13"/>
                  </a:cubicBezTo>
                  <a:cubicBezTo>
                    <a:pt x="9" y="13"/>
                    <a:pt x="9" y="13"/>
                    <a:pt x="9" y="13"/>
                  </a:cubicBezTo>
                  <a:cubicBezTo>
                    <a:pt x="9" y="13"/>
                    <a:pt x="9" y="14"/>
                    <a:pt x="10" y="16"/>
                  </a:cubicBezTo>
                  <a:cubicBezTo>
                    <a:pt x="11" y="18"/>
                    <a:pt x="13" y="19"/>
                    <a:pt x="12" y="20"/>
                  </a:cubicBezTo>
                  <a:cubicBezTo>
                    <a:pt x="14" y="21"/>
                    <a:pt x="16" y="23"/>
                    <a:pt x="16" y="26"/>
                  </a:cubicBezTo>
                  <a:cubicBezTo>
                    <a:pt x="16" y="26"/>
                    <a:pt x="16" y="26"/>
                    <a:pt x="16" y="26"/>
                  </a:cubicBezTo>
                  <a:cubicBezTo>
                    <a:pt x="16" y="26"/>
                    <a:pt x="16" y="26"/>
                    <a:pt x="16" y="27"/>
                  </a:cubicBezTo>
                  <a:cubicBezTo>
                    <a:pt x="16" y="26"/>
                    <a:pt x="16" y="27"/>
                    <a:pt x="18" y="27"/>
                  </a:cubicBezTo>
                  <a:cubicBezTo>
                    <a:pt x="18" y="29"/>
                    <a:pt x="19" y="30"/>
                    <a:pt x="20" y="31"/>
                  </a:cubicBezTo>
                  <a:cubicBezTo>
                    <a:pt x="20" y="31"/>
                    <a:pt x="20" y="31"/>
                    <a:pt x="20" y="31"/>
                  </a:cubicBezTo>
                  <a:cubicBezTo>
                    <a:pt x="21" y="31"/>
                    <a:pt x="21" y="33"/>
                    <a:pt x="22" y="34"/>
                  </a:cubicBezTo>
                  <a:cubicBezTo>
                    <a:pt x="22" y="35"/>
                    <a:pt x="22" y="35"/>
                    <a:pt x="22" y="36"/>
                  </a:cubicBezTo>
                  <a:cubicBezTo>
                    <a:pt x="22" y="36"/>
                    <a:pt x="22" y="36"/>
                    <a:pt x="23" y="37"/>
                  </a:cubicBezTo>
                  <a:cubicBezTo>
                    <a:pt x="24" y="38"/>
                    <a:pt x="24" y="39"/>
                    <a:pt x="24" y="40"/>
                  </a:cubicBezTo>
                  <a:cubicBezTo>
                    <a:pt x="28" y="42"/>
                    <a:pt x="29" y="46"/>
                    <a:pt x="30" y="47"/>
                  </a:cubicBezTo>
                  <a:cubicBezTo>
                    <a:pt x="30" y="48"/>
                    <a:pt x="30" y="48"/>
                    <a:pt x="30" y="48"/>
                  </a:cubicBezTo>
                  <a:cubicBezTo>
                    <a:pt x="33" y="50"/>
                    <a:pt x="34" y="54"/>
                    <a:pt x="36" y="56"/>
                  </a:cubicBezTo>
                  <a:cubicBezTo>
                    <a:pt x="36" y="56"/>
                    <a:pt x="36" y="56"/>
                    <a:pt x="36" y="56"/>
                  </a:cubicBezTo>
                  <a:cubicBezTo>
                    <a:pt x="36" y="57"/>
                    <a:pt x="36" y="58"/>
                    <a:pt x="36" y="57"/>
                  </a:cubicBezTo>
                  <a:cubicBezTo>
                    <a:pt x="37" y="58"/>
                    <a:pt x="38" y="59"/>
                    <a:pt x="37" y="60"/>
                  </a:cubicBezTo>
                  <a:cubicBezTo>
                    <a:pt x="38" y="61"/>
                    <a:pt x="38" y="61"/>
                    <a:pt x="39" y="61"/>
                  </a:cubicBezTo>
                  <a:cubicBezTo>
                    <a:pt x="40" y="63"/>
                    <a:pt x="40" y="64"/>
                    <a:pt x="41" y="65"/>
                  </a:cubicBezTo>
                  <a:cubicBezTo>
                    <a:pt x="41" y="65"/>
                    <a:pt x="41" y="65"/>
                    <a:pt x="41" y="65"/>
                  </a:cubicBezTo>
                  <a:cubicBezTo>
                    <a:pt x="40" y="64"/>
                    <a:pt x="40" y="65"/>
                    <a:pt x="40" y="65"/>
                  </a:cubicBezTo>
                  <a:cubicBezTo>
                    <a:pt x="41" y="66"/>
                    <a:pt x="41" y="67"/>
                    <a:pt x="42" y="66"/>
                  </a:cubicBezTo>
                  <a:cubicBezTo>
                    <a:pt x="42" y="67"/>
                    <a:pt x="45" y="70"/>
                    <a:pt x="45" y="72"/>
                  </a:cubicBezTo>
                  <a:cubicBezTo>
                    <a:pt x="45" y="71"/>
                    <a:pt x="45" y="72"/>
                    <a:pt x="45" y="72"/>
                  </a:cubicBezTo>
                  <a:cubicBezTo>
                    <a:pt x="46" y="73"/>
                    <a:pt x="46" y="74"/>
                    <a:pt x="48" y="75"/>
                  </a:cubicBezTo>
                  <a:cubicBezTo>
                    <a:pt x="47" y="75"/>
                    <a:pt x="47" y="75"/>
                    <a:pt x="47" y="75"/>
                  </a:cubicBezTo>
                  <a:cubicBezTo>
                    <a:pt x="48" y="75"/>
                    <a:pt x="48" y="75"/>
                    <a:pt x="48" y="75"/>
                  </a:cubicBezTo>
                  <a:cubicBezTo>
                    <a:pt x="49" y="78"/>
                    <a:pt x="49" y="80"/>
                    <a:pt x="50" y="82"/>
                  </a:cubicBezTo>
                  <a:cubicBezTo>
                    <a:pt x="54" y="85"/>
                    <a:pt x="56" y="89"/>
                    <a:pt x="57" y="93"/>
                  </a:cubicBezTo>
                  <a:cubicBezTo>
                    <a:pt x="57" y="93"/>
                    <a:pt x="57" y="93"/>
                    <a:pt x="57" y="93"/>
                  </a:cubicBezTo>
                  <a:cubicBezTo>
                    <a:pt x="58" y="93"/>
                    <a:pt x="58" y="96"/>
                    <a:pt x="59" y="96"/>
                  </a:cubicBezTo>
                  <a:cubicBezTo>
                    <a:pt x="59" y="97"/>
                    <a:pt x="60" y="97"/>
                    <a:pt x="59" y="97"/>
                  </a:cubicBezTo>
                  <a:cubicBezTo>
                    <a:pt x="60" y="98"/>
                    <a:pt x="60" y="100"/>
                    <a:pt x="62" y="100"/>
                  </a:cubicBezTo>
                  <a:cubicBezTo>
                    <a:pt x="62" y="100"/>
                    <a:pt x="62" y="100"/>
                    <a:pt x="61" y="100"/>
                  </a:cubicBezTo>
                  <a:cubicBezTo>
                    <a:pt x="62" y="102"/>
                    <a:pt x="63" y="102"/>
                    <a:pt x="63" y="105"/>
                  </a:cubicBezTo>
                  <a:cubicBezTo>
                    <a:pt x="63" y="105"/>
                    <a:pt x="63" y="105"/>
                    <a:pt x="63" y="105"/>
                  </a:cubicBezTo>
                  <a:cubicBezTo>
                    <a:pt x="63" y="106"/>
                    <a:pt x="64" y="106"/>
                    <a:pt x="64" y="106"/>
                  </a:cubicBezTo>
                  <a:cubicBezTo>
                    <a:pt x="64" y="107"/>
                    <a:pt x="64" y="106"/>
                    <a:pt x="64" y="106"/>
                  </a:cubicBezTo>
                  <a:cubicBezTo>
                    <a:pt x="66" y="109"/>
                    <a:pt x="68" y="112"/>
                    <a:pt x="69" y="115"/>
                  </a:cubicBezTo>
                  <a:cubicBezTo>
                    <a:pt x="70" y="117"/>
                    <a:pt x="69" y="116"/>
                    <a:pt x="69" y="117"/>
                  </a:cubicBezTo>
                  <a:cubicBezTo>
                    <a:pt x="70" y="117"/>
                    <a:pt x="70" y="117"/>
                    <a:pt x="70" y="117"/>
                  </a:cubicBezTo>
                  <a:cubicBezTo>
                    <a:pt x="70" y="118"/>
                    <a:pt x="69" y="119"/>
                    <a:pt x="70" y="119"/>
                  </a:cubicBezTo>
                  <a:cubicBezTo>
                    <a:pt x="70" y="119"/>
                    <a:pt x="70" y="119"/>
                    <a:pt x="72" y="119"/>
                  </a:cubicBezTo>
                  <a:cubicBezTo>
                    <a:pt x="72" y="120"/>
                    <a:pt x="72" y="120"/>
                    <a:pt x="73" y="121"/>
                  </a:cubicBezTo>
                  <a:cubicBezTo>
                    <a:pt x="73" y="121"/>
                    <a:pt x="73" y="121"/>
                    <a:pt x="73" y="121"/>
                  </a:cubicBezTo>
                  <a:cubicBezTo>
                    <a:pt x="74" y="123"/>
                    <a:pt x="75" y="125"/>
                    <a:pt x="76" y="125"/>
                  </a:cubicBezTo>
                  <a:cubicBezTo>
                    <a:pt x="81" y="133"/>
                    <a:pt x="84" y="138"/>
                    <a:pt x="89" y="145"/>
                  </a:cubicBezTo>
                  <a:cubicBezTo>
                    <a:pt x="92" y="152"/>
                    <a:pt x="96" y="159"/>
                    <a:pt x="100" y="165"/>
                  </a:cubicBezTo>
                  <a:cubicBezTo>
                    <a:pt x="101" y="168"/>
                    <a:pt x="101" y="168"/>
                    <a:pt x="102" y="169"/>
                  </a:cubicBezTo>
                  <a:cubicBezTo>
                    <a:pt x="102" y="169"/>
                    <a:pt x="102" y="169"/>
                    <a:pt x="102" y="169"/>
                  </a:cubicBezTo>
                  <a:cubicBezTo>
                    <a:pt x="102" y="169"/>
                    <a:pt x="102" y="171"/>
                    <a:pt x="102" y="170"/>
                  </a:cubicBezTo>
                  <a:cubicBezTo>
                    <a:pt x="104" y="173"/>
                    <a:pt x="105" y="174"/>
                    <a:pt x="108" y="178"/>
                  </a:cubicBezTo>
                  <a:cubicBezTo>
                    <a:pt x="106" y="178"/>
                    <a:pt x="106" y="178"/>
                    <a:pt x="106" y="178"/>
                  </a:cubicBezTo>
                  <a:cubicBezTo>
                    <a:pt x="108" y="179"/>
                    <a:pt x="108" y="179"/>
                    <a:pt x="108" y="179"/>
                  </a:cubicBezTo>
                  <a:cubicBezTo>
                    <a:pt x="108" y="179"/>
                    <a:pt x="108" y="179"/>
                    <a:pt x="108" y="179"/>
                  </a:cubicBezTo>
                  <a:cubicBezTo>
                    <a:pt x="109" y="179"/>
                    <a:pt x="109" y="179"/>
                    <a:pt x="109" y="179"/>
                  </a:cubicBezTo>
                  <a:cubicBezTo>
                    <a:pt x="112" y="184"/>
                    <a:pt x="115" y="192"/>
                    <a:pt x="119" y="198"/>
                  </a:cubicBezTo>
                  <a:cubicBezTo>
                    <a:pt x="119" y="200"/>
                    <a:pt x="121" y="201"/>
                    <a:pt x="122" y="204"/>
                  </a:cubicBezTo>
                  <a:cubicBezTo>
                    <a:pt x="123" y="208"/>
                    <a:pt x="126" y="214"/>
                    <a:pt x="129" y="218"/>
                  </a:cubicBezTo>
                  <a:cubicBezTo>
                    <a:pt x="129" y="218"/>
                    <a:pt x="127" y="219"/>
                    <a:pt x="126" y="217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40" name="Hình tự do 119"/>
            <p:cNvSpPr/>
            <p:nvPr/>
          </p:nvSpPr>
          <p:spPr bwMode="auto">
            <a:xfrm>
              <a:off x="3291" y="2277"/>
              <a:ext cx="310" cy="517"/>
            </a:xfrm>
            <a:custGeom>
              <a:avLst/>
              <a:gdLst>
                <a:gd name="T0" fmla="*/ 115 w 131"/>
                <a:gd name="T1" fmla="*/ 195 h 219"/>
                <a:gd name="T2" fmla="*/ 111 w 131"/>
                <a:gd name="T3" fmla="*/ 189 h 219"/>
                <a:gd name="T4" fmla="*/ 102 w 131"/>
                <a:gd name="T5" fmla="*/ 176 h 219"/>
                <a:gd name="T6" fmla="*/ 100 w 131"/>
                <a:gd name="T7" fmla="*/ 172 h 219"/>
                <a:gd name="T8" fmla="*/ 92 w 131"/>
                <a:gd name="T9" fmla="*/ 157 h 219"/>
                <a:gd name="T10" fmla="*/ 89 w 131"/>
                <a:gd name="T11" fmla="*/ 153 h 219"/>
                <a:gd name="T12" fmla="*/ 84 w 131"/>
                <a:gd name="T13" fmla="*/ 146 h 219"/>
                <a:gd name="T14" fmla="*/ 80 w 131"/>
                <a:gd name="T15" fmla="*/ 139 h 219"/>
                <a:gd name="T16" fmla="*/ 78 w 131"/>
                <a:gd name="T17" fmla="*/ 134 h 219"/>
                <a:gd name="T18" fmla="*/ 75 w 131"/>
                <a:gd name="T19" fmla="*/ 131 h 219"/>
                <a:gd name="T20" fmla="*/ 70 w 131"/>
                <a:gd name="T21" fmla="*/ 124 h 219"/>
                <a:gd name="T22" fmla="*/ 68 w 131"/>
                <a:gd name="T23" fmla="*/ 120 h 219"/>
                <a:gd name="T24" fmla="*/ 65 w 131"/>
                <a:gd name="T25" fmla="*/ 115 h 219"/>
                <a:gd name="T26" fmla="*/ 61 w 131"/>
                <a:gd name="T27" fmla="*/ 109 h 219"/>
                <a:gd name="T28" fmla="*/ 58 w 131"/>
                <a:gd name="T29" fmla="*/ 103 h 219"/>
                <a:gd name="T30" fmla="*/ 53 w 131"/>
                <a:gd name="T31" fmla="*/ 94 h 219"/>
                <a:gd name="T32" fmla="*/ 51 w 131"/>
                <a:gd name="T33" fmla="*/ 92 h 219"/>
                <a:gd name="T34" fmla="*/ 50 w 131"/>
                <a:gd name="T35" fmla="*/ 87 h 219"/>
                <a:gd name="T36" fmla="*/ 48 w 131"/>
                <a:gd name="T37" fmla="*/ 86 h 219"/>
                <a:gd name="T38" fmla="*/ 47 w 131"/>
                <a:gd name="T39" fmla="*/ 84 h 219"/>
                <a:gd name="T40" fmla="*/ 44 w 131"/>
                <a:gd name="T41" fmla="*/ 80 h 219"/>
                <a:gd name="T42" fmla="*/ 38 w 131"/>
                <a:gd name="T43" fmla="*/ 69 h 219"/>
                <a:gd name="T44" fmla="*/ 35 w 131"/>
                <a:gd name="T45" fmla="*/ 66 h 219"/>
                <a:gd name="T46" fmla="*/ 33 w 131"/>
                <a:gd name="T47" fmla="*/ 61 h 219"/>
                <a:gd name="T48" fmla="*/ 28 w 131"/>
                <a:gd name="T49" fmla="*/ 52 h 219"/>
                <a:gd name="T50" fmla="*/ 28 w 131"/>
                <a:gd name="T51" fmla="*/ 49 h 219"/>
                <a:gd name="T52" fmla="*/ 25 w 131"/>
                <a:gd name="T53" fmla="*/ 47 h 219"/>
                <a:gd name="T54" fmla="*/ 22 w 131"/>
                <a:gd name="T55" fmla="*/ 45 h 219"/>
                <a:gd name="T56" fmla="*/ 20 w 131"/>
                <a:gd name="T57" fmla="*/ 40 h 219"/>
                <a:gd name="T58" fmla="*/ 18 w 131"/>
                <a:gd name="T59" fmla="*/ 40 h 219"/>
                <a:gd name="T60" fmla="*/ 18 w 131"/>
                <a:gd name="T61" fmla="*/ 38 h 219"/>
                <a:gd name="T62" fmla="*/ 17 w 131"/>
                <a:gd name="T63" fmla="*/ 33 h 219"/>
                <a:gd name="T64" fmla="*/ 14 w 131"/>
                <a:gd name="T65" fmla="*/ 31 h 219"/>
                <a:gd name="T66" fmla="*/ 13 w 131"/>
                <a:gd name="T67" fmla="*/ 28 h 219"/>
                <a:gd name="T68" fmla="*/ 12 w 131"/>
                <a:gd name="T69" fmla="*/ 26 h 219"/>
                <a:gd name="T70" fmla="*/ 9 w 131"/>
                <a:gd name="T71" fmla="*/ 22 h 219"/>
                <a:gd name="T72" fmla="*/ 12 w 131"/>
                <a:gd name="T73" fmla="*/ 23 h 219"/>
                <a:gd name="T74" fmla="*/ 7 w 131"/>
                <a:gd name="T75" fmla="*/ 18 h 219"/>
                <a:gd name="T76" fmla="*/ 5 w 131"/>
                <a:gd name="T77" fmla="*/ 8 h 219"/>
                <a:gd name="T78" fmla="*/ 4 w 131"/>
                <a:gd name="T79" fmla="*/ 6 h 219"/>
                <a:gd name="T80" fmla="*/ 0 w 131"/>
                <a:gd name="T81" fmla="*/ 0 h 219"/>
                <a:gd name="T82" fmla="*/ 3 w 131"/>
                <a:gd name="T83" fmla="*/ 2 h 219"/>
                <a:gd name="T84" fmla="*/ 5 w 131"/>
                <a:gd name="T85" fmla="*/ 7 h 219"/>
                <a:gd name="T86" fmla="*/ 13 w 131"/>
                <a:gd name="T87" fmla="*/ 16 h 219"/>
                <a:gd name="T88" fmla="*/ 22 w 131"/>
                <a:gd name="T89" fmla="*/ 31 h 219"/>
                <a:gd name="T90" fmla="*/ 33 w 131"/>
                <a:gd name="T91" fmla="*/ 48 h 219"/>
                <a:gd name="T92" fmla="*/ 41 w 131"/>
                <a:gd name="T93" fmla="*/ 61 h 219"/>
                <a:gd name="T94" fmla="*/ 48 w 131"/>
                <a:gd name="T95" fmla="*/ 71 h 219"/>
                <a:gd name="T96" fmla="*/ 59 w 131"/>
                <a:gd name="T97" fmla="*/ 93 h 219"/>
                <a:gd name="T98" fmla="*/ 65 w 131"/>
                <a:gd name="T99" fmla="*/ 105 h 219"/>
                <a:gd name="T100" fmla="*/ 73 w 131"/>
                <a:gd name="T101" fmla="*/ 120 h 219"/>
                <a:gd name="T102" fmla="*/ 103 w 131"/>
                <a:gd name="T103" fmla="*/ 166 h 219"/>
                <a:gd name="T104" fmla="*/ 110 w 131"/>
                <a:gd name="T105" fmla="*/ 178 h 219"/>
                <a:gd name="T106" fmla="*/ 128 w 131"/>
                <a:gd name="T107" fmla="*/ 217 h 2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31" h="219">
                  <a:moveTo>
                    <a:pt x="128" y="217"/>
                  </a:moveTo>
                  <a:cubicBezTo>
                    <a:pt x="124" y="216"/>
                    <a:pt x="124" y="211"/>
                    <a:pt x="122" y="209"/>
                  </a:cubicBezTo>
                  <a:cubicBezTo>
                    <a:pt x="121" y="208"/>
                    <a:pt x="123" y="208"/>
                    <a:pt x="122" y="208"/>
                  </a:cubicBezTo>
                  <a:cubicBezTo>
                    <a:pt x="119" y="206"/>
                    <a:pt x="117" y="201"/>
                    <a:pt x="116" y="197"/>
                  </a:cubicBezTo>
                  <a:cubicBezTo>
                    <a:pt x="117" y="197"/>
                    <a:pt x="117" y="197"/>
                    <a:pt x="117" y="197"/>
                  </a:cubicBezTo>
                  <a:cubicBezTo>
                    <a:pt x="116" y="197"/>
                    <a:pt x="115" y="195"/>
                    <a:pt x="115" y="195"/>
                  </a:cubicBezTo>
                  <a:cubicBezTo>
                    <a:pt x="115" y="194"/>
                    <a:pt x="115" y="195"/>
                    <a:pt x="115" y="194"/>
                  </a:cubicBezTo>
                  <a:cubicBezTo>
                    <a:pt x="114" y="194"/>
                    <a:pt x="114" y="194"/>
                    <a:pt x="114" y="194"/>
                  </a:cubicBezTo>
                  <a:cubicBezTo>
                    <a:pt x="114" y="194"/>
                    <a:pt x="114" y="194"/>
                    <a:pt x="114" y="193"/>
                  </a:cubicBezTo>
                  <a:cubicBezTo>
                    <a:pt x="113" y="193"/>
                    <a:pt x="113" y="193"/>
                    <a:pt x="113" y="193"/>
                  </a:cubicBezTo>
                  <a:cubicBezTo>
                    <a:pt x="111" y="193"/>
                    <a:pt x="112" y="190"/>
                    <a:pt x="110" y="189"/>
                  </a:cubicBezTo>
                  <a:cubicBezTo>
                    <a:pt x="111" y="189"/>
                    <a:pt x="111" y="189"/>
                    <a:pt x="111" y="189"/>
                  </a:cubicBezTo>
                  <a:cubicBezTo>
                    <a:pt x="109" y="187"/>
                    <a:pt x="107" y="184"/>
                    <a:pt x="105" y="181"/>
                  </a:cubicBezTo>
                  <a:cubicBezTo>
                    <a:pt x="106" y="181"/>
                    <a:pt x="106" y="181"/>
                    <a:pt x="106" y="181"/>
                  </a:cubicBezTo>
                  <a:cubicBezTo>
                    <a:pt x="105" y="181"/>
                    <a:pt x="104" y="180"/>
                    <a:pt x="104" y="180"/>
                  </a:cubicBezTo>
                  <a:cubicBezTo>
                    <a:pt x="104" y="180"/>
                    <a:pt x="103" y="180"/>
                    <a:pt x="103" y="177"/>
                  </a:cubicBezTo>
                  <a:cubicBezTo>
                    <a:pt x="103" y="177"/>
                    <a:pt x="103" y="177"/>
                    <a:pt x="103" y="177"/>
                  </a:cubicBezTo>
                  <a:cubicBezTo>
                    <a:pt x="103" y="177"/>
                    <a:pt x="103" y="176"/>
                    <a:pt x="102" y="176"/>
                  </a:cubicBezTo>
                  <a:cubicBezTo>
                    <a:pt x="103" y="176"/>
                    <a:pt x="103" y="176"/>
                    <a:pt x="103" y="176"/>
                  </a:cubicBezTo>
                  <a:cubicBezTo>
                    <a:pt x="102" y="176"/>
                    <a:pt x="102" y="174"/>
                    <a:pt x="102" y="174"/>
                  </a:cubicBezTo>
                  <a:cubicBezTo>
                    <a:pt x="102" y="174"/>
                    <a:pt x="102" y="174"/>
                    <a:pt x="102" y="174"/>
                  </a:cubicBezTo>
                  <a:cubicBezTo>
                    <a:pt x="101" y="174"/>
                    <a:pt x="101" y="174"/>
                    <a:pt x="101" y="174"/>
                  </a:cubicBezTo>
                  <a:cubicBezTo>
                    <a:pt x="101" y="174"/>
                    <a:pt x="101" y="174"/>
                    <a:pt x="101" y="174"/>
                  </a:cubicBezTo>
                  <a:cubicBezTo>
                    <a:pt x="100" y="173"/>
                    <a:pt x="100" y="172"/>
                    <a:pt x="100" y="172"/>
                  </a:cubicBezTo>
                  <a:cubicBezTo>
                    <a:pt x="100" y="172"/>
                    <a:pt x="100" y="173"/>
                    <a:pt x="101" y="172"/>
                  </a:cubicBezTo>
                  <a:cubicBezTo>
                    <a:pt x="97" y="168"/>
                    <a:pt x="96" y="165"/>
                    <a:pt x="94" y="162"/>
                  </a:cubicBezTo>
                  <a:cubicBezTo>
                    <a:pt x="94" y="161"/>
                    <a:pt x="94" y="161"/>
                    <a:pt x="94" y="161"/>
                  </a:cubicBezTo>
                  <a:cubicBezTo>
                    <a:pt x="94" y="160"/>
                    <a:pt x="93" y="159"/>
                    <a:pt x="93" y="159"/>
                  </a:cubicBezTo>
                  <a:cubicBezTo>
                    <a:pt x="93" y="159"/>
                    <a:pt x="93" y="159"/>
                    <a:pt x="93" y="158"/>
                  </a:cubicBezTo>
                  <a:cubicBezTo>
                    <a:pt x="93" y="158"/>
                    <a:pt x="92" y="158"/>
                    <a:pt x="92" y="157"/>
                  </a:cubicBezTo>
                  <a:cubicBezTo>
                    <a:pt x="92" y="157"/>
                    <a:pt x="92" y="157"/>
                    <a:pt x="92" y="157"/>
                  </a:cubicBezTo>
                  <a:cubicBezTo>
                    <a:pt x="92" y="157"/>
                    <a:pt x="91" y="156"/>
                    <a:pt x="91" y="155"/>
                  </a:cubicBezTo>
                  <a:cubicBezTo>
                    <a:pt x="91" y="155"/>
                    <a:pt x="91" y="156"/>
                    <a:pt x="91" y="155"/>
                  </a:cubicBezTo>
                  <a:cubicBezTo>
                    <a:pt x="90" y="155"/>
                    <a:pt x="90" y="154"/>
                    <a:pt x="90" y="154"/>
                  </a:cubicBezTo>
                  <a:cubicBezTo>
                    <a:pt x="90" y="154"/>
                    <a:pt x="90" y="154"/>
                    <a:pt x="90" y="154"/>
                  </a:cubicBezTo>
                  <a:cubicBezTo>
                    <a:pt x="90" y="153"/>
                    <a:pt x="89" y="154"/>
                    <a:pt x="89" y="153"/>
                  </a:cubicBezTo>
                  <a:cubicBezTo>
                    <a:pt x="89" y="154"/>
                    <a:pt x="89" y="153"/>
                    <a:pt x="89" y="153"/>
                  </a:cubicBezTo>
                  <a:cubicBezTo>
                    <a:pt x="88" y="153"/>
                    <a:pt x="88" y="150"/>
                    <a:pt x="87" y="150"/>
                  </a:cubicBezTo>
                  <a:cubicBezTo>
                    <a:pt x="87" y="149"/>
                    <a:pt x="87" y="149"/>
                    <a:pt x="87" y="149"/>
                  </a:cubicBezTo>
                  <a:cubicBezTo>
                    <a:pt x="86" y="149"/>
                    <a:pt x="86" y="147"/>
                    <a:pt x="85" y="147"/>
                  </a:cubicBezTo>
                  <a:cubicBezTo>
                    <a:pt x="85" y="147"/>
                    <a:pt x="86" y="147"/>
                    <a:pt x="85" y="146"/>
                  </a:cubicBezTo>
                  <a:cubicBezTo>
                    <a:pt x="85" y="147"/>
                    <a:pt x="84" y="145"/>
                    <a:pt x="84" y="146"/>
                  </a:cubicBezTo>
                  <a:cubicBezTo>
                    <a:pt x="83" y="145"/>
                    <a:pt x="83" y="142"/>
                    <a:pt x="82" y="142"/>
                  </a:cubicBezTo>
                  <a:cubicBezTo>
                    <a:pt x="83" y="142"/>
                    <a:pt x="83" y="141"/>
                    <a:pt x="83" y="141"/>
                  </a:cubicBezTo>
                  <a:cubicBezTo>
                    <a:pt x="83" y="141"/>
                    <a:pt x="83" y="141"/>
                    <a:pt x="83" y="141"/>
                  </a:cubicBezTo>
                  <a:cubicBezTo>
                    <a:pt x="84" y="140"/>
                    <a:pt x="84" y="141"/>
                    <a:pt x="84" y="141"/>
                  </a:cubicBezTo>
                  <a:cubicBezTo>
                    <a:pt x="84" y="140"/>
                    <a:pt x="83" y="140"/>
                    <a:pt x="83" y="140"/>
                  </a:cubicBezTo>
                  <a:cubicBezTo>
                    <a:pt x="82" y="140"/>
                    <a:pt x="80" y="140"/>
                    <a:pt x="80" y="139"/>
                  </a:cubicBezTo>
                  <a:cubicBezTo>
                    <a:pt x="80" y="139"/>
                    <a:pt x="80" y="138"/>
                    <a:pt x="82" y="138"/>
                  </a:cubicBezTo>
                  <a:cubicBezTo>
                    <a:pt x="78" y="137"/>
                    <a:pt x="78" y="137"/>
                    <a:pt x="78" y="137"/>
                  </a:cubicBezTo>
                  <a:cubicBezTo>
                    <a:pt x="78" y="137"/>
                    <a:pt x="79" y="137"/>
                    <a:pt x="78" y="136"/>
                  </a:cubicBezTo>
                  <a:cubicBezTo>
                    <a:pt x="78" y="137"/>
                    <a:pt x="78" y="136"/>
                    <a:pt x="78" y="136"/>
                  </a:cubicBezTo>
                  <a:cubicBezTo>
                    <a:pt x="78" y="136"/>
                    <a:pt x="77" y="135"/>
                    <a:pt x="77" y="134"/>
                  </a:cubicBezTo>
                  <a:cubicBezTo>
                    <a:pt x="78" y="134"/>
                    <a:pt x="78" y="135"/>
                    <a:pt x="78" y="134"/>
                  </a:cubicBezTo>
                  <a:cubicBezTo>
                    <a:pt x="77" y="134"/>
                    <a:pt x="77" y="134"/>
                    <a:pt x="77" y="133"/>
                  </a:cubicBezTo>
                  <a:cubicBezTo>
                    <a:pt x="77" y="133"/>
                    <a:pt x="77" y="133"/>
                    <a:pt x="77" y="133"/>
                  </a:cubicBezTo>
                  <a:cubicBezTo>
                    <a:pt x="77" y="133"/>
                    <a:pt x="76" y="132"/>
                    <a:pt x="76" y="133"/>
                  </a:cubicBezTo>
                  <a:cubicBezTo>
                    <a:pt x="76" y="133"/>
                    <a:pt x="76" y="132"/>
                    <a:pt x="76" y="133"/>
                  </a:cubicBezTo>
                  <a:cubicBezTo>
                    <a:pt x="75" y="133"/>
                    <a:pt x="75" y="132"/>
                    <a:pt x="75" y="131"/>
                  </a:cubicBezTo>
                  <a:cubicBezTo>
                    <a:pt x="75" y="132"/>
                    <a:pt x="75" y="131"/>
                    <a:pt x="75" y="131"/>
                  </a:cubicBezTo>
                  <a:cubicBezTo>
                    <a:pt x="75" y="131"/>
                    <a:pt x="74" y="130"/>
                    <a:pt x="73" y="129"/>
                  </a:cubicBezTo>
                  <a:cubicBezTo>
                    <a:pt x="74" y="129"/>
                    <a:pt x="74" y="129"/>
                    <a:pt x="74" y="129"/>
                  </a:cubicBezTo>
                  <a:cubicBezTo>
                    <a:pt x="74" y="128"/>
                    <a:pt x="71" y="127"/>
                    <a:pt x="71" y="125"/>
                  </a:cubicBezTo>
                  <a:cubicBezTo>
                    <a:pt x="71" y="127"/>
                    <a:pt x="71" y="127"/>
                    <a:pt x="71" y="127"/>
                  </a:cubicBezTo>
                  <a:cubicBezTo>
                    <a:pt x="70" y="125"/>
                    <a:pt x="71" y="125"/>
                    <a:pt x="71" y="125"/>
                  </a:cubicBezTo>
                  <a:cubicBezTo>
                    <a:pt x="71" y="124"/>
                    <a:pt x="70" y="124"/>
                    <a:pt x="70" y="124"/>
                  </a:cubicBezTo>
                  <a:cubicBezTo>
                    <a:pt x="69" y="124"/>
                    <a:pt x="70" y="124"/>
                    <a:pt x="70" y="124"/>
                  </a:cubicBezTo>
                  <a:cubicBezTo>
                    <a:pt x="70" y="123"/>
                    <a:pt x="68" y="121"/>
                    <a:pt x="68" y="120"/>
                  </a:cubicBezTo>
                  <a:cubicBezTo>
                    <a:pt x="67" y="120"/>
                    <a:pt x="67" y="120"/>
                    <a:pt x="67" y="120"/>
                  </a:cubicBezTo>
                  <a:cubicBezTo>
                    <a:pt x="67" y="120"/>
                    <a:pt x="67" y="120"/>
                    <a:pt x="67" y="120"/>
                  </a:cubicBezTo>
                  <a:cubicBezTo>
                    <a:pt x="68" y="119"/>
                    <a:pt x="67" y="119"/>
                    <a:pt x="67" y="119"/>
                  </a:cubicBezTo>
                  <a:cubicBezTo>
                    <a:pt x="66" y="118"/>
                    <a:pt x="68" y="120"/>
                    <a:pt x="68" y="120"/>
                  </a:cubicBezTo>
                  <a:cubicBezTo>
                    <a:pt x="68" y="120"/>
                    <a:pt x="67" y="119"/>
                    <a:pt x="68" y="119"/>
                  </a:cubicBezTo>
                  <a:cubicBezTo>
                    <a:pt x="67" y="119"/>
                    <a:pt x="66" y="118"/>
                    <a:pt x="66" y="117"/>
                  </a:cubicBezTo>
                  <a:cubicBezTo>
                    <a:pt x="66" y="118"/>
                    <a:pt x="67" y="118"/>
                    <a:pt x="67" y="117"/>
                  </a:cubicBezTo>
                  <a:cubicBezTo>
                    <a:pt x="66" y="115"/>
                    <a:pt x="67" y="117"/>
                    <a:pt x="66" y="115"/>
                  </a:cubicBezTo>
                  <a:cubicBezTo>
                    <a:pt x="66" y="115"/>
                    <a:pt x="66" y="115"/>
                    <a:pt x="66" y="115"/>
                  </a:cubicBezTo>
                  <a:cubicBezTo>
                    <a:pt x="65" y="115"/>
                    <a:pt x="65" y="114"/>
                    <a:pt x="65" y="115"/>
                  </a:cubicBezTo>
                  <a:cubicBezTo>
                    <a:pt x="65" y="114"/>
                    <a:pt x="64" y="114"/>
                    <a:pt x="65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4" y="114"/>
                    <a:pt x="64" y="114"/>
                    <a:pt x="64" y="114"/>
                  </a:cubicBezTo>
                  <a:cubicBezTo>
                    <a:pt x="64" y="113"/>
                    <a:pt x="64" y="113"/>
                    <a:pt x="64" y="113"/>
                  </a:cubicBezTo>
                  <a:cubicBezTo>
                    <a:pt x="62" y="114"/>
                    <a:pt x="64" y="112"/>
                    <a:pt x="62" y="112"/>
                  </a:cubicBezTo>
                  <a:cubicBezTo>
                    <a:pt x="61" y="111"/>
                    <a:pt x="61" y="110"/>
                    <a:pt x="61" y="109"/>
                  </a:cubicBezTo>
                  <a:cubicBezTo>
                    <a:pt x="61" y="109"/>
                    <a:pt x="61" y="109"/>
                    <a:pt x="60" y="108"/>
                  </a:cubicBezTo>
                  <a:cubicBezTo>
                    <a:pt x="61" y="108"/>
                    <a:pt x="61" y="108"/>
                    <a:pt x="61" y="108"/>
                  </a:cubicBezTo>
                  <a:cubicBezTo>
                    <a:pt x="61" y="107"/>
                    <a:pt x="61" y="107"/>
                    <a:pt x="60" y="107"/>
                  </a:cubicBezTo>
                  <a:cubicBezTo>
                    <a:pt x="60" y="107"/>
                    <a:pt x="60" y="106"/>
                    <a:pt x="60" y="105"/>
                  </a:cubicBezTo>
                  <a:cubicBezTo>
                    <a:pt x="59" y="105"/>
                    <a:pt x="59" y="105"/>
                    <a:pt x="59" y="105"/>
                  </a:cubicBezTo>
                  <a:cubicBezTo>
                    <a:pt x="59" y="104"/>
                    <a:pt x="57" y="104"/>
                    <a:pt x="58" y="103"/>
                  </a:cubicBezTo>
                  <a:cubicBezTo>
                    <a:pt x="59" y="103"/>
                    <a:pt x="59" y="103"/>
                    <a:pt x="59" y="103"/>
                  </a:cubicBezTo>
                  <a:cubicBezTo>
                    <a:pt x="59" y="102"/>
                    <a:pt x="57" y="102"/>
                    <a:pt x="57" y="101"/>
                  </a:cubicBezTo>
                  <a:cubicBezTo>
                    <a:pt x="57" y="101"/>
                    <a:pt x="57" y="101"/>
                    <a:pt x="57" y="101"/>
                  </a:cubicBezTo>
                  <a:cubicBezTo>
                    <a:pt x="57" y="101"/>
                    <a:pt x="55" y="100"/>
                    <a:pt x="56" y="100"/>
                  </a:cubicBezTo>
                  <a:cubicBezTo>
                    <a:pt x="56" y="100"/>
                    <a:pt x="56" y="100"/>
                    <a:pt x="55" y="100"/>
                  </a:cubicBezTo>
                  <a:cubicBezTo>
                    <a:pt x="55" y="97"/>
                    <a:pt x="53" y="96"/>
                    <a:pt x="53" y="94"/>
                  </a:cubicBezTo>
                  <a:cubicBezTo>
                    <a:pt x="53" y="94"/>
                    <a:pt x="53" y="93"/>
                    <a:pt x="53" y="94"/>
                  </a:cubicBezTo>
                  <a:cubicBezTo>
                    <a:pt x="52" y="94"/>
                    <a:pt x="53" y="94"/>
                    <a:pt x="53" y="94"/>
                  </a:cubicBezTo>
                  <a:cubicBezTo>
                    <a:pt x="53" y="94"/>
                    <a:pt x="53" y="94"/>
                    <a:pt x="53" y="94"/>
                  </a:cubicBezTo>
                  <a:cubicBezTo>
                    <a:pt x="52" y="94"/>
                    <a:pt x="52" y="93"/>
                    <a:pt x="53" y="93"/>
                  </a:cubicBezTo>
                  <a:cubicBezTo>
                    <a:pt x="53" y="93"/>
                    <a:pt x="51" y="93"/>
                    <a:pt x="51" y="93"/>
                  </a:cubicBezTo>
                  <a:cubicBezTo>
                    <a:pt x="51" y="92"/>
                    <a:pt x="51" y="92"/>
                    <a:pt x="51" y="92"/>
                  </a:cubicBezTo>
                  <a:cubicBezTo>
                    <a:pt x="50" y="92"/>
                    <a:pt x="50" y="92"/>
                    <a:pt x="50" y="92"/>
                  </a:cubicBezTo>
                  <a:cubicBezTo>
                    <a:pt x="50" y="91"/>
                    <a:pt x="50" y="91"/>
                    <a:pt x="51" y="89"/>
                  </a:cubicBezTo>
                  <a:cubicBezTo>
                    <a:pt x="50" y="88"/>
                    <a:pt x="50" y="88"/>
                    <a:pt x="50" y="88"/>
                  </a:cubicBezTo>
                  <a:cubicBezTo>
                    <a:pt x="50" y="87"/>
                    <a:pt x="50" y="87"/>
                    <a:pt x="50" y="87"/>
                  </a:cubicBezTo>
                  <a:cubicBezTo>
                    <a:pt x="50" y="88"/>
                    <a:pt x="50" y="87"/>
                    <a:pt x="49" y="87"/>
                  </a:cubicBezTo>
                  <a:cubicBezTo>
                    <a:pt x="50" y="87"/>
                    <a:pt x="50" y="87"/>
                    <a:pt x="50" y="87"/>
                  </a:cubicBezTo>
                  <a:cubicBezTo>
                    <a:pt x="50" y="87"/>
                    <a:pt x="49" y="87"/>
                    <a:pt x="49" y="87"/>
                  </a:cubicBezTo>
                  <a:cubicBezTo>
                    <a:pt x="49" y="87"/>
                    <a:pt x="49" y="87"/>
                    <a:pt x="49" y="88"/>
                  </a:cubicBezTo>
                  <a:cubicBezTo>
                    <a:pt x="49" y="87"/>
                    <a:pt x="49" y="87"/>
                    <a:pt x="48" y="87"/>
                  </a:cubicBezTo>
                  <a:cubicBezTo>
                    <a:pt x="49" y="87"/>
                    <a:pt x="48" y="87"/>
                    <a:pt x="48" y="87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8" y="86"/>
                    <a:pt x="48" y="86"/>
                    <a:pt x="48" y="85"/>
                  </a:cubicBezTo>
                  <a:cubicBezTo>
                    <a:pt x="48" y="85"/>
                    <a:pt x="48" y="86"/>
                    <a:pt x="47" y="85"/>
                  </a:cubicBezTo>
                  <a:cubicBezTo>
                    <a:pt x="48" y="85"/>
                    <a:pt x="48" y="85"/>
                    <a:pt x="48" y="85"/>
                  </a:cubicBezTo>
                  <a:cubicBezTo>
                    <a:pt x="48" y="84"/>
                    <a:pt x="48" y="84"/>
                    <a:pt x="48" y="84"/>
                  </a:cubicBezTo>
                  <a:cubicBezTo>
                    <a:pt x="47" y="84"/>
                    <a:pt x="47" y="84"/>
                    <a:pt x="47" y="84"/>
                  </a:cubicBezTo>
                  <a:cubicBezTo>
                    <a:pt x="48" y="84"/>
                    <a:pt x="48" y="84"/>
                    <a:pt x="48" y="84"/>
                  </a:cubicBezTo>
                  <a:cubicBezTo>
                    <a:pt x="47" y="84"/>
                    <a:pt x="47" y="83"/>
                    <a:pt x="45" y="83"/>
                  </a:cubicBezTo>
                  <a:cubicBezTo>
                    <a:pt x="45" y="82"/>
                    <a:pt x="45" y="82"/>
                    <a:pt x="45" y="82"/>
                  </a:cubicBezTo>
                  <a:cubicBezTo>
                    <a:pt x="45" y="82"/>
                    <a:pt x="45" y="82"/>
                    <a:pt x="45" y="82"/>
                  </a:cubicBezTo>
                  <a:cubicBezTo>
                    <a:pt x="45" y="80"/>
                    <a:pt x="44" y="80"/>
                    <a:pt x="44" y="80"/>
                  </a:cubicBezTo>
                  <a:cubicBezTo>
                    <a:pt x="44" y="80"/>
                    <a:pt x="44" y="80"/>
                    <a:pt x="44" y="80"/>
                  </a:cubicBezTo>
                  <a:cubicBezTo>
                    <a:pt x="44" y="80"/>
                    <a:pt x="43" y="80"/>
                    <a:pt x="43" y="80"/>
                  </a:cubicBezTo>
                  <a:cubicBezTo>
                    <a:pt x="43" y="79"/>
                    <a:pt x="45" y="78"/>
                    <a:pt x="44" y="78"/>
                  </a:cubicBezTo>
                  <a:cubicBezTo>
                    <a:pt x="43" y="77"/>
                    <a:pt x="42" y="77"/>
                    <a:pt x="42" y="78"/>
                  </a:cubicBezTo>
                  <a:cubicBezTo>
                    <a:pt x="42" y="77"/>
                    <a:pt x="41" y="76"/>
                    <a:pt x="41" y="74"/>
                  </a:cubicBezTo>
                  <a:cubicBezTo>
                    <a:pt x="41" y="74"/>
                    <a:pt x="41" y="74"/>
                    <a:pt x="41" y="74"/>
                  </a:cubicBezTo>
                  <a:cubicBezTo>
                    <a:pt x="40" y="73"/>
                    <a:pt x="38" y="71"/>
                    <a:pt x="38" y="69"/>
                  </a:cubicBezTo>
                  <a:cubicBezTo>
                    <a:pt x="39" y="69"/>
                    <a:pt x="39" y="69"/>
                    <a:pt x="39" y="69"/>
                  </a:cubicBezTo>
                  <a:cubicBezTo>
                    <a:pt x="38" y="69"/>
                    <a:pt x="39" y="68"/>
                    <a:pt x="38" y="68"/>
                  </a:cubicBezTo>
                  <a:cubicBezTo>
                    <a:pt x="38" y="69"/>
                    <a:pt x="38" y="69"/>
                    <a:pt x="38" y="69"/>
                  </a:cubicBezTo>
                  <a:cubicBezTo>
                    <a:pt x="36" y="68"/>
                    <a:pt x="35" y="67"/>
                    <a:pt x="35" y="67"/>
                  </a:cubicBezTo>
                  <a:cubicBezTo>
                    <a:pt x="35" y="67"/>
                    <a:pt x="35" y="67"/>
                    <a:pt x="35" y="67"/>
                  </a:cubicBezTo>
                  <a:cubicBezTo>
                    <a:pt x="36" y="67"/>
                    <a:pt x="35" y="66"/>
                    <a:pt x="35" y="66"/>
                  </a:cubicBezTo>
                  <a:cubicBezTo>
                    <a:pt x="34" y="66"/>
                    <a:pt x="34" y="66"/>
                    <a:pt x="34" y="66"/>
                  </a:cubicBezTo>
                  <a:cubicBezTo>
                    <a:pt x="34" y="65"/>
                    <a:pt x="34" y="65"/>
                    <a:pt x="34" y="65"/>
                  </a:cubicBezTo>
                  <a:cubicBezTo>
                    <a:pt x="34" y="65"/>
                    <a:pt x="34" y="65"/>
                    <a:pt x="34" y="65"/>
                  </a:cubicBezTo>
                  <a:cubicBezTo>
                    <a:pt x="34" y="65"/>
                    <a:pt x="34" y="64"/>
                    <a:pt x="34" y="64"/>
                  </a:cubicBezTo>
                  <a:cubicBezTo>
                    <a:pt x="34" y="64"/>
                    <a:pt x="33" y="62"/>
                    <a:pt x="33" y="62"/>
                  </a:cubicBezTo>
                  <a:cubicBezTo>
                    <a:pt x="33" y="61"/>
                    <a:pt x="33" y="61"/>
                    <a:pt x="33" y="61"/>
                  </a:cubicBezTo>
                  <a:cubicBezTo>
                    <a:pt x="33" y="60"/>
                    <a:pt x="33" y="60"/>
                    <a:pt x="33" y="61"/>
                  </a:cubicBezTo>
                  <a:cubicBezTo>
                    <a:pt x="32" y="60"/>
                    <a:pt x="32" y="60"/>
                    <a:pt x="32" y="59"/>
                  </a:cubicBezTo>
                  <a:cubicBezTo>
                    <a:pt x="30" y="58"/>
                    <a:pt x="29" y="55"/>
                    <a:pt x="27" y="53"/>
                  </a:cubicBezTo>
                  <a:cubicBezTo>
                    <a:pt x="28" y="53"/>
                    <a:pt x="28" y="53"/>
                    <a:pt x="28" y="53"/>
                  </a:cubicBezTo>
                  <a:cubicBezTo>
                    <a:pt x="28" y="52"/>
                    <a:pt x="27" y="53"/>
                    <a:pt x="27" y="53"/>
                  </a:cubicBezTo>
                  <a:cubicBezTo>
                    <a:pt x="27" y="53"/>
                    <a:pt x="27" y="52"/>
                    <a:pt x="28" y="52"/>
                  </a:cubicBezTo>
                  <a:cubicBezTo>
                    <a:pt x="28" y="51"/>
                    <a:pt x="27" y="51"/>
                    <a:pt x="26" y="51"/>
                  </a:cubicBezTo>
                  <a:cubicBezTo>
                    <a:pt x="26" y="51"/>
                    <a:pt x="27" y="51"/>
                    <a:pt x="26" y="51"/>
                  </a:cubicBezTo>
                  <a:cubicBezTo>
                    <a:pt x="26" y="51"/>
                    <a:pt x="26" y="50"/>
                    <a:pt x="25" y="50"/>
                  </a:cubicBezTo>
                  <a:cubicBezTo>
                    <a:pt x="26" y="50"/>
                    <a:pt x="26" y="50"/>
                    <a:pt x="26" y="50"/>
                  </a:cubicBezTo>
                  <a:cubicBezTo>
                    <a:pt x="26" y="50"/>
                    <a:pt x="26" y="50"/>
                    <a:pt x="26" y="50"/>
                  </a:cubicBezTo>
                  <a:cubicBezTo>
                    <a:pt x="26" y="48"/>
                    <a:pt x="28" y="50"/>
                    <a:pt x="28" y="49"/>
                  </a:cubicBezTo>
                  <a:cubicBezTo>
                    <a:pt x="28" y="49"/>
                    <a:pt x="28" y="49"/>
                    <a:pt x="28" y="49"/>
                  </a:cubicBezTo>
                  <a:cubicBezTo>
                    <a:pt x="28" y="48"/>
                    <a:pt x="29" y="49"/>
                    <a:pt x="29" y="48"/>
                  </a:cubicBezTo>
                  <a:cubicBezTo>
                    <a:pt x="28" y="48"/>
                    <a:pt x="27" y="48"/>
                    <a:pt x="27" y="48"/>
                  </a:cubicBezTo>
                  <a:cubicBezTo>
                    <a:pt x="26" y="48"/>
                    <a:pt x="25" y="49"/>
                    <a:pt x="25" y="48"/>
                  </a:cubicBezTo>
                  <a:cubicBezTo>
                    <a:pt x="25" y="47"/>
                    <a:pt x="25" y="49"/>
                    <a:pt x="26" y="48"/>
                  </a:cubicBezTo>
                  <a:cubicBezTo>
                    <a:pt x="26" y="47"/>
                    <a:pt x="25" y="47"/>
                    <a:pt x="25" y="47"/>
                  </a:cubicBezTo>
                  <a:cubicBezTo>
                    <a:pt x="24" y="47"/>
                    <a:pt x="24" y="47"/>
                    <a:pt x="24" y="47"/>
                  </a:cubicBezTo>
                  <a:cubicBezTo>
                    <a:pt x="24" y="47"/>
                    <a:pt x="25" y="47"/>
                    <a:pt x="24" y="47"/>
                  </a:cubicBezTo>
                  <a:cubicBezTo>
                    <a:pt x="23" y="47"/>
                    <a:pt x="23" y="47"/>
                    <a:pt x="23" y="47"/>
                  </a:cubicBezTo>
                  <a:cubicBezTo>
                    <a:pt x="22" y="47"/>
                    <a:pt x="23" y="45"/>
                    <a:pt x="22" y="45"/>
                  </a:cubicBezTo>
                  <a:cubicBezTo>
                    <a:pt x="22" y="45"/>
                    <a:pt x="24" y="45"/>
                    <a:pt x="24" y="44"/>
                  </a:cubicBezTo>
                  <a:cubicBezTo>
                    <a:pt x="23" y="45"/>
                    <a:pt x="22" y="44"/>
                    <a:pt x="22" y="45"/>
                  </a:cubicBezTo>
                  <a:cubicBezTo>
                    <a:pt x="22" y="44"/>
                    <a:pt x="22" y="44"/>
                    <a:pt x="22" y="44"/>
                  </a:cubicBezTo>
                  <a:cubicBezTo>
                    <a:pt x="23" y="43"/>
                    <a:pt x="21" y="43"/>
                    <a:pt x="22" y="42"/>
                  </a:cubicBezTo>
                  <a:cubicBezTo>
                    <a:pt x="21" y="43"/>
                    <a:pt x="21" y="43"/>
                    <a:pt x="21" y="43"/>
                  </a:cubicBezTo>
                  <a:cubicBezTo>
                    <a:pt x="21" y="42"/>
                    <a:pt x="21" y="42"/>
                    <a:pt x="21" y="42"/>
                  </a:cubicBezTo>
                  <a:cubicBezTo>
                    <a:pt x="21" y="41"/>
                    <a:pt x="20" y="41"/>
                    <a:pt x="21" y="40"/>
                  </a:cubicBezTo>
                  <a:cubicBezTo>
                    <a:pt x="21" y="40"/>
                    <a:pt x="20" y="40"/>
                    <a:pt x="20" y="40"/>
                  </a:cubicBezTo>
                  <a:cubicBezTo>
                    <a:pt x="20" y="41"/>
                    <a:pt x="20" y="40"/>
                    <a:pt x="20" y="41"/>
                  </a:cubicBezTo>
                  <a:cubicBezTo>
                    <a:pt x="20" y="40"/>
                    <a:pt x="20" y="40"/>
                    <a:pt x="20" y="40"/>
                  </a:cubicBezTo>
                  <a:cubicBezTo>
                    <a:pt x="20" y="40"/>
                    <a:pt x="20" y="40"/>
                    <a:pt x="20" y="40"/>
                  </a:cubicBezTo>
                  <a:cubicBezTo>
                    <a:pt x="20" y="40"/>
                    <a:pt x="20" y="40"/>
                    <a:pt x="18" y="40"/>
                  </a:cubicBezTo>
                  <a:cubicBezTo>
                    <a:pt x="20" y="40"/>
                    <a:pt x="20" y="40"/>
                    <a:pt x="20" y="40"/>
                  </a:cubicBezTo>
                  <a:cubicBezTo>
                    <a:pt x="18" y="40"/>
                    <a:pt x="18" y="40"/>
                    <a:pt x="18" y="40"/>
                  </a:cubicBezTo>
                  <a:cubicBezTo>
                    <a:pt x="17" y="39"/>
                    <a:pt x="20" y="39"/>
                    <a:pt x="18" y="38"/>
                  </a:cubicBezTo>
                  <a:cubicBezTo>
                    <a:pt x="20" y="39"/>
                    <a:pt x="20" y="39"/>
                    <a:pt x="20" y="39"/>
                  </a:cubicBezTo>
                  <a:cubicBezTo>
                    <a:pt x="20" y="38"/>
                    <a:pt x="20" y="38"/>
                    <a:pt x="20" y="38"/>
                  </a:cubicBezTo>
                  <a:cubicBezTo>
                    <a:pt x="18" y="38"/>
                    <a:pt x="17" y="38"/>
                    <a:pt x="17" y="38"/>
                  </a:cubicBezTo>
                  <a:cubicBezTo>
                    <a:pt x="17" y="38"/>
                    <a:pt x="17" y="38"/>
                    <a:pt x="17" y="36"/>
                  </a:cubicBezTo>
                  <a:cubicBezTo>
                    <a:pt x="18" y="38"/>
                    <a:pt x="18" y="38"/>
                    <a:pt x="18" y="38"/>
                  </a:cubicBezTo>
                  <a:cubicBezTo>
                    <a:pt x="18" y="38"/>
                    <a:pt x="18" y="36"/>
                    <a:pt x="18" y="35"/>
                  </a:cubicBezTo>
                  <a:cubicBezTo>
                    <a:pt x="17" y="35"/>
                    <a:pt x="16" y="35"/>
                    <a:pt x="16" y="35"/>
                  </a:cubicBezTo>
                  <a:cubicBezTo>
                    <a:pt x="16" y="35"/>
                    <a:pt x="16" y="34"/>
                    <a:pt x="17" y="35"/>
                  </a:cubicBezTo>
                  <a:cubicBezTo>
                    <a:pt x="16" y="34"/>
                    <a:pt x="16" y="35"/>
                    <a:pt x="16" y="34"/>
                  </a:cubicBezTo>
                  <a:cubicBezTo>
                    <a:pt x="16" y="34"/>
                    <a:pt x="16" y="33"/>
                    <a:pt x="16" y="33"/>
                  </a:cubicBezTo>
                  <a:cubicBezTo>
                    <a:pt x="17" y="33"/>
                    <a:pt x="17" y="33"/>
                    <a:pt x="17" y="33"/>
                  </a:cubicBezTo>
                  <a:cubicBezTo>
                    <a:pt x="17" y="33"/>
                    <a:pt x="17" y="33"/>
                    <a:pt x="17" y="33"/>
                  </a:cubicBezTo>
                  <a:cubicBezTo>
                    <a:pt x="18" y="33"/>
                    <a:pt x="17" y="32"/>
                    <a:pt x="18" y="32"/>
                  </a:cubicBezTo>
                  <a:cubicBezTo>
                    <a:pt x="17" y="32"/>
                    <a:pt x="17" y="32"/>
                    <a:pt x="17" y="32"/>
                  </a:cubicBezTo>
                  <a:cubicBezTo>
                    <a:pt x="17" y="33"/>
                    <a:pt x="15" y="31"/>
                    <a:pt x="14" y="32"/>
                  </a:cubicBezTo>
                  <a:cubicBezTo>
                    <a:pt x="13" y="31"/>
                    <a:pt x="16" y="30"/>
                    <a:pt x="14" y="30"/>
                  </a:cubicBezTo>
                  <a:cubicBezTo>
                    <a:pt x="14" y="30"/>
                    <a:pt x="13" y="30"/>
                    <a:pt x="14" y="31"/>
                  </a:cubicBezTo>
                  <a:cubicBezTo>
                    <a:pt x="13" y="30"/>
                    <a:pt x="13" y="31"/>
                    <a:pt x="13" y="30"/>
                  </a:cubicBezTo>
                  <a:cubicBezTo>
                    <a:pt x="13" y="30"/>
                    <a:pt x="13" y="28"/>
                    <a:pt x="14" y="29"/>
                  </a:cubicBezTo>
                  <a:cubicBezTo>
                    <a:pt x="14" y="30"/>
                    <a:pt x="14" y="30"/>
                    <a:pt x="14" y="30"/>
                  </a:cubicBezTo>
                  <a:cubicBezTo>
                    <a:pt x="14" y="29"/>
                    <a:pt x="15" y="29"/>
                    <a:pt x="15" y="28"/>
                  </a:cubicBezTo>
                  <a:cubicBezTo>
                    <a:pt x="14" y="28"/>
                    <a:pt x="14" y="26"/>
                    <a:pt x="13" y="28"/>
                  </a:cubicBezTo>
                  <a:cubicBezTo>
                    <a:pt x="13" y="28"/>
                    <a:pt x="14" y="28"/>
                    <a:pt x="13" y="28"/>
                  </a:cubicBezTo>
                  <a:cubicBezTo>
                    <a:pt x="13" y="28"/>
                    <a:pt x="13" y="26"/>
                    <a:pt x="13" y="26"/>
                  </a:cubicBezTo>
                  <a:cubicBezTo>
                    <a:pt x="13" y="28"/>
                    <a:pt x="13" y="28"/>
                    <a:pt x="13" y="28"/>
                  </a:cubicBezTo>
                  <a:cubicBezTo>
                    <a:pt x="12" y="28"/>
                    <a:pt x="12" y="28"/>
                    <a:pt x="12" y="28"/>
                  </a:cubicBezTo>
                  <a:cubicBezTo>
                    <a:pt x="12" y="28"/>
                    <a:pt x="12" y="28"/>
                    <a:pt x="12" y="28"/>
                  </a:cubicBezTo>
                  <a:cubicBezTo>
                    <a:pt x="12" y="26"/>
                    <a:pt x="12" y="28"/>
                    <a:pt x="11" y="26"/>
                  </a:cubicBezTo>
                  <a:cubicBezTo>
                    <a:pt x="12" y="26"/>
                    <a:pt x="12" y="26"/>
                    <a:pt x="12" y="26"/>
                  </a:cubicBezTo>
                  <a:cubicBezTo>
                    <a:pt x="12" y="26"/>
                    <a:pt x="12" y="26"/>
                    <a:pt x="13" y="26"/>
                  </a:cubicBezTo>
                  <a:cubicBezTo>
                    <a:pt x="13" y="26"/>
                    <a:pt x="12" y="26"/>
                    <a:pt x="12" y="25"/>
                  </a:cubicBezTo>
                  <a:cubicBezTo>
                    <a:pt x="12" y="26"/>
                    <a:pt x="12" y="26"/>
                    <a:pt x="12" y="26"/>
                  </a:cubicBezTo>
                  <a:cubicBezTo>
                    <a:pt x="12" y="25"/>
                    <a:pt x="13" y="24"/>
                    <a:pt x="12" y="24"/>
                  </a:cubicBezTo>
                  <a:cubicBezTo>
                    <a:pt x="12" y="24"/>
                    <a:pt x="12" y="24"/>
                    <a:pt x="11" y="24"/>
                  </a:cubicBezTo>
                  <a:cubicBezTo>
                    <a:pt x="11" y="23"/>
                    <a:pt x="9" y="23"/>
                    <a:pt x="9" y="22"/>
                  </a:cubicBezTo>
                  <a:cubicBezTo>
                    <a:pt x="9" y="22"/>
                    <a:pt x="8" y="21"/>
                    <a:pt x="9" y="21"/>
                  </a:cubicBezTo>
                  <a:cubicBezTo>
                    <a:pt x="9" y="22"/>
                    <a:pt x="11" y="24"/>
                    <a:pt x="12" y="24"/>
                  </a:cubicBezTo>
                  <a:cubicBezTo>
                    <a:pt x="12" y="23"/>
                    <a:pt x="12" y="25"/>
                    <a:pt x="13" y="24"/>
                  </a:cubicBezTo>
                  <a:cubicBezTo>
                    <a:pt x="13" y="23"/>
                    <a:pt x="13" y="23"/>
                    <a:pt x="13" y="22"/>
                  </a:cubicBezTo>
                  <a:cubicBezTo>
                    <a:pt x="13" y="22"/>
                    <a:pt x="13" y="22"/>
                    <a:pt x="13" y="22"/>
                  </a:cubicBezTo>
                  <a:cubicBezTo>
                    <a:pt x="13" y="22"/>
                    <a:pt x="13" y="23"/>
                    <a:pt x="12" y="23"/>
                  </a:cubicBezTo>
                  <a:cubicBezTo>
                    <a:pt x="12" y="22"/>
                    <a:pt x="11" y="21"/>
                    <a:pt x="9" y="21"/>
                  </a:cubicBezTo>
                  <a:cubicBezTo>
                    <a:pt x="9" y="20"/>
                    <a:pt x="11" y="20"/>
                    <a:pt x="11" y="20"/>
                  </a:cubicBezTo>
                  <a:cubicBezTo>
                    <a:pt x="9" y="20"/>
                    <a:pt x="9" y="18"/>
                    <a:pt x="8" y="17"/>
                  </a:cubicBezTo>
                  <a:cubicBezTo>
                    <a:pt x="8" y="18"/>
                    <a:pt x="7" y="16"/>
                    <a:pt x="7" y="17"/>
                  </a:cubicBezTo>
                  <a:cubicBezTo>
                    <a:pt x="7" y="17"/>
                    <a:pt x="7" y="18"/>
                    <a:pt x="6" y="18"/>
                  </a:cubicBezTo>
                  <a:cubicBezTo>
                    <a:pt x="7" y="18"/>
                    <a:pt x="7" y="18"/>
                    <a:pt x="7" y="18"/>
                  </a:cubicBezTo>
                  <a:cubicBezTo>
                    <a:pt x="6" y="17"/>
                    <a:pt x="7" y="17"/>
                    <a:pt x="6" y="16"/>
                  </a:cubicBezTo>
                  <a:cubicBezTo>
                    <a:pt x="7" y="17"/>
                    <a:pt x="7" y="16"/>
                    <a:pt x="8" y="16"/>
                  </a:cubicBezTo>
                  <a:cubicBezTo>
                    <a:pt x="7" y="15"/>
                    <a:pt x="8" y="16"/>
                    <a:pt x="8" y="15"/>
                  </a:cubicBezTo>
                  <a:cubicBezTo>
                    <a:pt x="7" y="14"/>
                    <a:pt x="6" y="14"/>
                    <a:pt x="6" y="13"/>
                  </a:cubicBezTo>
                  <a:cubicBezTo>
                    <a:pt x="6" y="12"/>
                    <a:pt x="5" y="11"/>
                    <a:pt x="5" y="9"/>
                  </a:cubicBezTo>
                  <a:cubicBezTo>
                    <a:pt x="5" y="8"/>
                    <a:pt x="6" y="8"/>
                    <a:pt x="5" y="8"/>
                  </a:cubicBezTo>
                  <a:cubicBezTo>
                    <a:pt x="5" y="7"/>
                    <a:pt x="5" y="9"/>
                    <a:pt x="5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7"/>
                    <a:pt x="4" y="6"/>
                    <a:pt x="3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5" y="5"/>
                    <a:pt x="4" y="5"/>
                    <a:pt x="3" y="4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2" y="4"/>
                    <a:pt x="2" y="3"/>
                    <a:pt x="0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" y="0"/>
                    <a:pt x="2" y="0"/>
                    <a:pt x="0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3" y="2"/>
                    <a:pt x="2" y="0"/>
                    <a:pt x="2" y="2"/>
                  </a:cubicBezTo>
                  <a:cubicBezTo>
                    <a:pt x="2" y="2"/>
                    <a:pt x="2" y="3"/>
                    <a:pt x="3" y="3"/>
                  </a:cubicBezTo>
                  <a:cubicBezTo>
                    <a:pt x="3" y="3"/>
                    <a:pt x="3" y="3"/>
                    <a:pt x="2" y="3"/>
                  </a:cubicBezTo>
                  <a:cubicBezTo>
                    <a:pt x="3" y="2"/>
                    <a:pt x="3" y="3"/>
                    <a:pt x="4" y="3"/>
                  </a:cubicBezTo>
                  <a:cubicBezTo>
                    <a:pt x="4" y="2"/>
                    <a:pt x="4" y="2"/>
                    <a:pt x="3" y="2"/>
                  </a:cubicBezTo>
                  <a:cubicBezTo>
                    <a:pt x="4" y="2"/>
                    <a:pt x="4" y="3"/>
                    <a:pt x="5" y="3"/>
                  </a:cubicBezTo>
                  <a:cubicBezTo>
                    <a:pt x="4" y="3"/>
                    <a:pt x="4" y="4"/>
                    <a:pt x="4" y="4"/>
                  </a:cubicBezTo>
                  <a:cubicBezTo>
                    <a:pt x="5" y="3"/>
                    <a:pt x="5" y="4"/>
                    <a:pt x="5" y="5"/>
                  </a:cubicBezTo>
                  <a:cubicBezTo>
                    <a:pt x="5" y="6"/>
                    <a:pt x="6" y="6"/>
                    <a:pt x="6" y="6"/>
                  </a:cubicBezTo>
                  <a:cubicBezTo>
                    <a:pt x="6" y="6"/>
                    <a:pt x="6" y="6"/>
                    <a:pt x="5" y="6"/>
                  </a:cubicBezTo>
                  <a:cubicBezTo>
                    <a:pt x="5" y="6"/>
                    <a:pt x="5" y="6"/>
                    <a:pt x="5" y="7"/>
                  </a:cubicBezTo>
                  <a:cubicBezTo>
                    <a:pt x="6" y="7"/>
                    <a:pt x="6" y="7"/>
                    <a:pt x="6" y="7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7" y="8"/>
                    <a:pt x="7" y="8"/>
                    <a:pt x="8" y="9"/>
                  </a:cubicBezTo>
                  <a:cubicBezTo>
                    <a:pt x="8" y="11"/>
                    <a:pt x="9" y="13"/>
                    <a:pt x="11" y="13"/>
                  </a:cubicBezTo>
                  <a:cubicBezTo>
                    <a:pt x="9" y="13"/>
                    <a:pt x="9" y="13"/>
                    <a:pt x="9" y="13"/>
                  </a:cubicBezTo>
                  <a:cubicBezTo>
                    <a:pt x="12" y="13"/>
                    <a:pt x="12" y="15"/>
                    <a:pt x="13" y="16"/>
                  </a:cubicBezTo>
                  <a:cubicBezTo>
                    <a:pt x="13" y="17"/>
                    <a:pt x="14" y="20"/>
                    <a:pt x="14" y="20"/>
                  </a:cubicBezTo>
                  <a:cubicBezTo>
                    <a:pt x="15" y="22"/>
                    <a:pt x="17" y="24"/>
                    <a:pt x="18" y="26"/>
                  </a:cubicBezTo>
                  <a:cubicBezTo>
                    <a:pt x="18" y="26"/>
                    <a:pt x="18" y="26"/>
                    <a:pt x="18" y="26"/>
                  </a:cubicBezTo>
                  <a:cubicBezTo>
                    <a:pt x="18" y="26"/>
                    <a:pt x="17" y="26"/>
                    <a:pt x="18" y="28"/>
                  </a:cubicBezTo>
                  <a:cubicBezTo>
                    <a:pt x="18" y="26"/>
                    <a:pt x="20" y="28"/>
                    <a:pt x="20" y="28"/>
                  </a:cubicBezTo>
                  <a:cubicBezTo>
                    <a:pt x="20" y="29"/>
                    <a:pt x="21" y="31"/>
                    <a:pt x="22" y="31"/>
                  </a:cubicBezTo>
                  <a:cubicBezTo>
                    <a:pt x="21" y="32"/>
                    <a:pt x="21" y="32"/>
                    <a:pt x="21" y="32"/>
                  </a:cubicBezTo>
                  <a:cubicBezTo>
                    <a:pt x="23" y="32"/>
                    <a:pt x="23" y="33"/>
                    <a:pt x="24" y="34"/>
                  </a:cubicBezTo>
                  <a:cubicBezTo>
                    <a:pt x="23" y="34"/>
                    <a:pt x="23" y="35"/>
                    <a:pt x="23" y="35"/>
                  </a:cubicBezTo>
                  <a:cubicBezTo>
                    <a:pt x="25" y="36"/>
                    <a:pt x="25" y="36"/>
                    <a:pt x="26" y="38"/>
                  </a:cubicBezTo>
                  <a:cubicBezTo>
                    <a:pt x="26" y="39"/>
                    <a:pt x="27" y="40"/>
                    <a:pt x="27" y="40"/>
                  </a:cubicBezTo>
                  <a:cubicBezTo>
                    <a:pt x="29" y="42"/>
                    <a:pt x="30" y="45"/>
                    <a:pt x="33" y="48"/>
                  </a:cubicBezTo>
                  <a:cubicBezTo>
                    <a:pt x="32" y="48"/>
                    <a:pt x="32" y="48"/>
                    <a:pt x="32" y="48"/>
                  </a:cubicBezTo>
                  <a:cubicBezTo>
                    <a:pt x="34" y="51"/>
                    <a:pt x="35" y="55"/>
                    <a:pt x="38" y="57"/>
                  </a:cubicBezTo>
                  <a:cubicBezTo>
                    <a:pt x="36" y="57"/>
                    <a:pt x="36" y="57"/>
                    <a:pt x="36" y="57"/>
                  </a:cubicBezTo>
                  <a:cubicBezTo>
                    <a:pt x="36" y="58"/>
                    <a:pt x="38" y="59"/>
                    <a:pt x="39" y="58"/>
                  </a:cubicBezTo>
                  <a:cubicBezTo>
                    <a:pt x="39" y="59"/>
                    <a:pt x="40" y="60"/>
                    <a:pt x="40" y="60"/>
                  </a:cubicBezTo>
                  <a:cubicBezTo>
                    <a:pt x="40" y="61"/>
                    <a:pt x="41" y="60"/>
                    <a:pt x="41" y="61"/>
                  </a:cubicBezTo>
                  <a:cubicBezTo>
                    <a:pt x="41" y="64"/>
                    <a:pt x="41" y="64"/>
                    <a:pt x="42" y="66"/>
                  </a:cubicBezTo>
                  <a:cubicBezTo>
                    <a:pt x="42" y="65"/>
                    <a:pt x="42" y="65"/>
                    <a:pt x="42" y="65"/>
                  </a:cubicBezTo>
                  <a:cubicBezTo>
                    <a:pt x="42" y="65"/>
                    <a:pt x="42" y="65"/>
                    <a:pt x="42" y="66"/>
                  </a:cubicBezTo>
                  <a:cubicBezTo>
                    <a:pt x="42" y="66"/>
                    <a:pt x="43" y="67"/>
                    <a:pt x="43" y="67"/>
                  </a:cubicBezTo>
                  <a:cubicBezTo>
                    <a:pt x="44" y="68"/>
                    <a:pt x="47" y="69"/>
                    <a:pt x="47" y="71"/>
                  </a:cubicBezTo>
                  <a:cubicBezTo>
                    <a:pt x="48" y="71"/>
                    <a:pt x="48" y="71"/>
                    <a:pt x="48" y="71"/>
                  </a:cubicBezTo>
                  <a:cubicBezTo>
                    <a:pt x="48" y="73"/>
                    <a:pt x="48" y="75"/>
                    <a:pt x="49" y="75"/>
                  </a:cubicBezTo>
                  <a:cubicBezTo>
                    <a:pt x="49" y="76"/>
                    <a:pt x="48" y="75"/>
                    <a:pt x="49" y="76"/>
                  </a:cubicBezTo>
                  <a:cubicBezTo>
                    <a:pt x="49" y="76"/>
                    <a:pt x="49" y="76"/>
                    <a:pt x="49" y="76"/>
                  </a:cubicBezTo>
                  <a:cubicBezTo>
                    <a:pt x="51" y="78"/>
                    <a:pt x="51" y="80"/>
                    <a:pt x="53" y="83"/>
                  </a:cubicBezTo>
                  <a:cubicBezTo>
                    <a:pt x="55" y="86"/>
                    <a:pt x="57" y="89"/>
                    <a:pt x="59" y="93"/>
                  </a:cubicBezTo>
                  <a:cubicBezTo>
                    <a:pt x="59" y="93"/>
                    <a:pt x="59" y="93"/>
                    <a:pt x="59" y="93"/>
                  </a:cubicBezTo>
                  <a:cubicBezTo>
                    <a:pt x="61" y="93"/>
                    <a:pt x="60" y="96"/>
                    <a:pt x="61" y="96"/>
                  </a:cubicBezTo>
                  <a:cubicBezTo>
                    <a:pt x="61" y="97"/>
                    <a:pt x="61" y="97"/>
                    <a:pt x="61" y="97"/>
                  </a:cubicBezTo>
                  <a:cubicBezTo>
                    <a:pt x="62" y="98"/>
                    <a:pt x="62" y="100"/>
                    <a:pt x="64" y="101"/>
                  </a:cubicBezTo>
                  <a:cubicBezTo>
                    <a:pt x="64" y="101"/>
                    <a:pt x="64" y="101"/>
                    <a:pt x="64" y="101"/>
                  </a:cubicBezTo>
                  <a:cubicBezTo>
                    <a:pt x="64" y="102"/>
                    <a:pt x="65" y="103"/>
                    <a:pt x="66" y="105"/>
                  </a:cubicBezTo>
                  <a:cubicBezTo>
                    <a:pt x="66" y="105"/>
                    <a:pt x="65" y="104"/>
                    <a:pt x="65" y="105"/>
                  </a:cubicBezTo>
                  <a:cubicBezTo>
                    <a:pt x="65" y="105"/>
                    <a:pt x="67" y="105"/>
                    <a:pt x="66" y="106"/>
                  </a:cubicBezTo>
                  <a:cubicBezTo>
                    <a:pt x="66" y="107"/>
                    <a:pt x="67" y="106"/>
                    <a:pt x="67" y="106"/>
                  </a:cubicBezTo>
                  <a:cubicBezTo>
                    <a:pt x="68" y="109"/>
                    <a:pt x="70" y="112"/>
                    <a:pt x="73" y="114"/>
                  </a:cubicBezTo>
                  <a:cubicBezTo>
                    <a:pt x="73" y="118"/>
                    <a:pt x="70" y="117"/>
                    <a:pt x="73" y="118"/>
                  </a:cubicBezTo>
                  <a:cubicBezTo>
                    <a:pt x="73" y="118"/>
                    <a:pt x="73" y="118"/>
                    <a:pt x="73" y="118"/>
                  </a:cubicBezTo>
                  <a:cubicBezTo>
                    <a:pt x="74" y="119"/>
                    <a:pt x="73" y="120"/>
                    <a:pt x="73" y="120"/>
                  </a:cubicBezTo>
                  <a:cubicBezTo>
                    <a:pt x="74" y="119"/>
                    <a:pt x="74" y="120"/>
                    <a:pt x="74" y="120"/>
                  </a:cubicBezTo>
                  <a:cubicBezTo>
                    <a:pt x="75" y="121"/>
                    <a:pt x="74" y="121"/>
                    <a:pt x="75" y="122"/>
                  </a:cubicBezTo>
                  <a:cubicBezTo>
                    <a:pt x="75" y="122"/>
                    <a:pt x="75" y="122"/>
                    <a:pt x="75" y="122"/>
                  </a:cubicBezTo>
                  <a:cubicBezTo>
                    <a:pt x="76" y="123"/>
                    <a:pt x="76" y="125"/>
                    <a:pt x="78" y="125"/>
                  </a:cubicBezTo>
                  <a:cubicBezTo>
                    <a:pt x="82" y="132"/>
                    <a:pt x="87" y="139"/>
                    <a:pt x="91" y="146"/>
                  </a:cubicBezTo>
                  <a:cubicBezTo>
                    <a:pt x="95" y="153"/>
                    <a:pt x="98" y="159"/>
                    <a:pt x="103" y="166"/>
                  </a:cubicBezTo>
                  <a:cubicBezTo>
                    <a:pt x="103" y="167"/>
                    <a:pt x="103" y="167"/>
                    <a:pt x="103" y="169"/>
                  </a:cubicBezTo>
                  <a:cubicBezTo>
                    <a:pt x="103" y="169"/>
                    <a:pt x="103" y="169"/>
                    <a:pt x="103" y="169"/>
                  </a:cubicBezTo>
                  <a:cubicBezTo>
                    <a:pt x="104" y="169"/>
                    <a:pt x="104" y="171"/>
                    <a:pt x="105" y="171"/>
                  </a:cubicBezTo>
                  <a:cubicBezTo>
                    <a:pt x="106" y="174"/>
                    <a:pt x="109" y="175"/>
                    <a:pt x="110" y="178"/>
                  </a:cubicBezTo>
                  <a:cubicBezTo>
                    <a:pt x="110" y="178"/>
                    <a:pt x="109" y="178"/>
                    <a:pt x="110" y="178"/>
                  </a:cubicBezTo>
                  <a:cubicBezTo>
                    <a:pt x="110" y="178"/>
                    <a:pt x="110" y="178"/>
                    <a:pt x="110" y="178"/>
                  </a:cubicBezTo>
                  <a:cubicBezTo>
                    <a:pt x="110" y="180"/>
                    <a:pt x="110" y="180"/>
                    <a:pt x="110" y="180"/>
                  </a:cubicBezTo>
                  <a:cubicBezTo>
                    <a:pt x="110" y="180"/>
                    <a:pt x="110" y="180"/>
                    <a:pt x="110" y="180"/>
                  </a:cubicBezTo>
                  <a:cubicBezTo>
                    <a:pt x="115" y="185"/>
                    <a:pt x="117" y="193"/>
                    <a:pt x="121" y="199"/>
                  </a:cubicBezTo>
                  <a:cubicBezTo>
                    <a:pt x="122" y="201"/>
                    <a:pt x="123" y="202"/>
                    <a:pt x="124" y="204"/>
                  </a:cubicBezTo>
                  <a:cubicBezTo>
                    <a:pt x="126" y="209"/>
                    <a:pt x="128" y="214"/>
                    <a:pt x="131" y="219"/>
                  </a:cubicBezTo>
                  <a:cubicBezTo>
                    <a:pt x="131" y="219"/>
                    <a:pt x="130" y="219"/>
                    <a:pt x="128" y="217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41" name="Hình tự do 120"/>
            <p:cNvSpPr/>
            <p:nvPr/>
          </p:nvSpPr>
          <p:spPr bwMode="auto">
            <a:xfrm>
              <a:off x="3608" y="2437"/>
              <a:ext cx="300" cy="551"/>
            </a:xfrm>
            <a:custGeom>
              <a:avLst/>
              <a:gdLst>
                <a:gd name="T0" fmla="*/ 14 w 127"/>
                <a:gd name="T1" fmla="*/ 205 h 233"/>
                <a:gd name="T2" fmla="*/ 17 w 127"/>
                <a:gd name="T3" fmla="*/ 199 h 233"/>
                <a:gd name="T4" fmla="*/ 23 w 127"/>
                <a:gd name="T5" fmla="*/ 185 h 233"/>
                <a:gd name="T6" fmla="*/ 27 w 127"/>
                <a:gd name="T7" fmla="*/ 179 h 233"/>
                <a:gd name="T8" fmla="*/ 35 w 127"/>
                <a:gd name="T9" fmla="*/ 165 h 233"/>
                <a:gd name="T10" fmla="*/ 38 w 127"/>
                <a:gd name="T11" fmla="*/ 160 h 233"/>
                <a:gd name="T12" fmla="*/ 41 w 127"/>
                <a:gd name="T13" fmla="*/ 152 h 233"/>
                <a:gd name="T14" fmla="*/ 46 w 127"/>
                <a:gd name="T15" fmla="*/ 145 h 233"/>
                <a:gd name="T16" fmla="*/ 48 w 127"/>
                <a:gd name="T17" fmla="*/ 141 h 233"/>
                <a:gd name="T18" fmla="*/ 49 w 127"/>
                <a:gd name="T19" fmla="*/ 137 h 233"/>
                <a:gd name="T20" fmla="*/ 54 w 127"/>
                <a:gd name="T21" fmla="*/ 128 h 233"/>
                <a:gd name="T22" fmla="*/ 56 w 127"/>
                <a:gd name="T23" fmla="*/ 124 h 233"/>
                <a:gd name="T24" fmla="*/ 58 w 127"/>
                <a:gd name="T25" fmla="*/ 118 h 233"/>
                <a:gd name="T26" fmla="*/ 62 w 127"/>
                <a:gd name="T27" fmla="*/ 112 h 233"/>
                <a:gd name="T28" fmla="*/ 66 w 127"/>
                <a:gd name="T29" fmla="*/ 105 h 233"/>
                <a:gd name="T30" fmla="*/ 71 w 127"/>
                <a:gd name="T31" fmla="*/ 98 h 233"/>
                <a:gd name="T32" fmla="*/ 73 w 127"/>
                <a:gd name="T33" fmla="*/ 93 h 233"/>
                <a:gd name="T34" fmla="*/ 74 w 127"/>
                <a:gd name="T35" fmla="*/ 91 h 233"/>
                <a:gd name="T36" fmla="*/ 76 w 127"/>
                <a:gd name="T37" fmla="*/ 87 h 233"/>
                <a:gd name="T38" fmla="*/ 76 w 127"/>
                <a:gd name="T39" fmla="*/ 85 h 233"/>
                <a:gd name="T40" fmla="*/ 78 w 127"/>
                <a:gd name="T41" fmla="*/ 82 h 233"/>
                <a:gd name="T42" fmla="*/ 85 w 127"/>
                <a:gd name="T43" fmla="*/ 71 h 233"/>
                <a:gd name="T44" fmla="*/ 88 w 127"/>
                <a:gd name="T45" fmla="*/ 65 h 233"/>
                <a:gd name="T46" fmla="*/ 90 w 127"/>
                <a:gd name="T47" fmla="*/ 62 h 233"/>
                <a:gd name="T48" fmla="*/ 95 w 127"/>
                <a:gd name="T49" fmla="*/ 52 h 233"/>
                <a:gd name="T50" fmla="*/ 98 w 127"/>
                <a:gd name="T51" fmla="*/ 50 h 233"/>
                <a:gd name="T52" fmla="*/ 99 w 127"/>
                <a:gd name="T53" fmla="*/ 46 h 233"/>
                <a:gd name="T54" fmla="*/ 99 w 127"/>
                <a:gd name="T55" fmla="*/ 43 h 233"/>
                <a:gd name="T56" fmla="*/ 101 w 127"/>
                <a:gd name="T57" fmla="*/ 38 h 233"/>
                <a:gd name="T58" fmla="*/ 101 w 127"/>
                <a:gd name="T59" fmla="*/ 37 h 233"/>
                <a:gd name="T60" fmla="*/ 103 w 127"/>
                <a:gd name="T61" fmla="*/ 35 h 233"/>
                <a:gd name="T62" fmla="*/ 107 w 127"/>
                <a:gd name="T63" fmla="*/ 31 h 233"/>
                <a:gd name="T64" fmla="*/ 107 w 127"/>
                <a:gd name="T65" fmla="*/ 28 h 233"/>
                <a:gd name="T66" fmla="*/ 109 w 127"/>
                <a:gd name="T67" fmla="*/ 26 h 233"/>
                <a:gd name="T68" fmla="*/ 110 w 127"/>
                <a:gd name="T69" fmla="*/ 23 h 233"/>
                <a:gd name="T70" fmla="*/ 112 w 127"/>
                <a:gd name="T71" fmla="*/ 19 h 233"/>
                <a:gd name="T72" fmla="*/ 113 w 127"/>
                <a:gd name="T73" fmla="*/ 22 h 233"/>
                <a:gd name="T74" fmla="*/ 115 w 127"/>
                <a:gd name="T75" fmla="*/ 15 h 233"/>
                <a:gd name="T76" fmla="*/ 121 w 127"/>
                <a:gd name="T77" fmla="*/ 8 h 233"/>
                <a:gd name="T78" fmla="*/ 124 w 127"/>
                <a:gd name="T79" fmla="*/ 5 h 233"/>
                <a:gd name="T80" fmla="*/ 127 w 127"/>
                <a:gd name="T81" fmla="*/ 0 h 233"/>
                <a:gd name="T82" fmla="*/ 127 w 127"/>
                <a:gd name="T83" fmla="*/ 3 h 233"/>
                <a:gd name="T84" fmla="*/ 122 w 127"/>
                <a:gd name="T85" fmla="*/ 8 h 233"/>
                <a:gd name="T86" fmla="*/ 119 w 127"/>
                <a:gd name="T87" fmla="*/ 18 h 233"/>
                <a:gd name="T88" fmla="*/ 111 w 127"/>
                <a:gd name="T89" fmla="*/ 36 h 233"/>
                <a:gd name="T90" fmla="*/ 101 w 127"/>
                <a:gd name="T91" fmla="*/ 54 h 233"/>
                <a:gd name="T92" fmla="*/ 94 w 127"/>
                <a:gd name="T93" fmla="*/ 68 h 233"/>
                <a:gd name="T94" fmla="*/ 88 w 127"/>
                <a:gd name="T95" fmla="*/ 79 h 233"/>
                <a:gd name="T96" fmla="*/ 75 w 127"/>
                <a:gd name="T97" fmla="*/ 101 h 233"/>
                <a:gd name="T98" fmla="*/ 68 w 127"/>
                <a:gd name="T99" fmla="*/ 112 h 233"/>
                <a:gd name="T100" fmla="*/ 59 w 127"/>
                <a:gd name="T101" fmla="*/ 128 h 233"/>
                <a:gd name="T102" fmla="*/ 33 w 127"/>
                <a:gd name="T103" fmla="*/ 179 h 233"/>
                <a:gd name="T104" fmla="*/ 26 w 127"/>
                <a:gd name="T105" fmla="*/ 192 h 233"/>
                <a:gd name="T106" fmla="*/ 1 w 127"/>
                <a:gd name="T107" fmla="*/ 230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7" h="233">
                  <a:moveTo>
                    <a:pt x="1" y="230"/>
                  </a:moveTo>
                  <a:cubicBezTo>
                    <a:pt x="1" y="226"/>
                    <a:pt x="4" y="223"/>
                    <a:pt x="5" y="219"/>
                  </a:cubicBezTo>
                  <a:cubicBezTo>
                    <a:pt x="5" y="219"/>
                    <a:pt x="6" y="220"/>
                    <a:pt x="6" y="219"/>
                  </a:cubicBezTo>
                  <a:cubicBezTo>
                    <a:pt x="6" y="215"/>
                    <a:pt x="10" y="212"/>
                    <a:pt x="13" y="208"/>
                  </a:cubicBezTo>
                  <a:cubicBezTo>
                    <a:pt x="13" y="208"/>
                    <a:pt x="13" y="208"/>
                    <a:pt x="13" y="208"/>
                  </a:cubicBezTo>
                  <a:cubicBezTo>
                    <a:pt x="13" y="207"/>
                    <a:pt x="13" y="206"/>
                    <a:pt x="14" y="205"/>
                  </a:cubicBezTo>
                  <a:cubicBezTo>
                    <a:pt x="14" y="206"/>
                    <a:pt x="14" y="206"/>
                    <a:pt x="14" y="206"/>
                  </a:cubicBezTo>
                  <a:cubicBezTo>
                    <a:pt x="14" y="205"/>
                    <a:pt x="15" y="205"/>
                    <a:pt x="14" y="205"/>
                  </a:cubicBezTo>
                  <a:cubicBezTo>
                    <a:pt x="15" y="205"/>
                    <a:pt x="15" y="205"/>
                    <a:pt x="15" y="205"/>
                  </a:cubicBezTo>
                  <a:cubicBezTo>
                    <a:pt x="15" y="204"/>
                    <a:pt x="15" y="204"/>
                    <a:pt x="15" y="204"/>
                  </a:cubicBezTo>
                  <a:cubicBezTo>
                    <a:pt x="14" y="201"/>
                    <a:pt x="17" y="200"/>
                    <a:pt x="17" y="199"/>
                  </a:cubicBezTo>
                  <a:cubicBezTo>
                    <a:pt x="17" y="199"/>
                    <a:pt x="17" y="199"/>
                    <a:pt x="17" y="199"/>
                  </a:cubicBezTo>
                  <a:cubicBezTo>
                    <a:pt x="18" y="196"/>
                    <a:pt x="20" y="192"/>
                    <a:pt x="21" y="190"/>
                  </a:cubicBezTo>
                  <a:cubicBezTo>
                    <a:pt x="21" y="190"/>
                    <a:pt x="21" y="190"/>
                    <a:pt x="21" y="190"/>
                  </a:cubicBezTo>
                  <a:cubicBezTo>
                    <a:pt x="21" y="190"/>
                    <a:pt x="21" y="189"/>
                    <a:pt x="21" y="188"/>
                  </a:cubicBezTo>
                  <a:cubicBezTo>
                    <a:pt x="22" y="188"/>
                    <a:pt x="21" y="186"/>
                    <a:pt x="22" y="186"/>
                  </a:cubicBezTo>
                  <a:cubicBezTo>
                    <a:pt x="22" y="186"/>
                    <a:pt x="22" y="186"/>
                    <a:pt x="22" y="186"/>
                  </a:cubicBezTo>
                  <a:cubicBezTo>
                    <a:pt x="22" y="185"/>
                    <a:pt x="23" y="185"/>
                    <a:pt x="23" y="185"/>
                  </a:cubicBezTo>
                  <a:cubicBezTo>
                    <a:pt x="24" y="185"/>
                    <a:pt x="24" y="185"/>
                    <a:pt x="24" y="185"/>
                  </a:cubicBezTo>
                  <a:cubicBezTo>
                    <a:pt x="23" y="183"/>
                    <a:pt x="26" y="183"/>
                    <a:pt x="24" y="182"/>
                  </a:cubicBezTo>
                  <a:cubicBezTo>
                    <a:pt x="24" y="182"/>
                    <a:pt x="24" y="182"/>
                    <a:pt x="24" y="182"/>
                  </a:cubicBezTo>
                  <a:cubicBezTo>
                    <a:pt x="24" y="182"/>
                    <a:pt x="26" y="182"/>
                    <a:pt x="26" y="181"/>
                  </a:cubicBezTo>
                  <a:cubicBezTo>
                    <a:pt x="26" y="181"/>
                    <a:pt x="26" y="181"/>
                    <a:pt x="26" y="181"/>
                  </a:cubicBezTo>
                  <a:cubicBezTo>
                    <a:pt x="27" y="180"/>
                    <a:pt x="27" y="179"/>
                    <a:pt x="27" y="179"/>
                  </a:cubicBezTo>
                  <a:cubicBezTo>
                    <a:pt x="27" y="179"/>
                    <a:pt x="26" y="180"/>
                    <a:pt x="27" y="180"/>
                  </a:cubicBezTo>
                  <a:cubicBezTo>
                    <a:pt x="28" y="177"/>
                    <a:pt x="30" y="172"/>
                    <a:pt x="32" y="169"/>
                  </a:cubicBezTo>
                  <a:cubicBezTo>
                    <a:pt x="33" y="169"/>
                    <a:pt x="33" y="169"/>
                    <a:pt x="33" y="169"/>
                  </a:cubicBezTo>
                  <a:cubicBezTo>
                    <a:pt x="33" y="168"/>
                    <a:pt x="34" y="167"/>
                    <a:pt x="34" y="167"/>
                  </a:cubicBezTo>
                  <a:cubicBezTo>
                    <a:pt x="34" y="167"/>
                    <a:pt x="34" y="167"/>
                    <a:pt x="35" y="167"/>
                  </a:cubicBezTo>
                  <a:cubicBezTo>
                    <a:pt x="35" y="165"/>
                    <a:pt x="34" y="165"/>
                    <a:pt x="35" y="165"/>
                  </a:cubicBezTo>
                  <a:cubicBezTo>
                    <a:pt x="35" y="165"/>
                    <a:pt x="35" y="165"/>
                    <a:pt x="35" y="165"/>
                  </a:cubicBezTo>
                  <a:cubicBezTo>
                    <a:pt x="35" y="165"/>
                    <a:pt x="36" y="164"/>
                    <a:pt x="36" y="163"/>
                  </a:cubicBezTo>
                  <a:cubicBezTo>
                    <a:pt x="36" y="163"/>
                    <a:pt x="36" y="163"/>
                    <a:pt x="36" y="163"/>
                  </a:cubicBezTo>
                  <a:cubicBezTo>
                    <a:pt x="36" y="162"/>
                    <a:pt x="37" y="162"/>
                    <a:pt x="37" y="161"/>
                  </a:cubicBezTo>
                  <a:cubicBezTo>
                    <a:pt x="38" y="162"/>
                    <a:pt x="38" y="162"/>
                    <a:pt x="38" y="162"/>
                  </a:cubicBezTo>
                  <a:cubicBezTo>
                    <a:pt x="39" y="161"/>
                    <a:pt x="37" y="161"/>
                    <a:pt x="38" y="160"/>
                  </a:cubicBezTo>
                  <a:cubicBezTo>
                    <a:pt x="38" y="160"/>
                    <a:pt x="38" y="160"/>
                    <a:pt x="38" y="160"/>
                  </a:cubicBezTo>
                  <a:cubicBezTo>
                    <a:pt x="38" y="159"/>
                    <a:pt x="39" y="158"/>
                    <a:pt x="39" y="156"/>
                  </a:cubicBezTo>
                  <a:cubicBezTo>
                    <a:pt x="39" y="157"/>
                    <a:pt x="39" y="157"/>
                    <a:pt x="39" y="157"/>
                  </a:cubicBezTo>
                  <a:cubicBezTo>
                    <a:pt x="40" y="156"/>
                    <a:pt x="41" y="155"/>
                    <a:pt x="41" y="153"/>
                  </a:cubicBezTo>
                  <a:cubicBezTo>
                    <a:pt x="41" y="153"/>
                    <a:pt x="41" y="154"/>
                    <a:pt x="41" y="153"/>
                  </a:cubicBezTo>
                  <a:cubicBezTo>
                    <a:pt x="41" y="152"/>
                    <a:pt x="42" y="152"/>
                    <a:pt x="41" y="152"/>
                  </a:cubicBezTo>
                  <a:cubicBezTo>
                    <a:pt x="42" y="151"/>
                    <a:pt x="44" y="150"/>
                    <a:pt x="44" y="148"/>
                  </a:cubicBezTo>
                  <a:cubicBezTo>
                    <a:pt x="44" y="148"/>
                    <a:pt x="45" y="148"/>
                    <a:pt x="45" y="150"/>
                  </a:cubicBezTo>
                  <a:cubicBezTo>
                    <a:pt x="45" y="148"/>
                    <a:pt x="45" y="148"/>
                    <a:pt x="45" y="148"/>
                  </a:cubicBezTo>
                  <a:cubicBezTo>
                    <a:pt x="46" y="150"/>
                    <a:pt x="45" y="150"/>
                    <a:pt x="45" y="150"/>
                  </a:cubicBezTo>
                  <a:cubicBezTo>
                    <a:pt x="46" y="150"/>
                    <a:pt x="46" y="147"/>
                    <a:pt x="46" y="147"/>
                  </a:cubicBezTo>
                  <a:cubicBezTo>
                    <a:pt x="46" y="146"/>
                    <a:pt x="46" y="145"/>
                    <a:pt x="46" y="145"/>
                  </a:cubicBezTo>
                  <a:cubicBezTo>
                    <a:pt x="47" y="145"/>
                    <a:pt x="47" y="145"/>
                    <a:pt x="47" y="145"/>
                  </a:cubicBezTo>
                  <a:cubicBezTo>
                    <a:pt x="47" y="143"/>
                    <a:pt x="47" y="143"/>
                    <a:pt x="47" y="143"/>
                  </a:cubicBezTo>
                  <a:cubicBezTo>
                    <a:pt x="47" y="142"/>
                    <a:pt x="47" y="143"/>
                    <a:pt x="47" y="142"/>
                  </a:cubicBezTo>
                  <a:cubicBezTo>
                    <a:pt x="47" y="142"/>
                    <a:pt x="47" y="142"/>
                    <a:pt x="47" y="142"/>
                  </a:cubicBezTo>
                  <a:cubicBezTo>
                    <a:pt x="47" y="142"/>
                    <a:pt x="48" y="140"/>
                    <a:pt x="48" y="140"/>
                  </a:cubicBezTo>
                  <a:cubicBezTo>
                    <a:pt x="48" y="140"/>
                    <a:pt x="48" y="141"/>
                    <a:pt x="48" y="141"/>
                  </a:cubicBezTo>
                  <a:cubicBezTo>
                    <a:pt x="48" y="140"/>
                    <a:pt x="48" y="140"/>
                    <a:pt x="49" y="138"/>
                  </a:cubicBezTo>
                  <a:cubicBezTo>
                    <a:pt x="49" y="138"/>
                    <a:pt x="49" y="138"/>
                    <a:pt x="49" y="138"/>
                  </a:cubicBezTo>
                  <a:cubicBezTo>
                    <a:pt x="49" y="138"/>
                    <a:pt x="49" y="138"/>
                    <a:pt x="48" y="138"/>
                  </a:cubicBezTo>
                  <a:cubicBezTo>
                    <a:pt x="48" y="138"/>
                    <a:pt x="49" y="138"/>
                    <a:pt x="48" y="138"/>
                  </a:cubicBezTo>
                  <a:cubicBezTo>
                    <a:pt x="48" y="138"/>
                    <a:pt x="48" y="137"/>
                    <a:pt x="49" y="136"/>
                  </a:cubicBezTo>
                  <a:cubicBezTo>
                    <a:pt x="49" y="137"/>
                    <a:pt x="49" y="137"/>
                    <a:pt x="49" y="137"/>
                  </a:cubicBezTo>
                  <a:cubicBezTo>
                    <a:pt x="49" y="135"/>
                    <a:pt x="50" y="134"/>
                    <a:pt x="50" y="133"/>
                  </a:cubicBezTo>
                  <a:cubicBezTo>
                    <a:pt x="50" y="134"/>
                    <a:pt x="50" y="134"/>
                    <a:pt x="50" y="134"/>
                  </a:cubicBezTo>
                  <a:cubicBezTo>
                    <a:pt x="51" y="133"/>
                    <a:pt x="51" y="132"/>
                    <a:pt x="53" y="130"/>
                  </a:cubicBezTo>
                  <a:cubicBezTo>
                    <a:pt x="53" y="130"/>
                    <a:pt x="53" y="130"/>
                    <a:pt x="53" y="130"/>
                  </a:cubicBezTo>
                  <a:cubicBezTo>
                    <a:pt x="53" y="129"/>
                    <a:pt x="54" y="129"/>
                    <a:pt x="54" y="129"/>
                  </a:cubicBezTo>
                  <a:cubicBezTo>
                    <a:pt x="54" y="128"/>
                    <a:pt x="54" y="128"/>
                    <a:pt x="54" y="128"/>
                  </a:cubicBezTo>
                  <a:cubicBezTo>
                    <a:pt x="54" y="128"/>
                    <a:pt x="54" y="128"/>
                    <a:pt x="54" y="128"/>
                  </a:cubicBezTo>
                  <a:cubicBezTo>
                    <a:pt x="54" y="127"/>
                    <a:pt x="54" y="125"/>
                    <a:pt x="55" y="125"/>
                  </a:cubicBezTo>
                  <a:cubicBezTo>
                    <a:pt x="55" y="124"/>
                    <a:pt x="55" y="123"/>
                    <a:pt x="55" y="123"/>
                  </a:cubicBezTo>
                  <a:cubicBezTo>
                    <a:pt x="56" y="123"/>
                    <a:pt x="56" y="123"/>
                    <a:pt x="56" y="123"/>
                  </a:cubicBezTo>
                  <a:cubicBezTo>
                    <a:pt x="56" y="123"/>
                    <a:pt x="56" y="121"/>
                    <a:pt x="57" y="121"/>
                  </a:cubicBezTo>
                  <a:cubicBezTo>
                    <a:pt x="57" y="120"/>
                    <a:pt x="56" y="125"/>
                    <a:pt x="56" y="124"/>
                  </a:cubicBezTo>
                  <a:cubicBezTo>
                    <a:pt x="56" y="124"/>
                    <a:pt x="56" y="121"/>
                    <a:pt x="56" y="123"/>
                  </a:cubicBezTo>
                  <a:cubicBezTo>
                    <a:pt x="57" y="121"/>
                    <a:pt x="57" y="120"/>
                    <a:pt x="57" y="120"/>
                  </a:cubicBezTo>
                  <a:cubicBezTo>
                    <a:pt x="57" y="120"/>
                    <a:pt x="58" y="121"/>
                    <a:pt x="58" y="120"/>
                  </a:cubicBezTo>
                  <a:cubicBezTo>
                    <a:pt x="58" y="119"/>
                    <a:pt x="58" y="120"/>
                    <a:pt x="58" y="119"/>
                  </a:cubicBezTo>
                  <a:cubicBezTo>
                    <a:pt x="58" y="118"/>
                    <a:pt x="58" y="118"/>
                    <a:pt x="58" y="118"/>
                  </a:cubicBezTo>
                  <a:cubicBezTo>
                    <a:pt x="58" y="118"/>
                    <a:pt x="59" y="118"/>
                    <a:pt x="58" y="118"/>
                  </a:cubicBezTo>
                  <a:cubicBezTo>
                    <a:pt x="59" y="118"/>
                    <a:pt x="59" y="117"/>
                    <a:pt x="59" y="118"/>
                  </a:cubicBezTo>
                  <a:cubicBezTo>
                    <a:pt x="60" y="118"/>
                    <a:pt x="60" y="118"/>
                    <a:pt x="60" y="118"/>
                  </a:cubicBezTo>
                  <a:cubicBezTo>
                    <a:pt x="60" y="117"/>
                    <a:pt x="60" y="117"/>
                    <a:pt x="60" y="117"/>
                  </a:cubicBezTo>
                  <a:cubicBezTo>
                    <a:pt x="60" y="117"/>
                    <a:pt x="60" y="117"/>
                    <a:pt x="60" y="117"/>
                  </a:cubicBezTo>
                  <a:cubicBezTo>
                    <a:pt x="59" y="116"/>
                    <a:pt x="60" y="116"/>
                    <a:pt x="60" y="115"/>
                  </a:cubicBezTo>
                  <a:cubicBezTo>
                    <a:pt x="61" y="114"/>
                    <a:pt x="61" y="112"/>
                    <a:pt x="62" y="112"/>
                  </a:cubicBezTo>
                  <a:cubicBezTo>
                    <a:pt x="62" y="111"/>
                    <a:pt x="62" y="111"/>
                    <a:pt x="63" y="110"/>
                  </a:cubicBezTo>
                  <a:cubicBezTo>
                    <a:pt x="63" y="111"/>
                    <a:pt x="63" y="111"/>
                    <a:pt x="63" y="111"/>
                  </a:cubicBezTo>
                  <a:cubicBezTo>
                    <a:pt x="63" y="110"/>
                    <a:pt x="63" y="110"/>
                    <a:pt x="63" y="110"/>
                  </a:cubicBezTo>
                  <a:cubicBezTo>
                    <a:pt x="63" y="110"/>
                    <a:pt x="64" y="109"/>
                    <a:pt x="65" y="109"/>
                  </a:cubicBezTo>
                  <a:cubicBezTo>
                    <a:pt x="65" y="108"/>
                    <a:pt x="64" y="108"/>
                    <a:pt x="64" y="108"/>
                  </a:cubicBezTo>
                  <a:cubicBezTo>
                    <a:pt x="65" y="108"/>
                    <a:pt x="65" y="106"/>
                    <a:pt x="66" y="105"/>
                  </a:cubicBezTo>
                  <a:cubicBezTo>
                    <a:pt x="66" y="106"/>
                    <a:pt x="66" y="107"/>
                    <a:pt x="66" y="106"/>
                  </a:cubicBezTo>
                  <a:cubicBezTo>
                    <a:pt x="68" y="106"/>
                    <a:pt x="66" y="105"/>
                    <a:pt x="67" y="104"/>
                  </a:cubicBezTo>
                  <a:cubicBezTo>
                    <a:pt x="66" y="104"/>
                    <a:pt x="66" y="104"/>
                    <a:pt x="66" y="104"/>
                  </a:cubicBezTo>
                  <a:cubicBezTo>
                    <a:pt x="67" y="104"/>
                    <a:pt x="67" y="102"/>
                    <a:pt x="68" y="103"/>
                  </a:cubicBezTo>
                  <a:cubicBezTo>
                    <a:pt x="67" y="102"/>
                    <a:pt x="68" y="102"/>
                    <a:pt x="68" y="101"/>
                  </a:cubicBezTo>
                  <a:cubicBezTo>
                    <a:pt x="68" y="100"/>
                    <a:pt x="68" y="98"/>
                    <a:pt x="71" y="98"/>
                  </a:cubicBezTo>
                  <a:cubicBezTo>
                    <a:pt x="71" y="98"/>
                    <a:pt x="72" y="97"/>
                    <a:pt x="71" y="97"/>
                  </a:cubicBezTo>
                  <a:cubicBezTo>
                    <a:pt x="71" y="98"/>
                    <a:pt x="71" y="98"/>
                    <a:pt x="71" y="98"/>
                  </a:cubicBezTo>
                  <a:cubicBezTo>
                    <a:pt x="71" y="97"/>
                    <a:pt x="71" y="97"/>
                    <a:pt x="71" y="97"/>
                  </a:cubicBezTo>
                  <a:cubicBezTo>
                    <a:pt x="71" y="97"/>
                    <a:pt x="71" y="97"/>
                    <a:pt x="72" y="97"/>
                  </a:cubicBezTo>
                  <a:cubicBezTo>
                    <a:pt x="73" y="97"/>
                    <a:pt x="71" y="96"/>
                    <a:pt x="72" y="93"/>
                  </a:cubicBezTo>
                  <a:cubicBezTo>
                    <a:pt x="72" y="94"/>
                    <a:pt x="73" y="94"/>
                    <a:pt x="73" y="93"/>
                  </a:cubicBezTo>
                  <a:cubicBezTo>
                    <a:pt x="73" y="92"/>
                    <a:pt x="73" y="92"/>
                    <a:pt x="73" y="92"/>
                  </a:cubicBezTo>
                  <a:cubicBezTo>
                    <a:pt x="73" y="91"/>
                    <a:pt x="74" y="92"/>
                    <a:pt x="74" y="92"/>
                  </a:cubicBezTo>
                  <a:cubicBezTo>
                    <a:pt x="74" y="91"/>
                    <a:pt x="74" y="91"/>
                    <a:pt x="74" y="91"/>
                  </a:cubicBezTo>
                  <a:cubicBezTo>
                    <a:pt x="74" y="91"/>
                    <a:pt x="74" y="91"/>
                    <a:pt x="74" y="91"/>
                  </a:cubicBezTo>
                  <a:cubicBezTo>
                    <a:pt x="74" y="91"/>
                    <a:pt x="74" y="91"/>
                    <a:pt x="74" y="91"/>
                  </a:cubicBezTo>
                  <a:cubicBezTo>
                    <a:pt x="74" y="91"/>
                    <a:pt x="74" y="91"/>
                    <a:pt x="74" y="91"/>
                  </a:cubicBezTo>
                  <a:cubicBezTo>
                    <a:pt x="75" y="91"/>
                    <a:pt x="75" y="90"/>
                    <a:pt x="75" y="90"/>
                  </a:cubicBezTo>
                  <a:cubicBezTo>
                    <a:pt x="75" y="90"/>
                    <a:pt x="74" y="90"/>
                    <a:pt x="74" y="91"/>
                  </a:cubicBezTo>
                  <a:cubicBezTo>
                    <a:pt x="74" y="90"/>
                    <a:pt x="74" y="90"/>
                    <a:pt x="74" y="89"/>
                  </a:cubicBezTo>
                  <a:cubicBezTo>
                    <a:pt x="74" y="90"/>
                    <a:pt x="75" y="89"/>
                    <a:pt x="75" y="88"/>
                  </a:cubicBezTo>
                  <a:cubicBezTo>
                    <a:pt x="75" y="88"/>
                    <a:pt x="75" y="88"/>
                    <a:pt x="75" y="88"/>
                  </a:cubicBezTo>
                  <a:cubicBezTo>
                    <a:pt x="75" y="88"/>
                    <a:pt x="75" y="87"/>
                    <a:pt x="76" y="87"/>
                  </a:cubicBezTo>
                  <a:cubicBezTo>
                    <a:pt x="76" y="88"/>
                    <a:pt x="75" y="88"/>
                    <a:pt x="75" y="88"/>
                  </a:cubicBezTo>
                  <a:cubicBezTo>
                    <a:pt x="76" y="88"/>
                    <a:pt x="76" y="88"/>
                    <a:pt x="76" y="87"/>
                  </a:cubicBezTo>
                  <a:cubicBezTo>
                    <a:pt x="76" y="87"/>
                    <a:pt x="75" y="87"/>
                    <a:pt x="76" y="85"/>
                  </a:cubicBezTo>
                  <a:cubicBezTo>
                    <a:pt x="76" y="87"/>
                    <a:pt x="76" y="87"/>
                    <a:pt x="76" y="87"/>
                  </a:cubicBezTo>
                  <a:cubicBezTo>
                    <a:pt x="77" y="85"/>
                    <a:pt x="77" y="85"/>
                    <a:pt x="77" y="85"/>
                  </a:cubicBezTo>
                  <a:cubicBezTo>
                    <a:pt x="76" y="85"/>
                    <a:pt x="76" y="85"/>
                    <a:pt x="76" y="85"/>
                  </a:cubicBezTo>
                  <a:cubicBezTo>
                    <a:pt x="76" y="85"/>
                    <a:pt x="76" y="85"/>
                    <a:pt x="77" y="85"/>
                  </a:cubicBezTo>
                  <a:cubicBezTo>
                    <a:pt x="76" y="84"/>
                    <a:pt x="77" y="84"/>
                    <a:pt x="77" y="84"/>
                  </a:cubicBezTo>
                  <a:cubicBezTo>
                    <a:pt x="77" y="84"/>
                    <a:pt x="77" y="84"/>
                    <a:pt x="78" y="83"/>
                  </a:cubicBezTo>
                  <a:cubicBezTo>
                    <a:pt x="78" y="83"/>
                    <a:pt x="78" y="83"/>
                    <a:pt x="78" y="83"/>
                  </a:cubicBezTo>
                  <a:cubicBezTo>
                    <a:pt x="78" y="82"/>
                    <a:pt x="78" y="82"/>
                    <a:pt x="78" y="82"/>
                  </a:cubicBezTo>
                  <a:cubicBezTo>
                    <a:pt x="78" y="82"/>
                    <a:pt x="78" y="82"/>
                    <a:pt x="78" y="82"/>
                  </a:cubicBezTo>
                  <a:cubicBezTo>
                    <a:pt x="80" y="81"/>
                    <a:pt x="80" y="81"/>
                    <a:pt x="80" y="80"/>
                  </a:cubicBezTo>
                  <a:cubicBezTo>
                    <a:pt x="80" y="80"/>
                    <a:pt x="81" y="81"/>
                    <a:pt x="81" y="80"/>
                  </a:cubicBezTo>
                  <a:cubicBezTo>
                    <a:pt x="81" y="79"/>
                    <a:pt x="81" y="79"/>
                    <a:pt x="81" y="79"/>
                  </a:cubicBezTo>
                  <a:cubicBezTo>
                    <a:pt x="81" y="78"/>
                    <a:pt x="81" y="76"/>
                    <a:pt x="82" y="75"/>
                  </a:cubicBezTo>
                  <a:cubicBezTo>
                    <a:pt x="82" y="75"/>
                    <a:pt x="82" y="75"/>
                    <a:pt x="82" y="75"/>
                  </a:cubicBezTo>
                  <a:cubicBezTo>
                    <a:pt x="83" y="73"/>
                    <a:pt x="83" y="71"/>
                    <a:pt x="85" y="71"/>
                  </a:cubicBezTo>
                  <a:cubicBezTo>
                    <a:pt x="85" y="71"/>
                    <a:pt x="85" y="71"/>
                    <a:pt x="86" y="71"/>
                  </a:cubicBezTo>
                  <a:cubicBezTo>
                    <a:pt x="86" y="70"/>
                    <a:pt x="86" y="71"/>
                    <a:pt x="86" y="70"/>
                  </a:cubicBezTo>
                  <a:cubicBezTo>
                    <a:pt x="85" y="70"/>
                    <a:pt x="85" y="70"/>
                    <a:pt x="85" y="70"/>
                  </a:cubicBezTo>
                  <a:cubicBezTo>
                    <a:pt x="85" y="68"/>
                    <a:pt x="86" y="67"/>
                    <a:pt x="87" y="66"/>
                  </a:cubicBezTo>
                  <a:cubicBezTo>
                    <a:pt x="86" y="66"/>
                    <a:pt x="86" y="66"/>
                    <a:pt x="86" y="66"/>
                  </a:cubicBezTo>
                  <a:cubicBezTo>
                    <a:pt x="87" y="66"/>
                    <a:pt x="88" y="66"/>
                    <a:pt x="88" y="65"/>
                  </a:cubicBezTo>
                  <a:cubicBezTo>
                    <a:pt x="87" y="65"/>
                    <a:pt x="87" y="65"/>
                    <a:pt x="87" y="65"/>
                  </a:cubicBezTo>
                  <a:cubicBezTo>
                    <a:pt x="88" y="64"/>
                    <a:pt x="88" y="64"/>
                    <a:pt x="88" y="64"/>
                  </a:cubicBezTo>
                  <a:cubicBezTo>
                    <a:pt x="88" y="64"/>
                    <a:pt x="87" y="64"/>
                    <a:pt x="88" y="64"/>
                  </a:cubicBezTo>
                  <a:cubicBezTo>
                    <a:pt x="88" y="64"/>
                    <a:pt x="88" y="64"/>
                    <a:pt x="88" y="64"/>
                  </a:cubicBezTo>
                  <a:cubicBezTo>
                    <a:pt x="88" y="64"/>
                    <a:pt x="88" y="62"/>
                    <a:pt x="89" y="62"/>
                  </a:cubicBezTo>
                  <a:cubicBezTo>
                    <a:pt x="90" y="62"/>
                    <a:pt x="90" y="62"/>
                    <a:pt x="90" y="62"/>
                  </a:cubicBezTo>
                  <a:cubicBezTo>
                    <a:pt x="90" y="61"/>
                    <a:pt x="90" y="61"/>
                    <a:pt x="89" y="61"/>
                  </a:cubicBezTo>
                  <a:cubicBezTo>
                    <a:pt x="90" y="59"/>
                    <a:pt x="91" y="59"/>
                    <a:pt x="92" y="59"/>
                  </a:cubicBezTo>
                  <a:cubicBezTo>
                    <a:pt x="91" y="57"/>
                    <a:pt x="93" y="54"/>
                    <a:pt x="94" y="52"/>
                  </a:cubicBezTo>
                  <a:cubicBezTo>
                    <a:pt x="94" y="52"/>
                    <a:pt x="94" y="52"/>
                    <a:pt x="94" y="52"/>
                  </a:cubicBezTo>
                  <a:cubicBezTo>
                    <a:pt x="94" y="52"/>
                    <a:pt x="94" y="52"/>
                    <a:pt x="94" y="51"/>
                  </a:cubicBezTo>
                  <a:cubicBezTo>
                    <a:pt x="94" y="52"/>
                    <a:pt x="94" y="51"/>
                    <a:pt x="95" y="52"/>
                  </a:cubicBezTo>
                  <a:cubicBezTo>
                    <a:pt x="95" y="51"/>
                    <a:pt x="95" y="50"/>
                    <a:pt x="95" y="50"/>
                  </a:cubicBezTo>
                  <a:cubicBezTo>
                    <a:pt x="94" y="49"/>
                    <a:pt x="95" y="50"/>
                    <a:pt x="94" y="50"/>
                  </a:cubicBezTo>
                  <a:cubicBezTo>
                    <a:pt x="94" y="50"/>
                    <a:pt x="95" y="49"/>
                    <a:pt x="95" y="48"/>
                  </a:cubicBezTo>
                  <a:cubicBezTo>
                    <a:pt x="97" y="49"/>
                    <a:pt x="97" y="49"/>
                    <a:pt x="97" y="49"/>
                  </a:cubicBezTo>
                  <a:cubicBezTo>
                    <a:pt x="97" y="48"/>
                    <a:pt x="97" y="48"/>
                    <a:pt x="97" y="48"/>
                  </a:cubicBezTo>
                  <a:cubicBezTo>
                    <a:pt x="98" y="48"/>
                    <a:pt x="97" y="51"/>
                    <a:pt x="98" y="50"/>
                  </a:cubicBezTo>
                  <a:cubicBezTo>
                    <a:pt x="99" y="50"/>
                    <a:pt x="99" y="50"/>
                    <a:pt x="99" y="50"/>
                  </a:cubicBezTo>
                  <a:cubicBezTo>
                    <a:pt x="100" y="50"/>
                    <a:pt x="99" y="52"/>
                    <a:pt x="100" y="50"/>
                  </a:cubicBezTo>
                  <a:cubicBezTo>
                    <a:pt x="100" y="50"/>
                    <a:pt x="99" y="49"/>
                    <a:pt x="98" y="49"/>
                  </a:cubicBezTo>
                  <a:cubicBezTo>
                    <a:pt x="99" y="48"/>
                    <a:pt x="97" y="48"/>
                    <a:pt x="98" y="47"/>
                  </a:cubicBezTo>
                  <a:cubicBezTo>
                    <a:pt x="98" y="47"/>
                    <a:pt x="97" y="48"/>
                    <a:pt x="98" y="48"/>
                  </a:cubicBezTo>
                  <a:cubicBezTo>
                    <a:pt x="99" y="47"/>
                    <a:pt x="98" y="46"/>
                    <a:pt x="99" y="46"/>
                  </a:cubicBezTo>
                  <a:cubicBezTo>
                    <a:pt x="98" y="46"/>
                    <a:pt x="98" y="46"/>
                    <a:pt x="98" y="45"/>
                  </a:cubicBezTo>
                  <a:cubicBezTo>
                    <a:pt x="99" y="45"/>
                    <a:pt x="98" y="46"/>
                    <a:pt x="99" y="45"/>
                  </a:cubicBezTo>
                  <a:cubicBezTo>
                    <a:pt x="99" y="45"/>
                    <a:pt x="99" y="44"/>
                    <a:pt x="98" y="44"/>
                  </a:cubicBezTo>
                  <a:cubicBezTo>
                    <a:pt x="98" y="44"/>
                    <a:pt x="99" y="44"/>
                    <a:pt x="99" y="44"/>
                  </a:cubicBezTo>
                  <a:cubicBezTo>
                    <a:pt x="99" y="44"/>
                    <a:pt x="99" y="44"/>
                    <a:pt x="100" y="44"/>
                  </a:cubicBezTo>
                  <a:cubicBezTo>
                    <a:pt x="100" y="44"/>
                    <a:pt x="100" y="43"/>
                    <a:pt x="99" y="43"/>
                  </a:cubicBezTo>
                  <a:cubicBezTo>
                    <a:pt x="100" y="43"/>
                    <a:pt x="100" y="43"/>
                    <a:pt x="100" y="43"/>
                  </a:cubicBezTo>
                  <a:cubicBezTo>
                    <a:pt x="101" y="43"/>
                    <a:pt x="100" y="41"/>
                    <a:pt x="101" y="41"/>
                  </a:cubicBezTo>
                  <a:cubicBezTo>
                    <a:pt x="100" y="41"/>
                    <a:pt x="100" y="41"/>
                    <a:pt x="100" y="41"/>
                  </a:cubicBezTo>
                  <a:cubicBezTo>
                    <a:pt x="101" y="41"/>
                    <a:pt x="101" y="40"/>
                    <a:pt x="101" y="40"/>
                  </a:cubicBezTo>
                  <a:cubicBezTo>
                    <a:pt x="101" y="40"/>
                    <a:pt x="101" y="38"/>
                    <a:pt x="101" y="39"/>
                  </a:cubicBezTo>
                  <a:cubicBezTo>
                    <a:pt x="101" y="39"/>
                    <a:pt x="102" y="38"/>
                    <a:pt x="101" y="38"/>
                  </a:cubicBezTo>
                  <a:cubicBezTo>
                    <a:pt x="101" y="38"/>
                    <a:pt x="101" y="39"/>
                    <a:pt x="101" y="39"/>
                  </a:cubicBezTo>
                  <a:cubicBezTo>
                    <a:pt x="101" y="39"/>
                    <a:pt x="101" y="38"/>
                    <a:pt x="101" y="37"/>
                  </a:cubicBezTo>
                  <a:cubicBezTo>
                    <a:pt x="101" y="37"/>
                    <a:pt x="101" y="37"/>
                    <a:pt x="101" y="37"/>
                  </a:cubicBezTo>
                  <a:cubicBezTo>
                    <a:pt x="101" y="37"/>
                    <a:pt x="101" y="37"/>
                    <a:pt x="101" y="37"/>
                  </a:cubicBezTo>
                  <a:cubicBezTo>
                    <a:pt x="101" y="37"/>
                    <a:pt x="101" y="37"/>
                    <a:pt x="102" y="37"/>
                  </a:cubicBezTo>
                  <a:cubicBezTo>
                    <a:pt x="101" y="37"/>
                    <a:pt x="101" y="37"/>
                    <a:pt x="101" y="37"/>
                  </a:cubicBezTo>
                  <a:cubicBezTo>
                    <a:pt x="101" y="36"/>
                    <a:pt x="102" y="37"/>
                    <a:pt x="103" y="36"/>
                  </a:cubicBezTo>
                  <a:cubicBezTo>
                    <a:pt x="103" y="37"/>
                    <a:pt x="103" y="37"/>
                    <a:pt x="103" y="37"/>
                  </a:cubicBezTo>
                  <a:cubicBezTo>
                    <a:pt x="103" y="37"/>
                    <a:pt x="103" y="37"/>
                    <a:pt x="103" y="36"/>
                  </a:cubicBezTo>
                  <a:cubicBezTo>
                    <a:pt x="103" y="36"/>
                    <a:pt x="103" y="35"/>
                    <a:pt x="102" y="35"/>
                  </a:cubicBezTo>
                  <a:cubicBezTo>
                    <a:pt x="102" y="34"/>
                    <a:pt x="103" y="35"/>
                    <a:pt x="103" y="34"/>
                  </a:cubicBezTo>
                  <a:cubicBezTo>
                    <a:pt x="103" y="35"/>
                    <a:pt x="103" y="35"/>
                    <a:pt x="103" y="35"/>
                  </a:cubicBezTo>
                  <a:cubicBezTo>
                    <a:pt x="104" y="35"/>
                    <a:pt x="104" y="35"/>
                    <a:pt x="104" y="35"/>
                  </a:cubicBezTo>
                  <a:cubicBezTo>
                    <a:pt x="104" y="34"/>
                    <a:pt x="104" y="32"/>
                    <a:pt x="103" y="34"/>
                  </a:cubicBezTo>
                  <a:cubicBezTo>
                    <a:pt x="104" y="32"/>
                    <a:pt x="104" y="32"/>
                    <a:pt x="104" y="32"/>
                  </a:cubicBezTo>
                  <a:cubicBezTo>
                    <a:pt x="105" y="31"/>
                    <a:pt x="104" y="32"/>
                    <a:pt x="104" y="31"/>
                  </a:cubicBezTo>
                  <a:cubicBezTo>
                    <a:pt x="104" y="31"/>
                    <a:pt x="105" y="31"/>
                    <a:pt x="107" y="31"/>
                  </a:cubicBezTo>
                  <a:cubicBezTo>
                    <a:pt x="107" y="31"/>
                    <a:pt x="107" y="31"/>
                    <a:pt x="107" y="31"/>
                  </a:cubicBezTo>
                  <a:cubicBezTo>
                    <a:pt x="107" y="31"/>
                    <a:pt x="107" y="31"/>
                    <a:pt x="107" y="31"/>
                  </a:cubicBezTo>
                  <a:cubicBezTo>
                    <a:pt x="107" y="32"/>
                    <a:pt x="107" y="31"/>
                    <a:pt x="108" y="32"/>
                  </a:cubicBezTo>
                  <a:cubicBezTo>
                    <a:pt x="108" y="31"/>
                    <a:pt x="108" y="31"/>
                    <a:pt x="108" y="31"/>
                  </a:cubicBezTo>
                  <a:cubicBezTo>
                    <a:pt x="107" y="31"/>
                    <a:pt x="107" y="30"/>
                    <a:pt x="107" y="29"/>
                  </a:cubicBezTo>
                  <a:cubicBezTo>
                    <a:pt x="107" y="28"/>
                    <a:pt x="109" y="30"/>
                    <a:pt x="108" y="28"/>
                  </a:cubicBezTo>
                  <a:cubicBezTo>
                    <a:pt x="108" y="28"/>
                    <a:pt x="107" y="27"/>
                    <a:pt x="107" y="28"/>
                  </a:cubicBezTo>
                  <a:cubicBezTo>
                    <a:pt x="108" y="27"/>
                    <a:pt x="107" y="27"/>
                    <a:pt x="107" y="26"/>
                  </a:cubicBezTo>
                  <a:cubicBezTo>
                    <a:pt x="107" y="27"/>
                    <a:pt x="109" y="26"/>
                    <a:pt x="109" y="27"/>
                  </a:cubicBezTo>
                  <a:cubicBezTo>
                    <a:pt x="108" y="27"/>
                    <a:pt x="108" y="28"/>
                    <a:pt x="108" y="28"/>
                  </a:cubicBezTo>
                  <a:cubicBezTo>
                    <a:pt x="109" y="28"/>
                    <a:pt x="109" y="28"/>
                    <a:pt x="109" y="28"/>
                  </a:cubicBezTo>
                  <a:cubicBezTo>
                    <a:pt x="110" y="27"/>
                    <a:pt x="110" y="26"/>
                    <a:pt x="109" y="26"/>
                  </a:cubicBezTo>
                  <a:cubicBezTo>
                    <a:pt x="109" y="26"/>
                    <a:pt x="109" y="27"/>
                    <a:pt x="109" y="26"/>
                  </a:cubicBezTo>
                  <a:cubicBezTo>
                    <a:pt x="109" y="25"/>
                    <a:pt x="110" y="26"/>
                    <a:pt x="109" y="25"/>
                  </a:cubicBezTo>
                  <a:cubicBezTo>
                    <a:pt x="108" y="25"/>
                    <a:pt x="108" y="25"/>
                    <a:pt x="108" y="25"/>
                  </a:cubicBezTo>
                  <a:cubicBezTo>
                    <a:pt x="108" y="24"/>
                    <a:pt x="108" y="24"/>
                    <a:pt x="108" y="24"/>
                  </a:cubicBezTo>
                  <a:cubicBezTo>
                    <a:pt x="108" y="24"/>
                    <a:pt x="108" y="24"/>
                    <a:pt x="108" y="24"/>
                  </a:cubicBezTo>
                  <a:cubicBezTo>
                    <a:pt x="109" y="23"/>
                    <a:pt x="108" y="24"/>
                    <a:pt x="109" y="23"/>
                  </a:cubicBezTo>
                  <a:cubicBezTo>
                    <a:pt x="110" y="23"/>
                    <a:pt x="110" y="23"/>
                    <a:pt x="110" y="23"/>
                  </a:cubicBezTo>
                  <a:cubicBezTo>
                    <a:pt x="110" y="23"/>
                    <a:pt x="109" y="24"/>
                    <a:pt x="110" y="24"/>
                  </a:cubicBezTo>
                  <a:cubicBezTo>
                    <a:pt x="110" y="23"/>
                    <a:pt x="110" y="23"/>
                    <a:pt x="110" y="23"/>
                  </a:cubicBezTo>
                  <a:cubicBezTo>
                    <a:pt x="110" y="23"/>
                    <a:pt x="110" y="23"/>
                    <a:pt x="110" y="23"/>
                  </a:cubicBezTo>
                  <a:cubicBezTo>
                    <a:pt x="110" y="23"/>
                    <a:pt x="112" y="24"/>
                    <a:pt x="112" y="22"/>
                  </a:cubicBezTo>
                  <a:cubicBezTo>
                    <a:pt x="112" y="21"/>
                    <a:pt x="111" y="22"/>
                    <a:pt x="111" y="22"/>
                  </a:cubicBezTo>
                  <a:cubicBezTo>
                    <a:pt x="112" y="20"/>
                    <a:pt x="111" y="20"/>
                    <a:pt x="112" y="19"/>
                  </a:cubicBezTo>
                  <a:cubicBezTo>
                    <a:pt x="112" y="20"/>
                    <a:pt x="113" y="18"/>
                    <a:pt x="113" y="19"/>
                  </a:cubicBezTo>
                  <a:cubicBezTo>
                    <a:pt x="112" y="19"/>
                    <a:pt x="111" y="21"/>
                    <a:pt x="112" y="22"/>
                  </a:cubicBezTo>
                  <a:cubicBezTo>
                    <a:pt x="113" y="22"/>
                    <a:pt x="111" y="22"/>
                    <a:pt x="112" y="23"/>
                  </a:cubicBezTo>
                  <a:cubicBezTo>
                    <a:pt x="112" y="22"/>
                    <a:pt x="113" y="23"/>
                    <a:pt x="114" y="23"/>
                  </a:cubicBezTo>
                  <a:cubicBezTo>
                    <a:pt x="114" y="22"/>
                    <a:pt x="114" y="22"/>
                    <a:pt x="114" y="22"/>
                  </a:cubicBezTo>
                  <a:cubicBezTo>
                    <a:pt x="113" y="22"/>
                    <a:pt x="113" y="22"/>
                    <a:pt x="113" y="22"/>
                  </a:cubicBezTo>
                  <a:cubicBezTo>
                    <a:pt x="113" y="21"/>
                    <a:pt x="114" y="20"/>
                    <a:pt x="114" y="19"/>
                  </a:cubicBezTo>
                  <a:cubicBezTo>
                    <a:pt x="114" y="19"/>
                    <a:pt x="114" y="19"/>
                    <a:pt x="114" y="19"/>
                  </a:cubicBezTo>
                  <a:cubicBezTo>
                    <a:pt x="115" y="18"/>
                    <a:pt x="116" y="17"/>
                    <a:pt x="116" y="17"/>
                  </a:cubicBezTo>
                  <a:cubicBezTo>
                    <a:pt x="115" y="17"/>
                    <a:pt x="117" y="14"/>
                    <a:pt x="116" y="14"/>
                  </a:cubicBezTo>
                  <a:cubicBezTo>
                    <a:pt x="115" y="15"/>
                    <a:pt x="115" y="15"/>
                    <a:pt x="114" y="15"/>
                  </a:cubicBezTo>
                  <a:cubicBezTo>
                    <a:pt x="115" y="14"/>
                    <a:pt x="115" y="15"/>
                    <a:pt x="115" y="15"/>
                  </a:cubicBezTo>
                  <a:cubicBezTo>
                    <a:pt x="115" y="14"/>
                    <a:pt x="116" y="14"/>
                    <a:pt x="116" y="14"/>
                  </a:cubicBezTo>
                  <a:cubicBezTo>
                    <a:pt x="115" y="15"/>
                    <a:pt x="117" y="14"/>
                    <a:pt x="117" y="15"/>
                  </a:cubicBezTo>
                  <a:cubicBezTo>
                    <a:pt x="117" y="14"/>
                    <a:pt x="118" y="15"/>
                    <a:pt x="118" y="14"/>
                  </a:cubicBezTo>
                  <a:cubicBezTo>
                    <a:pt x="118" y="13"/>
                    <a:pt x="118" y="12"/>
                    <a:pt x="119" y="11"/>
                  </a:cubicBezTo>
                  <a:cubicBezTo>
                    <a:pt x="120" y="11"/>
                    <a:pt x="120" y="9"/>
                    <a:pt x="121" y="8"/>
                  </a:cubicBezTo>
                  <a:cubicBezTo>
                    <a:pt x="121" y="8"/>
                    <a:pt x="121" y="9"/>
                    <a:pt x="121" y="8"/>
                  </a:cubicBezTo>
                  <a:cubicBezTo>
                    <a:pt x="122" y="8"/>
                    <a:pt x="121" y="8"/>
                    <a:pt x="121" y="8"/>
                  </a:cubicBezTo>
                  <a:cubicBezTo>
                    <a:pt x="121" y="8"/>
                    <a:pt x="121" y="8"/>
                    <a:pt x="121" y="8"/>
                  </a:cubicBezTo>
                  <a:cubicBezTo>
                    <a:pt x="121" y="7"/>
                    <a:pt x="124" y="5"/>
                    <a:pt x="122" y="4"/>
                  </a:cubicBezTo>
                  <a:cubicBezTo>
                    <a:pt x="124" y="5"/>
                    <a:pt x="124" y="5"/>
                    <a:pt x="124" y="5"/>
                  </a:cubicBezTo>
                  <a:cubicBezTo>
                    <a:pt x="124" y="5"/>
                    <a:pt x="124" y="5"/>
                    <a:pt x="124" y="5"/>
                  </a:cubicBezTo>
                  <a:cubicBezTo>
                    <a:pt x="124" y="5"/>
                    <a:pt x="124" y="5"/>
                    <a:pt x="124" y="5"/>
                  </a:cubicBezTo>
                  <a:cubicBezTo>
                    <a:pt x="125" y="5"/>
                    <a:pt x="125" y="4"/>
                    <a:pt x="125" y="4"/>
                  </a:cubicBezTo>
                  <a:cubicBezTo>
                    <a:pt x="125" y="4"/>
                    <a:pt x="125" y="4"/>
                    <a:pt x="125" y="4"/>
                  </a:cubicBezTo>
                  <a:cubicBezTo>
                    <a:pt x="125" y="3"/>
                    <a:pt x="126" y="2"/>
                    <a:pt x="126" y="1"/>
                  </a:cubicBezTo>
                  <a:cubicBezTo>
                    <a:pt x="127" y="1"/>
                    <a:pt x="127" y="1"/>
                    <a:pt x="127" y="1"/>
                  </a:cubicBezTo>
                  <a:cubicBezTo>
                    <a:pt x="127" y="1"/>
                    <a:pt x="127" y="1"/>
                    <a:pt x="127" y="1"/>
                  </a:cubicBezTo>
                  <a:cubicBezTo>
                    <a:pt x="127" y="1"/>
                    <a:pt x="127" y="1"/>
                    <a:pt x="127" y="0"/>
                  </a:cubicBezTo>
                  <a:cubicBezTo>
                    <a:pt x="127" y="2"/>
                    <a:pt x="127" y="2"/>
                    <a:pt x="127" y="2"/>
                  </a:cubicBezTo>
                  <a:cubicBezTo>
                    <a:pt x="127" y="3"/>
                    <a:pt x="127" y="2"/>
                    <a:pt x="127" y="2"/>
                  </a:cubicBezTo>
                  <a:cubicBezTo>
                    <a:pt x="126" y="2"/>
                    <a:pt x="126" y="3"/>
                    <a:pt x="126" y="3"/>
                  </a:cubicBezTo>
                  <a:cubicBezTo>
                    <a:pt x="126" y="3"/>
                    <a:pt x="126" y="3"/>
                    <a:pt x="126" y="2"/>
                  </a:cubicBezTo>
                  <a:cubicBezTo>
                    <a:pt x="127" y="3"/>
                    <a:pt x="127" y="3"/>
                    <a:pt x="127" y="4"/>
                  </a:cubicBezTo>
                  <a:cubicBezTo>
                    <a:pt x="127" y="3"/>
                    <a:pt x="127" y="3"/>
                    <a:pt x="127" y="3"/>
                  </a:cubicBezTo>
                  <a:cubicBezTo>
                    <a:pt x="127" y="4"/>
                    <a:pt x="127" y="4"/>
                    <a:pt x="127" y="4"/>
                  </a:cubicBezTo>
                  <a:cubicBezTo>
                    <a:pt x="127" y="4"/>
                    <a:pt x="126" y="4"/>
                    <a:pt x="126" y="4"/>
                  </a:cubicBezTo>
                  <a:cubicBezTo>
                    <a:pt x="127" y="4"/>
                    <a:pt x="127" y="5"/>
                    <a:pt x="126" y="5"/>
                  </a:cubicBezTo>
                  <a:cubicBezTo>
                    <a:pt x="125" y="7"/>
                    <a:pt x="125" y="8"/>
                    <a:pt x="125" y="9"/>
                  </a:cubicBezTo>
                  <a:cubicBezTo>
                    <a:pt x="124" y="8"/>
                    <a:pt x="124" y="7"/>
                    <a:pt x="124" y="7"/>
                  </a:cubicBezTo>
                  <a:cubicBezTo>
                    <a:pt x="124" y="7"/>
                    <a:pt x="124" y="7"/>
                    <a:pt x="122" y="8"/>
                  </a:cubicBezTo>
                  <a:cubicBezTo>
                    <a:pt x="124" y="8"/>
                    <a:pt x="124" y="9"/>
                    <a:pt x="124" y="10"/>
                  </a:cubicBezTo>
                  <a:cubicBezTo>
                    <a:pt x="124" y="10"/>
                    <a:pt x="124" y="10"/>
                    <a:pt x="124" y="10"/>
                  </a:cubicBezTo>
                  <a:cubicBezTo>
                    <a:pt x="122" y="11"/>
                    <a:pt x="124" y="11"/>
                    <a:pt x="122" y="11"/>
                  </a:cubicBezTo>
                  <a:cubicBezTo>
                    <a:pt x="121" y="12"/>
                    <a:pt x="121" y="14"/>
                    <a:pt x="121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1" y="17"/>
                    <a:pt x="119" y="17"/>
                    <a:pt x="119" y="18"/>
                  </a:cubicBezTo>
                  <a:cubicBezTo>
                    <a:pt x="118" y="19"/>
                    <a:pt x="118" y="22"/>
                    <a:pt x="117" y="22"/>
                  </a:cubicBezTo>
                  <a:cubicBezTo>
                    <a:pt x="116" y="25"/>
                    <a:pt x="115" y="27"/>
                    <a:pt x="113" y="30"/>
                  </a:cubicBezTo>
                  <a:cubicBezTo>
                    <a:pt x="113" y="29"/>
                    <a:pt x="113" y="29"/>
                    <a:pt x="113" y="29"/>
                  </a:cubicBezTo>
                  <a:cubicBezTo>
                    <a:pt x="113" y="30"/>
                    <a:pt x="112" y="29"/>
                    <a:pt x="112" y="30"/>
                  </a:cubicBezTo>
                  <a:cubicBezTo>
                    <a:pt x="113" y="30"/>
                    <a:pt x="112" y="31"/>
                    <a:pt x="112" y="31"/>
                  </a:cubicBezTo>
                  <a:cubicBezTo>
                    <a:pt x="111" y="31"/>
                    <a:pt x="111" y="34"/>
                    <a:pt x="111" y="36"/>
                  </a:cubicBezTo>
                  <a:cubicBezTo>
                    <a:pt x="110" y="35"/>
                    <a:pt x="110" y="35"/>
                    <a:pt x="110" y="35"/>
                  </a:cubicBezTo>
                  <a:cubicBezTo>
                    <a:pt x="110" y="37"/>
                    <a:pt x="109" y="37"/>
                    <a:pt x="108" y="38"/>
                  </a:cubicBezTo>
                  <a:cubicBezTo>
                    <a:pt x="108" y="38"/>
                    <a:pt x="107" y="38"/>
                    <a:pt x="107" y="39"/>
                  </a:cubicBezTo>
                  <a:cubicBezTo>
                    <a:pt x="107" y="40"/>
                    <a:pt x="107" y="40"/>
                    <a:pt x="107" y="41"/>
                  </a:cubicBezTo>
                  <a:cubicBezTo>
                    <a:pt x="107" y="43"/>
                    <a:pt x="107" y="44"/>
                    <a:pt x="105" y="44"/>
                  </a:cubicBezTo>
                  <a:cubicBezTo>
                    <a:pt x="104" y="48"/>
                    <a:pt x="102" y="50"/>
                    <a:pt x="101" y="54"/>
                  </a:cubicBezTo>
                  <a:cubicBezTo>
                    <a:pt x="101" y="54"/>
                    <a:pt x="101" y="54"/>
                    <a:pt x="101" y="54"/>
                  </a:cubicBezTo>
                  <a:cubicBezTo>
                    <a:pt x="100" y="57"/>
                    <a:pt x="97" y="59"/>
                    <a:pt x="97" y="63"/>
                  </a:cubicBezTo>
                  <a:cubicBezTo>
                    <a:pt x="95" y="63"/>
                    <a:pt x="95" y="63"/>
                    <a:pt x="95" y="63"/>
                  </a:cubicBezTo>
                  <a:cubicBezTo>
                    <a:pt x="94" y="63"/>
                    <a:pt x="94" y="64"/>
                    <a:pt x="95" y="64"/>
                  </a:cubicBezTo>
                  <a:cubicBezTo>
                    <a:pt x="94" y="64"/>
                    <a:pt x="94" y="66"/>
                    <a:pt x="94" y="66"/>
                  </a:cubicBezTo>
                  <a:cubicBezTo>
                    <a:pt x="93" y="67"/>
                    <a:pt x="94" y="67"/>
                    <a:pt x="94" y="68"/>
                  </a:cubicBezTo>
                  <a:cubicBezTo>
                    <a:pt x="92" y="70"/>
                    <a:pt x="92" y="71"/>
                    <a:pt x="91" y="72"/>
                  </a:cubicBezTo>
                  <a:cubicBezTo>
                    <a:pt x="92" y="71"/>
                    <a:pt x="92" y="71"/>
                    <a:pt x="92" y="71"/>
                  </a:cubicBezTo>
                  <a:cubicBezTo>
                    <a:pt x="91" y="71"/>
                    <a:pt x="91" y="71"/>
                    <a:pt x="91" y="71"/>
                  </a:cubicBezTo>
                  <a:cubicBezTo>
                    <a:pt x="91" y="72"/>
                    <a:pt x="90" y="73"/>
                    <a:pt x="91" y="73"/>
                  </a:cubicBezTo>
                  <a:cubicBezTo>
                    <a:pt x="89" y="75"/>
                    <a:pt x="89" y="77"/>
                    <a:pt x="87" y="78"/>
                  </a:cubicBezTo>
                  <a:cubicBezTo>
                    <a:pt x="88" y="79"/>
                    <a:pt x="88" y="79"/>
                    <a:pt x="88" y="79"/>
                  </a:cubicBezTo>
                  <a:cubicBezTo>
                    <a:pt x="87" y="81"/>
                    <a:pt x="86" y="82"/>
                    <a:pt x="85" y="83"/>
                  </a:cubicBezTo>
                  <a:cubicBezTo>
                    <a:pt x="85" y="83"/>
                    <a:pt x="85" y="83"/>
                    <a:pt x="85" y="83"/>
                  </a:cubicBezTo>
                  <a:cubicBezTo>
                    <a:pt x="85" y="84"/>
                    <a:pt x="85" y="83"/>
                    <a:pt x="85" y="84"/>
                  </a:cubicBezTo>
                  <a:cubicBezTo>
                    <a:pt x="84" y="87"/>
                    <a:pt x="82" y="88"/>
                    <a:pt x="81" y="91"/>
                  </a:cubicBezTo>
                  <a:cubicBezTo>
                    <a:pt x="80" y="94"/>
                    <a:pt x="77" y="98"/>
                    <a:pt x="75" y="101"/>
                  </a:cubicBezTo>
                  <a:cubicBezTo>
                    <a:pt x="75" y="101"/>
                    <a:pt x="75" y="101"/>
                    <a:pt x="75" y="101"/>
                  </a:cubicBezTo>
                  <a:cubicBezTo>
                    <a:pt x="75" y="103"/>
                    <a:pt x="73" y="104"/>
                    <a:pt x="74" y="105"/>
                  </a:cubicBezTo>
                  <a:cubicBezTo>
                    <a:pt x="73" y="105"/>
                    <a:pt x="73" y="106"/>
                    <a:pt x="73" y="106"/>
                  </a:cubicBezTo>
                  <a:cubicBezTo>
                    <a:pt x="73" y="107"/>
                    <a:pt x="71" y="108"/>
                    <a:pt x="71" y="110"/>
                  </a:cubicBezTo>
                  <a:cubicBezTo>
                    <a:pt x="71" y="110"/>
                    <a:pt x="71" y="110"/>
                    <a:pt x="71" y="110"/>
                  </a:cubicBezTo>
                  <a:cubicBezTo>
                    <a:pt x="69" y="111"/>
                    <a:pt x="68" y="111"/>
                    <a:pt x="68" y="114"/>
                  </a:cubicBezTo>
                  <a:cubicBezTo>
                    <a:pt x="68" y="112"/>
                    <a:pt x="68" y="112"/>
                    <a:pt x="68" y="112"/>
                  </a:cubicBezTo>
                  <a:cubicBezTo>
                    <a:pt x="67" y="112"/>
                    <a:pt x="68" y="115"/>
                    <a:pt x="67" y="115"/>
                  </a:cubicBezTo>
                  <a:cubicBezTo>
                    <a:pt x="67" y="115"/>
                    <a:pt x="67" y="115"/>
                    <a:pt x="67" y="115"/>
                  </a:cubicBezTo>
                  <a:cubicBezTo>
                    <a:pt x="65" y="118"/>
                    <a:pt x="64" y="121"/>
                    <a:pt x="62" y="125"/>
                  </a:cubicBezTo>
                  <a:cubicBezTo>
                    <a:pt x="60" y="127"/>
                    <a:pt x="61" y="125"/>
                    <a:pt x="60" y="126"/>
                  </a:cubicBezTo>
                  <a:cubicBezTo>
                    <a:pt x="60" y="126"/>
                    <a:pt x="60" y="126"/>
                    <a:pt x="60" y="126"/>
                  </a:cubicBezTo>
                  <a:cubicBezTo>
                    <a:pt x="60" y="127"/>
                    <a:pt x="59" y="127"/>
                    <a:pt x="59" y="128"/>
                  </a:cubicBezTo>
                  <a:cubicBezTo>
                    <a:pt x="59" y="128"/>
                    <a:pt x="59" y="128"/>
                    <a:pt x="59" y="128"/>
                  </a:cubicBezTo>
                  <a:cubicBezTo>
                    <a:pt x="58" y="130"/>
                    <a:pt x="57" y="130"/>
                    <a:pt x="57" y="132"/>
                  </a:cubicBezTo>
                  <a:cubicBezTo>
                    <a:pt x="57" y="132"/>
                    <a:pt x="57" y="132"/>
                    <a:pt x="57" y="132"/>
                  </a:cubicBezTo>
                  <a:cubicBezTo>
                    <a:pt x="57" y="133"/>
                    <a:pt x="56" y="134"/>
                    <a:pt x="56" y="136"/>
                  </a:cubicBezTo>
                  <a:cubicBezTo>
                    <a:pt x="53" y="143"/>
                    <a:pt x="48" y="151"/>
                    <a:pt x="45" y="158"/>
                  </a:cubicBezTo>
                  <a:cubicBezTo>
                    <a:pt x="41" y="165"/>
                    <a:pt x="37" y="172"/>
                    <a:pt x="33" y="179"/>
                  </a:cubicBezTo>
                  <a:cubicBezTo>
                    <a:pt x="31" y="180"/>
                    <a:pt x="31" y="180"/>
                    <a:pt x="30" y="182"/>
                  </a:cubicBezTo>
                  <a:cubicBezTo>
                    <a:pt x="30" y="182"/>
                    <a:pt x="30" y="182"/>
                    <a:pt x="30" y="182"/>
                  </a:cubicBezTo>
                  <a:cubicBezTo>
                    <a:pt x="31" y="182"/>
                    <a:pt x="29" y="183"/>
                    <a:pt x="30" y="185"/>
                  </a:cubicBezTo>
                  <a:cubicBezTo>
                    <a:pt x="28" y="186"/>
                    <a:pt x="28" y="189"/>
                    <a:pt x="26" y="192"/>
                  </a:cubicBezTo>
                  <a:cubicBezTo>
                    <a:pt x="26" y="191"/>
                    <a:pt x="26" y="191"/>
                    <a:pt x="26" y="191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2" y="200"/>
                    <a:pt x="17" y="206"/>
                    <a:pt x="14" y="213"/>
                  </a:cubicBezTo>
                  <a:cubicBezTo>
                    <a:pt x="12" y="214"/>
                    <a:pt x="11" y="217"/>
                    <a:pt x="11" y="219"/>
                  </a:cubicBezTo>
                  <a:cubicBezTo>
                    <a:pt x="7" y="224"/>
                    <a:pt x="3" y="227"/>
                    <a:pt x="2" y="233"/>
                  </a:cubicBezTo>
                  <a:cubicBezTo>
                    <a:pt x="2" y="233"/>
                    <a:pt x="0" y="232"/>
                    <a:pt x="1" y="230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42" name="Hình tự do 121"/>
            <p:cNvSpPr/>
            <p:nvPr/>
          </p:nvSpPr>
          <p:spPr bwMode="auto">
            <a:xfrm>
              <a:off x="3608" y="3089"/>
              <a:ext cx="300" cy="551"/>
            </a:xfrm>
            <a:custGeom>
              <a:avLst/>
              <a:gdLst>
                <a:gd name="T0" fmla="*/ 14 w 127"/>
                <a:gd name="T1" fmla="*/ 205 h 233"/>
                <a:gd name="T2" fmla="*/ 18 w 127"/>
                <a:gd name="T3" fmla="*/ 199 h 233"/>
                <a:gd name="T4" fmla="*/ 25 w 127"/>
                <a:gd name="T5" fmla="*/ 184 h 233"/>
                <a:gd name="T6" fmla="*/ 26 w 127"/>
                <a:gd name="T7" fmla="*/ 179 h 233"/>
                <a:gd name="T8" fmla="*/ 36 w 127"/>
                <a:gd name="T9" fmla="*/ 165 h 233"/>
                <a:gd name="T10" fmla="*/ 39 w 127"/>
                <a:gd name="T11" fmla="*/ 160 h 233"/>
                <a:gd name="T12" fmla="*/ 43 w 127"/>
                <a:gd name="T13" fmla="*/ 151 h 233"/>
                <a:gd name="T14" fmla="*/ 46 w 127"/>
                <a:gd name="T15" fmla="*/ 145 h 233"/>
                <a:gd name="T16" fmla="*/ 50 w 127"/>
                <a:gd name="T17" fmla="*/ 140 h 233"/>
                <a:gd name="T18" fmla="*/ 51 w 127"/>
                <a:gd name="T19" fmla="*/ 137 h 233"/>
                <a:gd name="T20" fmla="*/ 54 w 127"/>
                <a:gd name="T21" fmla="*/ 128 h 233"/>
                <a:gd name="T22" fmla="*/ 57 w 127"/>
                <a:gd name="T23" fmla="*/ 123 h 233"/>
                <a:gd name="T24" fmla="*/ 59 w 127"/>
                <a:gd name="T25" fmla="*/ 119 h 233"/>
                <a:gd name="T26" fmla="*/ 63 w 127"/>
                <a:gd name="T27" fmla="*/ 113 h 233"/>
                <a:gd name="T28" fmla="*/ 66 w 127"/>
                <a:gd name="T29" fmla="*/ 105 h 233"/>
                <a:gd name="T30" fmla="*/ 72 w 127"/>
                <a:gd name="T31" fmla="*/ 97 h 233"/>
                <a:gd name="T32" fmla="*/ 73 w 127"/>
                <a:gd name="T33" fmla="*/ 93 h 233"/>
                <a:gd name="T34" fmla="*/ 75 w 127"/>
                <a:gd name="T35" fmla="*/ 91 h 233"/>
                <a:gd name="T36" fmla="*/ 77 w 127"/>
                <a:gd name="T37" fmla="*/ 86 h 233"/>
                <a:gd name="T38" fmla="*/ 78 w 127"/>
                <a:gd name="T39" fmla="*/ 86 h 233"/>
                <a:gd name="T40" fmla="*/ 80 w 127"/>
                <a:gd name="T41" fmla="*/ 82 h 233"/>
                <a:gd name="T42" fmla="*/ 87 w 127"/>
                <a:gd name="T43" fmla="*/ 70 h 233"/>
                <a:gd name="T44" fmla="*/ 88 w 127"/>
                <a:gd name="T45" fmla="*/ 65 h 233"/>
                <a:gd name="T46" fmla="*/ 91 w 127"/>
                <a:gd name="T47" fmla="*/ 61 h 233"/>
                <a:gd name="T48" fmla="*/ 96 w 127"/>
                <a:gd name="T49" fmla="*/ 52 h 233"/>
                <a:gd name="T50" fmla="*/ 99 w 127"/>
                <a:gd name="T51" fmla="*/ 50 h 233"/>
                <a:gd name="T52" fmla="*/ 100 w 127"/>
                <a:gd name="T53" fmla="*/ 46 h 233"/>
                <a:gd name="T54" fmla="*/ 100 w 127"/>
                <a:gd name="T55" fmla="*/ 42 h 233"/>
                <a:gd name="T56" fmla="*/ 102 w 127"/>
                <a:gd name="T57" fmla="*/ 38 h 233"/>
                <a:gd name="T58" fmla="*/ 102 w 127"/>
                <a:gd name="T59" fmla="*/ 37 h 233"/>
                <a:gd name="T60" fmla="*/ 105 w 127"/>
                <a:gd name="T61" fmla="*/ 34 h 233"/>
                <a:gd name="T62" fmla="*/ 107 w 127"/>
                <a:gd name="T63" fmla="*/ 32 h 233"/>
                <a:gd name="T64" fmla="*/ 108 w 127"/>
                <a:gd name="T65" fmla="*/ 28 h 233"/>
                <a:gd name="T66" fmla="*/ 109 w 127"/>
                <a:gd name="T67" fmla="*/ 25 h 233"/>
                <a:gd name="T68" fmla="*/ 110 w 127"/>
                <a:gd name="T69" fmla="*/ 23 h 233"/>
                <a:gd name="T70" fmla="*/ 112 w 127"/>
                <a:gd name="T71" fmla="*/ 19 h 233"/>
                <a:gd name="T72" fmla="*/ 114 w 127"/>
                <a:gd name="T73" fmla="*/ 22 h 233"/>
                <a:gd name="T74" fmla="*/ 116 w 127"/>
                <a:gd name="T75" fmla="*/ 15 h 233"/>
                <a:gd name="T76" fmla="*/ 123 w 127"/>
                <a:gd name="T77" fmla="*/ 7 h 233"/>
                <a:gd name="T78" fmla="*/ 125 w 127"/>
                <a:gd name="T79" fmla="*/ 5 h 233"/>
                <a:gd name="T80" fmla="*/ 127 w 127"/>
                <a:gd name="T81" fmla="*/ 0 h 233"/>
                <a:gd name="T82" fmla="*/ 127 w 127"/>
                <a:gd name="T83" fmla="*/ 3 h 233"/>
                <a:gd name="T84" fmla="*/ 124 w 127"/>
                <a:gd name="T85" fmla="*/ 7 h 233"/>
                <a:gd name="T86" fmla="*/ 120 w 127"/>
                <a:gd name="T87" fmla="*/ 18 h 233"/>
                <a:gd name="T88" fmla="*/ 111 w 127"/>
                <a:gd name="T89" fmla="*/ 35 h 233"/>
                <a:gd name="T90" fmla="*/ 101 w 127"/>
                <a:gd name="T91" fmla="*/ 54 h 233"/>
                <a:gd name="T92" fmla="*/ 93 w 127"/>
                <a:gd name="T93" fmla="*/ 68 h 233"/>
                <a:gd name="T94" fmla="*/ 88 w 127"/>
                <a:gd name="T95" fmla="*/ 79 h 233"/>
                <a:gd name="T96" fmla="*/ 75 w 127"/>
                <a:gd name="T97" fmla="*/ 101 h 233"/>
                <a:gd name="T98" fmla="*/ 69 w 127"/>
                <a:gd name="T99" fmla="*/ 113 h 233"/>
                <a:gd name="T100" fmla="*/ 59 w 127"/>
                <a:gd name="T101" fmla="*/ 128 h 233"/>
                <a:gd name="T102" fmla="*/ 33 w 127"/>
                <a:gd name="T103" fmla="*/ 179 h 233"/>
                <a:gd name="T104" fmla="*/ 26 w 127"/>
                <a:gd name="T105" fmla="*/ 192 h 233"/>
                <a:gd name="T106" fmla="*/ 1 w 127"/>
                <a:gd name="T107" fmla="*/ 229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7" h="233">
                  <a:moveTo>
                    <a:pt x="1" y="229"/>
                  </a:moveTo>
                  <a:cubicBezTo>
                    <a:pt x="1" y="226"/>
                    <a:pt x="5" y="222"/>
                    <a:pt x="5" y="219"/>
                  </a:cubicBezTo>
                  <a:cubicBezTo>
                    <a:pt x="6" y="219"/>
                    <a:pt x="6" y="220"/>
                    <a:pt x="7" y="219"/>
                  </a:cubicBezTo>
                  <a:cubicBezTo>
                    <a:pt x="7" y="215"/>
                    <a:pt x="10" y="211"/>
                    <a:pt x="13" y="208"/>
                  </a:cubicBezTo>
                  <a:cubicBezTo>
                    <a:pt x="14" y="208"/>
                    <a:pt x="14" y="208"/>
                    <a:pt x="14" y="208"/>
                  </a:cubicBezTo>
                  <a:cubicBezTo>
                    <a:pt x="14" y="208"/>
                    <a:pt x="14" y="206"/>
                    <a:pt x="14" y="205"/>
                  </a:cubicBezTo>
                  <a:cubicBezTo>
                    <a:pt x="14" y="206"/>
                    <a:pt x="14" y="206"/>
                    <a:pt x="15" y="206"/>
                  </a:cubicBezTo>
                  <a:cubicBezTo>
                    <a:pt x="14" y="205"/>
                    <a:pt x="15" y="204"/>
                    <a:pt x="15" y="204"/>
                  </a:cubicBezTo>
                  <a:cubicBezTo>
                    <a:pt x="16" y="204"/>
                    <a:pt x="16" y="204"/>
                    <a:pt x="16" y="204"/>
                  </a:cubicBezTo>
                  <a:cubicBezTo>
                    <a:pt x="16" y="203"/>
                    <a:pt x="16" y="203"/>
                    <a:pt x="16" y="203"/>
                  </a:cubicBezTo>
                  <a:cubicBezTo>
                    <a:pt x="15" y="201"/>
                    <a:pt x="18" y="201"/>
                    <a:pt x="18" y="199"/>
                  </a:cubicBezTo>
                  <a:cubicBezTo>
                    <a:pt x="18" y="199"/>
                    <a:pt x="18" y="199"/>
                    <a:pt x="18" y="199"/>
                  </a:cubicBezTo>
                  <a:cubicBezTo>
                    <a:pt x="19" y="195"/>
                    <a:pt x="20" y="193"/>
                    <a:pt x="22" y="190"/>
                  </a:cubicBezTo>
                  <a:cubicBezTo>
                    <a:pt x="22" y="190"/>
                    <a:pt x="22" y="191"/>
                    <a:pt x="23" y="190"/>
                  </a:cubicBezTo>
                  <a:cubicBezTo>
                    <a:pt x="22" y="190"/>
                    <a:pt x="23" y="188"/>
                    <a:pt x="23" y="188"/>
                  </a:cubicBezTo>
                  <a:cubicBezTo>
                    <a:pt x="24" y="188"/>
                    <a:pt x="23" y="187"/>
                    <a:pt x="24" y="186"/>
                  </a:cubicBezTo>
                  <a:cubicBezTo>
                    <a:pt x="24" y="186"/>
                    <a:pt x="24" y="186"/>
                    <a:pt x="24" y="186"/>
                  </a:cubicBezTo>
                  <a:cubicBezTo>
                    <a:pt x="24" y="185"/>
                    <a:pt x="25" y="185"/>
                    <a:pt x="25" y="184"/>
                  </a:cubicBezTo>
                  <a:cubicBezTo>
                    <a:pt x="25" y="184"/>
                    <a:pt x="25" y="184"/>
                    <a:pt x="25" y="184"/>
                  </a:cubicBezTo>
                  <a:cubicBezTo>
                    <a:pt x="25" y="183"/>
                    <a:pt x="26" y="183"/>
                    <a:pt x="26" y="183"/>
                  </a:cubicBezTo>
                  <a:cubicBezTo>
                    <a:pt x="26" y="182"/>
                    <a:pt x="26" y="182"/>
                    <a:pt x="26" y="182"/>
                  </a:cubicBezTo>
                  <a:cubicBezTo>
                    <a:pt x="26" y="182"/>
                    <a:pt x="26" y="182"/>
                    <a:pt x="26" y="181"/>
                  </a:cubicBezTo>
                  <a:cubicBezTo>
                    <a:pt x="26" y="181"/>
                    <a:pt x="26" y="181"/>
                    <a:pt x="26" y="181"/>
                  </a:cubicBezTo>
                  <a:cubicBezTo>
                    <a:pt x="26" y="181"/>
                    <a:pt x="27" y="181"/>
                    <a:pt x="26" y="179"/>
                  </a:cubicBezTo>
                  <a:cubicBezTo>
                    <a:pt x="27" y="179"/>
                    <a:pt x="26" y="181"/>
                    <a:pt x="27" y="181"/>
                  </a:cubicBezTo>
                  <a:cubicBezTo>
                    <a:pt x="29" y="176"/>
                    <a:pt x="32" y="173"/>
                    <a:pt x="33" y="168"/>
                  </a:cubicBezTo>
                  <a:cubicBezTo>
                    <a:pt x="34" y="168"/>
                    <a:pt x="34" y="168"/>
                    <a:pt x="34" y="168"/>
                  </a:cubicBezTo>
                  <a:cubicBezTo>
                    <a:pt x="35" y="167"/>
                    <a:pt x="35" y="167"/>
                    <a:pt x="35" y="167"/>
                  </a:cubicBezTo>
                  <a:cubicBezTo>
                    <a:pt x="35" y="167"/>
                    <a:pt x="35" y="167"/>
                    <a:pt x="35" y="167"/>
                  </a:cubicBezTo>
                  <a:cubicBezTo>
                    <a:pt x="36" y="166"/>
                    <a:pt x="35" y="166"/>
                    <a:pt x="36" y="165"/>
                  </a:cubicBezTo>
                  <a:cubicBezTo>
                    <a:pt x="36" y="166"/>
                    <a:pt x="36" y="166"/>
                    <a:pt x="36" y="166"/>
                  </a:cubicBezTo>
                  <a:cubicBezTo>
                    <a:pt x="36" y="165"/>
                    <a:pt x="37" y="164"/>
                    <a:pt x="37" y="163"/>
                  </a:cubicBezTo>
                  <a:cubicBezTo>
                    <a:pt x="37" y="163"/>
                    <a:pt x="37" y="163"/>
                    <a:pt x="37" y="164"/>
                  </a:cubicBezTo>
                  <a:cubicBezTo>
                    <a:pt x="37" y="161"/>
                    <a:pt x="38" y="161"/>
                    <a:pt x="38" y="160"/>
                  </a:cubicBezTo>
                  <a:cubicBezTo>
                    <a:pt x="38" y="161"/>
                    <a:pt x="38" y="161"/>
                    <a:pt x="38" y="161"/>
                  </a:cubicBezTo>
                  <a:cubicBezTo>
                    <a:pt x="39" y="160"/>
                    <a:pt x="38" y="160"/>
                    <a:pt x="39" y="160"/>
                  </a:cubicBezTo>
                  <a:cubicBezTo>
                    <a:pt x="38" y="160"/>
                    <a:pt x="39" y="160"/>
                    <a:pt x="39" y="160"/>
                  </a:cubicBezTo>
                  <a:cubicBezTo>
                    <a:pt x="39" y="159"/>
                    <a:pt x="40" y="158"/>
                    <a:pt x="40" y="157"/>
                  </a:cubicBezTo>
                  <a:cubicBezTo>
                    <a:pt x="40" y="157"/>
                    <a:pt x="40" y="157"/>
                    <a:pt x="40" y="157"/>
                  </a:cubicBezTo>
                  <a:cubicBezTo>
                    <a:pt x="41" y="156"/>
                    <a:pt x="41" y="155"/>
                    <a:pt x="42" y="154"/>
                  </a:cubicBezTo>
                  <a:cubicBezTo>
                    <a:pt x="42" y="154"/>
                    <a:pt x="43" y="154"/>
                    <a:pt x="43" y="154"/>
                  </a:cubicBezTo>
                  <a:cubicBezTo>
                    <a:pt x="42" y="152"/>
                    <a:pt x="44" y="151"/>
                    <a:pt x="43" y="151"/>
                  </a:cubicBezTo>
                  <a:cubicBezTo>
                    <a:pt x="43" y="150"/>
                    <a:pt x="44" y="149"/>
                    <a:pt x="44" y="148"/>
                  </a:cubicBezTo>
                  <a:cubicBezTo>
                    <a:pt x="45" y="149"/>
                    <a:pt x="46" y="148"/>
                    <a:pt x="45" y="149"/>
                  </a:cubicBezTo>
                  <a:cubicBezTo>
                    <a:pt x="46" y="149"/>
                    <a:pt x="46" y="149"/>
                    <a:pt x="46" y="149"/>
                  </a:cubicBezTo>
                  <a:cubicBezTo>
                    <a:pt x="46" y="149"/>
                    <a:pt x="46" y="149"/>
                    <a:pt x="46" y="149"/>
                  </a:cubicBezTo>
                  <a:cubicBezTo>
                    <a:pt x="46" y="147"/>
                    <a:pt x="46" y="147"/>
                    <a:pt x="46" y="147"/>
                  </a:cubicBezTo>
                  <a:cubicBezTo>
                    <a:pt x="46" y="147"/>
                    <a:pt x="46" y="146"/>
                    <a:pt x="46" y="145"/>
                  </a:cubicBezTo>
                  <a:cubicBezTo>
                    <a:pt x="47" y="145"/>
                    <a:pt x="47" y="145"/>
                    <a:pt x="47" y="145"/>
                  </a:cubicBezTo>
                  <a:cubicBezTo>
                    <a:pt x="46" y="142"/>
                    <a:pt x="46" y="142"/>
                    <a:pt x="46" y="142"/>
                  </a:cubicBezTo>
                  <a:cubicBezTo>
                    <a:pt x="47" y="142"/>
                    <a:pt x="47" y="142"/>
                    <a:pt x="47" y="142"/>
                  </a:cubicBezTo>
                  <a:cubicBezTo>
                    <a:pt x="47" y="141"/>
                    <a:pt x="47" y="141"/>
                    <a:pt x="47" y="141"/>
                  </a:cubicBezTo>
                  <a:cubicBezTo>
                    <a:pt x="48" y="140"/>
                    <a:pt x="48" y="140"/>
                    <a:pt x="48" y="140"/>
                  </a:cubicBezTo>
                  <a:cubicBezTo>
                    <a:pt x="50" y="140"/>
                    <a:pt x="48" y="140"/>
                    <a:pt x="50" y="140"/>
                  </a:cubicBezTo>
                  <a:cubicBezTo>
                    <a:pt x="50" y="140"/>
                    <a:pt x="50" y="140"/>
                    <a:pt x="50" y="139"/>
                  </a:cubicBezTo>
                  <a:cubicBezTo>
                    <a:pt x="50" y="139"/>
                    <a:pt x="50" y="139"/>
                    <a:pt x="50" y="139"/>
                  </a:cubicBezTo>
                  <a:cubicBezTo>
                    <a:pt x="51" y="139"/>
                    <a:pt x="51" y="138"/>
                    <a:pt x="50" y="138"/>
                  </a:cubicBezTo>
                  <a:cubicBezTo>
                    <a:pt x="50" y="138"/>
                    <a:pt x="51" y="138"/>
                    <a:pt x="50" y="138"/>
                  </a:cubicBezTo>
                  <a:cubicBezTo>
                    <a:pt x="50" y="138"/>
                    <a:pt x="50" y="137"/>
                    <a:pt x="51" y="136"/>
                  </a:cubicBezTo>
                  <a:cubicBezTo>
                    <a:pt x="51" y="137"/>
                    <a:pt x="51" y="137"/>
                    <a:pt x="51" y="137"/>
                  </a:cubicBezTo>
                  <a:cubicBezTo>
                    <a:pt x="51" y="136"/>
                    <a:pt x="51" y="133"/>
                    <a:pt x="52" y="133"/>
                  </a:cubicBezTo>
                  <a:cubicBezTo>
                    <a:pt x="51" y="133"/>
                    <a:pt x="52" y="133"/>
                    <a:pt x="52" y="133"/>
                  </a:cubicBezTo>
                  <a:cubicBezTo>
                    <a:pt x="53" y="133"/>
                    <a:pt x="53" y="131"/>
                    <a:pt x="53" y="130"/>
                  </a:cubicBezTo>
                  <a:cubicBezTo>
                    <a:pt x="53" y="130"/>
                    <a:pt x="53" y="130"/>
                    <a:pt x="53" y="130"/>
                  </a:cubicBezTo>
                  <a:cubicBezTo>
                    <a:pt x="53" y="129"/>
                    <a:pt x="54" y="130"/>
                    <a:pt x="54" y="129"/>
                  </a:cubicBezTo>
                  <a:cubicBezTo>
                    <a:pt x="54" y="128"/>
                    <a:pt x="54" y="128"/>
                    <a:pt x="54" y="128"/>
                  </a:cubicBezTo>
                  <a:cubicBezTo>
                    <a:pt x="54" y="128"/>
                    <a:pt x="54" y="128"/>
                    <a:pt x="54" y="128"/>
                  </a:cubicBezTo>
                  <a:cubicBezTo>
                    <a:pt x="54" y="128"/>
                    <a:pt x="55" y="125"/>
                    <a:pt x="56" y="124"/>
                  </a:cubicBezTo>
                  <a:cubicBezTo>
                    <a:pt x="56" y="122"/>
                    <a:pt x="56" y="122"/>
                    <a:pt x="56" y="122"/>
                  </a:cubicBezTo>
                  <a:cubicBezTo>
                    <a:pt x="57" y="122"/>
                    <a:pt x="57" y="122"/>
                    <a:pt x="57" y="122"/>
                  </a:cubicBezTo>
                  <a:cubicBezTo>
                    <a:pt x="57" y="122"/>
                    <a:pt x="57" y="121"/>
                    <a:pt x="59" y="121"/>
                  </a:cubicBezTo>
                  <a:cubicBezTo>
                    <a:pt x="57" y="120"/>
                    <a:pt x="57" y="124"/>
                    <a:pt x="57" y="123"/>
                  </a:cubicBezTo>
                  <a:cubicBezTo>
                    <a:pt x="57" y="123"/>
                    <a:pt x="57" y="121"/>
                    <a:pt x="57" y="122"/>
                  </a:cubicBezTo>
                  <a:cubicBezTo>
                    <a:pt x="59" y="121"/>
                    <a:pt x="57" y="120"/>
                    <a:pt x="59" y="120"/>
                  </a:cubicBezTo>
                  <a:cubicBezTo>
                    <a:pt x="59" y="120"/>
                    <a:pt x="59" y="121"/>
                    <a:pt x="59" y="120"/>
                  </a:cubicBezTo>
                  <a:cubicBezTo>
                    <a:pt x="59" y="120"/>
                    <a:pt x="59" y="120"/>
                    <a:pt x="59" y="120"/>
                  </a:cubicBezTo>
                  <a:cubicBezTo>
                    <a:pt x="59" y="120"/>
                    <a:pt x="59" y="120"/>
                    <a:pt x="59" y="120"/>
                  </a:cubicBezTo>
                  <a:cubicBezTo>
                    <a:pt x="59" y="119"/>
                    <a:pt x="60" y="119"/>
                    <a:pt x="59" y="119"/>
                  </a:cubicBezTo>
                  <a:cubicBezTo>
                    <a:pt x="59" y="119"/>
                    <a:pt x="59" y="116"/>
                    <a:pt x="60" y="118"/>
                  </a:cubicBezTo>
                  <a:cubicBezTo>
                    <a:pt x="61" y="118"/>
                    <a:pt x="61" y="118"/>
                    <a:pt x="61" y="118"/>
                  </a:cubicBezTo>
                  <a:cubicBezTo>
                    <a:pt x="60" y="116"/>
                    <a:pt x="60" y="116"/>
                    <a:pt x="60" y="116"/>
                  </a:cubicBezTo>
                  <a:cubicBezTo>
                    <a:pt x="61" y="116"/>
                    <a:pt x="61" y="116"/>
                    <a:pt x="61" y="116"/>
                  </a:cubicBezTo>
                  <a:cubicBezTo>
                    <a:pt x="60" y="115"/>
                    <a:pt x="61" y="115"/>
                    <a:pt x="61" y="114"/>
                  </a:cubicBezTo>
                  <a:cubicBezTo>
                    <a:pt x="62" y="113"/>
                    <a:pt x="62" y="113"/>
                    <a:pt x="63" y="113"/>
                  </a:cubicBezTo>
                  <a:cubicBezTo>
                    <a:pt x="63" y="112"/>
                    <a:pt x="63" y="111"/>
                    <a:pt x="64" y="111"/>
                  </a:cubicBezTo>
                  <a:cubicBezTo>
                    <a:pt x="64" y="111"/>
                    <a:pt x="63" y="111"/>
                    <a:pt x="64" y="111"/>
                  </a:cubicBezTo>
                  <a:cubicBezTo>
                    <a:pt x="64" y="111"/>
                    <a:pt x="64" y="111"/>
                    <a:pt x="64" y="110"/>
                  </a:cubicBezTo>
                  <a:cubicBezTo>
                    <a:pt x="64" y="110"/>
                    <a:pt x="65" y="109"/>
                    <a:pt x="66" y="109"/>
                  </a:cubicBezTo>
                  <a:cubicBezTo>
                    <a:pt x="66" y="108"/>
                    <a:pt x="65" y="108"/>
                    <a:pt x="65" y="108"/>
                  </a:cubicBezTo>
                  <a:cubicBezTo>
                    <a:pt x="66" y="108"/>
                    <a:pt x="65" y="106"/>
                    <a:pt x="66" y="105"/>
                  </a:cubicBezTo>
                  <a:cubicBezTo>
                    <a:pt x="66" y="106"/>
                    <a:pt x="66" y="106"/>
                    <a:pt x="66" y="106"/>
                  </a:cubicBezTo>
                  <a:cubicBezTo>
                    <a:pt x="68" y="106"/>
                    <a:pt x="66" y="105"/>
                    <a:pt x="68" y="104"/>
                  </a:cubicBezTo>
                  <a:cubicBezTo>
                    <a:pt x="66" y="104"/>
                    <a:pt x="66" y="104"/>
                    <a:pt x="66" y="104"/>
                  </a:cubicBezTo>
                  <a:cubicBezTo>
                    <a:pt x="68" y="104"/>
                    <a:pt x="68" y="102"/>
                    <a:pt x="68" y="103"/>
                  </a:cubicBezTo>
                  <a:cubicBezTo>
                    <a:pt x="68" y="102"/>
                    <a:pt x="69" y="102"/>
                    <a:pt x="68" y="101"/>
                  </a:cubicBezTo>
                  <a:cubicBezTo>
                    <a:pt x="70" y="100"/>
                    <a:pt x="70" y="97"/>
                    <a:pt x="72" y="97"/>
                  </a:cubicBezTo>
                  <a:cubicBezTo>
                    <a:pt x="72" y="96"/>
                    <a:pt x="72" y="96"/>
                    <a:pt x="72" y="96"/>
                  </a:cubicBezTo>
                  <a:cubicBezTo>
                    <a:pt x="71" y="96"/>
                    <a:pt x="72" y="97"/>
                    <a:pt x="72" y="97"/>
                  </a:cubicBezTo>
                  <a:cubicBezTo>
                    <a:pt x="72" y="97"/>
                    <a:pt x="72" y="96"/>
                    <a:pt x="71" y="96"/>
                  </a:cubicBezTo>
                  <a:cubicBezTo>
                    <a:pt x="72" y="96"/>
                    <a:pt x="72" y="96"/>
                    <a:pt x="73" y="96"/>
                  </a:cubicBezTo>
                  <a:cubicBezTo>
                    <a:pt x="73" y="96"/>
                    <a:pt x="72" y="95"/>
                    <a:pt x="73" y="93"/>
                  </a:cubicBezTo>
                  <a:cubicBezTo>
                    <a:pt x="73" y="94"/>
                    <a:pt x="73" y="94"/>
                    <a:pt x="73" y="93"/>
                  </a:cubicBezTo>
                  <a:cubicBezTo>
                    <a:pt x="73" y="92"/>
                    <a:pt x="73" y="92"/>
                    <a:pt x="73" y="92"/>
                  </a:cubicBezTo>
                  <a:cubicBezTo>
                    <a:pt x="73" y="92"/>
                    <a:pt x="73" y="92"/>
                    <a:pt x="74" y="92"/>
                  </a:cubicBezTo>
                  <a:cubicBezTo>
                    <a:pt x="74" y="92"/>
                    <a:pt x="75" y="92"/>
                    <a:pt x="74" y="92"/>
                  </a:cubicBezTo>
                  <a:cubicBezTo>
                    <a:pt x="75" y="91"/>
                    <a:pt x="75" y="91"/>
                    <a:pt x="75" y="91"/>
                  </a:cubicBezTo>
                  <a:cubicBezTo>
                    <a:pt x="75" y="92"/>
                    <a:pt x="75" y="91"/>
                    <a:pt x="75" y="91"/>
                  </a:cubicBezTo>
                  <a:cubicBezTo>
                    <a:pt x="75" y="91"/>
                    <a:pt x="75" y="91"/>
                    <a:pt x="75" y="91"/>
                  </a:cubicBezTo>
                  <a:cubicBezTo>
                    <a:pt x="77" y="89"/>
                    <a:pt x="77" y="89"/>
                    <a:pt x="77" y="89"/>
                  </a:cubicBezTo>
                  <a:cubicBezTo>
                    <a:pt x="75" y="89"/>
                    <a:pt x="75" y="89"/>
                    <a:pt x="75" y="91"/>
                  </a:cubicBezTo>
                  <a:cubicBezTo>
                    <a:pt x="75" y="89"/>
                    <a:pt x="75" y="89"/>
                    <a:pt x="75" y="88"/>
                  </a:cubicBezTo>
                  <a:cubicBezTo>
                    <a:pt x="75" y="89"/>
                    <a:pt x="75" y="88"/>
                    <a:pt x="77" y="88"/>
                  </a:cubicBezTo>
                  <a:cubicBezTo>
                    <a:pt x="77" y="87"/>
                    <a:pt x="77" y="87"/>
                    <a:pt x="77" y="87"/>
                  </a:cubicBezTo>
                  <a:cubicBezTo>
                    <a:pt x="77" y="86"/>
                    <a:pt x="77" y="86"/>
                    <a:pt x="77" y="86"/>
                  </a:cubicBezTo>
                  <a:cubicBezTo>
                    <a:pt x="77" y="87"/>
                    <a:pt x="77" y="87"/>
                    <a:pt x="77" y="87"/>
                  </a:cubicBezTo>
                  <a:cubicBezTo>
                    <a:pt x="77" y="87"/>
                    <a:pt x="78" y="87"/>
                    <a:pt x="78" y="86"/>
                  </a:cubicBezTo>
                  <a:cubicBezTo>
                    <a:pt x="78" y="86"/>
                    <a:pt x="77" y="86"/>
                    <a:pt x="77" y="86"/>
                  </a:cubicBezTo>
                  <a:cubicBezTo>
                    <a:pt x="77" y="86"/>
                    <a:pt x="78" y="86"/>
                    <a:pt x="78" y="86"/>
                  </a:cubicBezTo>
                  <a:cubicBezTo>
                    <a:pt x="78" y="86"/>
                    <a:pt x="78" y="86"/>
                    <a:pt x="78" y="86"/>
                  </a:cubicBezTo>
                  <a:cubicBezTo>
                    <a:pt x="78" y="86"/>
                    <a:pt x="78" y="86"/>
                    <a:pt x="78" y="86"/>
                  </a:cubicBezTo>
                  <a:cubicBezTo>
                    <a:pt x="78" y="86"/>
                    <a:pt x="78" y="86"/>
                    <a:pt x="78" y="86"/>
                  </a:cubicBezTo>
                  <a:cubicBezTo>
                    <a:pt x="78" y="86"/>
                    <a:pt x="79" y="85"/>
                    <a:pt x="78" y="84"/>
                  </a:cubicBezTo>
                  <a:cubicBezTo>
                    <a:pt x="79" y="84"/>
                    <a:pt x="79" y="84"/>
                    <a:pt x="79" y="83"/>
                  </a:cubicBezTo>
                  <a:cubicBezTo>
                    <a:pt x="79" y="83"/>
                    <a:pt x="79" y="83"/>
                    <a:pt x="79" y="83"/>
                  </a:cubicBezTo>
                  <a:cubicBezTo>
                    <a:pt x="80" y="83"/>
                    <a:pt x="80" y="82"/>
                    <a:pt x="80" y="82"/>
                  </a:cubicBezTo>
                  <a:cubicBezTo>
                    <a:pt x="80" y="82"/>
                    <a:pt x="80" y="82"/>
                    <a:pt x="80" y="82"/>
                  </a:cubicBezTo>
                  <a:cubicBezTo>
                    <a:pt x="80" y="82"/>
                    <a:pt x="80" y="81"/>
                    <a:pt x="80" y="79"/>
                  </a:cubicBezTo>
                  <a:cubicBezTo>
                    <a:pt x="80" y="79"/>
                    <a:pt x="81" y="81"/>
                    <a:pt x="81" y="79"/>
                  </a:cubicBezTo>
                  <a:cubicBezTo>
                    <a:pt x="82" y="79"/>
                    <a:pt x="81" y="79"/>
                    <a:pt x="80" y="79"/>
                  </a:cubicBezTo>
                  <a:cubicBezTo>
                    <a:pt x="81" y="78"/>
                    <a:pt x="81" y="76"/>
                    <a:pt x="83" y="75"/>
                  </a:cubicBezTo>
                  <a:cubicBezTo>
                    <a:pt x="83" y="75"/>
                    <a:pt x="82" y="75"/>
                    <a:pt x="83" y="75"/>
                  </a:cubicBezTo>
                  <a:cubicBezTo>
                    <a:pt x="84" y="73"/>
                    <a:pt x="84" y="71"/>
                    <a:pt x="87" y="70"/>
                  </a:cubicBezTo>
                  <a:cubicBezTo>
                    <a:pt x="87" y="70"/>
                    <a:pt x="87" y="70"/>
                    <a:pt x="87" y="70"/>
                  </a:cubicBezTo>
                  <a:cubicBezTo>
                    <a:pt x="87" y="70"/>
                    <a:pt x="87" y="70"/>
                    <a:pt x="87" y="69"/>
                  </a:cubicBezTo>
                  <a:cubicBezTo>
                    <a:pt x="87" y="69"/>
                    <a:pt x="87" y="69"/>
                    <a:pt x="85" y="69"/>
                  </a:cubicBezTo>
                  <a:cubicBezTo>
                    <a:pt x="87" y="68"/>
                    <a:pt x="87" y="67"/>
                    <a:pt x="87" y="66"/>
                  </a:cubicBezTo>
                  <a:cubicBezTo>
                    <a:pt x="87" y="66"/>
                    <a:pt x="87" y="66"/>
                    <a:pt x="87" y="66"/>
                  </a:cubicBezTo>
                  <a:cubicBezTo>
                    <a:pt x="88" y="66"/>
                    <a:pt x="88" y="66"/>
                    <a:pt x="88" y="65"/>
                  </a:cubicBezTo>
                  <a:cubicBezTo>
                    <a:pt x="88" y="65"/>
                    <a:pt x="88" y="65"/>
                    <a:pt x="88" y="65"/>
                  </a:cubicBezTo>
                  <a:cubicBezTo>
                    <a:pt x="89" y="65"/>
                    <a:pt x="89" y="65"/>
                    <a:pt x="89" y="65"/>
                  </a:cubicBezTo>
                  <a:cubicBezTo>
                    <a:pt x="89" y="65"/>
                    <a:pt x="88" y="65"/>
                    <a:pt x="89" y="64"/>
                  </a:cubicBezTo>
                  <a:cubicBezTo>
                    <a:pt x="89" y="64"/>
                    <a:pt x="89" y="65"/>
                    <a:pt x="89" y="64"/>
                  </a:cubicBezTo>
                  <a:cubicBezTo>
                    <a:pt x="89" y="64"/>
                    <a:pt x="89" y="62"/>
                    <a:pt x="90" y="61"/>
                  </a:cubicBezTo>
                  <a:cubicBezTo>
                    <a:pt x="91" y="61"/>
                    <a:pt x="91" y="61"/>
                    <a:pt x="91" y="61"/>
                  </a:cubicBezTo>
                  <a:cubicBezTo>
                    <a:pt x="91" y="61"/>
                    <a:pt x="91" y="60"/>
                    <a:pt x="90" y="60"/>
                  </a:cubicBezTo>
                  <a:cubicBezTo>
                    <a:pt x="91" y="59"/>
                    <a:pt x="92" y="59"/>
                    <a:pt x="92" y="59"/>
                  </a:cubicBezTo>
                  <a:cubicBezTo>
                    <a:pt x="92" y="57"/>
                    <a:pt x="93" y="54"/>
                    <a:pt x="95" y="52"/>
                  </a:cubicBezTo>
                  <a:cubicBezTo>
                    <a:pt x="95" y="52"/>
                    <a:pt x="95" y="52"/>
                    <a:pt x="95" y="52"/>
                  </a:cubicBezTo>
                  <a:cubicBezTo>
                    <a:pt x="96" y="52"/>
                    <a:pt x="95" y="52"/>
                    <a:pt x="95" y="51"/>
                  </a:cubicBezTo>
                  <a:cubicBezTo>
                    <a:pt x="96" y="52"/>
                    <a:pt x="96" y="51"/>
                    <a:pt x="96" y="52"/>
                  </a:cubicBezTo>
                  <a:cubicBezTo>
                    <a:pt x="97" y="51"/>
                    <a:pt x="96" y="50"/>
                    <a:pt x="97" y="50"/>
                  </a:cubicBezTo>
                  <a:cubicBezTo>
                    <a:pt x="96" y="50"/>
                    <a:pt x="97" y="50"/>
                    <a:pt x="96" y="50"/>
                  </a:cubicBezTo>
                  <a:cubicBezTo>
                    <a:pt x="97" y="49"/>
                    <a:pt x="97" y="49"/>
                    <a:pt x="97" y="49"/>
                  </a:cubicBezTo>
                  <a:cubicBezTo>
                    <a:pt x="97" y="48"/>
                    <a:pt x="97" y="49"/>
                    <a:pt x="97" y="49"/>
                  </a:cubicBezTo>
                  <a:cubicBezTo>
                    <a:pt x="97" y="48"/>
                    <a:pt x="97" y="48"/>
                    <a:pt x="97" y="48"/>
                  </a:cubicBezTo>
                  <a:cubicBezTo>
                    <a:pt x="99" y="48"/>
                    <a:pt x="98" y="51"/>
                    <a:pt x="99" y="50"/>
                  </a:cubicBezTo>
                  <a:cubicBezTo>
                    <a:pt x="99" y="50"/>
                    <a:pt x="99" y="50"/>
                    <a:pt x="99" y="50"/>
                  </a:cubicBezTo>
                  <a:cubicBezTo>
                    <a:pt x="100" y="50"/>
                    <a:pt x="99" y="52"/>
                    <a:pt x="100" y="50"/>
                  </a:cubicBezTo>
                  <a:cubicBezTo>
                    <a:pt x="100" y="50"/>
                    <a:pt x="100" y="49"/>
                    <a:pt x="99" y="49"/>
                  </a:cubicBezTo>
                  <a:cubicBezTo>
                    <a:pt x="100" y="48"/>
                    <a:pt x="98" y="48"/>
                    <a:pt x="99" y="47"/>
                  </a:cubicBezTo>
                  <a:cubicBezTo>
                    <a:pt x="99" y="47"/>
                    <a:pt x="98" y="48"/>
                    <a:pt x="99" y="48"/>
                  </a:cubicBezTo>
                  <a:cubicBezTo>
                    <a:pt x="100" y="47"/>
                    <a:pt x="99" y="46"/>
                    <a:pt x="100" y="46"/>
                  </a:cubicBezTo>
                  <a:cubicBezTo>
                    <a:pt x="99" y="47"/>
                    <a:pt x="99" y="46"/>
                    <a:pt x="99" y="45"/>
                  </a:cubicBezTo>
                  <a:cubicBezTo>
                    <a:pt x="99" y="45"/>
                    <a:pt x="99" y="46"/>
                    <a:pt x="100" y="45"/>
                  </a:cubicBezTo>
                  <a:cubicBezTo>
                    <a:pt x="99" y="45"/>
                    <a:pt x="100" y="44"/>
                    <a:pt x="99" y="44"/>
                  </a:cubicBezTo>
                  <a:cubicBezTo>
                    <a:pt x="98" y="44"/>
                    <a:pt x="100" y="44"/>
                    <a:pt x="99" y="43"/>
                  </a:cubicBezTo>
                  <a:cubicBezTo>
                    <a:pt x="100" y="43"/>
                    <a:pt x="100" y="44"/>
                    <a:pt x="100" y="44"/>
                  </a:cubicBezTo>
                  <a:cubicBezTo>
                    <a:pt x="100" y="44"/>
                    <a:pt x="100" y="42"/>
                    <a:pt x="100" y="42"/>
                  </a:cubicBezTo>
                  <a:cubicBezTo>
                    <a:pt x="100" y="42"/>
                    <a:pt x="100" y="42"/>
                    <a:pt x="100" y="43"/>
                  </a:cubicBezTo>
                  <a:cubicBezTo>
                    <a:pt x="100" y="42"/>
                    <a:pt x="100" y="41"/>
                    <a:pt x="101" y="41"/>
                  </a:cubicBezTo>
                  <a:cubicBezTo>
                    <a:pt x="100" y="41"/>
                    <a:pt x="100" y="41"/>
                    <a:pt x="100" y="41"/>
                  </a:cubicBezTo>
                  <a:cubicBezTo>
                    <a:pt x="101" y="40"/>
                    <a:pt x="101" y="40"/>
                    <a:pt x="101" y="40"/>
                  </a:cubicBezTo>
                  <a:cubicBezTo>
                    <a:pt x="101" y="40"/>
                    <a:pt x="101" y="38"/>
                    <a:pt x="102" y="39"/>
                  </a:cubicBezTo>
                  <a:cubicBezTo>
                    <a:pt x="102" y="39"/>
                    <a:pt x="103" y="38"/>
                    <a:pt x="102" y="38"/>
                  </a:cubicBezTo>
                  <a:cubicBezTo>
                    <a:pt x="101" y="38"/>
                    <a:pt x="102" y="39"/>
                    <a:pt x="101" y="39"/>
                  </a:cubicBezTo>
                  <a:cubicBezTo>
                    <a:pt x="102" y="39"/>
                    <a:pt x="101" y="38"/>
                    <a:pt x="101" y="38"/>
                  </a:cubicBezTo>
                  <a:cubicBezTo>
                    <a:pt x="102" y="38"/>
                    <a:pt x="102" y="38"/>
                    <a:pt x="102" y="38"/>
                  </a:cubicBezTo>
                  <a:cubicBezTo>
                    <a:pt x="102" y="38"/>
                    <a:pt x="102" y="38"/>
                    <a:pt x="102" y="37"/>
                  </a:cubicBezTo>
                  <a:cubicBezTo>
                    <a:pt x="102" y="38"/>
                    <a:pt x="102" y="38"/>
                    <a:pt x="102" y="37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5"/>
                    <a:pt x="103" y="37"/>
                    <a:pt x="103" y="35"/>
                  </a:cubicBezTo>
                  <a:cubicBezTo>
                    <a:pt x="103" y="37"/>
                    <a:pt x="103" y="37"/>
                    <a:pt x="103" y="37"/>
                  </a:cubicBezTo>
                  <a:cubicBezTo>
                    <a:pt x="103" y="37"/>
                    <a:pt x="105" y="37"/>
                    <a:pt x="105" y="35"/>
                  </a:cubicBezTo>
                  <a:cubicBezTo>
                    <a:pt x="103" y="34"/>
                    <a:pt x="103" y="34"/>
                    <a:pt x="103" y="34"/>
                  </a:cubicBezTo>
                  <a:cubicBezTo>
                    <a:pt x="103" y="33"/>
                    <a:pt x="105" y="34"/>
                    <a:pt x="103" y="33"/>
                  </a:cubicBezTo>
                  <a:cubicBezTo>
                    <a:pt x="105" y="34"/>
                    <a:pt x="105" y="34"/>
                    <a:pt x="105" y="34"/>
                  </a:cubicBezTo>
                  <a:cubicBezTo>
                    <a:pt x="106" y="34"/>
                    <a:pt x="106" y="34"/>
                    <a:pt x="106" y="34"/>
                  </a:cubicBezTo>
                  <a:cubicBezTo>
                    <a:pt x="106" y="33"/>
                    <a:pt x="106" y="32"/>
                    <a:pt x="105" y="33"/>
                  </a:cubicBezTo>
                  <a:cubicBezTo>
                    <a:pt x="105" y="32"/>
                    <a:pt x="106" y="32"/>
                    <a:pt x="106" y="32"/>
                  </a:cubicBezTo>
                  <a:cubicBezTo>
                    <a:pt x="106" y="32"/>
                    <a:pt x="106" y="32"/>
                    <a:pt x="106" y="31"/>
                  </a:cubicBezTo>
                  <a:cubicBezTo>
                    <a:pt x="106" y="31"/>
                    <a:pt x="107" y="31"/>
                    <a:pt x="107" y="31"/>
                  </a:cubicBezTo>
                  <a:cubicBezTo>
                    <a:pt x="107" y="32"/>
                    <a:pt x="107" y="32"/>
                    <a:pt x="107" y="32"/>
                  </a:cubicBezTo>
                  <a:cubicBezTo>
                    <a:pt x="107" y="31"/>
                    <a:pt x="107" y="31"/>
                    <a:pt x="107" y="31"/>
                  </a:cubicBezTo>
                  <a:cubicBezTo>
                    <a:pt x="108" y="32"/>
                    <a:pt x="108" y="31"/>
                    <a:pt x="108" y="32"/>
                  </a:cubicBezTo>
                  <a:cubicBezTo>
                    <a:pt x="109" y="31"/>
                    <a:pt x="109" y="31"/>
                    <a:pt x="109" y="31"/>
                  </a:cubicBezTo>
                  <a:cubicBezTo>
                    <a:pt x="107" y="31"/>
                    <a:pt x="108" y="30"/>
                    <a:pt x="107" y="30"/>
                  </a:cubicBezTo>
                  <a:cubicBezTo>
                    <a:pt x="107" y="28"/>
                    <a:pt x="109" y="30"/>
                    <a:pt x="109" y="28"/>
                  </a:cubicBezTo>
                  <a:cubicBezTo>
                    <a:pt x="108" y="28"/>
                    <a:pt x="108" y="27"/>
                    <a:pt x="108" y="28"/>
                  </a:cubicBezTo>
                  <a:cubicBezTo>
                    <a:pt x="108" y="27"/>
                    <a:pt x="107" y="27"/>
                    <a:pt x="108" y="25"/>
                  </a:cubicBezTo>
                  <a:cubicBezTo>
                    <a:pt x="108" y="27"/>
                    <a:pt x="109" y="25"/>
                    <a:pt x="109" y="27"/>
                  </a:cubicBezTo>
                  <a:cubicBezTo>
                    <a:pt x="109" y="28"/>
                    <a:pt x="109" y="28"/>
                    <a:pt x="109" y="28"/>
                  </a:cubicBezTo>
                  <a:cubicBezTo>
                    <a:pt x="110" y="28"/>
                    <a:pt x="110" y="28"/>
                    <a:pt x="110" y="28"/>
                  </a:cubicBezTo>
                  <a:cubicBezTo>
                    <a:pt x="110" y="27"/>
                    <a:pt x="111" y="25"/>
                    <a:pt x="110" y="25"/>
                  </a:cubicBezTo>
                  <a:cubicBezTo>
                    <a:pt x="110" y="25"/>
                    <a:pt x="110" y="27"/>
                    <a:pt x="109" y="25"/>
                  </a:cubicBezTo>
                  <a:cubicBezTo>
                    <a:pt x="110" y="24"/>
                    <a:pt x="111" y="25"/>
                    <a:pt x="110" y="24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10" y="24"/>
                    <a:pt x="109" y="24"/>
                    <a:pt x="109" y="23"/>
                  </a:cubicBezTo>
                  <a:cubicBezTo>
                    <a:pt x="110" y="23"/>
                    <a:pt x="110" y="23"/>
                    <a:pt x="110" y="23"/>
                  </a:cubicBezTo>
                  <a:cubicBezTo>
                    <a:pt x="111" y="23"/>
                    <a:pt x="109" y="24"/>
                    <a:pt x="110" y="24"/>
                  </a:cubicBezTo>
                  <a:cubicBezTo>
                    <a:pt x="111" y="24"/>
                    <a:pt x="110" y="23"/>
                    <a:pt x="111" y="23"/>
                  </a:cubicBezTo>
                  <a:cubicBezTo>
                    <a:pt x="111" y="23"/>
                    <a:pt x="111" y="23"/>
                    <a:pt x="111" y="23"/>
                  </a:cubicBezTo>
                  <a:cubicBezTo>
                    <a:pt x="111" y="23"/>
                    <a:pt x="114" y="24"/>
                    <a:pt x="112" y="22"/>
                  </a:cubicBezTo>
                  <a:cubicBezTo>
                    <a:pt x="112" y="21"/>
                    <a:pt x="112" y="22"/>
                    <a:pt x="112" y="22"/>
                  </a:cubicBezTo>
                  <a:cubicBezTo>
                    <a:pt x="112" y="20"/>
                    <a:pt x="112" y="20"/>
                    <a:pt x="112" y="19"/>
                  </a:cubicBezTo>
                  <a:cubicBezTo>
                    <a:pt x="114" y="20"/>
                    <a:pt x="114" y="18"/>
                    <a:pt x="114" y="19"/>
                  </a:cubicBezTo>
                  <a:cubicBezTo>
                    <a:pt x="114" y="19"/>
                    <a:pt x="112" y="21"/>
                    <a:pt x="114" y="22"/>
                  </a:cubicBezTo>
                  <a:cubicBezTo>
                    <a:pt x="114" y="22"/>
                    <a:pt x="112" y="22"/>
                    <a:pt x="114" y="23"/>
                  </a:cubicBezTo>
                  <a:cubicBezTo>
                    <a:pt x="114" y="22"/>
                    <a:pt x="114" y="23"/>
                    <a:pt x="115" y="23"/>
                  </a:cubicBezTo>
                  <a:cubicBezTo>
                    <a:pt x="115" y="22"/>
                    <a:pt x="115" y="22"/>
                    <a:pt x="115" y="22"/>
                  </a:cubicBezTo>
                  <a:cubicBezTo>
                    <a:pt x="114" y="22"/>
                    <a:pt x="114" y="22"/>
                    <a:pt x="114" y="22"/>
                  </a:cubicBezTo>
                  <a:cubicBezTo>
                    <a:pt x="114" y="21"/>
                    <a:pt x="114" y="20"/>
                    <a:pt x="114" y="19"/>
                  </a:cubicBezTo>
                  <a:cubicBezTo>
                    <a:pt x="115" y="19"/>
                    <a:pt x="115" y="19"/>
                    <a:pt x="115" y="19"/>
                  </a:cubicBezTo>
                  <a:cubicBezTo>
                    <a:pt x="116" y="18"/>
                    <a:pt x="116" y="17"/>
                    <a:pt x="117" y="16"/>
                  </a:cubicBezTo>
                  <a:cubicBezTo>
                    <a:pt x="116" y="16"/>
                    <a:pt x="118" y="14"/>
                    <a:pt x="117" y="15"/>
                  </a:cubicBezTo>
                  <a:cubicBezTo>
                    <a:pt x="116" y="15"/>
                    <a:pt x="115" y="15"/>
                    <a:pt x="115" y="15"/>
                  </a:cubicBezTo>
                  <a:cubicBezTo>
                    <a:pt x="115" y="14"/>
                    <a:pt x="115" y="15"/>
                    <a:pt x="116" y="15"/>
                  </a:cubicBezTo>
                  <a:cubicBezTo>
                    <a:pt x="116" y="14"/>
                    <a:pt x="117" y="15"/>
                    <a:pt x="116" y="14"/>
                  </a:cubicBezTo>
                  <a:cubicBezTo>
                    <a:pt x="116" y="15"/>
                    <a:pt x="117" y="14"/>
                    <a:pt x="118" y="15"/>
                  </a:cubicBezTo>
                  <a:cubicBezTo>
                    <a:pt x="118" y="14"/>
                    <a:pt x="118" y="15"/>
                    <a:pt x="119" y="14"/>
                  </a:cubicBezTo>
                  <a:cubicBezTo>
                    <a:pt x="119" y="13"/>
                    <a:pt x="119" y="12"/>
                    <a:pt x="119" y="11"/>
                  </a:cubicBezTo>
                  <a:cubicBezTo>
                    <a:pt x="120" y="11"/>
                    <a:pt x="120" y="10"/>
                    <a:pt x="121" y="9"/>
                  </a:cubicBezTo>
                  <a:cubicBezTo>
                    <a:pt x="121" y="7"/>
                    <a:pt x="123" y="9"/>
                    <a:pt x="123" y="7"/>
                  </a:cubicBezTo>
                  <a:cubicBezTo>
                    <a:pt x="124" y="7"/>
                    <a:pt x="121" y="9"/>
                    <a:pt x="123" y="7"/>
                  </a:cubicBezTo>
                  <a:cubicBezTo>
                    <a:pt x="123" y="7"/>
                    <a:pt x="123" y="7"/>
                    <a:pt x="123" y="7"/>
                  </a:cubicBezTo>
                  <a:cubicBezTo>
                    <a:pt x="123" y="7"/>
                    <a:pt x="125" y="5"/>
                    <a:pt x="124" y="4"/>
                  </a:cubicBezTo>
                  <a:cubicBezTo>
                    <a:pt x="124" y="5"/>
                    <a:pt x="124" y="5"/>
                    <a:pt x="124" y="5"/>
                  </a:cubicBezTo>
                  <a:cubicBezTo>
                    <a:pt x="125" y="5"/>
                    <a:pt x="124" y="5"/>
                    <a:pt x="124" y="5"/>
                  </a:cubicBezTo>
                  <a:cubicBezTo>
                    <a:pt x="125" y="5"/>
                    <a:pt x="125" y="5"/>
                    <a:pt x="125" y="5"/>
                  </a:cubicBezTo>
                  <a:cubicBezTo>
                    <a:pt x="126" y="5"/>
                    <a:pt x="126" y="4"/>
                    <a:pt x="126" y="4"/>
                  </a:cubicBezTo>
                  <a:cubicBezTo>
                    <a:pt x="125" y="4"/>
                    <a:pt x="125" y="4"/>
                    <a:pt x="125" y="4"/>
                  </a:cubicBezTo>
                  <a:cubicBezTo>
                    <a:pt x="126" y="3"/>
                    <a:pt x="126" y="2"/>
                    <a:pt x="127" y="1"/>
                  </a:cubicBezTo>
                  <a:cubicBezTo>
                    <a:pt x="127" y="2"/>
                    <a:pt x="127" y="2"/>
                    <a:pt x="127" y="2"/>
                  </a:cubicBezTo>
                  <a:cubicBezTo>
                    <a:pt x="127" y="1"/>
                    <a:pt x="127" y="1"/>
                    <a:pt x="127" y="1"/>
                  </a:cubicBezTo>
                  <a:cubicBezTo>
                    <a:pt x="127" y="1"/>
                    <a:pt x="127" y="1"/>
                    <a:pt x="127" y="0"/>
                  </a:cubicBezTo>
                  <a:cubicBezTo>
                    <a:pt x="127" y="2"/>
                    <a:pt x="127" y="2"/>
                    <a:pt x="127" y="2"/>
                  </a:cubicBezTo>
                  <a:cubicBezTo>
                    <a:pt x="127" y="3"/>
                    <a:pt x="127" y="2"/>
                    <a:pt x="127" y="2"/>
                  </a:cubicBezTo>
                  <a:cubicBezTo>
                    <a:pt x="127" y="2"/>
                    <a:pt x="127" y="3"/>
                    <a:pt x="127" y="3"/>
                  </a:cubicBezTo>
                  <a:cubicBezTo>
                    <a:pt x="127" y="3"/>
                    <a:pt x="127" y="3"/>
                    <a:pt x="127" y="2"/>
                  </a:cubicBezTo>
                  <a:cubicBezTo>
                    <a:pt x="127" y="3"/>
                    <a:pt x="127" y="3"/>
                    <a:pt x="127" y="4"/>
                  </a:cubicBezTo>
                  <a:cubicBezTo>
                    <a:pt x="127" y="3"/>
                    <a:pt x="127" y="3"/>
                    <a:pt x="127" y="3"/>
                  </a:cubicBezTo>
                  <a:cubicBezTo>
                    <a:pt x="127" y="4"/>
                    <a:pt x="127" y="4"/>
                    <a:pt x="127" y="4"/>
                  </a:cubicBezTo>
                  <a:cubicBezTo>
                    <a:pt x="127" y="4"/>
                    <a:pt x="127" y="4"/>
                    <a:pt x="127" y="4"/>
                  </a:cubicBezTo>
                  <a:cubicBezTo>
                    <a:pt x="127" y="5"/>
                    <a:pt x="127" y="5"/>
                    <a:pt x="127" y="5"/>
                  </a:cubicBezTo>
                  <a:cubicBezTo>
                    <a:pt x="126" y="6"/>
                    <a:pt x="126" y="7"/>
                    <a:pt x="126" y="9"/>
                  </a:cubicBezTo>
                  <a:cubicBezTo>
                    <a:pt x="125" y="7"/>
                    <a:pt x="125" y="7"/>
                    <a:pt x="125" y="6"/>
                  </a:cubicBezTo>
                  <a:cubicBezTo>
                    <a:pt x="124" y="6"/>
                    <a:pt x="125" y="7"/>
                    <a:pt x="124" y="7"/>
                  </a:cubicBezTo>
                  <a:cubicBezTo>
                    <a:pt x="124" y="9"/>
                    <a:pt x="125" y="9"/>
                    <a:pt x="125" y="10"/>
                  </a:cubicBezTo>
                  <a:cubicBezTo>
                    <a:pt x="124" y="10"/>
                    <a:pt x="124" y="10"/>
                    <a:pt x="124" y="10"/>
                  </a:cubicBezTo>
                  <a:cubicBezTo>
                    <a:pt x="124" y="11"/>
                    <a:pt x="125" y="11"/>
                    <a:pt x="124" y="11"/>
                  </a:cubicBezTo>
                  <a:cubicBezTo>
                    <a:pt x="123" y="12"/>
                    <a:pt x="121" y="14"/>
                    <a:pt x="120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1" y="16"/>
                    <a:pt x="120" y="17"/>
                    <a:pt x="120" y="18"/>
                  </a:cubicBezTo>
                  <a:cubicBezTo>
                    <a:pt x="119" y="20"/>
                    <a:pt x="119" y="22"/>
                    <a:pt x="117" y="22"/>
                  </a:cubicBezTo>
                  <a:cubicBezTo>
                    <a:pt x="116" y="24"/>
                    <a:pt x="115" y="27"/>
                    <a:pt x="114" y="30"/>
                  </a:cubicBezTo>
                  <a:cubicBezTo>
                    <a:pt x="114" y="29"/>
                    <a:pt x="114" y="29"/>
                    <a:pt x="114" y="29"/>
                  </a:cubicBezTo>
                  <a:cubicBezTo>
                    <a:pt x="114" y="30"/>
                    <a:pt x="114" y="29"/>
                    <a:pt x="114" y="30"/>
                  </a:cubicBezTo>
                  <a:cubicBezTo>
                    <a:pt x="114" y="30"/>
                    <a:pt x="114" y="31"/>
                    <a:pt x="114" y="31"/>
                  </a:cubicBezTo>
                  <a:cubicBezTo>
                    <a:pt x="112" y="31"/>
                    <a:pt x="112" y="33"/>
                    <a:pt x="111" y="35"/>
                  </a:cubicBezTo>
                  <a:cubicBezTo>
                    <a:pt x="111" y="34"/>
                    <a:pt x="111" y="34"/>
                    <a:pt x="111" y="34"/>
                  </a:cubicBezTo>
                  <a:cubicBezTo>
                    <a:pt x="111" y="37"/>
                    <a:pt x="110" y="38"/>
                    <a:pt x="109" y="38"/>
                  </a:cubicBezTo>
                  <a:cubicBezTo>
                    <a:pt x="108" y="38"/>
                    <a:pt x="108" y="38"/>
                    <a:pt x="108" y="39"/>
                  </a:cubicBezTo>
                  <a:cubicBezTo>
                    <a:pt x="108" y="40"/>
                    <a:pt x="108" y="40"/>
                    <a:pt x="108" y="42"/>
                  </a:cubicBezTo>
                  <a:cubicBezTo>
                    <a:pt x="107" y="42"/>
                    <a:pt x="107" y="43"/>
                    <a:pt x="107" y="44"/>
                  </a:cubicBezTo>
                  <a:cubicBezTo>
                    <a:pt x="106" y="48"/>
                    <a:pt x="103" y="50"/>
                    <a:pt x="101" y="54"/>
                  </a:cubicBezTo>
                  <a:cubicBezTo>
                    <a:pt x="101" y="54"/>
                    <a:pt x="101" y="54"/>
                    <a:pt x="101" y="54"/>
                  </a:cubicBezTo>
                  <a:cubicBezTo>
                    <a:pt x="100" y="57"/>
                    <a:pt x="98" y="59"/>
                    <a:pt x="97" y="62"/>
                  </a:cubicBezTo>
                  <a:cubicBezTo>
                    <a:pt x="97" y="62"/>
                    <a:pt x="97" y="62"/>
                    <a:pt x="97" y="62"/>
                  </a:cubicBezTo>
                  <a:cubicBezTo>
                    <a:pt x="96" y="62"/>
                    <a:pt x="96" y="65"/>
                    <a:pt x="96" y="65"/>
                  </a:cubicBezTo>
                  <a:cubicBezTo>
                    <a:pt x="96" y="65"/>
                    <a:pt x="96" y="66"/>
                    <a:pt x="95" y="66"/>
                  </a:cubicBezTo>
                  <a:cubicBezTo>
                    <a:pt x="93" y="67"/>
                    <a:pt x="95" y="67"/>
                    <a:pt x="93" y="68"/>
                  </a:cubicBezTo>
                  <a:cubicBezTo>
                    <a:pt x="93" y="69"/>
                    <a:pt x="93" y="70"/>
                    <a:pt x="92" y="72"/>
                  </a:cubicBezTo>
                  <a:cubicBezTo>
                    <a:pt x="92" y="71"/>
                    <a:pt x="92" y="71"/>
                    <a:pt x="92" y="71"/>
                  </a:cubicBezTo>
                  <a:cubicBezTo>
                    <a:pt x="92" y="71"/>
                    <a:pt x="92" y="71"/>
                    <a:pt x="92" y="71"/>
                  </a:cubicBezTo>
                  <a:cubicBezTo>
                    <a:pt x="92" y="72"/>
                    <a:pt x="90" y="73"/>
                    <a:pt x="92" y="73"/>
                  </a:cubicBezTo>
                  <a:cubicBezTo>
                    <a:pt x="90" y="75"/>
                    <a:pt x="90" y="77"/>
                    <a:pt x="88" y="79"/>
                  </a:cubicBezTo>
                  <a:cubicBezTo>
                    <a:pt x="89" y="79"/>
                    <a:pt x="88" y="79"/>
                    <a:pt x="88" y="79"/>
                  </a:cubicBezTo>
                  <a:cubicBezTo>
                    <a:pt x="88" y="81"/>
                    <a:pt x="87" y="82"/>
                    <a:pt x="87" y="83"/>
                  </a:cubicBezTo>
                  <a:cubicBezTo>
                    <a:pt x="87" y="84"/>
                    <a:pt x="87" y="83"/>
                    <a:pt x="85" y="83"/>
                  </a:cubicBezTo>
                  <a:cubicBezTo>
                    <a:pt x="85" y="84"/>
                    <a:pt x="87" y="84"/>
                    <a:pt x="87" y="84"/>
                  </a:cubicBezTo>
                  <a:cubicBezTo>
                    <a:pt x="85" y="86"/>
                    <a:pt x="83" y="88"/>
                    <a:pt x="81" y="91"/>
                  </a:cubicBezTo>
                  <a:cubicBezTo>
                    <a:pt x="80" y="94"/>
                    <a:pt x="78" y="98"/>
                    <a:pt x="75" y="101"/>
                  </a:cubicBezTo>
                  <a:cubicBezTo>
                    <a:pt x="75" y="101"/>
                    <a:pt x="75" y="101"/>
                    <a:pt x="75" y="101"/>
                  </a:cubicBezTo>
                  <a:cubicBezTo>
                    <a:pt x="75" y="103"/>
                    <a:pt x="73" y="104"/>
                    <a:pt x="74" y="105"/>
                  </a:cubicBezTo>
                  <a:cubicBezTo>
                    <a:pt x="73" y="105"/>
                    <a:pt x="73" y="106"/>
                    <a:pt x="73" y="106"/>
                  </a:cubicBezTo>
                  <a:cubicBezTo>
                    <a:pt x="73" y="106"/>
                    <a:pt x="71" y="108"/>
                    <a:pt x="71" y="110"/>
                  </a:cubicBezTo>
                  <a:cubicBezTo>
                    <a:pt x="71" y="110"/>
                    <a:pt x="71" y="110"/>
                    <a:pt x="71" y="110"/>
                  </a:cubicBezTo>
                  <a:cubicBezTo>
                    <a:pt x="70" y="111"/>
                    <a:pt x="70" y="113"/>
                    <a:pt x="69" y="113"/>
                  </a:cubicBezTo>
                  <a:cubicBezTo>
                    <a:pt x="69" y="113"/>
                    <a:pt x="69" y="113"/>
                    <a:pt x="69" y="113"/>
                  </a:cubicBezTo>
                  <a:cubicBezTo>
                    <a:pt x="68" y="113"/>
                    <a:pt x="69" y="114"/>
                    <a:pt x="68" y="114"/>
                  </a:cubicBezTo>
                  <a:cubicBezTo>
                    <a:pt x="68" y="114"/>
                    <a:pt x="68" y="114"/>
                    <a:pt x="68" y="114"/>
                  </a:cubicBezTo>
                  <a:cubicBezTo>
                    <a:pt x="66" y="118"/>
                    <a:pt x="65" y="121"/>
                    <a:pt x="63" y="124"/>
                  </a:cubicBezTo>
                  <a:cubicBezTo>
                    <a:pt x="61" y="127"/>
                    <a:pt x="61" y="124"/>
                    <a:pt x="61" y="126"/>
                  </a:cubicBezTo>
                  <a:cubicBezTo>
                    <a:pt x="61" y="126"/>
                    <a:pt x="61" y="126"/>
                    <a:pt x="61" y="126"/>
                  </a:cubicBezTo>
                  <a:cubicBezTo>
                    <a:pt x="61" y="127"/>
                    <a:pt x="59" y="127"/>
                    <a:pt x="59" y="128"/>
                  </a:cubicBezTo>
                  <a:cubicBezTo>
                    <a:pt x="60" y="128"/>
                    <a:pt x="60" y="128"/>
                    <a:pt x="60" y="128"/>
                  </a:cubicBezTo>
                  <a:cubicBezTo>
                    <a:pt x="59" y="130"/>
                    <a:pt x="59" y="130"/>
                    <a:pt x="59" y="131"/>
                  </a:cubicBezTo>
                  <a:cubicBezTo>
                    <a:pt x="59" y="131"/>
                    <a:pt x="59" y="131"/>
                    <a:pt x="59" y="131"/>
                  </a:cubicBezTo>
                  <a:cubicBezTo>
                    <a:pt x="59" y="133"/>
                    <a:pt x="56" y="133"/>
                    <a:pt x="57" y="136"/>
                  </a:cubicBezTo>
                  <a:cubicBezTo>
                    <a:pt x="53" y="143"/>
                    <a:pt x="50" y="150"/>
                    <a:pt x="46" y="158"/>
                  </a:cubicBezTo>
                  <a:cubicBezTo>
                    <a:pt x="42" y="165"/>
                    <a:pt x="38" y="172"/>
                    <a:pt x="33" y="179"/>
                  </a:cubicBezTo>
                  <a:cubicBezTo>
                    <a:pt x="32" y="181"/>
                    <a:pt x="32" y="181"/>
                    <a:pt x="32" y="182"/>
                  </a:cubicBezTo>
                  <a:cubicBezTo>
                    <a:pt x="32" y="182"/>
                    <a:pt x="32" y="182"/>
                    <a:pt x="32" y="182"/>
                  </a:cubicBezTo>
                  <a:cubicBezTo>
                    <a:pt x="32" y="182"/>
                    <a:pt x="30" y="183"/>
                    <a:pt x="30" y="184"/>
                  </a:cubicBezTo>
                  <a:cubicBezTo>
                    <a:pt x="29" y="187"/>
                    <a:pt x="28" y="188"/>
                    <a:pt x="26" y="192"/>
                  </a:cubicBezTo>
                  <a:cubicBezTo>
                    <a:pt x="26" y="192"/>
                    <a:pt x="26" y="191"/>
                    <a:pt x="26" y="192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6" y="193"/>
                    <a:pt x="26" y="193"/>
                    <a:pt x="26" y="193"/>
                  </a:cubicBezTo>
                  <a:cubicBezTo>
                    <a:pt x="23" y="201"/>
                    <a:pt x="18" y="206"/>
                    <a:pt x="14" y="213"/>
                  </a:cubicBezTo>
                  <a:cubicBezTo>
                    <a:pt x="13" y="214"/>
                    <a:pt x="12" y="217"/>
                    <a:pt x="11" y="219"/>
                  </a:cubicBezTo>
                  <a:cubicBezTo>
                    <a:pt x="7" y="223"/>
                    <a:pt x="5" y="228"/>
                    <a:pt x="2" y="233"/>
                  </a:cubicBezTo>
                  <a:cubicBezTo>
                    <a:pt x="2" y="233"/>
                    <a:pt x="0" y="231"/>
                    <a:pt x="1" y="229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43" name="Hình tự do 122"/>
            <p:cNvSpPr/>
            <p:nvPr/>
          </p:nvSpPr>
          <p:spPr bwMode="auto">
            <a:xfrm>
              <a:off x="3575" y="751"/>
              <a:ext cx="68" cy="2938"/>
            </a:xfrm>
            <a:custGeom>
              <a:avLst/>
              <a:gdLst>
                <a:gd name="T0" fmla="*/ 4 w 29"/>
                <a:gd name="T1" fmla="*/ 0 h 1244"/>
                <a:gd name="T2" fmla="*/ 9 w 29"/>
                <a:gd name="T3" fmla="*/ 616 h 1244"/>
                <a:gd name="T4" fmla="*/ 0 w 29"/>
                <a:gd name="T5" fmla="*/ 1244 h 1244"/>
                <a:gd name="T6" fmla="*/ 26 w 29"/>
                <a:gd name="T7" fmla="*/ 1244 h 1244"/>
                <a:gd name="T8" fmla="*/ 17 w 29"/>
                <a:gd name="T9" fmla="*/ 901 h 1244"/>
                <a:gd name="T10" fmla="*/ 29 w 29"/>
                <a:gd name="T11" fmla="*/ 283 h 1244"/>
                <a:gd name="T12" fmla="*/ 20 w 29"/>
                <a:gd name="T13" fmla="*/ 0 h 1244"/>
                <a:gd name="T14" fmla="*/ 4 w 29"/>
                <a:gd name="T15" fmla="*/ 0 h 1244"/>
                <a:gd name="T16" fmla="*/ 4 w 29"/>
                <a:gd name="T17" fmla="*/ 0 h 12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244">
                  <a:moveTo>
                    <a:pt x="4" y="0"/>
                  </a:moveTo>
                  <a:cubicBezTo>
                    <a:pt x="9" y="616"/>
                    <a:pt x="9" y="616"/>
                    <a:pt x="9" y="616"/>
                  </a:cubicBezTo>
                  <a:cubicBezTo>
                    <a:pt x="0" y="1244"/>
                    <a:pt x="0" y="1244"/>
                    <a:pt x="0" y="1244"/>
                  </a:cubicBezTo>
                  <a:cubicBezTo>
                    <a:pt x="26" y="1244"/>
                    <a:pt x="26" y="1244"/>
                    <a:pt x="26" y="1244"/>
                  </a:cubicBezTo>
                  <a:cubicBezTo>
                    <a:pt x="17" y="901"/>
                    <a:pt x="17" y="901"/>
                    <a:pt x="17" y="901"/>
                  </a:cubicBezTo>
                  <a:cubicBezTo>
                    <a:pt x="29" y="283"/>
                    <a:pt x="29" y="283"/>
                    <a:pt x="29" y="283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44" name="Hình tự do 123"/>
            <p:cNvSpPr/>
            <p:nvPr/>
          </p:nvSpPr>
          <p:spPr bwMode="auto">
            <a:xfrm>
              <a:off x="4061" y="1280"/>
              <a:ext cx="194" cy="385"/>
            </a:xfrm>
            <a:custGeom>
              <a:avLst/>
              <a:gdLst>
                <a:gd name="T0" fmla="*/ 30 w 82"/>
                <a:gd name="T1" fmla="*/ 5 h 163"/>
                <a:gd name="T2" fmla="*/ 69 w 82"/>
                <a:gd name="T3" fmla="*/ 163 h 163"/>
                <a:gd name="T4" fmla="*/ 15 w 82"/>
                <a:gd name="T5" fmla="*/ 101 h 163"/>
                <a:gd name="T6" fmla="*/ 30 w 82"/>
                <a:gd name="T7" fmla="*/ 5 h 1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2" h="163">
                  <a:moveTo>
                    <a:pt x="30" y="5"/>
                  </a:moveTo>
                  <a:cubicBezTo>
                    <a:pt x="39" y="0"/>
                    <a:pt x="82" y="68"/>
                    <a:pt x="69" y="163"/>
                  </a:cubicBezTo>
                  <a:cubicBezTo>
                    <a:pt x="54" y="158"/>
                    <a:pt x="15" y="101"/>
                    <a:pt x="15" y="101"/>
                  </a:cubicBezTo>
                  <a:cubicBezTo>
                    <a:pt x="15" y="101"/>
                    <a:pt x="0" y="16"/>
                    <a:pt x="30" y="5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45" name="Hình tự do 124"/>
            <p:cNvSpPr/>
            <p:nvPr/>
          </p:nvSpPr>
          <p:spPr bwMode="auto">
            <a:xfrm>
              <a:off x="4068" y="1292"/>
              <a:ext cx="102" cy="318"/>
            </a:xfrm>
            <a:custGeom>
              <a:avLst/>
              <a:gdLst>
                <a:gd name="T0" fmla="*/ 28 w 43"/>
                <a:gd name="T1" fmla="*/ 0 h 135"/>
                <a:gd name="T2" fmla="*/ 43 w 43"/>
                <a:gd name="T3" fmla="*/ 135 h 135"/>
                <a:gd name="T4" fmla="*/ 13 w 43"/>
                <a:gd name="T5" fmla="*/ 96 h 135"/>
                <a:gd name="T6" fmla="*/ 28 w 43"/>
                <a:gd name="T7" fmla="*/ 0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3" h="135">
                  <a:moveTo>
                    <a:pt x="28" y="0"/>
                  </a:moveTo>
                  <a:cubicBezTo>
                    <a:pt x="43" y="135"/>
                    <a:pt x="43" y="135"/>
                    <a:pt x="43" y="135"/>
                  </a:cubicBezTo>
                  <a:cubicBezTo>
                    <a:pt x="43" y="135"/>
                    <a:pt x="19" y="115"/>
                    <a:pt x="13" y="96"/>
                  </a:cubicBezTo>
                  <a:cubicBezTo>
                    <a:pt x="8" y="77"/>
                    <a:pt x="0" y="9"/>
                    <a:pt x="28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46" name="Hình tự do 125"/>
            <p:cNvSpPr/>
            <p:nvPr/>
          </p:nvSpPr>
          <p:spPr bwMode="auto">
            <a:xfrm>
              <a:off x="4040" y="2484"/>
              <a:ext cx="220" cy="426"/>
            </a:xfrm>
            <a:custGeom>
              <a:avLst/>
              <a:gdLst>
                <a:gd name="T0" fmla="*/ 35 w 93"/>
                <a:gd name="T1" fmla="*/ 4 h 180"/>
                <a:gd name="T2" fmla="*/ 80 w 93"/>
                <a:gd name="T3" fmla="*/ 180 h 180"/>
                <a:gd name="T4" fmla="*/ 18 w 93"/>
                <a:gd name="T5" fmla="*/ 109 h 180"/>
                <a:gd name="T6" fmla="*/ 35 w 93"/>
                <a:gd name="T7" fmla="*/ 4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3" h="180">
                  <a:moveTo>
                    <a:pt x="35" y="4"/>
                  </a:moveTo>
                  <a:cubicBezTo>
                    <a:pt x="43" y="0"/>
                    <a:pt x="93" y="75"/>
                    <a:pt x="80" y="180"/>
                  </a:cubicBezTo>
                  <a:cubicBezTo>
                    <a:pt x="63" y="175"/>
                    <a:pt x="18" y="109"/>
                    <a:pt x="18" y="109"/>
                  </a:cubicBezTo>
                  <a:cubicBezTo>
                    <a:pt x="18" y="109"/>
                    <a:pt x="0" y="18"/>
                    <a:pt x="35" y="4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47" name="Hình tự do 126"/>
            <p:cNvSpPr/>
            <p:nvPr/>
          </p:nvSpPr>
          <p:spPr bwMode="auto">
            <a:xfrm>
              <a:off x="4050" y="2492"/>
              <a:ext cx="111" cy="359"/>
            </a:xfrm>
            <a:custGeom>
              <a:avLst/>
              <a:gdLst>
                <a:gd name="T0" fmla="*/ 31 w 47"/>
                <a:gd name="T1" fmla="*/ 0 h 152"/>
                <a:gd name="T2" fmla="*/ 47 w 47"/>
                <a:gd name="T3" fmla="*/ 152 h 152"/>
                <a:gd name="T4" fmla="*/ 14 w 47"/>
                <a:gd name="T5" fmla="*/ 107 h 152"/>
                <a:gd name="T6" fmla="*/ 31 w 47"/>
                <a:gd name="T7" fmla="*/ 0 h 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7" h="152">
                  <a:moveTo>
                    <a:pt x="31" y="0"/>
                  </a:moveTo>
                  <a:cubicBezTo>
                    <a:pt x="47" y="152"/>
                    <a:pt x="47" y="152"/>
                    <a:pt x="47" y="152"/>
                  </a:cubicBezTo>
                  <a:cubicBezTo>
                    <a:pt x="47" y="152"/>
                    <a:pt x="22" y="129"/>
                    <a:pt x="14" y="107"/>
                  </a:cubicBezTo>
                  <a:cubicBezTo>
                    <a:pt x="8" y="87"/>
                    <a:pt x="0" y="11"/>
                    <a:pt x="31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48" name="Hình tự do 127"/>
            <p:cNvSpPr/>
            <p:nvPr/>
          </p:nvSpPr>
          <p:spPr bwMode="auto">
            <a:xfrm>
              <a:off x="4050" y="3545"/>
              <a:ext cx="222" cy="428"/>
            </a:xfrm>
            <a:custGeom>
              <a:avLst/>
              <a:gdLst>
                <a:gd name="T0" fmla="*/ 35 w 94"/>
                <a:gd name="T1" fmla="*/ 5 h 181"/>
                <a:gd name="T2" fmla="*/ 79 w 94"/>
                <a:gd name="T3" fmla="*/ 181 h 181"/>
                <a:gd name="T4" fmla="*/ 19 w 94"/>
                <a:gd name="T5" fmla="*/ 112 h 181"/>
                <a:gd name="T6" fmla="*/ 35 w 94"/>
                <a:gd name="T7" fmla="*/ 5 h 1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4" h="181">
                  <a:moveTo>
                    <a:pt x="35" y="5"/>
                  </a:moveTo>
                  <a:cubicBezTo>
                    <a:pt x="45" y="0"/>
                    <a:pt x="94" y="76"/>
                    <a:pt x="79" y="181"/>
                  </a:cubicBezTo>
                  <a:cubicBezTo>
                    <a:pt x="64" y="177"/>
                    <a:pt x="19" y="112"/>
                    <a:pt x="19" y="112"/>
                  </a:cubicBezTo>
                  <a:cubicBezTo>
                    <a:pt x="19" y="112"/>
                    <a:pt x="0" y="19"/>
                    <a:pt x="35" y="5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49" name="Hình tự do 128"/>
            <p:cNvSpPr/>
            <p:nvPr/>
          </p:nvSpPr>
          <p:spPr bwMode="auto">
            <a:xfrm>
              <a:off x="4066" y="3557"/>
              <a:ext cx="106" cy="354"/>
            </a:xfrm>
            <a:custGeom>
              <a:avLst/>
              <a:gdLst>
                <a:gd name="T0" fmla="*/ 28 w 45"/>
                <a:gd name="T1" fmla="*/ 0 h 150"/>
                <a:gd name="T2" fmla="*/ 45 w 45"/>
                <a:gd name="T3" fmla="*/ 150 h 150"/>
                <a:gd name="T4" fmla="*/ 13 w 45"/>
                <a:gd name="T5" fmla="*/ 107 h 150"/>
                <a:gd name="T6" fmla="*/ 28 w 45"/>
                <a:gd name="T7" fmla="*/ 0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5" h="150">
                  <a:moveTo>
                    <a:pt x="28" y="0"/>
                  </a:moveTo>
                  <a:cubicBezTo>
                    <a:pt x="45" y="150"/>
                    <a:pt x="45" y="150"/>
                    <a:pt x="45" y="150"/>
                  </a:cubicBezTo>
                  <a:cubicBezTo>
                    <a:pt x="45" y="150"/>
                    <a:pt x="19" y="126"/>
                    <a:pt x="13" y="107"/>
                  </a:cubicBezTo>
                  <a:cubicBezTo>
                    <a:pt x="5" y="84"/>
                    <a:pt x="0" y="10"/>
                    <a:pt x="28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50" name="Hình tự do 129"/>
            <p:cNvSpPr/>
            <p:nvPr/>
          </p:nvSpPr>
          <p:spPr bwMode="auto">
            <a:xfrm>
              <a:off x="4269" y="2321"/>
              <a:ext cx="218" cy="433"/>
            </a:xfrm>
            <a:custGeom>
              <a:avLst/>
              <a:gdLst>
                <a:gd name="T0" fmla="*/ 57 w 92"/>
                <a:gd name="T1" fmla="*/ 5 h 183"/>
                <a:gd name="T2" fmla="*/ 13 w 92"/>
                <a:gd name="T3" fmla="*/ 183 h 183"/>
                <a:gd name="T4" fmla="*/ 72 w 92"/>
                <a:gd name="T5" fmla="*/ 111 h 183"/>
                <a:gd name="T6" fmla="*/ 57 w 92"/>
                <a:gd name="T7" fmla="*/ 5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2" h="183">
                  <a:moveTo>
                    <a:pt x="57" y="5"/>
                  </a:moveTo>
                  <a:cubicBezTo>
                    <a:pt x="49" y="0"/>
                    <a:pt x="0" y="75"/>
                    <a:pt x="13" y="183"/>
                  </a:cubicBezTo>
                  <a:cubicBezTo>
                    <a:pt x="29" y="176"/>
                    <a:pt x="72" y="111"/>
                    <a:pt x="72" y="111"/>
                  </a:cubicBezTo>
                  <a:cubicBezTo>
                    <a:pt x="72" y="111"/>
                    <a:pt x="92" y="18"/>
                    <a:pt x="57" y="5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51" name="Hình tự do 130"/>
            <p:cNvSpPr/>
            <p:nvPr/>
          </p:nvSpPr>
          <p:spPr bwMode="auto">
            <a:xfrm>
              <a:off x="4366" y="2333"/>
              <a:ext cx="111" cy="355"/>
            </a:xfrm>
            <a:custGeom>
              <a:avLst/>
              <a:gdLst>
                <a:gd name="T0" fmla="*/ 17 w 47"/>
                <a:gd name="T1" fmla="*/ 0 h 150"/>
                <a:gd name="T2" fmla="*/ 0 w 47"/>
                <a:gd name="T3" fmla="*/ 150 h 150"/>
                <a:gd name="T4" fmla="*/ 33 w 47"/>
                <a:gd name="T5" fmla="*/ 106 h 150"/>
                <a:gd name="T6" fmla="*/ 17 w 47"/>
                <a:gd name="T7" fmla="*/ 0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7" h="150">
                  <a:moveTo>
                    <a:pt x="17" y="0"/>
                  </a:moveTo>
                  <a:cubicBezTo>
                    <a:pt x="0" y="150"/>
                    <a:pt x="0" y="150"/>
                    <a:pt x="0" y="150"/>
                  </a:cubicBezTo>
                  <a:cubicBezTo>
                    <a:pt x="0" y="150"/>
                    <a:pt x="25" y="128"/>
                    <a:pt x="33" y="106"/>
                  </a:cubicBezTo>
                  <a:cubicBezTo>
                    <a:pt x="39" y="86"/>
                    <a:pt x="47" y="12"/>
                    <a:pt x="17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52" name="Hình tự do 131"/>
            <p:cNvSpPr/>
            <p:nvPr/>
          </p:nvSpPr>
          <p:spPr bwMode="auto">
            <a:xfrm>
              <a:off x="4253" y="2955"/>
              <a:ext cx="304" cy="481"/>
            </a:xfrm>
            <a:custGeom>
              <a:avLst/>
              <a:gdLst>
                <a:gd name="T0" fmla="*/ 6 w 129"/>
                <a:gd name="T1" fmla="*/ 204 h 204"/>
                <a:gd name="T2" fmla="*/ 120 w 129"/>
                <a:gd name="T3" fmla="*/ 0 h 204"/>
                <a:gd name="T4" fmla="*/ 6 w 129"/>
                <a:gd name="T5" fmla="*/ 204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4">
                  <a:moveTo>
                    <a:pt x="6" y="204"/>
                  </a:moveTo>
                  <a:cubicBezTo>
                    <a:pt x="6" y="204"/>
                    <a:pt x="129" y="136"/>
                    <a:pt x="120" y="0"/>
                  </a:cubicBezTo>
                  <a:cubicBezTo>
                    <a:pt x="0" y="59"/>
                    <a:pt x="6" y="204"/>
                    <a:pt x="6" y="204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53" name="Hình tự do 132"/>
            <p:cNvSpPr/>
            <p:nvPr/>
          </p:nvSpPr>
          <p:spPr bwMode="auto">
            <a:xfrm>
              <a:off x="3964" y="2577"/>
              <a:ext cx="305" cy="477"/>
            </a:xfrm>
            <a:custGeom>
              <a:avLst/>
              <a:gdLst>
                <a:gd name="T0" fmla="*/ 123 w 129"/>
                <a:gd name="T1" fmla="*/ 202 h 202"/>
                <a:gd name="T2" fmla="*/ 10 w 129"/>
                <a:gd name="T3" fmla="*/ 0 h 202"/>
                <a:gd name="T4" fmla="*/ 123 w 129"/>
                <a:gd name="T5" fmla="*/ 202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2">
                  <a:moveTo>
                    <a:pt x="123" y="202"/>
                  </a:moveTo>
                  <a:cubicBezTo>
                    <a:pt x="123" y="202"/>
                    <a:pt x="0" y="136"/>
                    <a:pt x="10" y="0"/>
                  </a:cubicBezTo>
                  <a:cubicBezTo>
                    <a:pt x="129" y="59"/>
                    <a:pt x="123" y="202"/>
                    <a:pt x="123" y="202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54" name="Hình tự do 133"/>
            <p:cNvSpPr/>
            <p:nvPr/>
          </p:nvSpPr>
          <p:spPr bwMode="auto">
            <a:xfrm>
              <a:off x="4262" y="3590"/>
              <a:ext cx="305" cy="479"/>
            </a:xfrm>
            <a:custGeom>
              <a:avLst/>
              <a:gdLst>
                <a:gd name="T0" fmla="*/ 6 w 129"/>
                <a:gd name="T1" fmla="*/ 203 h 203"/>
                <a:gd name="T2" fmla="*/ 120 w 129"/>
                <a:gd name="T3" fmla="*/ 0 h 203"/>
                <a:gd name="T4" fmla="*/ 6 w 129"/>
                <a:gd name="T5" fmla="*/ 203 h 2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3">
                  <a:moveTo>
                    <a:pt x="6" y="203"/>
                  </a:moveTo>
                  <a:cubicBezTo>
                    <a:pt x="6" y="203"/>
                    <a:pt x="129" y="136"/>
                    <a:pt x="120" y="0"/>
                  </a:cubicBezTo>
                  <a:cubicBezTo>
                    <a:pt x="0" y="59"/>
                    <a:pt x="6" y="203"/>
                    <a:pt x="6" y="203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55" name="Hình tự do 134"/>
            <p:cNvSpPr/>
            <p:nvPr/>
          </p:nvSpPr>
          <p:spPr bwMode="auto">
            <a:xfrm>
              <a:off x="3972" y="3122"/>
              <a:ext cx="304" cy="475"/>
            </a:xfrm>
            <a:custGeom>
              <a:avLst/>
              <a:gdLst>
                <a:gd name="T0" fmla="*/ 124 w 129"/>
                <a:gd name="T1" fmla="*/ 201 h 201"/>
                <a:gd name="T2" fmla="*/ 9 w 129"/>
                <a:gd name="T3" fmla="*/ 0 h 201"/>
                <a:gd name="T4" fmla="*/ 124 w 129"/>
                <a:gd name="T5" fmla="*/ 201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1">
                  <a:moveTo>
                    <a:pt x="124" y="201"/>
                  </a:moveTo>
                  <a:cubicBezTo>
                    <a:pt x="124" y="201"/>
                    <a:pt x="0" y="135"/>
                    <a:pt x="9" y="0"/>
                  </a:cubicBezTo>
                  <a:cubicBezTo>
                    <a:pt x="129" y="58"/>
                    <a:pt x="124" y="201"/>
                    <a:pt x="124" y="201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56" name="Hình tự do 135"/>
            <p:cNvSpPr/>
            <p:nvPr/>
          </p:nvSpPr>
          <p:spPr bwMode="auto">
            <a:xfrm>
              <a:off x="3981" y="3595"/>
              <a:ext cx="305" cy="482"/>
            </a:xfrm>
            <a:custGeom>
              <a:avLst/>
              <a:gdLst>
                <a:gd name="T0" fmla="*/ 124 w 129"/>
                <a:gd name="T1" fmla="*/ 204 h 204"/>
                <a:gd name="T2" fmla="*/ 9 w 129"/>
                <a:gd name="T3" fmla="*/ 0 h 204"/>
                <a:gd name="T4" fmla="*/ 124 w 129"/>
                <a:gd name="T5" fmla="*/ 204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4">
                  <a:moveTo>
                    <a:pt x="124" y="204"/>
                  </a:moveTo>
                  <a:cubicBezTo>
                    <a:pt x="124" y="204"/>
                    <a:pt x="0" y="136"/>
                    <a:pt x="9" y="0"/>
                  </a:cubicBezTo>
                  <a:cubicBezTo>
                    <a:pt x="129" y="60"/>
                    <a:pt x="124" y="204"/>
                    <a:pt x="124" y="204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57" name="Hình tự do 136"/>
            <p:cNvSpPr/>
            <p:nvPr/>
          </p:nvSpPr>
          <p:spPr bwMode="auto">
            <a:xfrm>
              <a:off x="4253" y="2385"/>
              <a:ext cx="304" cy="482"/>
            </a:xfrm>
            <a:custGeom>
              <a:avLst/>
              <a:gdLst>
                <a:gd name="T0" fmla="*/ 6 w 129"/>
                <a:gd name="T1" fmla="*/ 204 h 204"/>
                <a:gd name="T2" fmla="*/ 120 w 129"/>
                <a:gd name="T3" fmla="*/ 0 h 204"/>
                <a:gd name="T4" fmla="*/ 6 w 129"/>
                <a:gd name="T5" fmla="*/ 204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4">
                  <a:moveTo>
                    <a:pt x="6" y="204"/>
                  </a:moveTo>
                  <a:cubicBezTo>
                    <a:pt x="6" y="204"/>
                    <a:pt x="129" y="137"/>
                    <a:pt x="120" y="0"/>
                  </a:cubicBezTo>
                  <a:cubicBezTo>
                    <a:pt x="0" y="60"/>
                    <a:pt x="6" y="204"/>
                    <a:pt x="6" y="204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58" name="Hình tự do 137"/>
            <p:cNvSpPr/>
            <p:nvPr/>
          </p:nvSpPr>
          <p:spPr bwMode="auto">
            <a:xfrm>
              <a:off x="3950" y="1946"/>
              <a:ext cx="305" cy="484"/>
            </a:xfrm>
            <a:custGeom>
              <a:avLst/>
              <a:gdLst>
                <a:gd name="T0" fmla="*/ 122 w 129"/>
                <a:gd name="T1" fmla="*/ 205 h 205"/>
                <a:gd name="T2" fmla="*/ 8 w 129"/>
                <a:gd name="T3" fmla="*/ 0 h 205"/>
                <a:gd name="T4" fmla="*/ 122 w 129"/>
                <a:gd name="T5" fmla="*/ 205 h 2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5">
                  <a:moveTo>
                    <a:pt x="122" y="205"/>
                  </a:moveTo>
                  <a:cubicBezTo>
                    <a:pt x="122" y="205"/>
                    <a:pt x="0" y="137"/>
                    <a:pt x="8" y="0"/>
                  </a:cubicBezTo>
                  <a:cubicBezTo>
                    <a:pt x="129" y="60"/>
                    <a:pt x="122" y="205"/>
                    <a:pt x="122" y="205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59" name="Hình tự do 138"/>
            <p:cNvSpPr/>
            <p:nvPr/>
          </p:nvSpPr>
          <p:spPr bwMode="auto">
            <a:xfrm>
              <a:off x="4253" y="1747"/>
              <a:ext cx="304" cy="478"/>
            </a:xfrm>
            <a:custGeom>
              <a:avLst/>
              <a:gdLst>
                <a:gd name="T0" fmla="*/ 6 w 129"/>
                <a:gd name="T1" fmla="*/ 202 h 202"/>
                <a:gd name="T2" fmla="*/ 120 w 129"/>
                <a:gd name="T3" fmla="*/ 0 h 202"/>
                <a:gd name="T4" fmla="*/ 6 w 129"/>
                <a:gd name="T5" fmla="*/ 202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2">
                  <a:moveTo>
                    <a:pt x="6" y="202"/>
                  </a:moveTo>
                  <a:cubicBezTo>
                    <a:pt x="6" y="202"/>
                    <a:pt x="129" y="136"/>
                    <a:pt x="120" y="0"/>
                  </a:cubicBezTo>
                  <a:cubicBezTo>
                    <a:pt x="0" y="59"/>
                    <a:pt x="6" y="202"/>
                    <a:pt x="6" y="202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60" name="Hình tự do 139"/>
            <p:cNvSpPr/>
            <p:nvPr/>
          </p:nvSpPr>
          <p:spPr bwMode="auto">
            <a:xfrm>
              <a:off x="4248" y="1211"/>
              <a:ext cx="307" cy="475"/>
            </a:xfrm>
            <a:custGeom>
              <a:avLst/>
              <a:gdLst>
                <a:gd name="T0" fmla="*/ 7 w 130"/>
                <a:gd name="T1" fmla="*/ 201 h 201"/>
                <a:gd name="T2" fmla="*/ 120 w 130"/>
                <a:gd name="T3" fmla="*/ 0 h 201"/>
                <a:gd name="T4" fmla="*/ 7 w 130"/>
                <a:gd name="T5" fmla="*/ 201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30" h="201">
                  <a:moveTo>
                    <a:pt x="7" y="201"/>
                  </a:moveTo>
                  <a:cubicBezTo>
                    <a:pt x="7" y="201"/>
                    <a:pt x="130" y="135"/>
                    <a:pt x="120" y="0"/>
                  </a:cubicBezTo>
                  <a:cubicBezTo>
                    <a:pt x="0" y="59"/>
                    <a:pt x="7" y="201"/>
                    <a:pt x="7" y="201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61" name="Hình tự do 140"/>
            <p:cNvSpPr/>
            <p:nvPr/>
          </p:nvSpPr>
          <p:spPr bwMode="auto">
            <a:xfrm>
              <a:off x="3990" y="1381"/>
              <a:ext cx="274" cy="428"/>
            </a:xfrm>
            <a:custGeom>
              <a:avLst/>
              <a:gdLst>
                <a:gd name="T0" fmla="*/ 112 w 116"/>
                <a:gd name="T1" fmla="*/ 181 h 181"/>
                <a:gd name="T2" fmla="*/ 8 w 116"/>
                <a:gd name="T3" fmla="*/ 0 h 181"/>
                <a:gd name="T4" fmla="*/ 112 w 116"/>
                <a:gd name="T5" fmla="*/ 181 h 1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6" h="181">
                  <a:moveTo>
                    <a:pt x="112" y="181"/>
                  </a:moveTo>
                  <a:cubicBezTo>
                    <a:pt x="112" y="181"/>
                    <a:pt x="0" y="121"/>
                    <a:pt x="8" y="0"/>
                  </a:cubicBezTo>
                  <a:cubicBezTo>
                    <a:pt x="116" y="54"/>
                    <a:pt x="112" y="181"/>
                    <a:pt x="112" y="181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62" name="Hình tự do 141"/>
            <p:cNvSpPr/>
            <p:nvPr/>
          </p:nvSpPr>
          <p:spPr bwMode="auto">
            <a:xfrm>
              <a:off x="3993" y="2577"/>
              <a:ext cx="260" cy="474"/>
            </a:xfrm>
            <a:custGeom>
              <a:avLst/>
              <a:gdLst>
                <a:gd name="T0" fmla="*/ 97 w 110"/>
                <a:gd name="T1" fmla="*/ 176 h 201"/>
                <a:gd name="T2" fmla="*/ 93 w 110"/>
                <a:gd name="T3" fmla="*/ 169 h 201"/>
                <a:gd name="T4" fmla="*/ 89 w 110"/>
                <a:gd name="T5" fmla="*/ 156 h 201"/>
                <a:gd name="T6" fmla="*/ 88 w 110"/>
                <a:gd name="T7" fmla="*/ 153 h 201"/>
                <a:gd name="T8" fmla="*/ 79 w 110"/>
                <a:gd name="T9" fmla="*/ 140 h 201"/>
                <a:gd name="T10" fmla="*/ 76 w 110"/>
                <a:gd name="T11" fmla="*/ 136 h 201"/>
                <a:gd name="T12" fmla="*/ 73 w 110"/>
                <a:gd name="T13" fmla="*/ 128 h 201"/>
                <a:gd name="T14" fmla="*/ 71 w 110"/>
                <a:gd name="T15" fmla="*/ 123 h 201"/>
                <a:gd name="T16" fmla="*/ 68 w 110"/>
                <a:gd name="T17" fmla="*/ 120 h 201"/>
                <a:gd name="T18" fmla="*/ 68 w 110"/>
                <a:gd name="T19" fmla="*/ 116 h 201"/>
                <a:gd name="T20" fmla="*/ 64 w 110"/>
                <a:gd name="T21" fmla="*/ 108 h 201"/>
                <a:gd name="T22" fmla="*/ 62 w 110"/>
                <a:gd name="T23" fmla="*/ 104 h 201"/>
                <a:gd name="T24" fmla="*/ 60 w 110"/>
                <a:gd name="T25" fmla="*/ 99 h 201"/>
                <a:gd name="T26" fmla="*/ 58 w 110"/>
                <a:gd name="T27" fmla="*/ 95 h 201"/>
                <a:gd name="T28" fmla="*/ 55 w 110"/>
                <a:gd name="T29" fmla="*/ 89 h 201"/>
                <a:gd name="T30" fmla="*/ 49 w 110"/>
                <a:gd name="T31" fmla="*/ 82 h 201"/>
                <a:gd name="T32" fmla="*/ 49 w 110"/>
                <a:gd name="T33" fmla="*/ 80 h 201"/>
                <a:gd name="T34" fmla="*/ 46 w 110"/>
                <a:gd name="T35" fmla="*/ 76 h 201"/>
                <a:gd name="T36" fmla="*/ 45 w 110"/>
                <a:gd name="T37" fmla="*/ 73 h 201"/>
                <a:gd name="T38" fmla="*/ 45 w 110"/>
                <a:gd name="T39" fmla="*/ 72 h 201"/>
                <a:gd name="T40" fmla="*/ 43 w 110"/>
                <a:gd name="T41" fmla="*/ 69 h 201"/>
                <a:gd name="T42" fmla="*/ 37 w 110"/>
                <a:gd name="T43" fmla="*/ 59 h 201"/>
                <a:gd name="T44" fmla="*/ 36 w 110"/>
                <a:gd name="T45" fmla="*/ 55 h 201"/>
                <a:gd name="T46" fmla="*/ 33 w 110"/>
                <a:gd name="T47" fmla="*/ 51 h 201"/>
                <a:gd name="T48" fmla="*/ 29 w 110"/>
                <a:gd name="T49" fmla="*/ 43 h 201"/>
                <a:gd name="T50" fmla="*/ 27 w 110"/>
                <a:gd name="T51" fmla="*/ 42 h 201"/>
                <a:gd name="T52" fmla="*/ 27 w 110"/>
                <a:gd name="T53" fmla="*/ 39 h 201"/>
                <a:gd name="T54" fmla="*/ 28 w 110"/>
                <a:gd name="T55" fmla="*/ 34 h 201"/>
                <a:gd name="T56" fmla="*/ 24 w 110"/>
                <a:gd name="T57" fmla="*/ 31 h 201"/>
                <a:gd name="T58" fmla="*/ 24 w 110"/>
                <a:gd name="T59" fmla="*/ 29 h 201"/>
                <a:gd name="T60" fmla="*/ 23 w 110"/>
                <a:gd name="T61" fmla="*/ 29 h 201"/>
                <a:gd name="T62" fmla="*/ 19 w 110"/>
                <a:gd name="T63" fmla="*/ 26 h 201"/>
                <a:gd name="T64" fmla="*/ 20 w 110"/>
                <a:gd name="T65" fmla="*/ 21 h 201"/>
                <a:gd name="T66" fmla="*/ 17 w 110"/>
                <a:gd name="T67" fmla="*/ 21 h 201"/>
                <a:gd name="T68" fmla="*/ 17 w 110"/>
                <a:gd name="T69" fmla="*/ 17 h 201"/>
                <a:gd name="T70" fmla="*/ 16 w 110"/>
                <a:gd name="T71" fmla="*/ 14 h 201"/>
                <a:gd name="T72" fmla="*/ 15 w 110"/>
                <a:gd name="T73" fmla="*/ 17 h 201"/>
                <a:gd name="T74" fmla="*/ 13 w 110"/>
                <a:gd name="T75" fmla="*/ 11 h 201"/>
                <a:gd name="T76" fmla="*/ 4 w 110"/>
                <a:gd name="T77" fmla="*/ 5 h 201"/>
                <a:gd name="T78" fmla="*/ 3 w 110"/>
                <a:gd name="T79" fmla="*/ 4 h 201"/>
                <a:gd name="T80" fmla="*/ 0 w 110"/>
                <a:gd name="T81" fmla="*/ 0 h 201"/>
                <a:gd name="T82" fmla="*/ 0 w 110"/>
                <a:gd name="T83" fmla="*/ 3 h 201"/>
                <a:gd name="T84" fmla="*/ 4 w 110"/>
                <a:gd name="T85" fmla="*/ 5 h 201"/>
                <a:gd name="T86" fmla="*/ 6 w 110"/>
                <a:gd name="T87" fmla="*/ 16 h 201"/>
                <a:gd name="T88" fmla="*/ 13 w 110"/>
                <a:gd name="T89" fmla="*/ 30 h 201"/>
                <a:gd name="T90" fmla="*/ 20 w 110"/>
                <a:gd name="T91" fmla="*/ 46 h 201"/>
                <a:gd name="T92" fmla="*/ 28 w 110"/>
                <a:gd name="T93" fmla="*/ 59 h 201"/>
                <a:gd name="T94" fmla="*/ 32 w 110"/>
                <a:gd name="T95" fmla="*/ 69 h 201"/>
                <a:gd name="T96" fmla="*/ 43 w 110"/>
                <a:gd name="T97" fmla="*/ 87 h 201"/>
                <a:gd name="T98" fmla="*/ 49 w 110"/>
                <a:gd name="T99" fmla="*/ 97 h 201"/>
                <a:gd name="T100" fmla="*/ 58 w 110"/>
                <a:gd name="T101" fmla="*/ 110 h 201"/>
                <a:gd name="T102" fmla="*/ 77 w 110"/>
                <a:gd name="T103" fmla="*/ 154 h 201"/>
                <a:gd name="T104" fmla="*/ 85 w 110"/>
                <a:gd name="T105" fmla="*/ 166 h 201"/>
                <a:gd name="T106" fmla="*/ 109 w 110"/>
                <a:gd name="T107" fmla="*/ 196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0" h="201">
                  <a:moveTo>
                    <a:pt x="109" y="196"/>
                  </a:moveTo>
                  <a:cubicBezTo>
                    <a:pt x="110" y="192"/>
                    <a:pt x="105" y="190"/>
                    <a:pt x="105" y="188"/>
                  </a:cubicBezTo>
                  <a:cubicBezTo>
                    <a:pt x="105" y="186"/>
                    <a:pt x="103" y="188"/>
                    <a:pt x="103" y="188"/>
                  </a:cubicBezTo>
                  <a:cubicBezTo>
                    <a:pt x="103" y="183"/>
                    <a:pt x="101" y="180"/>
                    <a:pt x="98" y="177"/>
                  </a:cubicBezTo>
                  <a:cubicBezTo>
                    <a:pt x="98" y="177"/>
                    <a:pt x="98" y="177"/>
                    <a:pt x="98" y="177"/>
                  </a:cubicBezTo>
                  <a:cubicBezTo>
                    <a:pt x="97" y="177"/>
                    <a:pt x="98" y="176"/>
                    <a:pt x="97" y="176"/>
                  </a:cubicBezTo>
                  <a:cubicBezTo>
                    <a:pt x="97" y="176"/>
                    <a:pt x="97" y="176"/>
                    <a:pt x="97" y="176"/>
                  </a:cubicBezTo>
                  <a:cubicBezTo>
                    <a:pt x="97" y="175"/>
                    <a:pt x="97" y="175"/>
                    <a:pt x="97" y="175"/>
                  </a:cubicBezTo>
                  <a:cubicBezTo>
                    <a:pt x="96" y="175"/>
                    <a:pt x="96" y="175"/>
                    <a:pt x="96" y="175"/>
                  </a:cubicBezTo>
                  <a:cubicBezTo>
                    <a:pt x="96" y="173"/>
                    <a:pt x="96" y="173"/>
                    <a:pt x="96" y="173"/>
                  </a:cubicBezTo>
                  <a:cubicBezTo>
                    <a:pt x="97" y="171"/>
                    <a:pt x="93" y="171"/>
                    <a:pt x="96" y="168"/>
                  </a:cubicBezTo>
                  <a:cubicBezTo>
                    <a:pt x="96" y="169"/>
                    <a:pt x="93" y="169"/>
                    <a:pt x="93" y="169"/>
                  </a:cubicBezTo>
                  <a:cubicBezTo>
                    <a:pt x="93" y="167"/>
                    <a:pt x="92" y="164"/>
                    <a:pt x="90" y="162"/>
                  </a:cubicBezTo>
                  <a:cubicBezTo>
                    <a:pt x="90" y="163"/>
                    <a:pt x="90" y="163"/>
                    <a:pt x="90" y="163"/>
                  </a:cubicBezTo>
                  <a:cubicBezTo>
                    <a:pt x="90" y="162"/>
                    <a:pt x="90" y="162"/>
                    <a:pt x="90" y="160"/>
                  </a:cubicBezTo>
                  <a:cubicBezTo>
                    <a:pt x="89" y="160"/>
                    <a:pt x="90" y="159"/>
                    <a:pt x="89" y="159"/>
                  </a:cubicBezTo>
                  <a:cubicBezTo>
                    <a:pt x="89" y="159"/>
                    <a:pt x="89" y="159"/>
                    <a:pt x="89" y="159"/>
                  </a:cubicBezTo>
                  <a:cubicBezTo>
                    <a:pt x="90" y="156"/>
                    <a:pt x="89" y="156"/>
                    <a:pt x="89" y="156"/>
                  </a:cubicBezTo>
                  <a:cubicBezTo>
                    <a:pt x="89" y="156"/>
                    <a:pt x="89" y="156"/>
                    <a:pt x="89" y="156"/>
                  </a:cubicBezTo>
                  <a:cubicBezTo>
                    <a:pt x="89" y="155"/>
                    <a:pt x="88" y="155"/>
                    <a:pt x="88" y="155"/>
                  </a:cubicBezTo>
                  <a:cubicBezTo>
                    <a:pt x="88" y="155"/>
                    <a:pt x="88" y="155"/>
                    <a:pt x="88" y="155"/>
                  </a:cubicBezTo>
                  <a:cubicBezTo>
                    <a:pt x="88" y="154"/>
                    <a:pt x="88" y="154"/>
                    <a:pt x="88" y="154"/>
                  </a:cubicBezTo>
                  <a:cubicBezTo>
                    <a:pt x="88" y="154"/>
                    <a:pt x="88" y="154"/>
                    <a:pt x="88" y="154"/>
                  </a:cubicBezTo>
                  <a:cubicBezTo>
                    <a:pt x="88" y="153"/>
                    <a:pt x="86" y="153"/>
                    <a:pt x="88" y="153"/>
                  </a:cubicBezTo>
                  <a:cubicBezTo>
                    <a:pt x="86" y="153"/>
                    <a:pt x="88" y="154"/>
                    <a:pt x="86" y="154"/>
                  </a:cubicBezTo>
                  <a:cubicBezTo>
                    <a:pt x="85" y="150"/>
                    <a:pt x="84" y="147"/>
                    <a:pt x="83" y="143"/>
                  </a:cubicBezTo>
                  <a:cubicBezTo>
                    <a:pt x="81" y="143"/>
                    <a:pt x="81" y="143"/>
                    <a:pt x="81" y="143"/>
                  </a:cubicBezTo>
                  <a:cubicBezTo>
                    <a:pt x="81" y="142"/>
                    <a:pt x="79" y="142"/>
                    <a:pt x="81" y="141"/>
                  </a:cubicBezTo>
                  <a:cubicBezTo>
                    <a:pt x="81" y="142"/>
                    <a:pt x="79" y="142"/>
                    <a:pt x="79" y="141"/>
                  </a:cubicBezTo>
                  <a:cubicBezTo>
                    <a:pt x="79" y="141"/>
                    <a:pt x="81" y="141"/>
                    <a:pt x="79" y="140"/>
                  </a:cubicBezTo>
                  <a:cubicBezTo>
                    <a:pt x="79" y="141"/>
                    <a:pt x="79" y="141"/>
                    <a:pt x="79" y="141"/>
                  </a:cubicBezTo>
                  <a:cubicBezTo>
                    <a:pt x="79" y="140"/>
                    <a:pt x="77" y="140"/>
                    <a:pt x="77" y="138"/>
                  </a:cubicBezTo>
                  <a:cubicBezTo>
                    <a:pt x="77" y="138"/>
                    <a:pt x="77" y="138"/>
                    <a:pt x="77" y="140"/>
                  </a:cubicBezTo>
                  <a:cubicBezTo>
                    <a:pt x="77" y="138"/>
                    <a:pt x="77" y="138"/>
                    <a:pt x="77" y="137"/>
                  </a:cubicBezTo>
                  <a:cubicBezTo>
                    <a:pt x="76" y="138"/>
                    <a:pt x="76" y="138"/>
                    <a:pt x="76" y="138"/>
                  </a:cubicBezTo>
                  <a:cubicBezTo>
                    <a:pt x="75" y="137"/>
                    <a:pt x="77" y="137"/>
                    <a:pt x="76" y="136"/>
                  </a:cubicBezTo>
                  <a:cubicBezTo>
                    <a:pt x="76" y="137"/>
                    <a:pt x="76" y="137"/>
                    <a:pt x="76" y="137"/>
                  </a:cubicBezTo>
                  <a:cubicBezTo>
                    <a:pt x="76" y="136"/>
                    <a:pt x="76" y="134"/>
                    <a:pt x="76" y="133"/>
                  </a:cubicBezTo>
                  <a:cubicBezTo>
                    <a:pt x="76" y="134"/>
                    <a:pt x="76" y="134"/>
                    <a:pt x="76" y="134"/>
                  </a:cubicBezTo>
                  <a:cubicBezTo>
                    <a:pt x="75" y="133"/>
                    <a:pt x="75" y="130"/>
                    <a:pt x="75" y="130"/>
                  </a:cubicBezTo>
                  <a:cubicBezTo>
                    <a:pt x="73" y="129"/>
                    <a:pt x="73" y="130"/>
                    <a:pt x="73" y="129"/>
                  </a:cubicBezTo>
                  <a:cubicBezTo>
                    <a:pt x="73" y="129"/>
                    <a:pt x="72" y="128"/>
                    <a:pt x="73" y="128"/>
                  </a:cubicBezTo>
                  <a:cubicBezTo>
                    <a:pt x="73" y="128"/>
                    <a:pt x="72" y="126"/>
                    <a:pt x="72" y="125"/>
                  </a:cubicBezTo>
                  <a:cubicBezTo>
                    <a:pt x="72" y="126"/>
                    <a:pt x="71" y="126"/>
                    <a:pt x="71" y="126"/>
                  </a:cubicBezTo>
                  <a:cubicBezTo>
                    <a:pt x="71" y="126"/>
                    <a:pt x="71" y="126"/>
                    <a:pt x="71" y="126"/>
                  </a:cubicBezTo>
                  <a:cubicBezTo>
                    <a:pt x="70" y="126"/>
                    <a:pt x="71" y="126"/>
                    <a:pt x="71" y="128"/>
                  </a:cubicBezTo>
                  <a:cubicBezTo>
                    <a:pt x="70" y="126"/>
                    <a:pt x="70" y="126"/>
                    <a:pt x="70" y="125"/>
                  </a:cubicBezTo>
                  <a:cubicBezTo>
                    <a:pt x="70" y="125"/>
                    <a:pt x="71" y="124"/>
                    <a:pt x="71" y="123"/>
                  </a:cubicBezTo>
                  <a:cubicBezTo>
                    <a:pt x="71" y="124"/>
                    <a:pt x="70" y="123"/>
                    <a:pt x="70" y="124"/>
                  </a:cubicBezTo>
                  <a:cubicBezTo>
                    <a:pt x="71" y="121"/>
                    <a:pt x="71" y="121"/>
                    <a:pt x="71" y="121"/>
                  </a:cubicBezTo>
                  <a:cubicBezTo>
                    <a:pt x="70" y="121"/>
                    <a:pt x="70" y="121"/>
                    <a:pt x="70" y="121"/>
                  </a:cubicBezTo>
                  <a:cubicBezTo>
                    <a:pt x="70" y="121"/>
                    <a:pt x="70" y="120"/>
                    <a:pt x="71" y="120"/>
                  </a:cubicBezTo>
                  <a:cubicBezTo>
                    <a:pt x="70" y="120"/>
                    <a:pt x="70" y="117"/>
                    <a:pt x="68" y="120"/>
                  </a:cubicBezTo>
                  <a:cubicBezTo>
                    <a:pt x="68" y="120"/>
                    <a:pt x="68" y="120"/>
                    <a:pt x="68" y="120"/>
                  </a:cubicBezTo>
                  <a:cubicBezTo>
                    <a:pt x="68" y="117"/>
                    <a:pt x="68" y="117"/>
                    <a:pt x="68" y="117"/>
                  </a:cubicBezTo>
                  <a:cubicBezTo>
                    <a:pt x="68" y="117"/>
                    <a:pt x="68" y="117"/>
                    <a:pt x="68" y="117"/>
                  </a:cubicBezTo>
                  <a:cubicBezTo>
                    <a:pt x="66" y="117"/>
                    <a:pt x="68" y="116"/>
                    <a:pt x="68" y="116"/>
                  </a:cubicBezTo>
                  <a:cubicBezTo>
                    <a:pt x="68" y="116"/>
                    <a:pt x="68" y="116"/>
                    <a:pt x="68" y="116"/>
                  </a:cubicBezTo>
                  <a:cubicBezTo>
                    <a:pt x="68" y="115"/>
                    <a:pt x="68" y="115"/>
                    <a:pt x="68" y="115"/>
                  </a:cubicBezTo>
                  <a:cubicBezTo>
                    <a:pt x="68" y="115"/>
                    <a:pt x="68" y="115"/>
                    <a:pt x="68" y="116"/>
                  </a:cubicBezTo>
                  <a:cubicBezTo>
                    <a:pt x="68" y="115"/>
                    <a:pt x="68" y="113"/>
                    <a:pt x="68" y="112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4" y="112"/>
                    <a:pt x="66" y="111"/>
                    <a:pt x="64" y="110"/>
                  </a:cubicBezTo>
                  <a:cubicBezTo>
                    <a:pt x="64" y="111"/>
                    <a:pt x="66" y="110"/>
                    <a:pt x="66" y="110"/>
                  </a:cubicBezTo>
                  <a:cubicBezTo>
                    <a:pt x="64" y="110"/>
                    <a:pt x="64" y="110"/>
                    <a:pt x="64" y="110"/>
                  </a:cubicBezTo>
                  <a:cubicBezTo>
                    <a:pt x="64" y="110"/>
                    <a:pt x="64" y="110"/>
                    <a:pt x="64" y="108"/>
                  </a:cubicBezTo>
                  <a:cubicBezTo>
                    <a:pt x="64" y="108"/>
                    <a:pt x="64" y="108"/>
                    <a:pt x="64" y="108"/>
                  </a:cubicBezTo>
                  <a:cubicBezTo>
                    <a:pt x="64" y="108"/>
                    <a:pt x="63" y="104"/>
                    <a:pt x="62" y="104"/>
                  </a:cubicBezTo>
                  <a:cubicBezTo>
                    <a:pt x="63" y="104"/>
                    <a:pt x="63" y="103"/>
                    <a:pt x="63" y="103"/>
                  </a:cubicBezTo>
                  <a:cubicBezTo>
                    <a:pt x="62" y="103"/>
                    <a:pt x="62" y="103"/>
                    <a:pt x="62" y="103"/>
                  </a:cubicBezTo>
                  <a:cubicBezTo>
                    <a:pt x="62" y="103"/>
                    <a:pt x="62" y="102"/>
                    <a:pt x="62" y="103"/>
                  </a:cubicBezTo>
                  <a:cubicBezTo>
                    <a:pt x="62" y="102"/>
                    <a:pt x="62" y="104"/>
                    <a:pt x="62" y="104"/>
                  </a:cubicBezTo>
                  <a:cubicBezTo>
                    <a:pt x="62" y="104"/>
                    <a:pt x="62" y="102"/>
                    <a:pt x="62" y="103"/>
                  </a:cubicBezTo>
                  <a:cubicBezTo>
                    <a:pt x="62" y="102"/>
                    <a:pt x="62" y="102"/>
                    <a:pt x="60" y="102"/>
                  </a:cubicBezTo>
                  <a:cubicBezTo>
                    <a:pt x="62" y="102"/>
                    <a:pt x="60" y="102"/>
                    <a:pt x="60" y="102"/>
                  </a:cubicBezTo>
                  <a:cubicBezTo>
                    <a:pt x="60" y="100"/>
                    <a:pt x="60" y="102"/>
                    <a:pt x="60" y="100"/>
                  </a:cubicBezTo>
                  <a:cubicBezTo>
                    <a:pt x="60" y="100"/>
                    <a:pt x="60" y="100"/>
                    <a:pt x="60" y="100"/>
                  </a:cubicBezTo>
                  <a:cubicBezTo>
                    <a:pt x="60" y="99"/>
                    <a:pt x="60" y="99"/>
                    <a:pt x="60" y="99"/>
                  </a:cubicBezTo>
                  <a:cubicBezTo>
                    <a:pt x="60" y="99"/>
                    <a:pt x="60" y="98"/>
                    <a:pt x="59" y="99"/>
                  </a:cubicBezTo>
                  <a:cubicBezTo>
                    <a:pt x="59" y="99"/>
                    <a:pt x="59" y="99"/>
                    <a:pt x="59" y="99"/>
                  </a:cubicBezTo>
                  <a:cubicBezTo>
                    <a:pt x="59" y="99"/>
                    <a:pt x="59" y="99"/>
                    <a:pt x="59" y="98"/>
                  </a:cubicBezTo>
                  <a:cubicBezTo>
                    <a:pt x="59" y="98"/>
                    <a:pt x="59" y="98"/>
                    <a:pt x="59" y="98"/>
                  </a:cubicBezTo>
                  <a:cubicBezTo>
                    <a:pt x="60" y="98"/>
                    <a:pt x="59" y="98"/>
                    <a:pt x="59" y="97"/>
                  </a:cubicBezTo>
                  <a:cubicBezTo>
                    <a:pt x="58" y="97"/>
                    <a:pt x="58" y="95"/>
                    <a:pt x="58" y="95"/>
                  </a:cubicBezTo>
                  <a:cubicBezTo>
                    <a:pt x="58" y="94"/>
                    <a:pt x="58" y="94"/>
                    <a:pt x="56" y="94"/>
                  </a:cubicBezTo>
                  <a:cubicBezTo>
                    <a:pt x="56" y="94"/>
                    <a:pt x="56" y="94"/>
                    <a:pt x="56" y="94"/>
                  </a:cubicBezTo>
                  <a:cubicBezTo>
                    <a:pt x="56" y="94"/>
                    <a:pt x="56" y="94"/>
                    <a:pt x="56" y="93"/>
                  </a:cubicBezTo>
                  <a:cubicBezTo>
                    <a:pt x="55" y="93"/>
                    <a:pt x="55" y="93"/>
                    <a:pt x="55" y="93"/>
                  </a:cubicBezTo>
                  <a:cubicBezTo>
                    <a:pt x="55" y="90"/>
                    <a:pt x="55" y="90"/>
                    <a:pt x="56" y="90"/>
                  </a:cubicBezTo>
                  <a:cubicBezTo>
                    <a:pt x="55" y="90"/>
                    <a:pt x="56" y="89"/>
                    <a:pt x="55" y="89"/>
                  </a:cubicBezTo>
                  <a:cubicBezTo>
                    <a:pt x="55" y="89"/>
                    <a:pt x="54" y="90"/>
                    <a:pt x="54" y="89"/>
                  </a:cubicBezTo>
                  <a:cubicBezTo>
                    <a:pt x="51" y="90"/>
                    <a:pt x="54" y="87"/>
                    <a:pt x="54" y="87"/>
                  </a:cubicBezTo>
                  <a:cubicBezTo>
                    <a:pt x="54" y="87"/>
                    <a:pt x="54" y="87"/>
                    <a:pt x="54" y="87"/>
                  </a:cubicBezTo>
                  <a:cubicBezTo>
                    <a:pt x="54" y="86"/>
                    <a:pt x="54" y="86"/>
                    <a:pt x="54" y="86"/>
                  </a:cubicBezTo>
                  <a:cubicBezTo>
                    <a:pt x="54" y="86"/>
                    <a:pt x="51" y="86"/>
                    <a:pt x="54" y="85"/>
                  </a:cubicBezTo>
                  <a:cubicBezTo>
                    <a:pt x="51" y="85"/>
                    <a:pt x="51" y="82"/>
                    <a:pt x="49" y="82"/>
                  </a:cubicBezTo>
                  <a:cubicBezTo>
                    <a:pt x="49" y="82"/>
                    <a:pt x="49" y="82"/>
                    <a:pt x="49" y="81"/>
                  </a:cubicBezTo>
                  <a:cubicBezTo>
                    <a:pt x="50" y="81"/>
                    <a:pt x="49" y="82"/>
                    <a:pt x="50" y="82"/>
                  </a:cubicBezTo>
                  <a:cubicBezTo>
                    <a:pt x="50" y="82"/>
                    <a:pt x="50" y="82"/>
                    <a:pt x="50" y="82"/>
                  </a:cubicBezTo>
                  <a:cubicBezTo>
                    <a:pt x="50" y="81"/>
                    <a:pt x="49" y="81"/>
                    <a:pt x="49" y="82"/>
                  </a:cubicBezTo>
                  <a:cubicBezTo>
                    <a:pt x="47" y="81"/>
                    <a:pt x="50" y="80"/>
                    <a:pt x="49" y="80"/>
                  </a:cubicBezTo>
                  <a:cubicBezTo>
                    <a:pt x="49" y="80"/>
                    <a:pt x="49" y="80"/>
                    <a:pt x="49" y="80"/>
                  </a:cubicBezTo>
                  <a:cubicBezTo>
                    <a:pt x="49" y="77"/>
                    <a:pt x="49" y="77"/>
                    <a:pt x="49" y="77"/>
                  </a:cubicBezTo>
                  <a:cubicBezTo>
                    <a:pt x="47" y="77"/>
                    <a:pt x="47" y="77"/>
                    <a:pt x="46" y="77"/>
                  </a:cubicBezTo>
                  <a:cubicBezTo>
                    <a:pt x="46" y="77"/>
                    <a:pt x="46" y="77"/>
                    <a:pt x="47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6" y="74"/>
                    <a:pt x="46" y="76"/>
                    <a:pt x="46" y="76"/>
                  </a:cubicBezTo>
                  <a:cubicBezTo>
                    <a:pt x="47" y="74"/>
                    <a:pt x="46" y="74"/>
                    <a:pt x="47" y="74"/>
                  </a:cubicBezTo>
                  <a:cubicBezTo>
                    <a:pt x="46" y="74"/>
                    <a:pt x="46" y="74"/>
                    <a:pt x="46" y="74"/>
                  </a:cubicBezTo>
                  <a:cubicBezTo>
                    <a:pt x="46" y="73"/>
                    <a:pt x="46" y="73"/>
                    <a:pt x="46" y="73"/>
                  </a:cubicBezTo>
                  <a:cubicBezTo>
                    <a:pt x="46" y="73"/>
                    <a:pt x="46" y="73"/>
                    <a:pt x="45" y="73"/>
                  </a:cubicBezTo>
                  <a:cubicBezTo>
                    <a:pt x="46" y="73"/>
                    <a:pt x="46" y="73"/>
                    <a:pt x="46" y="73"/>
                  </a:cubicBezTo>
                  <a:cubicBezTo>
                    <a:pt x="45" y="73"/>
                    <a:pt x="45" y="73"/>
                    <a:pt x="45" y="73"/>
                  </a:cubicBezTo>
                  <a:cubicBezTo>
                    <a:pt x="46" y="72"/>
                    <a:pt x="46" y="72"/>
                    <a:pt x="46" y="72"/>
                  </a:cubicBezTo>
                  <a:cubicBezTo>
                    <a:pt x="45" y="72"/>
                    <a:pt x="45" y="72"/>
                    <a:pt x="45" y="73"/>
                  </a:cubicBezTo>
                  <a:cubicBezTo>
                    <a:pt x="45" y="72"/>
                    <a:pt x="45" y="72"/>
                    <a:pt x="45" y="72"/>
                  </a:cubicBezTo>
                  <a:cubicBezTo>
                    <a:pt x="45" y="72"/>
                    <a:pt x="45" y="72"/>
                    <a:pt x="45" y="72"/>
                  </a:cubicBezTo>
                  <a:cubicBezTo>
                    <a:pt x="45" y="72"/>
                    <a:pt x="45" y="72"/>
                    <a:pt x="45" y="72"/>
                  </a:cubicBezTo>
                  <a:cubicBezTo>
                    <a:pt x="45" y="70"/>
                    <a:pt x="45" y="70"/>
                    <a:pt x="45" y="70"/>
                  </a:cubicBezTo>
                  <a:cubicBezTo>
                    <a:pt x="45" y="70"/>
                    <a:pt x="45" y="70"/>
                    <a:pt x="43" y="69"/>
                  </a:cubicBezTo>
                  <a:cubicBezTo>
                    <a:pt x="43" y="70"/>
                    <a:pt x="43" y="70"/>
                    <a:pt x="43" y="70"/>
                  </a:cubicBezTo>
                  <a:cubicBezTo>
                    <a:pt x="43" y="69"/>
                    <a:pt x="43" y="69"/>
                    <a:pt x="43" y="69"/>
                  </a:cubicBezTo>
                  <a:cubicBezTo>
                    <a:pt x="43" y="69"/>
                    <a:pt x="43" y="69"/>
                    <a:pt x="43" y="69"/>
                  </a:cubicBezTo>
                  <a:cubicBezTo>
                    <a:pt x="43" y="68"/>
                    <a:pt x="43" y="68"/>
                    <a:pt x="43" y="68"/>
                  </a:cubicBezTo>
                  <a:cubicBezTo>
                    <a:pt x="42" y="68"/>
                    <a:pt x="41" y="69"/>
                    <a:pt x="41" y="68"/>
                  </a:cubicBezTo>
                  <a:cubicBezTo>
                    <a:pt x="41" y="67"/>
                    <a:pt x="42" y="67"/>
                    <a:pt x="42" y="67"/>
                  </a:cubicBezTo>
                  <a:cubicBezTo>
                    <a:pt x="42" y="64"/>
                    <a:pt x="42" y="63"/>
                    <a:pt x="41" y="63"/>
                  </a:cubicBezTo>
                  <a:cubicBezTo>
                    <a:pt x="41" y="63"/>
                    <a:pt x="41" y="63"/>
                    <a:pt x="41" y="61"/>
                  </a:cubicBezTo>
                  <a:cubicBezTo>
                    <a:pt x="38" y="61"/>
                    <a:pt x="41" y="59"/>
                    <a:pt x="37" y="59"/>
                  </a:cubicBezTo>
                  <a:cubicBezTo>
                    <a:pt x="37" y="59"/>
                    <a:pt x="37" y="59"/>
                    <a:pt x="36" y="59"/>
                  </a:cubicBezTo>
                  <a:cubicBezTo>
                    <a:pt x="37" y="59"/>
                    <a:pt x="36" y="59"/>
                    <a:pt x="37" y="59"/>
                  </a:cubicBezTo>
                  <a:cubicBezTo>
                    <a:pt x="37" y="57"/>
                    <a:pt x="37" y="57"/>
                    <a:pt x="38" y="57"/>
                  </a:cubicBezTo>
                  <a:cubicBezTo>
                    <a:pt x="37" y="57"/>
                    <a:pt x="37" y="56"/>
                    <a:pt x="36" y="56"/>
                  </a:cubicBezTo>
                  <a:cubicBezTo>
                    <a:pt x="37" y="56"/>
                    <a:pt x="37" y="56"/>
                    <a:pt x="37" y="55"/>
                  </a:cubicBezTo>
                  <a:cubicBezTo>
                    <a:pt x="36" y="56"/>
                    <a:pt x="36" y="55"/>
                    <a:pt x="36" y="55"/>
                  </a:cubicBezTo>
                  <a:cubicBezTo>
                    <a:pt x="36" y="55"/>
                    <a:pt x="36" y="55"/>
                    <a:pt x="36" y="55"/>
                  </a:cubicBezTo>
                  <a:cubicBezTo>
                    <a:pt x="36" y="55"/>
                    <a:pt x="36" y="55"/>
                    <a:pt x="36" y="55"/>
                  </a:cubicBezTo>
                  <a:cubicBezTo>
                    <a:pt x="36" y="54"/>
                    <a:pt x="36" y="54"/>
                    <a:pt x="36" y="54"/>
                  </a:cubicBezTo>
                  <a:cubicBezTo>
                    <a:pt x="34" y="54"/>
                    <a:pt x="34" y="54"/>
                    <a:pt x="34" y="54"/>
                  </a:cubicBezTo>
                  <a:cubicBezTo>
                    <a:pt x="34" y="54"/>
                    <a:pt x="36" y="51"/>
                    <a:pt x="34" y="51"/>
                  </a:cubicBezTo>
                  <a:cubicBezTo>
                    <a:pt x="33" y="51"/>
                    <a:pt x="33" y="51"/>
                    <a:pt x="33" y="51"/>
                  </a:cubicBezTo>
                  <a:cubicBezTo>
                    <a:pt x="33" y="50"/>
                    <a:pt x="34" y="50"/>
                    <a:pt x="34" y="50"/>
                  </a:cubicBezTo>
                  <a:cubicBezTo>
                    <a:pt x="33" y="50"/>
                    <a:pt x="33" y="48"/>
                    <a:pt x="32" y="48"/>
                  </a:cubicBezTo>
                  <a:cubicBezTo>
                    <a:pt x="33" y="47"/>
                    <a:pt x="32" y="44"/>
                    <a:pt x="30" y="43"/>
                  </a:cubicBezTo>
                  <a:cubicBezTo>
                    <a:pt x="30" y="43"/>
                    <a:pt x="30" y="43"/>
                    <a:pt x="30" y="43"/>
                  </a:cubicBezTo>
                  <a:cubicBezTo>
                    <a:pt x="30" y="43"/>
                    <a:pt x="32" y="42"/>
                    <a:pt x="30" y="42"/>
                  </a:cubicBezTo>
                  <a:cubicBezTo>
                    <a:pt x="30" y="43"/>
                    <a:pt x="29" y="42"/>
                    <a:pt x="29" y="43"/>
                  </a:cubicBezTo>
                  <a:cubicBezTo>
                    <a:pt x="29" y="42"/>
                    <a:pt x="29" y="42"/>
                    <a:pt x="29" y="42"/>
                  </a:cubicBezTo>
                  <a:cubicBezTo>
                    <a:pt x="30" y="40"/>
                    <a:pt x="29" y="42"/>
                    <a:pt x="30" y="42"/>
                  </a:cubicBezTo>
                  <a:cubicBezTo>
                    <a:pt x="30" y="42"/>
                    <a:pt x="29" y="40"/>
                    <a:pt x="30" y="40"/>
                  </a:cubicBezTo>
                  <a:cubicBezTo>
                    <a:pt x="29" y="40"/>
                    <a:pt x="29" y="40"/>
                    <a:pt x="29" y="40"/>
                  </a:cubicBezTo>
                  <a:cubicBezTo>
                    <a:pt x="29" y="40"/>
                    <a:pt x="29" y="40"/>
                    <a:pt x="29" y="40"/>
                  </a:cubicBezTo>
                  <a:cubicBezTo>
                    <a:pt x="28" y="40"/>
                    <a:pt x="28" y="42"/>
                    <a:pt x="27" y="42"/>
                  </a:cubicBezTo>
                  <a:cubicBezTo>
                    <a:pt x="27" y="42"/>
                    <a:pt x="27" y="42"/>
                    <a:pt x="27" y="42"/>
                  </a:cubicBezTo>
                  <a:cubicBezTo>
                    <a:pt x="24" y="42"/>
                    <a:pt x="24" y="43"/>
                    <a:pt x="24" y="43"/>
                  </a:cubicBezTo>
                  <a:cubicBezTo>
                    <a:pt x="24" y="42"/>
                    <a:pt x="27" y="42"/>
                    <a:pt x="27" y="42"/>
                  </a:cubicBezTo>
                  <a:cubicBezTo>
                    <a:pt x="27" y="40"/>
                    <a:pt x="28" y="40"/>
                    <a:pt x="28" y="39"/>
                  </a:cubicBezTo>
                  <a:cubicBezTo>
                    <a:pt x="28" y="39"/>
                    <a:pt x="28" y="39"/>
                    <a:pt x="28" y="40"/>
                  </a:cubicBezTo>
                  <a:cubicBezTo>
                    <a:pt x="27" y="40"/>
                    <a:pt x="28" y="39"/>
                    <a:pt x="27" y="39"/>
                  </a:cubicBezTo>
                  <a:cubicBezTo>
                    <a:pt x="28" y="39"/>
                    <a:pt x="28" y="37"/>
                    <a:pt x="28" y="37"/>
                  </a:cubicBezTo>
                  <a:cubicBezTo>
                    <a:pt x="28" y="37"/>
                    <a:pt x="28" y="39"/>
                    <a:pt x="27" y="37"/>
                  </a:cubicBezTo>
                  <a:cubicBezTo>
                    <a:pt x="28" y="37"/>
                    <a:pt x="28" y="35"/>
                    <a:pt x="28" y="35"/>
                  </a:cubicBezTo>
                  <a:cubicBezTo>
                    <a:pt x="29" y="35"/>
                    <a:pt x="28" y="35"/>
                    <a:pt x="28" y="34"/>
                  </a:cubicBezTo>
                  <a:cubicBezTo>
                    <a:pt x="27" y="35"/>
                    <a:pt x="27" y="37"/>
                    <a:pt x="27" y="35"/>
                  </a:cubicBezTo>
                  <a:cubicBezTo>
                    <a:pt x="27" y="35"/>
                    <a:pt x="27" y="34"/>
                    <a:pt x="28" y="34"/>
                  </a:cubicBezTo>
                  <a:cubicBezTo>
                    <a:pt x="27" y="34"/>
                    <a:pt x="27" y="34"/>
                    <a:pt x="27" y="34"/>
                  </a:cubicBezTo>
                  <a:cubicBezTo>
                    <a:pt x="24" y="34"/>
                    <a:pt x="27" y="33"/>
                    <a:pt x="24" y="34"/>
                  </a:cubicBezTo>
                  <a:cubicBezTo>
                    <a:pt x="27" y="33"/>
                    <a:pt x="27" y="33"/>
                    <a:pt x="27" y="33"/>
                  </a:cubicBezTo>
                  <a:cubicBezTo>
                    <a:pt x="24" y="33"/>
                    <a:pt x="24" y="33"/>
                    <a:pt x="24" y="33"/>
                  </a:cubicBezTo>
                  <a:cubicBezTo>
                    <a:pt x="24" y="33"/>
                    <a:pt x="24" y="31"/>
                    <a:pt x="23" y="31"/>
                  </a:cubicBezTo>
                  <a:cubicBezTo>
                    <a:pt x="24" y="31"/>
                    <a:pt x="23" y="31"/>
                    <a:pt x="24" y="31"/>
                  </a:cubicBezTo>
                  <a:cubicBezTo>
                    <a:pt x="24" y="31"/>
                    <a:pt x="24" y="31"/>
                    <a:pt x="27" y="31"/>
                  </a:cubicBezTo>
                  <a:cubicBezTo>
                    <a:pt x="24" y="31"/>
                    <a:pt x="24" y="31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29"/>
                    <a:pt x="24" y="29"/>
                    <a:pt x="24" y="29"/>
                  </a:cubicBezTo>
                  <a:cubicBezTo>
                    <a:pt x="24" y="29"/>
                    <a:pt x="23" y="30"/>
                    <a:pt x="23" y="29"/>
                  </a:cubicBezTo>
                  <a:cubicBezTo>
                    <a:pt x="23" y="30"/>
                    <a:pt x="23" y="30"/>
                    <a:pt x="23" y="30"/>
                  </a:cubicBezTo>
                  <a:cubicBezTo>
                    <a:pt x="23" y="30"/>
                    <a:pt x="21" y="30"/>
                    <a:pt x="21" y="29"/>
                  </a:cubicBezTo>
                  <a:cubicBezTo>
                    <a:pt x="24" y="27"/>
                    <a:pt x="24" y="27"/>
                    <a:pt x="24" y="27"/>
                  </a:cubicBezTo>
                  <a:cubicBezTo>
                    <a:pt x="23" y="27"/>
                    <a:pt x="23" y="27"/>
                    <a:pt x="23" y="27"/>
                  </a:cubicBezTo>
                  <a:cubicBezTo>
                    <a:pt x="23" y="29"/>
                    <a:pt x="23" y="29"/>
                    <a:pt x="23" y="29"/>
                  </a:cubicBezTo>
                  <a:cubicBezTo>
                    <a:pt x="23" y="29"/>
                    <a:pt x="21" y="29"/>
                    <a:pt x="21" y="27"/>
                  </a:cubicBezTo>
                  <a:cubicBezTo>
                    <a:pt x="21" y="27"/>
                    <a:pt x="21" y="26"/>
                    <a:pt x="23" y="27"/>
                  </a:cubicBezTo>
                  <a:cubicBezTo>
                    <a:pt x="23" y="26"/>
                    <a:pt x="21" y="26"/>
                    <a:pt x="21" y="27"/>
                  </a:cubicBezTo>
                  <a:cubicBezTo>
                    <a:pt x="21" y="26"/>
                    <a:pt x="21" y="26"/>
                    <a:pt x="23" y="26"/>
                  </a:cubicBezTo>
                  <a:cubicBezTo>
                    <a:pt x="21" y="26"/>
                    <a:pt x="20" y="26"/>
                    <a:pt x="20" y="26"/>
                  </a:cubicBezTo>
                  <a:cubicBezTo>
                    <a:pt x="19" y="26"/>
                    <a:pt x="19" y="26"/>
                    <a:pt x="19" y="26"/>
                  </a:cubicBezTo>
                  <a:cubicBezTo>
                    <a:pt x="19" y="26"/>
                    <a:pt x="19" y="26"/>
                    <a:pt x="19" y="26"/>
                  </a:cubicBezTo>
                  <a:cubicBezTo>
                    <a:pt x="19" y="27"/>
                    <a:pt x="19" y="26"/>
                    <a:pt x="17" y="27"/>
                  </a:cubicBezTo>
                  <a:cubicBezTo>
                    <a:pt x="17" y="26"/>
                    <a:pt x="17" y="26"/>
                    <a:pt x="17" y="26"/>
                  </a:cubicBezTo>
                  <a:cubicBezTo>
                    <a:pt x="19" y="26"/>
                    <a:pt x="19" y="24"/>
                    <a:pt x="20" y="22"/>
                  </a:cubicBezTo>
                  <a:cubicBezTo>
                    <a:pt x="20" y="21"/>
                    <a:pt x="17" y="24"/>
                    <a:pt x="19" y="22"/>
                  </a:cubicBezTo>
                  <a:cubicBezTo>
                    <a:pt x="20" y="21"/>
                    <a:pt x="20" y="21"/>
                    <a:pt x="20" y="21"/>
                  </a:cubicBezTo>
                  <a:cubicBezTo>
                    <a:pt x="19" y="21"/>
                    <a:pt x="20" y="21"/>
                    <a:pt x="20" y="20"/>
                  </a:cubicBezTo>
                  <a:cubicBezTo>
                    <a:pt x="19" y="21"/>
                    <a:pt x="17" y="20"/>
                    <a:pt x="17" y="21"/>
                  </a:cubicBezTo>
                  <a:cubicBezTo>
                    <a:pt x="17" y="21"/>
                    <a:pt x="19" y="21"/>
                    <a:pt x="19" y="22"/>
                  </a:cubicBezTo>
                  <a:cubicBezTo>
                    <a:pt x="17" y="22"/>
                    <a:pt x="17" y="22"/>
                    <a:pt x="16" y="22"/>
                  </a:cubicBezTo>
                  <a:cubicBezTo>
                    <a:pt x="16" y="21"/>
                    <a:pt x="16" y="21"/>
                    <a:pt x="17" y="21"/>
                  </a:cubicBezTo>
                  <a:cubicBezTo>
                    <a:pt x="17" y="20"/>
                    <a:pt x="17" y="21"/>
                    <a:pt x="17" y="21"/>
                  </a:cubicBezTo>
                  <a:cubicBezTo>
                    <a:pt x="17" y="20"/>
                    <a:pt x="16" y="20"/>
                    <a:pt x="17" y="20"/>
                  </a:cubicBezTo>
                  <a:cubicBezTo>
                    <a:pt x="19" y="20"/>
                    <a:pt x="19" y="20"/>
                    <a:pt x="19" y="20"/>
                  </a:cubicBezTo>
                  <a:cubicBezTo>
                    <a:pt x="19" y="18"/>
                    <a:pt x="19" y="18"/>
                    <a:pt x="19" y="18"/>
                  </a:cubicBezTo>
                  <a:cubicBezTo>
                    <a:pt x="19" y="18"/>
                    <a:pt x="19" y="18"/>
                    <a:pt x="19" y="18"/>
                  </a:cubicBezTo>
                  <a:cubicBezTo>
                    <a:pt x="17" y="18"/>
                    <a:pt x="19" y="18"/>
                    <a:pt x="19" y="17"/>
                  </a:cubicBezTo>
                  <a:cubicBezTo>
                    <a:pt x="17" y="17"/>
                    <a:pt x="17" y="17"/>
                    <a:pt x="17" y="17"/>
                  </a:cubicBezTo>
                  <a:cubicBezTo>
                    <a:pt x="17" y="18"/>
                    <a:pt x="19" y="18"/>
                    <a:pt x="17" y="20"/>
                  </a:cubicBezTo>
                  <a:cubicBezTo>
                    <a:pt x="17" y="18"/>
                    <a:pt x="17" y="18"/>
                    <a:pt x="17" y="18"/>
                  </a:cubicBezTo>
                  <a:cubicBezTo>
                    <a:pt x="16" y="18"/>
                    <a:pt x="17" y="18"/>
                    <a:pt x="16" y="18"/>
                  </a:cubicBezTo>
                  <a:cubicBezTo>
                    <a:pt x="16" y="18"/>
                    <a:pt x="15" y="18"/>
                    <a:pt x="15" y="17"/>
                  </a:cubicBezTo>
                  <a:cubicBezTo>
                    <a:pt x="16" y="17"/>
                    <a:pt x="16" y="17"/>
                    <a:pt x="16" y="17"/>
                  </a:cubicBezTo>
                  <a:cubicBezTo>
                    <a:pt x="16" y="16"/>
                    <a:pt x="16" y="16"/>
                    <a:pt x="16" y="14"/>
                  </a:cubicBezTo>
                  <a:cubicBezTo>
                    <a:pt x="15" y="16"/>
                    <a:pt x="15" y="14"/>
                    <a:pt x="15" y="14"/>
                  </a:cubicBezTo>
                  <a:cubicBezTo>
                    <a:pt x="15" y="14"/>
                    <a:pt x="16" y="16"/>
                    <a:pt x="15" y="17"/>
                  </a:cubicBezTo>
                  <a:cubicBezTo>
                    <a:pt x="13" y="17"/>
                    <a:pt x="16" y="17"/>
                    <a:pt x="15" y="18"/>
                  </a:cubicBezTo>
                  <a:cubicBezTo>
                    <a:pt x="15" y="18"/>
                    <a:pt x="13" y="18"/>
                    <a:pt x="11" y="18"/>
                  </a:cubicBezTo>
                  <a:cubicBezTo>
                    <a:pt x="11" y="18"/>
                    <a:pt x="11" y="18"/>
                    <a:pt x="11" y="18"/>
                  </a:cubicBezTo>
                  <a:cubicBezTo>
                    <a:pt x="13" y="17"/>
                    <a:pt x="13" y="18"/>
                    <a:pt x="15" y="17"/>
                  </a:cubicBezTo>
                  <a:cubicBezTo>
                    <a:pt x="13" y="17"/>
                    <a:pt x="13" y="16"/>
                    <a:pt x="13" y="16"/>
                  </a:cubicBezTo>
                  <a:cubicBezTo>
                    <a:pt x="13" y="14"/>
                    <a:pt x="11" y="16"/>
                    <a:pt x="13" y="16"/>
                  </a:cubicBezTo>
                  <a:cubicBezTo>
                    <a:pt x="11" y="14"/>
                    <a:pt x="11" y="14"/>
                    <a:pt x="10" y="13"/>
                  </a:cubicBezTo>
                  <a:cubicBezTo>
                    <a:pt x="11" y="13"/>
                    <a:pt x="10" y="11"/>
                    <a:pt x="11" y="11"/>
                  </a:cubicBezTo>
                  <a:cubicBezTo>
                    <a:pt x="13" y="11"/>
                    <a:pt x="13" y="11"/>
                    <a:pt x="13" y="11"/>
                  </a:cubicBezTo>
                  <a:cubicBezTo>
                    <a:pt x="13" y="11"/>
                    <a:pt x="13" y="11"/>
                    <a:pt x="13" y="11"/>
                  </a:cubicBezTo>
                  <a:cubicBezTo>
                    <a:pt x="13" y="11"/>
                    <a:pt x="11" y="11"/>
                    <a:pt x="11" y="9"/>
                  </a:cubicBezTo>
                  <a:cubicBezTo>
                    <a:pt x="11" y="11"/>
                    <a:pt x="10" y="11"/>
                    <a:pt x="10" y="13"/>
                  </a:cubicBezTo>
                  <a:cubicBezTo>
                    <a:pt x="10" y="11"/>
                    <a:pt x="8" y="13"/>
                    <a:pt x="8" y="11"/>
                  </a:cubicBezTo>
                  <a:cubicBezTo>
                    <a:pt x="8" y="11"/>
                    <a:pt x="8" y="9"/>
                    <a:pt x="8" y="8"/>
                  </a:cubicBezTo>
                  <a:cubicBezTo>
                    <a:pt x="7" y="8"/>
                    <a:pt x="7" y="7"/>
                    <a:pt x="7" y="5"/>
                  </a:cubicBezTo>
                  <a:cubicBezTo>
                    <a:pt x="6" y="5"/>
                    <a:pt x="6" y="7"/>
                    <a:pt x="4" y="5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6" y="5"/>
                    <a:pt x="4" y="4"/>
                    <a:pt x="6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2" y="4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3" y="1"/>
                    <a:pt x="3" y="1"/>
                    <a:pt x="2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2" y="1"/>
                  </a:cubicBezTo>
                  <a:cubicBezTo>
                    <a:pt x="2" y="1"/>
                    <a:pt x="2" y="1"/>
                    <a:pt x="2" y="3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0" y="1"/>
                    <a:pt x="2" y="3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3"/>
                    <a:pt x="0" y="4"/>
                  </a:cubicBezTo>
                  <a:cubicBezTo>
                    <a:pt x="0" y="3"/>
                    <a:pt x="2" y="4"/>
                    <a:pt x="2" y="4"/>
                  </a:cubicBezTo>
                  <a:cubicBezTo>
                    <a:pt x="0" y="4"/>
                    <a:pt x="0" y="4"/>
                    <a:pt x="2" y="5"/>
                  </a:cubicBezTo>
                  <a:cubicBezTo>
                    <a:pt x="3" y="5"/>
                    <a:pt x="2" y="7"/>
                    <a:pt x="2" y="7"/>
                  </a:cubicBezTo>
                  <a:cubicBezTo>
                    <a:pt x="3" y="7"/>
                    <a:pt x="3" y="5"/>
                    <a:pt x="3" y="5"/>
                  </a:cubicBezTo>
                  <a:cubicBezTo>
                    <a:pt x="4" y="5"/>
                    <a:pt x="3" y="5"/>
                    <a:pt x="4" y="5"/>
                  </a:cubicBezTo>
                  <a:cubicBezTo>
                    <a:pt x="3" y="7"/>
                    <a:pt x="3" y="7"/>
                    <a:pt x="3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3" y="8"/>
                    <a:pt x="3" y="8"/>
                    <a:pt x="3" y="9"/>
                  </a:cubicBezTo>
                  <a:cubicBezTo>
                    <a:pt x="4" y="11"/>
                    <a:pt x="4" y="13"/>
                    <a:pt x="6" y="13"/>
                  </a:cubicBezTo>
                  <a:cubicBezTo>
                    <a:pt x="6" y="13"/>
                    <a:pt x="6" y="13"/>
                    <a:pt x="6" y="13"/>
                  </a:cubicBezTo>
                  <a:cubicBezTo>
                    <a:pt x="4" y="14"/>
                    <a:pt x="6" y="14"/>
                    <a:pt x="6" y="16"/>
                  </a:cubicBezTo>
                  <a:cubicBezTo>
                    <a:pt x="7" y="17"/>
                    <a:pt x="7" y="18"/>
                    <a:pt x="8" y="18"/>
                  </a:cubicBezTo>
                  <a:cubicBezTo>
                    <a:pt x="8" y="21"/>
                    <a:pt x="10" y="22"/>
                    <a:pt x="11" y="26"/>
                  </a:cubicBezTo>
                  <a:cubicBezTo>
                    <a:pt x="11" y="24"/>
                    <a:pt x="11" y="24"/>
                    <a:pt x="11" y="24"/>
                  </a:cubicBezTo>
                  <a:cubicBezTo>
                    <a:pt x="11" y="26"/>
                    <a:pt x="13" y="24"/>
                    <a:pt x="13" y="26"/>
                  </a:cubicBezTo>
                  <a:cubicBezTo>
                    <a:pt x="11" y="26"/>
                    <a:pt x="11" y="26"/>
                    <a:pt x="11" y="27"/>
                  </a:cubicBezTo>
                  <a:cubicBezTo>
                    <a:pt x="13" y="27"/>
                    <a:pt x="13" y="29"/>
                    <a:pt x="13" y="30"/>
                  </a:cubicBezTo>
                  <a:cubicBezTo>
                    <a:pt x="13" y="30"/>
                    <a:pt x="13" y="30"/>
                    <a:pt x="13" y="30"/>
                  </a:cubicBezTo>
                  <a:cubicBezTo>
                    <a:pt x="13" y="31"/>
                    <a:pt x="15" y="31"/>
                    <a:pt x="16" y="33"/>
                  </a:cubicBezTo>
                  <a:cubicBezTo>
                    <a:pt x="16" y="33"/>
                    <a:pt x="16" y="33"/>
                    <a:pt x="16" y="33"/>
                  </a:cubicBezTo>
                  <a:cubicBezTo>
                    <a:pt x="16" y="34"/>
                    <a:pt x="16" y="34"/>
                    <a:pt x="16" y="35"/>
                  </a:cubicBezTo>
                  <a:cubicBezTo>
                    <a:pt x="16" y="37"/>
                    <a:pt x="17" y="37"/>
                    <a:pt x="17" y="39"/>
                  </a:cubicBezTo>
                  <a:cubicBezTo>
                    <a:pt x="17" y="42"/>
                    <a:pt x="20" y="43"/>
                    <a:pt x="20" y="46"/>
                  </a:cubicBezTo>
                  <a:cubicBezTo>
                    <a:pt x="21" y="46"/>
                    <a:pt x="21" y="46"/>
                    <a:pt x="21" y="46"/>
                  </a:cubicBezTo>
                  <a:cubicBezTo>
                    <a:pt x="21" y="48"/>
                    <a:pt x="24" y="51"/>
                    <a:pt x="24" y="55"/>
                  </a:cubicBezTo>
                  <a:cubicBezTo>
                    <a:pt x="27" y="54"/>
                    <a:pt x="27" y="54"/>
                    <a:pt x="27" y="54"/>
                  </a:cubicBezTo>
                  <a:cubicBezTo>
                    <a:pt x="28" y="55"/>
                    <a:pt x="27" y="55"/>
                    <a:pt x="27" y="56"/>
                  </a:cubicBezTo>
                  <a:cubicBezTo>
                    <a:pt x="27" y="56"/>
                    <a:pt x="27" y="57"/>
                    <a:pt x="28" y="57"/>
                  </a:cubicBezTo>
                  <a:cubicBezTo>
                    <a:pt x="28" y="59"/>
                    <a:pt x="28" y="59"/>
                    <a:pt x="28" y="59"/>
                  </a:cubicBezTo>
                  <a:cubicBezTo>
                    <a:pt x="29" y="60"/>
                    <a:pt x="29" y="60"/>
                    <a:pt x="29" y="61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9" y="61"/>
                    <a:pt x="29" y="61"/>
                    <a:pt x="30" y="61"/>
                  </a:cubicBezTo>
                  <a:cubicBezTo>
                    <a:pt x="30" y="61"/>
                    <a:pt x="32" y="63"/>
                    <a:pt x="29" y="63"/>
                  </a:cubicBezTo>
                  <a:cubicBezTo>
                    <a:pt x="30" y="64"/>
                    <a:pt x="30" y="68"/>
                    <a:pt x="32" y="68"/>
                  </a:cubicBezTo>
                  <a:cubicBezTo>
                    <a:pt x="32" y="68"/>
                    <a:pt x="32" y="68"/>
                    <a:pt x="32" y="69"/>
                  </a:cubicBezTo>
                  <a:cubicBezTo>
                    <a:pt x="32" y="69"/>
                    <a:pt x="34" y="70"/>
                    <a:pt x="33" y="72"/>
                  </a:cubicBezTo>
                  <a:cubicBezTo>
                    <a:pt x="34" y="72"/>
                    <a:pt x="34" y="70"/>
                    <a:pt x="34" y="72"/>
                  </a:cubicBezTo>
                  <a:cubicBezTo>
                    <a:pt x="34" y="72"/>
                    <a:pt x="34" y="72"/>
                    <a:pt x="34" y="72"/>
                  </a:cubicBezTo>
                  <a:cubicBezTo>
                    <a:pt x="34" y="74"/>
                    <a:pt x="37" y="76"/>
                    <a:pt x="37" y="77"/>
                  </a:cubicBezTo>
                  <a:cubicBezTo>
                    <a:pt x="38" y="82"/>
                    <a:pt x="41" y="85"/>
                    <a:pt x="42" y="87"/>
                  </a:cubicBezTo>
                  <a:cubicBezTo>
                    <a:pt x="43" y="87"/>
                    <a:pt x="43" y="87"/>
                    <a:pt x="43" y="87"/>
                  </a:cubicBezTo>
                  <a:cubicBezTo>
                    <a:pt x="42" y="89"/>
                    <a:pt x="45" y="89"/>
                    <a:pt x="45" y="90"/>
                  </a:cubicBezTo>
                  <a:cubicBezTo>
                    <a:pt x="45" y="90"/>
                    <a:pt x="45" y="93"/>
                    <a:pt x="45" y="90"/>
                  </a:cubicBezTo>
                  <a:cubicBezTo>
                    <a:pt x="45" y="93"/>
                    <a:pt x="47" y="94"/>
                    <a:pt x="46" y="95"/>
                  </a:cubicBezTo>
                  <a:cubicBezTo>
                    <a:pt x="46" y="95"/>
                    <a:pt x="46" y="95"/>
                    <a:pt x="46" y="95"/>
                  </a:cubicBezTo>
                  <a:cubicBezTo>
                    <a:pt x="47" y="95"/>
                    <a:pt x="47" y="97"/>
                    <a:pt x="49" y="98"/>
                  </a:cubicBezTo>
                  <a:cubicBezTo>
                    <a:pt x="49" y="97"/>
                    <a:pt x="49" y="97"/>
                    <a:pt x="49" y="97"/>
                  </a:cubicBezTo>
                  <a:cubicBezTo>
                    <a:pt x="50" y="97"/>
                    <a:pt x="49" y="99"/>
                    <a:pt x="50" y="98"/>
                  </a:cubicBezTo>
                  <a:cubicBezTo>
                    <a:pt x="50" y="98"/>
                    <a:pt x="49" y="99"/>
                    <a:pt x="49" y="98"/>
                  </a:cubicBezTo>
                  <a:cubicBezTo>
                    <a:pt x="51" y="100"/>
                    <a:pt x="51" y="103"/>
                    <a:pt x="54" y="108"/>
                  </a:cubicBezTo>
                  <a:cubicBezTo>
                    <a:pt x="56" y="110"/>
                    <a:pt x="56" y="107"/>
                    <a:pt x="56" y="108"/>
                  </a:cubicBezTo>
                  <a:cubicBezTo>
                    <a:pt x="56" y="108"/>
                    <a:pt x="55" y="110"/>
                    <a:pt x="56" y="108"/>
                  </a:cubicBezTo>
                  <a:cubicBezTo>
                    <a:pt x="56" y="110"/>
                    <a:pt x="58" y="108"/>
                    <a:pt x="58" y="110"/>
                  </a:cubicBezTo>
                  <a:cubicBezTo>
                    <a:pt x="56" y="110"/>
                    <a:pt x="58" y="110"/>
                    <a:pt x="56" y="111"/>
                  </a:cubicBezTo>
                  <a:cubicBezTo>
                    <a:pt x="58" y="111"/>
                    <a:pt x="59" y="111"/>
                    <a:pt x="59" y="112"/>
                  </a:cubicBezTo>
                  <a:cubicBezTo>
                    <a:pt x="59" y="112"/>
                    <a:pt x="59" y="112"/>
                    <a:pt x="59" y="112"/>
                  </a:cubicBezTo>
                  <a:cubicBezTo>
                    <a:pt x="58" y="113"/>
                    <a:pt x="59" y="115"/>
                    <a:pt x="59" y="116"/>
                  </a:cubicBezTo>
                  <a:cubicBezTo>
                    <a:pt x="62" y="124"/>
                    <a:pt x="64" y="129"/>
                    <a:pt x="68" y="136"/>
                  </a:cubicBezTo>
                  <a:cubicBezTo>
                    <a:pt x="72" y="141"/>
                    <a:pt x="73" y="149"/>
                    <a:pt x="77" y="154"/>
                  </a:cubicBezTo>
                  <a:cubicBezTo>
                    <a:pt x="81" y="154"/>
                    <a:pt x="81" y="154"/>
                    <a:pt x="81" y="156"/>
                  </a:cubicBezTo>
                  <a:cubicBezTo>
                    <a:pt x="81" y="155"/>
                    <a:pt x="81" y="155"/>
                    <a:pt x="81" y="155"/>
                  </a:cubicBezTo>
                  <a:cubicBezTo>
                    <a:pt x="81" y="156"/>
                    <a:pt x="83" y="156"/>
                    <a:pt x="81" y="159"/>
                  </a:cubicBezTo>
                  <a:cubicBezTo>
                    <a:pt x="83" y="160"/>
                    <a:pt x="84" y="163"/>
                    <a:pt x="85" y="164"/>
                  </a:cubicBezTo>
                  <a:cubicBezTo>
                    <a:pt x="85" y="164"/>
                    <a:pt x="85" y="164"/>
                    <a:pt x="85" y="164"/>
                  </a:cubicBezTo>
                  <a:cubicBezTo>
                    <a:pt x="85" y="166"/>
                    <a:pt x="85" y="166"/>
                    <a:pt x="85" y="166"/>
                  </a:cubicBezTo>
                  <a:cubicBezTo>
                    <a:pt x="85" y="166"/>
                    <a:pt x="85" y="166"/>
                    <a:pt x="85" y="166"/>
                  </a:cubicBezTo>
                  <a:cubicBezTo>
                    <a:pt x="85" y="166"/>
                    <a:pt x="85" y="166"/>
                    <a:pt x="85" y="166"/>
                  </a:cubicBezTo>
                  <a:cubicBezTo>
                    <a:pt x="86" y="173"/>
                    <a:pt x="92" y="177"/>
                    <a:pt x="96" y="183"/>
                  </a:cubicBezTo>
                  <a:cubicBezTo>
                    <a:pt x="97" y="184"/>
                    <a:pt x="97" y="186"/>
                    <a:pt x="98" y="188"/>
                  </a:cubicBezTo>
                  <a:cubicBezTo>
                    <a:pt x="101" y="192"/>
                    <a:pt x="105" y="194"/>
                    <a:pt x="106" y="201"/>
                  </a:cubicBezTo>
                  <a:cubicBezTo>
                    <a:pt x="106" y="201"/>
                    <a:pt x="109" y="197"/>
                    <a:pt x="109" y="196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63" name="Hình tự do 142"/>
            <p:cNvSpPr/>
            <p:nvPr/>
          </p:nvSpPr>
          <p:spPr bwMode="auto">
            <a:xfrm>
              <a:off x="3979" y="1962"/>
              <a:ext cx="257" cy="478"/>
            </a:xfrm>
            <a:custGeom>
              <a:avLst/>
              <a:gdLst>
                <a:gd name="T0" fmla="*/ 96 w 109"/>
                <a:gd name="T1" fmla="*/ 177 h 202"/>
                <a:gd name="T2" fmla="*/ 94 w 109"/>
                <a:gd name="T3" fmla="*/ 172 h 202"/>
                <a:gd name="T4" fmla="*/ 88 w 109"/>
                <a:gd name="T5" fmla="*/ 158 h 202"/>
                <a:gd name="T6" fmla="*/ 87 w 109"/>
                <a:gd name="T7" fmla="*/ 155 h 202"/>
                <a:gd name="T8" fmla="*/ 79 w 109"/>
                <a:gd name="T9" fmla="*/ 143 h 202"/>
                <a:gd name="T10" fmla="*/ 75 w 109"/>
                <a:gd name="T11" fmla="*/ 138 h 202"/>
                <a:gd name="T12" fmla="*/ 73 w 109"/>
                <a:gd name="T13" fmla="*/ 131 h 202"/>
                <a:gd name="T14" fmla="*/ 70 w 109"/>
                <a:gd name="T15" fmla="*/ 124 h 202"/>
                <a:gd name="T16" fmla="*/ 68 w 109"/>
                <a:gd name="T17" fmla="*/ 122 h 202"/>
                <a:gd name="T18" fmla="*/ 68 w 109"/>
                <a:gd name="T19" fmla="*/ 118 h 202"/>
                <a:gd name="T20" fmla="*/ 65 w 109"/>
                <a:gd name="T21" fmla="*/ 110 h 202"/>
                <a:gd name="T22" fmla="*/ 61 w 109"/>
                <a:gd name="T23" fmla="*/ 106 h 202"/>
                <a:gd name="T24" fmla="*/ 60 w 109"/>
                <a:gd name="T25" fmla="*/ 102 h 202"/>
                <a:gd name="T26" fmla="*/ 57 w 109"/>
                <a:gd name="T27" fmla="*/ 97 h 202"/>
                <a:gd name="T28" fmla="*/ 55 w 109"/>
                <a:gd name="T29" fmla="*/ 91 h 202"/>
                <a:gd name="T30" fmla="*/ 48 w 109"/>
                <a:gd name="T31" fmla="*/ 84 h 202"/>
                <a:gd name="T32" fmla="*/ 48 w 109"/>
                <a:gd name="T33" fmla="*/ 80 h 202"/>
                <a:gd name="T34" fmla="*/ 46 w 109"/>
                <a:gd name="T35" fmla="*/ 79 h 202"/>
                <a:gd name="T36" fmla="*/ 44 w 109"/>
                <a:gd name="T37" fmla="*/ 76 h 202"/>
                <a:gd name="T38" fmla="*/ 44 w 109"/>
                <a:gd name="T39" fmla="*/ 75 h 202"/>
                <a:gd name="T40" fmla="*/ 43 w 109"/>
                <a:gd name="T41" fmla="*/ 70 h 202"/>
                <a:gd name="T42" fmla="*/ 38 w 109"/>
                <a:gd name="T43" fmla="*/ 61 h 202"/>
                <a:gd name="T44" fmla="*/ 37 w 109"/>
                <a:gd name="T45" fmla="*/ 57 h 202"/>
                <a:gd name="T46" fmla="*/ 33 w 109"/>
                <a:gd name="T47" fmla="*/ 53 h 202"/>
                <a:gd name="T48" fmla="*/ 29 w 109"/>
                <a:gd name="T49" fmla="*/ 45 h 202"/>
                <a:gd name="T50" fmla="*/ 26 w 109"/>
                <a:gd name="T51" fmla="*/ 44 h 202"/>
                <a:gd name="T52" fmla="*/ 26 w 109"/>
                <a:gd name="T53" fmla="*/ 40 h 202"/>
                <a:gd name="T54" fmla="*/ 27 w 109"/>
                <a:gd name="T55" fmla="*/ 37 h 202"/>
                <a:gd name="T56" fmla="*/ 25 w 109"/>
                <a:gd name="T57" fmla="*/ 33 h 202"/>
                <a:gd name="T58" fmla="*/ 25 w 109"/>
                <a:gd name="T59" fmla="*/ 30 h 202"/>
                <a:gd name="T60" fmla="*/ 24 w 109"/>
                <a:gd name="T61" fmla="*/ 29 h 202"/>
                <a:gd name="T62" fmla="*/ 18 w 109"/>
                <a:gd name="T63" fmla="*/ 28 h 202"/>
                <a:gd name="T64" fmla="*/ 18 w 109"/>
                <a:gd name="T65" fmla="*/ 24 h 202"/>
                <a:gd name="T66" fmla="*/ 17 w 109"/>
                <a:gd name="T67" fmla="*/ 23 h 202"/>
                <a:gd name="T68" fmla="*/ 17 w 109"/>
                <a:gd name="T69" fmla="*/ 20 h 202"/>
                <a:gd name="T70" fmla="*/ 16 w 109"/>
                <a:gd name="T71" fmla="*/ 16 h 202"/>
                <a:gd name="T72" fmla="*/ 13 w 109"/>
                <a:gd name="T73" fmla="*/ 20 h 202"/>
                <a:gd name="T74" fmla="*/ 13 w 109"/>
                <a:gd name="T75" fmla="*/ 13 h 202"/>
                <a:gd name="T76" fmla="*/ 4 w 109"/>
                <a:gd name="T77" fmla="*/ 8 h 202"/>
                <a:gd name="T78" fmla="*/ 3 w 109"/>
                <a:gd name="T79" fmla="*/ 7 h 202"/>
                <a:gd name="T80" fmla="*/ 0 w 109"/>
                <a:gd name="T81" fmla="*/ 0 h 202"/>
                <a:gd name="T82" fmla="*/ 0 w 109"/>
                <a:gd name="T83" fmla="*/ 3 h 202"/>
                <a:gd name="T84" fmla="*/ 4 w 109"/>
                <a:gd name="T85" fmla="*/ 8 h 202"/>
                <a:gd name="T86" fmla="*/ 5 w 109"/>
                <a:gd name="T87" fmla="*/ 17 h 202"/>
                <a:gd name="T88" fmla="*/ 13 w 109"/>
                <a:gd name="T89" fmla="*/ 33 h 202"/>
                <a:gd name="T90" fmla="*/ 20 w 109"/>
                <a:gd name="T91" fmla="*/ 49 h 202"/>
                <a:gd name="T92" fmla="*/ 27 w 109"/>
                <a:gd name="T93" fmla="*/ 62 h 202"/>
                <a:gd name="T94" fmla="*/ 31 w 109"/>
                <a:gd name="T95" fmla="*/ 70 h 202"/>
                <a:gd name="T96" fmla="*/ 43 w 109"/>
                <a:gd name="T97" fmla="*/ 89 h 202"/>
                <a:gd name="T98" fmla="*/ 48 w 109"/>
                <a:gd name="T99" fmla="*/ 98 h 202"/>
                <a:gd name="T100" fmla="*/ 57 w 109"/>
                <a:gd name="T101" fmla="*/ 111 h 202"/>
                <a:gd name="T102" fmla="*/ 78 w 109"/>
                <a:gd name="T103" fmla="*/ 156 h 202"/>
                <a:gd name="T104" fmla="*/ 85 w 109"/>
                <a:gd name="T105" fmla="*/ 168 h 202"/>
                <a:gd name="T106" fmla="*/ 108 w 109"/>
                <a:gd name="T107" fmla="*/ 198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09" h="202">
                  <a:moveTo>
                    <a:pt x="108" y="198"/>
                  </a:moveTo>
                  <a:cubicBezTo>
                    <a:pt x="109" y="195"/>
                    <a:pt x="105" y="194"/>
                    <a:pt x="105" y="188"/>
                  </a:cubicBezTo>
                  <a:cubicBezTo>
                    <a:pt x="105" y="188"/>
                    <a:pt x="103" y="190"/>
                    <a:pt x="103" y="188"/>
                  </a:cubicBezTo>
                  <a:cubicBezTo>
                    <a:pt x="103" y="186"/>
                    <a:pt x="100" y="182"/>
                    <a:pt x="98" y="181"/>
                  </a:cubicBezTo>
                  <a:cubicBezTo>
                    <a:pt x="98" y="181"/>
                    <a:pt x="98" y="181"/>
                    <a:pt x="98" y="181"/>
                  </a:cubicBezTo>
                  <a:cubicBezTo>
                    <a:pt x="96" y="181"/>
                    <a:pt x="98" y="178"/>
                    <a:pt x="96" y="177"/>
                  </a:cubicBezTo>
                  <a:cubicBezTo>
                    <a:pt x="96" y="178"/>
                    <a:pt x="96" y="178"/>
                    <a:pt x="96" y="178"/>
                  </a:cubicBezTo>
                  <a:cubicBezTo>
                    <a:pt x="96" y="177"/>
                    <a:pt x="96" y="177"/>
                    <a:pt x="96" y="175"/>
                  </a:cubicBezTo>
                  <a:cubicBezTo>
                    <a:pt x="95" y="177"/>
                    <a:pt x="95" y="177"/>
                    <a:pt x="95" y="177"/>
                  </a:cubicBezTo>
                  <a:cubicBezTo>
                    <a:pt x="95" y="175"/>
                    <a:pt x="95" y="175"/>
                    <a:pt x="95" y="175"/>
                  </a:cubicBezTo>
                  <a:cubicBezTo>
                    <a:pt x="96" y="174"/>
                    <a:pt x="94" y="173"/>
                    <a:pt x="95" y="172"/>
                  </a:cubicBezTo>
                  <a:cubicBezTo>
                    <a:pt x="94" y="172"/>
                    <a:pt x="94" y="172"/>
                    <a:pt x="94" y="172"/>
                  </a:cubicBezTo>
                  <a:cubicBezTo>
                    <a:pt x="94" y="169"/>
                    <a:pt x="92" y="168"/>
                    <a:pt x="91" y="164"/>
                  </a:cubicBezTo>
                  <a:cubicBezTo>
                    <a:pt x="91" y="164"/>
                    <a:pt x="91" y="164"/>
                    <a:pt x="91" y="164"/>
                  </a:cubicBezTo>
                  <a:cubicBezTo>
                    <a:pt x="91" y="162"/>
                    <a:pt x="91" y="162"/>
                    <a:pt x="91" y="162"/>
                  </a:cubicBezTo>
                  <a:cubicBezTo>
                    <a:pt x="88" y="162"/>
                    <a:pt x="91" y="161"/>
                    <a:pt x="88" y="160"/>
                  </a:cubicBezTo>
                  <a:cubicBezTo>
                    <a:pt x="88" y="160"/>
                    <a:pt x="88" y="160"/>
                    <a:pt x="88" y="160"/>
                  </a:cubicBezTo>
                  <a:cubicBezTo>
                    <a:pt x="91" y="160"/>
                    <a:pt x="88" y="160"/>
                    <a:pt x="88" y="158"/>
                  </a:cubicBezTo>
                  <a:cubicBezTo>
                    <a:pt x="88" y="158"/>
                    <a:pt x="88" y="158"/>
                    <a:pt x="88" y="158"/>
                  </a:cubicBezTo>
                  <a:cubicBezTo>
                    <a:pt x="88" y="158"/>
                    <a:pt x="87" y="158"/>
                    <a:pt x="87" y="157"/>
                  </a:cubicBezTo>
                  <a:cubicBezTo>
                    <a:pt x="87" y="157"/>
                    <a:pt x="87" y="157"/>
                    <a:pt x="87" y="157"/>
                  </a:cubicBezTo>
                  <a:cubicBezTo>
                    <a:pt x="87" y="157"/>
                    <a:pt x="87" y="157"/>
                    <a:pt x="87" y="157"/>
                  </a:cubicBezTo>
                  <a:cubicBezTo>
                    <a:pt x="87" y="157"/>
                    <a:pt x="87" y="157"/>
                    <a:pt x="87" y="157"/>
                  </a:cubicBezTo>
                  <a:cubicBezTo>
                    <a:pt x="87" y="156"/>
                    <a:pt x="86" y="156"/>
                    <a:pt x="87" y="155"/>
                  </a:cubicBezTo>
                  <a:cubicBezTo>
                    <a:pt x="86" y="156"/>
                    <a:pt x="87" y="156"/>
                    <a:pt x="86" y="156"/>
                  </a:cubicBezTo>
                  <a:cubicBezTo>
                    <a:pt x="85" y="153"/>
                    <a:pt x="83" y="149"/>
                    <a:pt x="82" y="145"/>
                  </a:cubicBezTo>
                  <a:cubicBezTo>
                    <a:pt x="81" y="145"/>
                    <a:pt x="81" y="145"/>
                    <a:pt x="81" y="145"/>
                  </a:cubicBezTo>
                  <a:cubicBezTo>
                    <a:pt x="81" y="145"/>
                    <a:pt x="79" y="144"/>
                    <a:pt x="81" y="144"/>
                  </a:cubicBezTo>
                  <a:cubicBezTo>
                    <a:pt x="79" y="144"/>
                    <a:pt x="79" y="144"/>
                    <a:pt x="79" y="144"/>
                  </a:cubicBezTo>
                  <a:cubicBezTo>
                    <a:pt x="79" y="144"/>
                    <a:pt x="81" y="143"/>
                    <a:pt x="79" y="143"/>
                  </a:cubicBezTo>
                  <a:cubicBezTo>
                    <a:pt x="79" y="143"/>
                    <a:pt x="79" y="143"/>
                    <a:pt x="79" y="143"/>
                  </a:cubicBezTo>
                  <a:cubicBezTo>
                    <a:pt x="78" y="141"/>
                    <a:pt x="78" y="141"/>
                    <a:pt x="78" y="141"/>
                  </a:cubicBezTo>
                  <a:cubicBezTo>
                    <a:pt x="78" y="141"/>
                    <a:pt x="78" y="141"/>
                    <a:pt x="78" y="141"/>
                  </a:cubicBezTo>
                  <a:cubicBezTo>
                    <a:pt x="78" y="140"/>
                    <a:pt x="75" y="140"/>
                    <a:pt x="78" y="140"/>
                  </a:cubicBezTo>
                  <a:cubicBezTo>
                    <a:pt x="75" y="140"/>
                    <a:pt x="75" y="140"/>
                    <a:pt x="75" y="140"/>
                  </a:cubicBezTo>
                  <a:cubicBezTo>
                    <a:pt x="74" y="140"/>
                    <a:pt x="78" y="138"/>
                    <a:pt x="75" y="138"/>
                  </a:cubicBezTo>
                  <a:cubicBezTo>
                    <a:pt x="75" y="138"/>
                    <a:pt x="75" y="138"/>
                    <a:pt x="75" y="138"/>
                  </a:cubicBezTo>
                  <a:cubicBezTo>
                    <a:pt x="75" y="136"/>
                    <a:pt x="75" y="136"/>
                    <a:pt x="75" y="135"/>
                  </a:cubicBezTo>
                  <a:cubicBezTo>
                    <a:pt x="75" y="135"/>
                    <a:pt x="75" y="135"/>
                    <a:pt x="75" y="135"/>
                  </a:cubicBezTo>
                  <a:cubicBezTo>
                    <a:pt x="74" y="135"/>
                    <a:pt x="74" y="134"/>
                    <a:pt x="74" y="132"/>
                  </a:cubicBezTo>
                  <a:cubicBezTo>
                    <a:pt x="73" y="132"/>
                    <a:pt x="73" y="134"/>
                    <a:pt x="73" y="132"/>
                  </a:cubicBezTo>
                  <a:cubicBezTo>
                    <a:pt x="73" y="132"/>
                    <a:pt x="72" y="131"/>
                    <a:pt x="73" y="131"/>
                  </a:cubicBezTo>
                  <a:cubicBezTo>
                    <a:pt x="73" y="130"/>
                    <a:pt x="72" y="130"/>
                    <a:pt x="72" y="128"/>
                  </a:cubicBezTo>
                  <a:cubicBezTo>
                    <a:pt x="72" y="130"/>
                    <a:pt x="70" y="128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9" y="130"/>
                    <a:pt x="70" y="130"/>
                    <a:pt x="70" y="130"/>
                  </a:cubicBezTo>
                  <a:cubicBezTo>
                    <a:pt x="69" y="130"/>
                    <a:pt x="69" y="128"/>
                    <a:pt x="69" y="128"/>
                  </a:cubicBezTo>
                  <a:cubicBezTo>
                    <a:pt x="69" y="127"/>
                    <a:pt x="70" y="124"/>
                    <a:pt x="70" y="124"/>
                  </a:cubicBezTo>
                  <a:cubicBezTo>
                    <a:pt x="69" y="124"/>
                    <a:pt x="69" y="124"/>
                    <a:pt x="69" y="124"/>
                  </a:cubicBezTo>
                  <a:cubicBezTo>
                    <a:pt x="70" y="123"/>
                    <a:pt x="70" y="123"/>
                    <a:pt x="70" y="123"/>
                  </a:cubicBezTo>
                  <a:cubicBezTo>
                    <a:pt x="70" y="122"/>
                    <a:pt x="69" y="123"/>
                    <a:pt x="69" y="122"/>
                  </a:cubicBezTo>
                  <a:cubicBezTo>
                    <a:pt x="69" y="122"/>
                    <a:pt x="69" y="122"/>
                    <a:pt x="70" y="122"/>
                  </a:cubicBezTo>
                  <a:cubicBezTo>
                    <a:pt x="69" y="122"/>
                    <a:pt x="69" y="121"/>
                    <a:pt x="68" y="121"/>
                  </a:cubicBezTo>
                  <a:cubicBezTo>
                    <a:pt x="68" y="122"/>
                    <a:pt x="68" y="122"/>
                    <a:pt x="68" y="122"/>
                  </a:cubicBezTo>
                  <a:cubicBezTo>
                    <a:pt x="68" y="121"/>
                    <a:pt x="68" y="121"/>
                    <a:pt x="68" y="121"/>
                  </a:cubicBezTo>
                  <a:cubicBezTo>
                    <a:pt x="68" y="121"/>
                    <a:pt x="68" y="121"/>
                    <a:pt x="68" y="121"/>
                  </a:cubicBezTo>
                  <a:cubicBezTo>
                    <a:pt x="66" y="119"/>
                    <a:pt x="68" y="119"/>
                    <a:pt x="68" y="119"/>
                  </a:cubicBezTo>
                  <a:cubicBezTo>
                    <a:pt x="68" y="119"/>
                    <a:pt x="68" y="119"/>
                    <a:pt x="68" y="119"/>
                  </a:cubicBezTo>
                  <a:cubicBezTo>
                    <a:pt x="68" y="118"/>
                    <a:pt x="68" y="118"/>
                    <a:pt x="68" y="118"/>
                  </a:cubicBezTo>
                  <a:cubicBezTo>
                    <a:pt x="68" y="118"/>
                    <a:pt x="68" y="118"/>
                    <a:pt x="68" y="118"/>
                  </a:cubicBezTo>
                  <a:cubicBezTo>
                    <a:pt x="68" y="117"/>
                    <a:pt x="68" y="117"/>
                    <a:pt x="68" y="115"/>
                  </a:cubicBezTo>
                  <a:cubicBezTo>
                    <a:pt x="66" y="115"/>
                    <a:pt x="66" y="115"/>
                    <a:pt x="66" y="115"/>
                  </a:cubicBezTo>
                  <a:cubicBezTo>
                    <a:pt x="65" y="115"/>
                    <a:pt x="66" y="111"/>
                    <a:pt x="65" y="111"/>
                  </a:cubicBezTo>
                  <a:cubicBezTo>
                    <a:pt x="66" y="111"/>
                    <a:pt x="66" y="111"/>
                    <a:pt x="66" y="111"/>
                  </a:cubicBezTo>
                  <a:cubicBezTo>
                    <a:pt x="65" y="111"/>
                    <a:pt x="65" y="111"/>
                    <a:pt x="65" y="111"/>
                  </a:cubicBezTo>
                  <a:cubicBezTo>
                    <a:pt x="64" y="111"/>
                    <a:pt x="65" y="110"/>
                    <a:pt x="65" y="110"/>
                  </a:cubicBezTo>
                  <a:cubicBezTo>
                    <a:pt x="65" y="110"/>
                    <a:pt x="65" y="110"/>
                    <a:pt x="65" y="110"/>
                  </a:cubicBezTo>
                  <a:cubicBezTo>
                    <a:pt x="65" y="110"/>
                    <a:pt x="64" y="108"/>
                    <a:pt x="61" y="106"/>
                  </a:cubicBezTo>
                  <a:cubicBezTo>
                    <a:pt x="64" y="106"/>
                    <a:pt x="64" y="105"/>
                    <a:pt x="64" y="105"/>
                  </a:cubicBezTo>
                  <a:cubicBezTo>
                    <a:pt x="61" y="106"/>
                    <a:pt x="61" y="106"/>
                    <a:pt x="61" y="106"/>
                  </a:cubicBezTo>
                  <a:cubicBezTo>
                    <a:pt x="61" y="105"/>
                    <a:pt x="61" y="105"/>
                    <a:pt x="61" y="105"/>
                  </a:cubicBezTo>
                  <a:cubicBezTo>
                    <a:pt x="61" y="104"/>
                    <a:pt x="61" y="108"/>
                    <a:pt x="61" y="106"/>
                  </a:cubicBezTo>
                  <a:cubicBezTo>
                    <a:pt x="61" y="105"/>
                    <a:pt x="61" y="105"/>
                    <a:pt x="61" y="105"/>
                  </a:cubicBezTo>
                  <a:cubicBezTo>
                    <a:pt x="61" y="105"/>
                    <a:pt x="61" y="104"/>
                    <a:pt x="60" y="104"/>
                  </a:cubicBezTo>
                  <a:cubicBezTo>
                    <a:pt x="60" y="105"/>
                    <a:pt x="60" y="105"/>
                    <a:pt x="60" y="105"/>
                  </a:cubicBezTo>
                  <a:cubicBezTo>
                    <a:pt x="60" y="104"/>
                    <a:pt x="60" y="104"/>
                    <a:pt x="60" y="104"/>
                  </a:cubicBezTo>
                  <a:cubicBezTo>
                    <a:pt x="60" y="102"/>
                    <a:pt x="60" y="102"/>
                    <a:pt x="60" y="102"/>
                  </a:cubicBezTo>
                  <a:cubicBezTo>
                    <a:pt x="60" y="102"/>
                    <a:pt x="60" y="102"/>
                    <a:pt x="60" y="102"/>
                  </a:cubicBezTo>
                  <a:cubicBezTo>
                    <a:pt x="60" y="102"/>
                    <a:pt x="60" y="101"/>
                    <a:pt x="59" y="101"/>
                  </a:cubicBezTo>
                  <a:cubicBezTo>
                    <a:pt x="59" y="102"/>
                    <a:pt x="59" y="102"/>
                    <a:pt x="59" y="102"/>
                  </a:cubicBezTo>
                  <a:cubicBezTo>
                    <a:pt x="59" y="101"/>
                    <a:pt x="59" y="101"/>
                    <a:pt x="59" y="101"/>
                  </a:cubicBezTo>
                  <a:cubicBezTo>
                    <a:pt x="59" y="101"/>
                    <a:pt x="59" y="101"/>
                    <a:pt x="59" y="101"/>
                  </a:cubicBezTo>
                  <a:cubicBezTo>
                    <a:pt x="60" y="98"/>
                    <a:pt x="59" y="98"/>
                    <a:pt x="59" y="98"/>
                  </a:cubicBezTo>
                  <a:cubicBezTo>
                    <a:pt x="57" y="97"/>
                    <a:pt x="57" y="96"/>
                    <a:pt x="57" y="97"/>
                  </a:cubicBezTo>
                  <a:cubicBezTo>
                    <a:pt x="57" y="96"/>
                    <a:pt x="57" y="96"/>
                    <a:pt x="56" y="94"/>
                  </a:cubicBezTo>
                  <a:cubicBezTo>
                    <a:pt x="56" y="94"/>
                    <a:pt x="56" y="94"/>
                    <a:pt x="56" y="96"/>
                  </a:cubicBezTo>
                  <a:cubicBezTo>
                    <a:pt x="56" y="94"/>
                    <a:pt x="56" y="94"/>
                    <a:pt x="56" y="94"/>
                  </a:cubicBezTo>
                  <a:cubicBezTo>
                    <a:pt x="55" y="94"/>
                    <a:pt x="55" y="94"/>
                    <a:pt x="55" y="94"/>
                  </a:cubicBezTo>
                  <a:cubicBezTo>
                    <a:pt x="55" y="93"/>
                    <a:pt x="55" y="93"/>
                    <a:pt x="56" y="93"/>
                  </a:cubicBezTo>
                  <a:cubicBezTo>
                    <a:pt x="55" y="93"/>
                    <a:pt x="56" y="91"/>
                    <a:pt x="55" y="91"/>
                  </a:cubicBezTo>
                  <a:cubicBezTo>
                    <a:pt x="53" y="92"/>
                    <a:pt x="53" y="92"/>
                    <a:pt x="53" y="92"/>
                  </a:cubicBezTo>
                  <a:cubicBezTo>
                    <a:pt x="52" y="92"/>
                    <a:pt x="53" y="91"/>
                    <a:pt x="53" y="91"/>
                  </a:cubicBezTo>
                  <a:cubicBezTo>
                    <a:pt x="53" y="89"/>
                    <a:pt x="53" y="89"/>
                    <a:pt x="53" y="89"/>
                  </a:cubicBezTo>
                  <a:cubicBezTo>
                    <a:pt x="53" y="89"/>
                    <a:pt x="53" y="88"/>
                    <a:pt x="53" y="89"/>
                  </a:cubicBezTo>
                  <a:cubicBezTo>
                    <a:pt x="53" y="88"/>
                    <a:pt x="52" y="88"/>
                    <a:pt x="53" y="88"/>
                  </a:cubicBezTo>
                  <a:cubicBezTo>
                    <a:pt x="52" y="87"/>
                    <a:pt x="52" y="84"/>
                    <a:pt x="48" y="84"/>
                  </a:cubicBezTo>
                  <a:cubicBezTo>
                    <a:pt x="48" y="83"/>
                    <a:pt x="48" y="83"/>
                    <a:pt x="48" y="83"/>
                  </a:cubicBezTo>
                  <a:cubicBezTo>
                    <a:pt x="51" y="83"/>
                    <a:pt x="48" y="84"/>
                    <a:pt x="51" y="83"/>
                  </a:cubicBezTo>
                  <a:cubicBezTo>
                    <a:pt x="51" y="83"/>
                    <a:pt x="51" y="83"/>
                    <a:pt x="51" y="83"/>
                  </a:cubicBezTo>
                  <a:cubicBezTo>
                    <a:pt x="48" y="83"/>
                    <a:pt x="48" y="83"/>
                    <a:pt x="48" y="83"/>
                  </a:cubicBezTo>
                  <a:cubicBezTo>
                    <a:pt x="47" y="83"/>
                    <a:pt x="51" y="81"/>
                    <a:pt x="48" y="80"/>
                  </a:cubicBezTo>
                  <a:cubicBezTo>
                    <a:pt x="48" y="81"/>
                    <a:pt x="48" y="81"/>
                    <a:pt x="48" y="80"/>
                  </a:cubicBezTo>
                  <a:cubicBezTo>
                    <a:pt x="48" y="80"/>
                    <a:pt x="48" y="80"/>
                    <a:pt x="48" y="80"/>
                  </a:cubicBezTo>
                  <a:cubicBezTo>
                    <a:pt x="47" y="79"/>
                    <a:pt x="47" y="80"/>
                    <a:pt x="46" y="80"/>
                  </a:cubicBezTo>
                  <a:cubicBezTo>
                    <a:pt x="46" y="80"/>
                    <a:pt x="46" y="79"/>
                    <a:pt x="47" y="79"/>
                  </a:cubicBezTo>
                  <a:cubicBezTo>
                    <a:pt x="46" y="79"/>
                    <a:pt x="46" y="79"/>
                    <a:pt x="46" y="79"/>
                  </a:cubicBezTo>
                  <a:cubicBezTo>
                    <a:pt x="46" y="79"/>
                    <a:pt x="46" y="79"/>
                    <a:pt x="46" y="77"/>
                  </a:cubicBezTo>
                  <a:cubicBezTo>
                    <a:pt x="46" y="79"/>
                    <a:pt x="46" y="79"/>
                    <a:pt x="46" y="79"/>
                  </a:cubicBezTo>
                  <a:cubicBezTo>
                    <a:pt x="46" y="77"/>
                    <a:pt x="46" y="77"/>
                    <a:pt x="46" y="77"/>
                  </a:cubicBezTo>
                  <a:cubicBezTo>
                    <a:pt x="46" y="77"/>
                    <a:pt x="46" y="77"/>
                    <a:pt x="46" y="77"/>
                  </a:cubicBezTo>
                  <a:cubicBezTo>
                    <a:pt x="47" y="77"/>
                    <a:pt x="46" y="77"/>
                    <a:pt x="47" y="77"/>
                  </a:cubicBezTo>
                  <a:cubicBezTo>
                    <a:pt x="46" y="77"/>
                    <a:pt x="46" y="76"/>
                    <a:pt x="46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6" y="76"/>
                    <a:pt x="46" y="75"/>
                    <a:pt x="44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4" y="76"/>
                    <a:pt x="44" y="76"/>
                    <a:pt x="44" y="76"/>
                  </a:cubicBezTo>
                  <a:cubicBezTo>
                    <a:pt x="44" y="75"/>
                    <a:pt x="46" y="75"/>
                    <a:pt x="46" y="75"/>
                  </a:cubicBezTo>
                  <a:cubicBezTo>
                    <a:pt x="44" y="75"/>
                    <a:pt x="44" y="75"/>
                    <a:pt x="44" y="75"/>
                  </a:cubicBezTo>
                  <a:cubicBezTo>
                    <a:pt x="44" y="75"/>
                    <a:pt x="44" y="75"/>
                    <a:pt x="44" y="75"/>
                  </a:cubicBezTo>
                  <a:cubicBezTo>
                    <a:pt x="44" y="75"/>
                    <a:pt x="44" y="75"/>
                    <a:pt x="44" y="75"/>
                  </a:cubicBezTo>
                  <a:cubicBezTo>
                    <a:pt x="44" y="75"/>
                    <a:pt x="44" y="75"/>
                    <a:pt x="44" y="75"/>
                  </a:cubicBezTo>
                  <a:cubicBezTo>
                    <a:pt x="44" y="74"/>
                    <a:pt x="44" y="74"/>
                    <a:pt x="44" y="74"/>
                  </a:cubicBezTo>
                  <a:cubicBezTo>
                    <a:pt x="44" y="71"/>
                    <a:pt x="44" y="71"/>
                    <a:pt x="43" y="71"/>
                  </a:cubicBezTo>
                  <a:cubicBezTo>
                    <a:pt x="43" y="71"/>
                    <a:pt x="43" y="71"/>
                    <a:pt x="43" y="71"/>
                  </a:cubicBezTo>
                  <a:cubicBezTo>
                    <a:pt x="43" y="71"/>
                    <a:pt x="43" y="71"/>
                    <a:pt x="43" y="70"/>
                  </a:cubicBezTo>
                  <a:cubicBezTo>
                    <a:pt x="43" y="70"/>
                    <a:pt x="43" y="70"/>
                    <a:pt x="43" y="70"/>
                  </a:cubicBezTo>
                  <a:cubicBezTo>
                    <a:pt x="43" y="70"/>
                    <a:pt x="43" y="70"/>
                    <a:pt x="43" y="68"/>
                  </a:cubicBezTo>
                  <a:cubicBezTo>
                    <a:pt x="42" y="68"/>
                    <a:pt x="40" y="70"/>
                    <a:pt x="40" y="70"/>
                  </a:cubicBezTo>
                  <a:cubicBezTo>
                    <a:pt x="40" y="68"/>
                    <a:pt x="42" y="67"/>
                    <a:pt x="42" y="67"/>
                  </a:cubicBezTo>
                  <a:cubicBezTo>
                    <a:pt x="42" y="67"/>
                    <a:pt x="42" y="66"/>
                    <a:pt x="40" y="64"/>
                  </a:cubicBezTo>
                  <a:cubicBezTo>
                    <a:pt x="40" y="64"/>
                    <a:pt x="40" y="64"/>
                    <a:pt x="40" y="64"/>
                  </a:cubicBezTo>
                  <a:cubicBezTo>
                    <a:pt x="39" y="63"/>
                    <a:pt x="40" y="62"/>
                    <a:pt x="38" y="61"/>
                  </a:cubicBezTo>
                  <a:cubicBezTo>
                    <a:pt x="38" y="62"/>
                    <a:pt x="38" y="62"/>
                    <a:pt x="37" y="62"/>
                  </a:cubicBezTo>
                  <a:cubicBezTo>
                    <a:pt x="38" y="61"/>
                    <a:pt x="37" y="62"/>
                    <a:pt x="38" y="61"/>
                  </a:cubicBezTo>
                  <a:cubicBezTo>
                    <a:pt x="38" y="61"/>
                    <a:pt x="38" y="61"/>
                    <a:pt x="38" y="61"/>
                  </a:cubicBezTo>
                  <a:cubicBezTo>
                    <a:pt x="38" y="58"/>
                    <a:pt x="38" y="57"/>
                    <a:pt x="37" y="57"/>
                  </a:cubicBezTo>
                  <a:cubicBezTo>
                    <a:pt x="38" y="57"/>
                    <a:pt x="38" y="57"/>
                    <a:pt x="38" y="57"/>
                  </a:cubicBezTo>
                  <a:cubicBezTo>
                    <a:pt x="37" y="57"/>
                    <a:pt x="37" y="57"/>
                    <a:pt x="37" y="57"/>
                  </a:cubicBezTo>
                  <a:cubicBezTo>
                    <a:pt x="37" y="55"/>
                    <a:pt x="37" y="55"/>
                    <a:pt x="37" y="55"/>
                  </a:cubicBezTo>
                  <a:cubicBezTo>
                    <a:pt x="37" y="55"/>
                    <a:pt x="37" y="55"/>
                    <a:pt x="37" y="55"/>
                  </a:cubicBezTo>
                  <a:cubicBezTo>
                    <a:pt x="37" y="55"/>
                    <a:pt x="37" y="55"/>
                    <a:pt x="37" y="55"/>
                  </a:cubicBezTo>
                  <a:cubicBezTo>
                    <a:pt x="34" y="55"/>
                    <a:pt x="34" y="55"/>
                    <a:pt x="34" y="55"/>
                  </a:cubicBezTo>
                  <a:cubicBezTo>
                    <a:pt x="34" y="54"/>
                    <a:pt x="37" y="53"/>
                    <a:pt x="34" y="53"/>
                  </a:cubicBezTo>
                  <a:cubicBezTo>
                    <a:pt x="33" y="53"/>
                    <a:pt x="33" y="53"/>
                    <a:pt x="33" y="53"/>
                  </a:cubicBezTo>
                  <a:cubicBezTo>
                    <a:pt x="34" y="53"/>
                    <a:pt x="34" y="53"/>
                    <a:pt x="34" y="53"/>
                  </a:cubicBezTo>
                  <a:cubicBezTo>
                    <a:pt x="33" y="51"/>
                    <a:pt x="33" y="51"/>
                    <a:pt x="31" y="51"/>
                  </a:cubicBezTo>
                  <a:cubicBezTo>
                    <a:pt x="33" y="49"/>
                    <a:pt x="31" y="47"/>
                    <a:pt x="30" y="44"/>
                  </a:cubicBezTo>
                  <a:cubicBezTo>
                    <a:pt x="30" y="45"/>
                    <a:pt x="30" y="45"/>
                    <a:pt x="30" y="45"/>
                  </a:cubicBezTo>
                  <a:cubicBezTo>
                    <a:pt x="30" y="44"/>
                    <a:pt x="30" y="44"/>
                    <a:pt x="30" y="44"/>
                  </a:cubicBezTo>
                  <a:cubicBezTo>
                    <a:pt x="30" y="44"/>
                    <a:pt x="29" y="44"/>
                    <a:pt x="29" y="45"/>
                  </a:cubicBezTo>
                  <a:cubicBezTo>
                    <a:pt x="29" y="44"/>
                    <a:pt x="29" y="44"/>
                    <a:pt x="29" y="42"/>
                  </a:cubicBezTo>
                  <a:cubicBezTo>
                    <a:pt x="30" y="42"/>
                    <a:pt x="29" y="44"/>
                    <a:pt x="30" y="42"/>
                  </a:cubicBezTo>
                  <a:cubicBezTo>
                    <a:pt x="30" y="42"/>
                    <a:pt x="29" y="42"/>
                    <a:pt x="30" y="41"/>
                  </a:cubicBezTo>
                  <a:cubicBezTo>
                    <a:pt x="29" y="41"/>
                    <a:pt x="29" y="42"/>
                    <a:pt x="29" y="42"/>
                  </a:cubicBezTo>
                  <a:cubicBezTo>
                    <a:pt x="29" y="41"/>
                    <a:pt x="29" y="41"/>
                    <a:pt x="29" y="41"/>
                  </a:cubicBezTo>
                  <a:cubicBezTo>
                    <a:pt x="27" y="41"/>
                    <a:pt x="27" y="44"/>
                    <a:pt x="26" y="44"/>
                  </a:cubicBezTo>
                  <a:cubicBezTo>
                    <a:pt x="26" y="44"/>
                    <a:pt x="26" y="44"/>
                    <a:pt x="26" y="44"/>
                  </a:cubicBezTo>
                  <a:cubicBezTo>
                    <a:pt x="25" y="44"/>
                    <a:pt x="25" y="45"/>
                    <a:pt x="25" y="44"/>
                  </a:cubicBezTo>
                  <a:cubicBezTo>
                    <a:pt x="26" y="42"/>
                    <a:pt x="26" y="42"/>
                    <a:pt x="26" y="42"/>
                  </a:cubicBezTo>
                  <a:cubicBezTo>
                    <a:pt x="26" y="42"/>
                    <a:pt x="27" y="41"/>
                    <a:pt x="27" y="40"/>
                  </a:cubicBezTo>
                  <a:cubicBezTo>
                    <a:pt x="27" y="41"/>
                    <a:pt x="27" y="41"/>
                    <a:pt x="27" y="41"/>
                  </a:cubicBezTo>
                  <a:cubicBezTo>
                    <a:pt x="26" y="41"/>
                    <a:pt x="27" y="40"/>
                    <a:pt x="26" y="40"/>
                  </a:cubicBezTo>
                  <a:cubicBezTo>
                    <a:pt x="27" y="40"/>
                    <a:pt x="27" y="40"/>
                    <a:pt x="27" y="40"/>
                  </a:cubicBezTo>
                  <a:cubicBezTo>
                    <a:pt x="27" y="38"/>
                    <a:pt x="27" y="40"/>
                    <a:pt x="26" y="40"/>
                  </a:cubicBezTo>
                  <a:cubicBezTo>
                    <a:pt x="27" y="38"/>
                    <a:pt x="27" y="38"/>
                    <a:pt x="27" y="38"/>
                  </a:cubicBezTo>
                  <a:cubicBezTo>
                    <a:pt x="29" y="37"/>
                    <a:pt x="27" y="38"/>
                    <a:pt x="27" y="37"/>
                  </a:cubicBezTo>
                  <a:cubicBezTo>
                    <a:pt x="26" y="37"/>
                    <a:pt x="26" y="38"/>
                    <a:pt x="26" y="38"/>
                  </a:cubicBezTo>
                  <a:cubicBezTo>
                    <a:pt x="26" y="38"/>
                    <a:pt x="26" y="37"/>
                    <a:pt x="27" y="37"/>
                  </a:cubicBezTo>
                  <a:cubicBezTo>
                    <a:pt x="26" y="37"/>
                    <a:pt x="26" y="37"/>
                    <a:pt x="26" y="37"/>
                  </a:cubicBezTo>
                  <a:cubicBezTo>
                    <a:pt x="25" y="37"/>
                    <a:pt x="26" y="36"/>
                    <a:pt x="25" y="36"/>
                  </a:cubicBezTo>
                  <a:cubicBezTo>
                    <a:pt x="26" y="36"/>
                    <a:pt x="26" y="36"/>
                    <a:pt x="26" y="36"/>
                  </a:cubicBezTo>
                  <a:cubicBezTo>
                    <a:pt x="25" y="36"/>
                    <a:pt x="25" y="36"/>
                    <a:pt x="25" y="36"/>
                  </a:cubicBezTo>
                  <a:cubicBezTo>
                    <a:pt x="25" y="36"/>
                    <a:pt x="25" y="34"/>
                    <a:pt x="24" y="34"/>
                  </a:cubicBezTo>
                  <a:cubicBezTo>
                    <a:pt x="24" y="34"/>
                    <a:pt x="24" y="33"/>
                    <a:pt x="25" y="33"/>
                  </a:cubicBezTo>
                  <a:cubicBezTo>
                    <a:pt x="25" y="33"/>
                    <a:pt x="25" y="34"/>
                    <a:pt x="26" y="34"/>
                  </a:cubicBezTo>
                  <a:cubicBezTo>
                    <a:pt x="25" y="34"/>
                    <a:pt x="25" y="33"/>
                    <a:pt x="25" y="33"/>
                  </a:cubicBezTo>
                  <a:cubicBezTo>
                    <a:pt x="25" y="33"/>
                    <a:pt x="25" y="33"/>
                    <a:pt x="25" y="33"/>
                  </a:cubicBezTo>
                  <a:cubicBezTo>
                    <a:pt x="25" y="33"/>
                    <a:pt x="25" y="33"/>
                    <a:pt x="25" y="30"/>
                  </a:cubicBezTo>
                  <a:cubicBezTo>
                    <a:pt x="25" y="30"/>
                    <a:pt x="25" y="33"/>
                    <a:pt x="25" y="30"/>
                  </a:cubicBezTo>
                  <a:cubicBezTo>
                    <a:pt x="25" y="30"/>
                    <a:pt x="25" y="30"/>
                    <a:pt x="25" y="30"/>
                  </a:cubicBezTo>
                  <a:cubicBezTo>
                    <a:pt x="25" y="29"/>
                    <a:pt x="24" y="30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1" y="30"/>
                    <a:pt x="21" y="30"/>
                    <a:pt x="21" y="30"/>
                  </a:cubicBezTo>
                  <a:cubicBezTo>
                    <a:pt x="24" y="29"/>
                    <a:pt x="24" y="29"/>
                    <a:pt x="24" y="29"/>
                  </a:cubicBezTo>
                  <a:cubicBezTo>
                    <a:pt x="25" y="29"/>
                    <a:pt x="24" y="29"/>
                    <a:pt x="24" y="29"/>
                  </a:cubicBezTo>
                  <a:cubicBezTo>
                    <a:pt x="24" y="29"/>
                    <a:pt x="24" y="29"/>
                    <a:pt x="24" y="29"/>
                  </a:cubicBezTo>
                  <a:cubicBezTo>
                    <a:pt x="21" y="29"/>
                    <a:pt x="21" y="29"/>
                    <a:pt x="21" y="29"/>
                  </a:cubicBezTo>
                  <a:cubicBezTo>
                    <a:pt x="21" y="29"/>
                    <a:pt x="21" y="28"/>
                    <a:pt x="24" y="28"/>
                  </a:cubicBezTo>
                  <a:cubicBezTo>
                    <a:pt x="21" y="28"/>
                    <a:pt x="21" y="28"/>
                    <a:pt x="21" y="28"/>
                  </a:cubicBezTo>
                  <a:cubicBezTo>
                    <a:pt x="21" y="28"/>
                    <a:pt x="21" y="28"/>
                    <a:pt x="24" y="27"/>
                  </a:cubicBezTo>
                  <a:cubicBezTo>
                    <a:pt x="21" y="27"/>
                    <a:pt x="20" y="27"/>
                    <a:pt x="20" y="27"/>
                  </a:cubicBezTo>
                  <a:cubicBezTo>
                    <a:pt x="18" y="28"/>
                    <a:pt x="18" y="28"/>
                    <a:pt x="18" y="28"/>
                  </a:cubicBezTo>
                  <a:cubicBezTo>
                    <a:pt x="18" y="28"/>
                    <a:pt x="18" y="28"/>
                    <a:pt x="18" y="28"/>
                  </a:cubicBezTo>
                  <a:cubicBezTo>
                    <a:pt x="18" y="28"/>
                    <a:pt x="18" y="28"/>
                    <a:pt x="17" y="28"/>
                  </a:cubicBezTo>
                  <a:cubicBezTo>
                    <a:pt x="17" y="28"/>
                    <a:pt x="17" y="28"/>
                    <a:pt x="17" y="28"/>
                  </a:cubicBezTo>
                  <a:cubicBezTo>
                    <a:pt x="18" y="28"/>
                    <a:pt x="18" y="25"/>
                    <a:pt x="20" y="25"/>
                  </a:cubicBezTo>
                  <a:cubicBezTo>
                    <a:pt x="20" y="24"/>
                    <a:pt x="17" y="27"/>
                    <a:pt x="18" y="24"/>
                  </a:cubicBezTo>
                  <a:cubicBezTo>
                    <a:pt x="18" y="24"/>
                    <a:pt x="20" y="23"/>
                    <a:pt x="18" y="24"/>
                  </a:cubicBezTo>
                  <a:cubicBezTo>
                    <a:pt x="20" y="23"/>
                    <a:pt x="20" y="23"/>
                    <a:pt x="20" y="23"/>
                  </a:cubicBezTo>
                  <a:cubicBezTo>
                    <a:pt x="18" y="24"/>
                    <a:pt x="17" y="23"/>
                    <a:pt x="17" y="24"/>
                  </a:cubicBezTo>
                  <a:cubicBezTo>
                    <a:pt x="18" y="24"/>
                    <a:pt x="18" y="24"/>
                    <a:pt x="18" y="24"/>
                  </a:cubicBezTo>
                  <a:cubicBezTo>
                    <a:pt x="17" y="24"/>
                    <a:pt x="17" y="25"/>
                    <a:pt x="16" y="24"/>
                  </a:cubicBezTo>
                  <a:cubicBezTo>
                    <a:pt x="16" y="24"/>
                    <a:pt x="16" y="24"/>
                    <a:pt x="17" y="23"/>
                  </a:cubicBezTo>
                  <a:cubicBezTo>
                    <a:pt x="17" y="23"/>
                    <a:pt x="17" y="24"/>
                    <a:pt x="17" y="23"/>
                  </a:cubicBezTo>
                  <a:cubicBezTo>
                    <a:pt x="17" y="23"/>
                    <a:pt x="16" y="23"/>
                    <a:pt x="17" y="21"/>
                  </a:cubicBezTo>
                  <a:cubicBezTo>
                    <a:pt x="17" y="23"/>
                    <a:pt x="18" y="21"/>
                    <a:pt x="18" y="21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17" y="21"/>
                    <a:pt x="18" y="20"/>
                    <a:pt x="18" y="20"/>
                  </a:cubicBezTo>
                  <a:cubicBezTo>
                    <a:pt x="17" y="20"/>
                    <a:pt x="17" y="20"/>
                    <a:pt x="17" y="20"/>
                  </a:cubicBezTo>
                  <a:cubicBezTo>
                    <a:pt x="17" y="20"/>
                    <a:pt x="18" y="21"/>
                    <a:pt x="17" y="21"/>
                  </a:cubicBezTo>
                  <a:cubicBezTo>
                    <a:pt x="17" y="21"/>
                    <a:pt x="17" y="20"/>
                    <a:pt x="16" y="20"/>
                  </a:cubicBezTo>
                  <a:cubicBezTo>
                    <a:pt x="16" y="20"/>
                    <a:pt x="16" y="20"/>
                    <a:pt x="16" y="21"/>
                  </a:cubicBezTo>
                  <a:cubicBezTo>
                    <a:pt x="16" y="20"/>
                    <a:pt x="14" y="21"/>
                    <a:pt x="14" y="20"/>
                  </a:cubicBezTo>
                  <a:cubicBezTo>
                    <a:pt x="16" y="20"/>
                    <a:pt x="16" y="20"/>
                    <a:pt x="16" y="20"/>
                  </a:cubicBezTo>
                  <a:cubicBezTo>
                    <a:pt x="16" y="17"/>
                    <a:pt x="16" y="16"/>
                    <a:pt x="16" y="16"/>
                  </a:cubicBezTo>
                  <a:cubicBezTo>
                    <a:pt x="14" y="16"/>
                    <a:pt x="14" y="15"/>
                    <a:pt x="14" y="16"/>
                  </a:cubicBezTo>
                  <a:cubicBezTo>
                    <a:pt x="14" y="16"/>
                    <a:pt x="16" y="17"/>
                    <a:pt x="14" y="20"/>
                  </a:cubicBezTo>
                  <a:cubicBezTo>
                    <a:pt x="13" y="20"/>
                    <a:pt x="16" y="20"/>
                    <a:pt x="14" y="21"/>
                  </a:cubicBezTo>
                  <a:cubicBezTo>
                    <a:pt x="14" y="20"/>
                    <a:pt x="13" y="21"/>
                    <a:pt x="12" y="21"/>
                  </a:cubicBezTo>
                  <a:cubicBezTo>
                    <a:pt x="12" y="21"/>
                    <a:pt x="12" y="21"/>
                    <a:pt x="12" y="20"/>
                  </a:cubicBezTo>
                  <a:cubicBezTo>
                    <a:pt x="13" y="20"/>
                    <a:pt x="13" y="20"/>
                    <a:pt x="13" y="20"/>
                  </a:cubicBezTo>
                  <a:cubicBezTo>
                    <a:pt x="13" y="17"/>
                    <a:pt x="13" y="17"/>
                    <a:pt x="13" y="16"/>
                  </a:cubicBezTo>
                  <a:cubicBezTo>
                    <a:pt x="13" y="16"/>
                    <a:pt x="12" y="16"/>
                    <a:pt x="13" y="17"/>
                  </a:cubicBezTo>
                  <a:cubicBezTo>
                    <a:pt x="12" y="16"/>
                    <a:pt x="12" y="15"/>
                    <a:pt x="11" y="15"/>
                  </a:cubicBezTo>
                  <a:cubicBezTo>
                    <a:pt x="12" y="15"/>
                    <a:pt x="11" y="13"/>
                    <a:pt x="12" y="13"/>
                  </a:cubicBezTo>
                  <a:cubicBezTo>
                    <a:pt x="12" y="13"/>
                    <a:pt x="13" y="13"/>
                    <a:pt x="13" y="12"/>
                  </a:cubicBezTo>
                  <a:cubicBezTo>
                    <a:pt x="13" y="13"/>
                    <a:pt x="13" y="13"/>
                    <a:pt x="13" y="13"/>
                  </a:cubicBezTo>
                  <a:cubicBezTo>
                    <a:pt x="13" y="12"/>
                    <a:pt x="12" y="13"/>
                    <a:pt x="12" y="12"/>
                  </a:cubicBezTo>
                  <a:cubicBezTo>
                    <a:pt x="12" y="13"/>
                    <a:pt x="11" y="13"/>
                    <a:pt x="11" y="13"/>
                  </a:cubicBezTo>
                  <a:cubicBezTo>
                    <a:pt x="9" y="13"/>
                    <a:pt x="9" y="13"/>
                    <a:pt x="9" y="13"/>
                  </a:cubicBezTo>
                  <a:cubicBezTo>
                    <a:pt x="9" y="12"/>
                    <a:pt x="9" y="12"/>
                    <a:pt x="9" y="11"/>
                  </a:cubicBezTo>
                  <a:cubicBezTo>
                    <a:pt x="7" y="11"/>
                    <a:pt x="7" y="8"/>
                    <a:pt x="7" y="8"/>
                  </a:cubicBezTo>
                  <a:cubicBezTo>
                    <a:pt x="5" y="8"/>
                    <a:pt x="5" y="8"/>
                    <a:pt x="4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7"/>
                    <a:pt x="4" y="7"/>
                    <a:pt x="4" y="4"/>
                  </a:cubicBezTo>
                  <a:cubicBezTo>
                    <a:pt x="4" y="7"/>
                    <a:pt x="4" y="7"/>
                    <a:pt x="4" y="7"/>
                  </a:cubicBezTo>
                  <a:cubicBezTo>
                    <a:pt x="4" y="7"/>
                    <a:pt x="4" y="7"/>
                    <a:pt x="4" y="4"/>
                  </a:cubicBezTo>
                  <a:cubicBezTo>
                    <a:pt x="4" y="7"/>
                    <a:pt x="3" y="7"/>
                    <a:pt x="3" y="7"/>
                  </a:cubicBezTo>
                  <a:cubicBezTo>
                    <a:pt x="2" y="7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3"/>
                    <a:pt x="3" y="3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0" y="2"/>
                    <a:pt x="0" y="0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2"/>
                    <a:pt x="2" y="2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0" y="3"/>
                    <a:pt x="2" y="3"/>
                    <a:pt x="0" y="4"/>
                  </a:cubicBezTo>
                  <a:cubicBezTo>
                    <a:pt x="0" y="4"/>
                    <a:pt x="0" y="4"/>
                    <a:pt x="0" y="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0" y="4"/>
                    <a:pt x="0" y="7"/>
                    <a:pt x="2" y="7"/>
                  </a:cubicBezTo>
                  <a:cubicBezTo>
                    <a:pt x="3" y="7"/>
                    <a:pt x="2" y="8"/>
                    <a:pt x="2" y="10"/>
                  </a:cubicBezTo>
                  <a:cubicBezTo>
                    <a:pt x="3" y="8"/>
                    <a:pt x="3" y="8"/>
                    <a:pt x="3" y="7"/>
                  </a:cubicBezTo>
                  <a:cubicBezTo>
                    <a:pt x="4" y="8"/>
                    <a:pt x="3" y="8"/>
                    <a:pt x="4" y="8"/>
                  </a:cubicBezTo>
                  <a:cubicBezTo>
                    <a:pt x="3" y="8"/>
                    <a:pt x="3" y="10"/>
                    <a:pt x="3" y="10"/>
                  </a:cubicBezTo>
                  <a:cubicBezTo>
                    <a:pt x="3" y="10"/>
                    <a:pt x="3" y="10"/>
                    <a:pt x="3" y="10"/>
                  </a:cubicBezTo>
                  <a:cubicBezTo>
                    <a:pt x="3" y="11"/>
                    <a:pt x="3" y="11"/>
                    <a:pt x="3" y="12"/>
                  </a:cubicBezTo>
                  <a:cubicBezTo>
                    <a:pt x="4" y="12"/>
                    <a:pt x="4" y="13"/>
                    <a:pt x="5" y="15"/>
                  </a:cubicBezTo>
                  <a:cubicBezTo>
                    <a:pt x="5" y="15"/>
                    <a:pt x="5" y="15"/>
                    <a:pt x="5" y="15"/>
                  </a:cubicBezTo>
                  <a:cubicBezTo>
                    <a:pt x="4" y="15"/>
                    <a:pt x="5" y="16"/>
                    <a:pt x="5" y="17"/>
                  </a:cubicBezTo>
                  <a:cubicBezTo>
                    <a:pt x="7" y="17"/>
                    <a:pt x="7" y="21"/>
                    <a:pt x="9" y="21"/>
                  </a:cubicBezTo>
                  <a:cubicBezTo>
                    <a:pt x="9" y="24"/>
                    <a:pt x="11" y="25"/>
                    <a:pt x="12" y="28"/>
                  </a:cubicBezTo>
                  <a:cubicBezTo>
                    <a:pt x="12" y="27"/>
                    <a:pt x="12" y="27"/>
                    <a:pt x="12" y="27"/>
                  </a:cubicBezTo>
                  <a:cubicBezTo>
                    <a:pt x="13" y="27"/>
                    <a:pt x="13" y="27"/>
                    <a:pt x="13" y="27"/>
                  </a:cubicBezTo>
                  <a:cubicBezTo>
                    <a:pt x="12" y="27"/>
                    <a:pt x="12" y="28"/>
                    <a:pt x="12" y="28"/>
                  </a:cubicBezTo>
                  <a:cubicBezTo>
                    <a:pt x="13" y="29"/>
                    <a:pt x="13" y="30"/>
                    <a:pt x="13" y="33"/>
                  </a:cubicBezTo>
                  <a:cubicBezTo>
                    <a:pt x="13" y="33"/>
                    <a:pt x="13" y="33"/>
                    <a:pt x="13" y="33"/>
                  </a:cubicBezTo>
                  <a:cubicBezTo>
                    <a:pt x="13" y="34"/>
                    <a:pt x="14" y="34"/>
                    <a:pt x="16" y="36"/>
                  </a:cubicBezTo>
                  <a:cubicBezTo>
                    <a:pt x="16" y="36"/>
                    <a:pt x="16" y="36"/>
                    <a:pt x="16" y="36"/>
                  </a:cubicBezTo>
                  <a:cubicBezTo>
                    <a:pt x="16" y="37"/>
                    <a:pt x="16" y="37"/>
                    <a:pt x="16" y="38"/>
                  </a:cubicBezTo>
                  <a:cubicBezTo>
                    <a:pt x="17" y="40"/>
                    <a:pt x="17" y="40"/>
                    <a:pt x="17" y="40"/>
                  </a:cubicBezTo>
                  <a:cubicBezTo>
                    <a:pt x="17" y="42"/>
                    <a:pt x="20" y="45"/>
                    <a:pt x="20" y="49"/>
                  </a:cubicBezTo>
                  <a:cubicBezTo>
                    <a:pt x="21" y="49"/>
                    <a:pt x="21" y="49"/>
                    <a:pt x="21" y="49"/>
                  </a:cubicBezTo>
                  <a:cubicBezTo>
                    <a:pt x="21" y="51"/>
                    <a:pt x="25" y="54"/>
                    <a:pt x="25" y="55"/>
                  </a:cubicBezTo>
                  <a:cubicBezTo>
                    <a:pt x="26" y="55"/>
                    <a:pt x="26" y="55"/>
                    <a:pt x="26" y="55"/>
                  </a:cubicBezTo>
                  <a:cubicBezTo>
                    <a:pt x="27" y="55"/>
                    <a:pt x="26" y="57"/>
                    <a:pt x="26" y="57"/>
                  </a:cubicBezTo>
                  <a:cubicBezTo>
                    <a:pt x="26" y="58"/>
                    <a:pt x="26" y="61"/>
                    <a:pt x="27" y="58"/>
                  </a:cubicBezTo>
                  <a:cubicBezTo>
                    <a:pt x="27" y="61"/>
                    <a:pt x="27" y="61"/>
                    <a:pt x="27" y="62"/>
                  </a:cubicBezTo>
                  <a:cubicBezTo>
                    <a:pt x="29" y="62"/>
                    <a:pt x="29" y="63"/>
                    <a:pt x="29" y="64"/>
                  </a:cubicBezTo>
                  <a:cubicBezTo>
                    <a:pt x="29" y="64"/>
                    <a:pt x="29" y="64"/>
                    <a:pt x="29" y="64"/>
                  </a:cubicBezTo>
                  <a:cubicBezTo>
                    <a:pt x="29" y="63"/>
                    <a:pt x="29" y="63"/>
                    <a:pt x="30" y="63"/>
                  </a:cubicBezTo>
                  <a:cubicBezTo>
                    <a:pt x="30" y="64"/>
                    <a:pt x="31" y="66"/>
                    <a:pt x="29" y="66"/>
                  </a:cubicBezTo>
                  <a:cubicBezTo>
                    <a:pt x="30" y="66"/>
                    <a:pt x="30" y="68"/>
                    <a:pt x="31" y="70"/>
                  </a:cubicBezTo>
                  <a:cubicBezTo>
                    <a:pt x="31" y="70"/>
                    <a:pt x="31" y="70"/>
                    <a:pt x="31" y="70"/>
                  </a:cubicBezTo>
                  <a:cubicBezTo>
                    <a:pt x="31" y="71"/>
                    <a:pt x="33" y="74"/>
                    <a:pt x="33" y="75"/>
                  </a:cubicBezTo>
                  <a:cubicBezTo>
                    <a:pt x="34" y="75"/>
                    <a:pt x="34" y="74"/>
                    <a:pt x="34" y="74"/>
                  </a:cubicBezTo>
                  <a:cubicBezTo>
                    <a:pt x="34" y="75"/>
                    <a:pt x="34" y="75"/>
                    <a:pt x="34" y="75"/>
                  </a:cubicBezTo>
                  <a:cubicBezTo>
                    <a:pt x="34" y="77"/>
                    <a:pt x="38" y="77"/>
                    <a:pt x="38" y="80"/>
                  </a:cubicBezTo>
                  <a:cubicBezTo>
                    <a:pt x="39" y="83"/>
                    <a:pt x="40" y="87"/>
                    <a:pt x="42" y="89"/>
                  </a:cubicBezTo>
                  <a:cubicBezTo>
                    <a:pt x="43" y="89"/>
                    <a:pt x="43" y="89"/>
                    <a:pt x="43" y="89"/>
                  </a:cubicBezTo>
                  <a:cubicBezTo>
                    <a:pt x="42" y="91"/>
                    <a:pt x="44" y="91"/>
                    <a:pt x="44" y="93"/>
                  </a:cubicBezTo>
                  <a:cubicBezTo>
                    <a:pt x="44" y="93"/>
                    <a:pt x="44" y="93"/>
                    <a:pt x="44" y="93"/>
                  </a:cubicBezTo>
                  <a:cubicBezTo>
                    <a:pt x="44" y="94"/>
                    <a:pt x="47" y="94"/>
                    <a:pt x="46" y="96"/>
                  </a:cubicBezTo>
                  <a:cubicBezTo>
                    <a:pt x="46" y="96"/>
                    <a:pt x="46" y="96"/>
                    <a:pt x="46" y="96"/>
                  </a:cubicBezTo>
                  <a:cubicBezTo>
                    <a:pt x="47" y="97"/>
                    <a:pt x="47" y="98"/>
                    <a:pt x="48" y="98"/>
                  </a:cubicBezTo>
                  <a:cubicBezTo>
                    <a:pt x="48" y="98"/>
                    <a:pt x="48" y="98"/>
                    <a:pt x="48" y="98"/>
                  </a:cubicBezTo>
                  <a:cubicBezTo>
                    <a:pt x="51" y="98"/>
                    <a:pt x="48" y="101"/>
                    <a:pt x="51" y="101"/>
                  </a:cubicBezTo>
                  <a:cubicBezTo>
                    <a:pt x="48" y="101"/>
                    <a:pt x="48" y="101"/>
                    <a:pt x="48" y="101"/>
                  </a:cubicBezTo>
                  <a:cubicBezTo>
                    <a:pt x="52" y="104"/>
                    <a:pt x="52" y="106"/>
                    <a:pt x="53" y="109"/>
                  </a:cubicBezTo>
                  <a:cubicBezTo>
                    <a:pt x="56" y="110"/>
                    <a:pt x="56" y="108"/>
                    <a:pt x="56" y="110"/>
                  </a:cubicBezTo>
                  <a:cubicBezTo>
                    <a:pt x="56" y="110"/>
                    <a:pt x="55" y="110"/>
                    <a:pt x="56" y="110"/>
                  </a:cubicBezTo>
                  <a:cubicBezTo>
                    <a:pt x="56" y="111"/>
                    <a:pt x="57" y="110"/>
                    <a:pt x="57" y="111"/>
                  </a:cubicBezTo>
                  <a:cubicBezTo>
                    <a:pt x="56" y="111"/>
                    <a:pt x="57" y="111"/>
                    <a:pt x="56" y="111"/>
                  </a:cubicBezTo>
                  <a:cubicBezTo>
                    <a:pt x="57" y="114"/>
                    <a:pt x="59" y="114"/>
                    <a:pt x="59" y="115"/>
                  </a:cubicBezTo>
                  <a:cubicBezTo>
                    <a:pt x="59" y="114"/>
                    <a:pt x="59" y="114"/>
                    <a:pt x="59" y="114"/>
                  </a:cubicBezTo>
                  <a:cubicBezTo>
                    <a:pt x="57" y="117"/>
                    <a:pt x="59" y="117"/>
                    <a:pt x="59" y="119"/>
                  </a:cubicBezTo>
                  <a:cubicBezTo>
                    <a:pt x="61" y="124"/>
                    <a:pt x="65" y="132"/>
                    <a:pt x="68" y="138"/>
                  </a:cubicBezTo>
                  <a:cubicBezTo>
                    <a:pt x="72" y="144"/>
                    <a:pt x="73" y="149"/>
                    <a:pt x="78" y="156"/>
                  </a:cubicBezTo>
                  <a:cubicBezTo>
                    <a:pt x="81" y="157"/>
                    <a:pt x="81" y="157"/>
                    <a:pt x="81" y="158"/>
                  </a:cubicBezTo>
                  <a:cubicBezTo>
                    <a:pt x="81" y="158"/>
                    <a:pt x="81" y="158"/>
                    <a:pt x="81" y="158"/>
                  </a:cubicBezTo>
                  <a:cubicBezTo>
                    <a:pt x="81" y="160"/>
                    <a:pt x="82" y="160"/>
                    <a:pt x="81" y="160"/>
                  </a:cubicBezTo>
                  <a:cubicBezTo>
                    <a:pt x="82" y="162"/>
                    <a:pt x="83" y="164"/>
                    <a:pt x="85" y="168"/>
                  </a:cubicBezTo>
                  <a:cubicBezTo>
                    <a:pt x="85" y="168"/>
                    <a:pt x="85" y="165"/>
                    <a:pt x="85" y="168"/>
                  </a:cubicBezTo>
                  <a:cubicBezTo>
                    <a:pt x="85" y="168"/>
                    <a:pt x="85" y="168"/>
                    <a:pt x="85" y="168"/>
                  </a:cubicBezTo>
                  <a:cubicBezTo>
                    <a:pt x="85" y="168"/>
                    <a:pt x="85" y="168"/>
                    <a:pt x="85" y="168"/>
                  </a:cubicBezTo>
                  <a:cubicBezTo>
                    <a:pt x="85" y="169"/>
                    <a:pt x="85" y="169"/>
                    <a:pt x="85" y="169"/>
                  </a:cubicBezTo>
                  <a:cubicBezTo>
                    <a:pt x="86" y="174"/>
                    <a:pt x="92" y="178"/>
                    <a:pt x="95" y="185"/>
                  </a:cubicBezTo>
                  <a:cubicBezTo>
                    <a:pt x="96" y="186"/>
                    <a:pt x="96" y="188"/>
                    <a:pt x="98" y="190"/>
                  </a:cubicBezTo>
                  <a:cubicBezTo>
                    <a:pt x="100" y="194"/>
                    <a:pt x="105" y="198"/>
                    <a:pt x="107" y="202"/>
                  </a:cubicBezTo>
                  <a:cubicBezTo>
                    <a:pt x="107" y="202"/>
                    <a:pt x="108" y="200"/>
                    <a:pt x="108" y="198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64" name="Hình tự do 143"/>
            <p:cNvSpPr/>
            <p:nvPr/>
          </p:nvSpPr>
          <p:spPr bwMode="auto">
            <a:xfrm>
              <a:off x="4019" y="1388"/>
              <a:ext cx="229" cy="421"/>
            </a:xfrm>
            <a:custGeom>
              <a:avLst/>
              <a:gdLst>
                <a:gd name="T0" fmla="*/ 86 w 97"/>
                <a:gd name="T1" fmla="*/ 156 h 178"/>
                <a:gd name="T2" fmla="*/ 83 w 97"/>
                <a:gd name="T3" fmla="*/ 151 h 178"/>
                <a:gd name="T4" fmla="*/ 80 w 97"/>
                <a:gd name="T5" fmla="*/ 139 h 178"/>
                <a:gd name="T6" fmla="*/ 77 w 97"/>
                <a:gd name="T7" fmla="*/ 137 h 178"/>
                <a:gd name="T8" fmla="*/ 70 w 97"/>
                <a:gd name="T9" fmla="*/ 125 h 178"/>
                <a:gd name="T10" fmla="*/ 69 w 97"/>
                <a:gd name="T11" fmla="*/ 121 h 178"/>
                <a:gd name="T12" fmla="*/ 65 w 97"/>
                <a:gd name="T13" fmla="*/ 114 h 178"/>
                <a:gd name="T14" fmla="*/ 62 w 97"/>
                <a:gd name="T15" fmla="*/ 109 h 178"/>
                <a:gd name="T16" fmla="*/ 60 w 97"/>
                <a:gd name="T17" fmla="*/ 107 h 178"/>
                <a:gd name="T18" fmla="*/ 60 w 97"/>
                <a:gd name="T19" fmla="*/ 103 h 178"/>
                <a:gd name="T20" fmla="*/ 57 w 97"/>
                <a:gd name="T21" fmla="*/ 96 h 178"/>
                <a:gd name="T22" fmla="*/ 56 w 97"/>
                <a:gd name="T23" fmla="*/ 94 h 178"/>
                <a:gd name="T24" fmla="*/ 54 w 97"/>
                <a:gd name="T25" fmla="*/ 88 h 178"/>
                <a:gd name="T26" fmla="*/ 50 w 97"/>
                <a:gd name="T27" fmla="*/ 85 h 178"/>
                <a:gd name="T28" fmla="*/ 48 w 97"/>
                <a:gd name="T29" fmla="*/ 79 h 178"/>
                <a:gd name="T30" fmla="*/ 44 w 97"/>
                <a:gd name="T31" fmla="*/ 73 h 178"/>
                <a:gd name="T32" fmla="*/ 43 w 97"/>
                <a:gd name="T33" fmla="*/ 70 h 178"/>
                <a:gd name="T34" fmla="*/ 41 w 97"/>
                <a:gd name="T35" fmla="*/ 68 h 178"/>
                <a:gd name="T36" fmla="*/ 40 w 97"/>
                <a:gd name="T37" fmla="*/ 65 h 178"/>
                <a:gd name="T38" fmla="*/ 40 w 97"/>
                <a:gd name="T39" fmla="*/ 65 h 178"/>
                <a:gd name="T40" fmla="*/ 39 w 97"/>
                <a:gd name="T41" fmla="*/ 60 h 178"/>
                <a:gd name="T42" fmla="*/ 33 w 97"/>
                <a:gd name="T43" fmla="*/ 52 h 178"/>
                <a:gd name="T44" fmla="*/ 31 w 97"/>
                <a:gd name="T45" fmla="*/ 48 h 178"/>
                <a:gd name="T46" fmla="*/ 30 w 97"/>
                <a:gd name="T47" fmla="*/ 46 h 178"/>
                <a:gd name="T48" fmla="*/ 26 w 97"/>
                <a:gd name="T49" fmla="*/ 39 h 178"/>
                <a:gd name="T50" fmla="*/ 22 w 97"/>
                <a:gd name="T51" fmla="*/ 38 h 178"/>
                <a:gd name="T52" fmla="*/ 24 w 97"/>
                <a:gd name="T53" fmla="*/ 34 h 178"/>
                <a:gd name="T54" fmla="*/ 24 w 97"/>
                <a:gd name="T55" fmla="*/ 30 h 178"/>
                <a:gd name="T56" fmla="*/ 20 w 97"/>
                <a:gd name="T57" fmla="*/ 27 h 178"/>
                <a:gd name="T58" fmla="*/ 22 w 97"/>
                <a:gd name="T59" fmla="*/ 26 h 178"/>
                <a:gd name="T60" fmla="*/ 20 w 97"/>
                <a:gd name="T61" fmla="*/ 25 h 178"/>
                <a:gd name="T62" fmla="*/ 17 w 97"/>
                <a:gd name="T63" fmla="*/ 22 h 178"/>
                <a:gd name="T64" fmla="*/ 17 w 97"/>
                <a:gd name="T65" fmla="*/ 18 h 178"/>
                <a:gd name="T66" fmla="*/ 15 w 97"/>
                <a:gd name="T67" fmla="*/ 18 h 178"/>
                <a:gd name="T68" fmla="*/ 15 w 97"/>
                <a:gd name="T69" fmla="*/ 16 h 178"/>
                <a:gd name="T70" fmla="*/ 14 w 97"/>
                <a:gd name="T71" fmla="*/ 13 h 178"/>
                <a:gd name="T72" fmla="*/ 13 w 97"/>
                <a:gd name="T73" fmla="*/ 16 h 178"/>
                <a:gd name="T74" fmla="*/ 11 w 97"/>
                <a:gd name="T75" fmla="*/ 10 h 178"/>
                <a:gd name="T76" fmla="*/ 3 w 97"/>
                <a:gd name="T77" fmla="*/ 5 h 178"/>
                <a:gd name="T78" fmla="*/ 2 w 97"/>
                <a:gd name="T79" fmla="*/ 4 h 178"/>
                <a:gd name="T80" fmla="*/ 0 w 97"/>
                <a:gd name="T81" fmla="*/ 0 h 178"/>
                <a:gd name="T82" fmla="*/ 0 w 97"/>
                <a:gd name="T83" fmla="*/ 1 h 178"/>
                <a:gd name="T84" fmla="*/ 2 w 97"/>
                <a:gd name="T85" fmla="*/ 5 h 178"/>
                <a:gd name="T86" fmla="*/ 5 w 97"/>
                <a:gd name="T87" fmla="*/ 14 h 178"/>
                <a:gd name="T88" fmla="*/ 11 w 97"/>
                <a:gd name="T89" fmla="*/ 27 h 178"/>
                <a:gd name="T90" fmla="*/ 18 w 97"/>
                <a:gd name="T91" fmla="*/ 42 h 178"/>
                <a:gd name="T92" fmla="*/ 24 w 97"/>
                <a:gd name="T93" fmla="*/ 53 h 178"/>
                <a:gd name="T94" fmla="*/ 27 w 97"/>
                <a:gd name="T95" fmla="*/ 61 h 178"/>
                <a:gd name="T96" fmla="*/ 36 w 97"/>
                <a:gd name="T97" fmla="*/ 78 h 178"/>
                <a:gd name="T98" fmla="*/ 43 w 97"/>
                <a:gd name="T99" fmla="*/ 86 h 178"/>
                <a:gd name="T100" fmla="*/ 49 w 97"/>
                <a:gd name="T101" fmla="*/ 98 h 178"/>
                <a:gd name="T102" fmla="*/ 69 w 97"/>
                <a:gd name="T103" fmla="*/ 138 h 178"/>
                <a:gd name="T104" fmla="*/ 74 w 97"/>
                <a:gd name="T105" fmla="*/ 148 h 178"/>
                <a:gd name="T106" fmla="*/ 96 w 97"/>
                <a:gd name="T107" fmla="*/ 176 h 1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97" h="178">
                  <a:moveTo>
                    <a:pt x="96" y="176"/>
                  </a:moveTo>
                  <a:cubicBezTo>
                    <a:pt x="97" y="172"/>
                    <a:pt x="92" y="169"/>
                    <a:pt x="92" y="166"/>
                  </a:cubicBezTo>
                  <a:cubicBezTo>
                    <a:pt x="91" y="166"/>
                    <a:pt x="91" y="166"/>
                    <a:pt x="91" y="166"/>
                  </a:cubicBezTo>
                  <a:cubicBezTo>
                    <a:pt x="92" y="164"/>
                    <a:pt x="90" y="161"/>
                    <a:pt x="87" y="159"/>
                  </a:cubicBezTo>
                  <a:cubicBezTo>
                    <a:pt x="86" y="160"/>
                    <a:pt x="86" y="160"/>
                    <a:pt x="86" y="160"/>
                  </a:cubicBezTo>
                  <a:cubicBezTo>
                    <a:pt x="86" y="159"/>
                    <a:pt x="87" y="156"/>
                    <a:pt x="86" y="156"/>
                  </a:cubicBezTo>
                  <a:cubicBezTo>
                    <a:pt x="86" y="156"/>
                    <a:pt x="86" y="156"/>
                    <a:pt x="86" y="156"/>
                  </a:cubicBezTo>
                  <a:cubicBezTo>
                    <a:pt x="86" y="156"/>
                    <a:pt x="86" y="156"/>
                    <a:pt x="86" y="155"/>
                  </a:cubicBezTo>
                  <a:cubicBezTo>
                    <a:pt x="84" y="155"/>
                    <a:pt x="84" y="155"/>
                    <a:pt x="84" y="155"/>
                  </a:cubicBezTo>
                  <a:cubicBezTo>
                    <a:pt x="84" y="155"/>
                    <a:pt x="84" y="155"/>
                    <a:pt x="84" y="155"/>
                  </a:cubicBezTo>
                  <a:cubicBezTo>
                    <a:pt x="86" y="152"/>
                    <a:pt x="84" y="152"/>
                    <a:pt x="84" y="151"/>
                  </a:cubicBezTo>
                  <a:cubicBezTo>
                    <a:pt x="84" y="151"/>
                    <a:pt x="84" y="151"/>
                    <a:pt x="83" y="151"/>
                  </a:cubicBezTo>
                  <a:cubicBezTo>
                    <a:pt x="84" y="150"/>
                    <a:pt x="82" y="147"/>
                    <a:pt x="82" y="143"/>
                  </a:cubicBezTo>
                  <a:cubicBezTo>
                    <a:pt x="82" y="146"/>
                    <a:pt x="80" y="146"/>
                    <a:pt x="80" y="146"/>
                  </a:cubicBezTo>
                  <a:cubicBezTo>
                    <a:pt x="82" y="143"/>
                    <a:pt x="82" y="143"/>
                    <a:pt x="80" y="142"/>
                  </a:cubicBezTo>
                  <a:cubicBezTo>
                    <a:pt x="80" y="143"/>
                    <a:pt x="82" y="140"/>
                    <a:pt x="80" y="140"/>
                  </a:cubicBezTo>
                  <a:cubicBezTo>
                    <a:pt x="80" y="140"/>
                    <a:pt x="80" y="140"/>
                    <a:pt x="80" y="140"/>
                  </a:cubicBezTo>
                  <a:cubicBezTo>
                    <a:pt x="80" y="140"/>
                    <a:pt x="78" y="140"/>
                    <a:pt x="80" y="139"/>
                  </a:cubicBezTo>
                  <a:cubicBezTo>
                    <a:pt x="78" y="139"/>
                    <a:pt x="78" y="139"/>
                    <a:pt x="78" y="139"/>
                  </a:cubicBezTo>
                  <a:cubicBezTo>
                    <a:pt x="80" y="139"/>
                    <a:pt x="78" y="139"/>
                    <a:pt x="78" y="138"/>
                  </a:cubicBezTo>
                  <a:cubicBezTo>
                    <a:pt x="78" y="138"/>
                    <a:pt x="78" y="138"/>
                    <a:pt x="78" y="138"/>
                  </a:cubicBezTo>
                  <a:cubicBezTo>
                    <a:pt x="78" y="138"/>
                    <a:pt x="78" y="138"/>
                    <a:pt x="78" y="138"/>
                  </a:cubicBezTo>
                  <a:cubicBezTo>
                    <a:pt x="77" y="138"/>
                    <a:pt x="77" y="138"/>
                    <a:pt x="77" y="138"/>
                  </a:cubicBezTo>
                  <a:cubicBezTo>
                    <a:pt x="77" y="137"/>
                    <a:pt x="77" y="137"/>
                    <a:pt x="77" y="137"/>
                  </a:cubicBezTo>
                  <a:cubicBezTo>
                    <a:pt x="77" y="137"/>
                    <a:pt x="77" y="137"/>
                    <a:pt x="75" y="137"/>
                  </a:cubicBezTo>
                  <a:cubicBezTo>
                    <a:pt x="75" y="134"/>
                    <a:pt x="74" y="131"/>
                    <a:pt x="73" y="127"/>
                  </a:cubicBezTo>
                  <a:cubicBezTo>
                    <a:pt x="71" y="127"/>
                    <a:pt x="71" y="127"/>
                    <a:pt x="71" y="127"/>
                  </a:cubicBezTo>
                  <a:cubicBezTo>
                    <a:pt x="71" y="126"/>
                    <a:pt x="71" y="126"/>
                    <a:pt x="71" y="126"/>
                  </a:cubicBezTo>
                  <a:cubicBezTo>
                    <a:pt x="70" y="126"/>
                    <a:pt x="70" y="126"/>
                    <a:pt x="70" y="126"/>
                  </a:cubicBezTo>
                  <a:cubicBezTo>
                    <a:pt x="70" y="126"/>
                    <a:pt x="71" y="125"/>
                    <a:pt x="70" y="125"/>
                  </a:cubicBezTo>
                  <a:cubicBezTo>
                    <a:pt x="70" y="125"/>
                    <a:pt x="70" y="125"/>
                    <a:pt x="70" y="126"/>
                  </a:cubicBezTo>
                  <a:cubicBezTo>
                    <a:pt x="70" y="125"/>
                    <a:pt x="70" y="125"/>
                    <a:pt x="70" y="124"/>
                  </a:cubicBezTo>
                  <a:cubicBezTo>
                    <a:pt x="70" y="124"/>
                    <a:pt x="70" y="124"/>
                    <a:pt x="69" y="124"/>
                  </a:cubicBezTo>
                  <a:cubicBezTo>
                    <a:pt x="70" y="124"/>
                    <a:pt x="69" y="124"/>
                    <a:pt x="69" y="122"/>
                  </a:cubicBezTo>
                  <a:cubicBezTo>
                    <a:pt x="69" y="122"/>
                    <a:pt x="69" y="122"/>
                    <a:pt x="69" y="122"/>
                  </a:cubicBezTo>
                  <a:cubicBezTo>
                    <a:pt x="67" y="122"/>
                    <a:pt x="69" y="122"/>
                    <a:pt x="69" y="121"/>
                  </a:cubicBezTo>
                  <a:cubicBezTo>
                    <a:pt x="69" y="122"/>
                    <a:pt x="69" y="122"/>
                    <a:pt x="69" y="122"/>
                  </a:cubicBezTo>
                  <a:cubicBezTo>
                    <a:pt x="69" y="121"/>
                    <a:pt x="67" y="120"/>
                    <a:pt x="67" y="120"/>
                  </a:cubicBezTo>
                  <a:cubicBezTo>
                    <a:pt x="67" y="120"/>
                    <a:pt x="67" y="120"/>
                    <a:pt x="67" y="120"/>
                  </a:cubicBezTo>
                  <a:cubicBezTo>
                    <a:pt x="67" y="118"/>
                    <a:pt x="65" y="118"/>
                    <a:pt x="65" y="116"/>
                  </a:cubicBezTo>
                  <a:cubicBezTo>
                    <a:pt x="65" y="116"/>
                    <a:pt x="64" y="118"/>
                    <a:pt x="64" y="116"/>
                  </a:cubicBezTo>
                  <a:cubicBezTo>
                    <a:pt x="65" y="116"/>
                    <a:pt x="64" y="114"/>
                    <a:pt x="65" y="114"/>
                  </a:cubicBezTo>
                  <a:cubicBezTo>
                    <a:pt x="65" y="113"/>
                    <a:pt x="64" y="113"/>
                    <a:pt x="64" y="112"/>
                  </a:cubicBezTo>
                  <a:cubicBezTo>
                    <a:pt x="64" y="113"/>
                    <a:pt x="62" y="113"/>
                    <a:pt x="62" y="113"/>
                  </a:cubicBezTo>
                  <a:cubicBezTo>
                    <a:pt x="62" y="113"/>
                    <a:pt x="62" y="113"/>
                    <a:pt x="62" y="113"/>
                  </a:cubicBezTo>
                  <a:cubicBezTo>
                    <a:pt x="61" y="113"/>
                    <a:pt x="62" y="113"/>
                    <a:pt x="61" y="113"/>
                  </a:cubicBezTo>
                  <a:cubicBezTo>
                    <a:pt x="61" y="112"/>
                    <a:pt x="61" y="112"/>
                    <a:pt x="61" y="112"/>
                  </a:cubicBezTo>
                  <a:cubicBezTo>
                    <a:pt x="61" y="112"/>
                    <a:pt x="62" y="111"/>
                    <a:pt x="62" y="109"/>
                  </a:cubicBezTo>
                  <a:cubicBezTo>
                    <a:pt x="62" y="111"/>
                    <a:pt x="61" y="109"/>
                    <a:pt x="61" y="111"/>
                  </a:cubicBezTo>
                  <a:cubicBezTo>
                    <a:pt x="62" y="108"/>
                    <a:pt x="62" y="108"/>
                    <a:pt x="62" y="108"/>
                  </a:cubicBezTo>
                  <a:cubicBezTo>
                    <a:pt x="61" y="108"/>
                    <a:pt x="61" y="108"/>
                    <a:pt x="61" y="108"/>
                  </a:cubicBezTo>
                  <a:cubicBezTo>
                    <a:pt x="61" y="108"/>
                    <a:pt x="62" y="108"/>
                    <a:pt x="62" y="107"/>
                  </a:cubicBezTo>
                  <a:cubicBezTo>
                    <a:pt x="62" y="107"/>
                    <a:pt x="61" y="105"/>
                    <a:pt x="61" y="107"/>
                  </a:cubicBezTo>
                  <a:cubicBezTo>
                    <a:pt x="60" y="107"/>
                    <a:pt x="61" y="107"/>
                    <a:pt x="60" y="107"/>
                  </a:cubicBezTo>
                  <a:cubicBezTo>
                    <a:pt x="60" y="107"/>
                    <a:pt x="60" y="107"/>
                    <a:pt x="60" y="105"/>
                  </a:cubicBezTo>
                  <a:cubicBezTo>
                    <a:pt x="60" y="105"/>
                    <a:pt x="60" y="105"/>
                    <a:pt x="60" y="105"/>
                  </a:cubicBezTo>
                  <a:cubicBezTo>
                    <a:pt x="60" y="103"/>
                    <a:pt x="60" y="103"/>
                    <a:pt x="60" y="103"/>
                  </a:cubicBezTo>
                  <a:cubicBezTo>
                    <a:pt x="61" y="105"/>
                    <a:pt x="60" y="105"/>
                    <a:pt x="60" y="105"/>
                  </a:cubicBezTo>
                  <a:cubicBezTo>
                    <a:pt x="61" y="103"/>
                    <a:pt x="61" y="103"/>
                    <a:pt x="60" y="101"/>
                  </a:cubicBezTo>
                  <a:cubicBezTo>
                    <a:pt x="60" y="103"/>
                    <a:pt x="60" y="103"/>
                    <a:pt x="60" y="103"/>
                  </a:cubicBezTo>
                  <a:cubicBezTo>
                    <a:pt x="60" y="101"/>
                    <a:pt x="60" y="100"/>
                    <a:pt x="60" y="100"/>
                  </a:cubicBezTo>
                  <a:cubicBezTo>
                    <a:pt x="60" y="100"/>
                    <a:pt x="60" y="100"/>
                    <a:pt x="60" y="100"/>
                  </a:cubicBezTo>
                  <a:cubicBezTo>
                    <a:pt x="58" y="100"/>
                    <a:pt x="60" y="98"/>
                    <a:pt x="58" y="98"/>
                  </a:cubicBezTo>
                  <a:cubicBezTo>
                    <a:pt x="58" y="98"/>
                    <a:pt x="58" y="98"/>
                    <a:pt x="58" y="98"/>
                  </a:cubicBezTo>
                  <a:cubicBezTo>
                    <a:pt x="57" y="98"/>
                    <a:pt x="57" y="98"/>
                    <a:pt x="57" y="98"/>
                  </a:cubicBezTo>
                  <a:cubicBezTo>
                    <a:pt x="57" y="96"/>
                    <a:pt x="57" y="96"/>
                    <a:pt x="57" y="96"/>
                  </a:cubicBezTo>
                  <a:cubicBezTo>
                    <a:pt x="57" y="96"/>
                    <a:pt x="57" y="96"/>
                    <a:pt x="57" y="96"/>
                  </a:cubicBezTo>
                  <a:cubicBezTo>
                    <a:pt x="57" y="96"/>
                    <a:pt x="57" y="94"/>
                    <a:pt x="56" y="94"/>
                  </a:cubicBezTo>
                  <a:cubicBezTo>
                    <a:pt x="57" y="92"/>
                    <a:pt x="57" y="92"/>
                    <a:pt x="57" y="92"/>
                  </a:cubicBezTo>
                  <a:cubicBezTo>
                    <a:pt x="56" y="92"/>
                    <a:pt x="56" y="92"/>
                    <a:pt x="56" y="92"/>
                  </a:cubicBezTo>
                  <a:cubicBezTo>
                    <a:pt x="56" y="92"/>
                    <a:pt x="56" y="92"/>
                    <a:pt x="54" y="92"/>
                  </a:cubicBezTo>
                  <a:cubicBezTo>
                    <a:pt x="56" y="91"/>
                    <a:pt x="56" y="95"/>
                    <a:pt x="56" y="94"/>
                  </a:cubicBezTo>
                  <a:cubicBezTo>
                    <a:pt x="54" y="94"/>
                    <a:pt x="56" y="92"/>
                    <a:pt x="56" y="92"/>
                  </a:cubicBezTo>
                  <a:cubicBezTo>
                    <a:pt x="54" y="92"/>
                    <a:pt x="56" y="91"/>
                    <a:pt x="54" y="91"/>
                  </a:cubicBezTo>
                  <a:cubicBezTo>
                    <a:pt x="54" y="91"/>
                    <a:pt x="54" y="92"/>
                    <a:pt x="54" y="91"/>
                  </a:cubicBezTo>
                  <a:cubicBezTo>
                    <a:pt x="53" y="91"/>
                    <a:pt x="54" y="91"/>
                    <a:pt x="54" y="91"/>
                  </a:cubicBezTo>
                  <a:cubicBezTo>
                    <a:pt x="54" y="88"/>
                    <a:pt x="54" y="88"/>
                    <a:pt x="54" y="88"/>
                  </a:cubicBezTo>
                  <a:cubicBezTo>
                    <a:pt x="54" y="88"/>
                    <a:pt x="53" y="88"/>
                    <a:pt x="54" y="88"/>
                  </a:cubicBezTo>
                  <a:cubicBezTo>
                    <a:pt x="54" y="88"/>
                    <a:pt x="54" y="87"/>
                    <a:pt x="53" y="87"/>
                  </a:cubicBezTo>
                  <a:cubicBezTo>
                    <a:pt x="53" y="88"/>
                    <a:pt x="53" y="88"/>
                    <a:pt x="53" y="88"/>
                  </a:cubicBezTo>
                  <a:cubicBezTo>
                    <a:pt x="50" y="88"/>
                    <a:pt x="53" y="87"/>
                    <a:pt x="53" y="87"/>
                  </a:cubicBezTo>
                  <a:cubicBezTo>
                    <a:pt x="53" y="87"/>
                    <a:pt x="53" y="87"/>
                    <a:pt x="53" y="87"/>
                  </a:cubicBezTo>
                  <a:cubicBezTo>
                    <a:pt x="54" y="86"/>
                    <a:pt x="53" y="86"/>
                    <a:pt x="53" y="86"/>
                  </a:cubicBezTo>
                  <a:cubicBezTo>
                    <a:pt x="50" y="85"/>
                    <a:pt x="50" y="85"/>
                    <a:pt x="50" y="85"/>
                  </a:cubicBezTo>
                  <a:cubicBezTo>
                    <a:pt x="50" y="83"/>
                    <a:pt x="50" y="83"/>
                    <a:pt x="50" y="83"/>
                  </a:cubicBezTo>
                  <a:cubicBezTo>
                    <a:pt x="50" y="83"/>
                    <a:pt x="50" y="83"/>
                    <a:pt x="49" y="83"/>
                  </a:cubicBezTo>
                  <a:cubicBezTo>
                    <a:pt x="49" y="83"/>
                    <a:pt x="49" y="83"/>
                    <a:pt x="49" y="82"/>
                  </a:cubicBezTo>
                  <a:cubicBezTo>
                    <a:pt x="49" y="83"/>
                    <a:pt x="48" y="82"/>
                    <a:pt x="48" y="82"/>
                  </a:cubicBezTo>
                  <a:cubicBezTo>
                    <a:pt x="49" y="81"/>
                    <a:pt x="49" y="81"/>
                    <a:pt x="49" y="81"/>
                  </a:cubicBezTo>
                  <a:cubicBezTo>
                    <a:pt x="48" y="81"/>
                    <a:pt x="49" y="79"/>
                    <a:pt x="48" y="79"/>
                  </a:cubicBezTo>
                  <a:cubicBezTo>
                    <a:pt x="48" y="79"/>
                    <a:pt x="48" y="81"/>
                    <a:pt x="47" y="81"/>
                  </a:cubicBezTo>
                  <a:cubicBezTo>
                    <a:pt x="45" y="81"/>
                    <a:pt x="48" y="79"/>
                    <a:pt x="47" y="78"/>
                  </a:cubicBezTo>
                  <a:cubicBezTo>
                    <a:pt x="48" y="78"/>
                    <a:pt x="48" y="78"/>
                    <a:pt x="48" y="78"/>
                  </a:cubicBezTo>
                  <a:cubicBezTo>
                    <a:pt x="47" y="78"/>
                    <a:pt x="48" y="75"/>
                    <a:pt x="47" y="78"/>
                  </a:cubicBezTo>
                  <a:cubicBezTo>
                    <a:pt x="47" y="75"/>
                    <a:pt x="45" y="75"/>
                    <a:pt x="47" y="75"/>
                  </a:cubicBezTo>
                  <a:cubicBezTo>
                    <a:pt x="45" y="74"/>
                    <a:pt x="47" y="73"/>
                    <a:pt x="44" y="73"/>
                  </a:cubicBezTo>
                  <a:cubicBezTo>
                    <a:pt x="44" y="73"/>
                    <a:pt x="44" y="73"/>
                    <a:pt x="44" y="72"/>
                  </a:cubicBezTo>
                  <a:cubicBezTo>
                    <a:pt x="45" y="72"/>
                    <a:pt x="44" y="73"/>
                    <a:pt x="44" y="73"/>
                  </a:cubicBezTo>
                  <a:cubicBezTo>
                    <a:pt x="44" y="73"/>
                    <a:pt x="44" y="72"/>
                    <a:pt x="45" y="72"/>
                  </a:cubicBezTo>
                  <a:cubicBezTo>
                    <a:pt x="44" y="72"/>
                    <a:pt x="44" y="72"/>
                    <a:pt x="44" y="73"/>
                  </a:cubicBezTo>
                  <a:cubicBezTo>
                    <a:pt x="43" y="72"/>
                    <a:pt x="45" y="70"/>
                    <a:pt x="44" y="70"/>
                  </a:cubicBezTo>
                  <a:cubicBezTo>
                    <a:pt x="43" y="70"/>
                    <a:pt x="43" y="70"/>
                    <a:pt x="43" y="70"/>
                  </a:cubicBezTo>
                  <a:cubicBezTo>
                    <a:pt x="44" y="69"/>
                    <a:pt x="44" y="69"/>
                    <a:pt x="44" y="69"/>
                  </a:cubicBezTo>
                  <a:cubicBezTo>
                    <a:pt x="43" y="69"/>
                    <a:pt x="43" y="69"/>
                    <a:pt x="41" y="70"/>
                  </a:cubicBezTo>
                  <a:cubicBezTo>
                    <a:pt x="41" y="69"/>
                    <a:pt x="41" y="69"/>
                    <a:pt x="41" y="69"/>
                  </a:cubicBezTo>
                  <a:cubicBezTo>
                    <a:pt x="41" y="69"/>
                    <a:pt x="41" y="69"/>
                    <a:pt x="41" y="69"/>
                  </a:cubicBezTo>
                  <a:cubicBezTo>
                    <a:pt x="41" y="68"/>
                    <a:pt x="41" y="68"/>
                    <a:pt x="41" y="68"/>
                  </a:cubicBezTo>
                  <a:cubicBezTo>
                    <a:pt x="41" y="68"/>
                    <a:pt x="41" y="68"/>
                    <a:pt x="41" y="68"/>
                  </a:cubicBezTo>
                  <a:cubicBezTo>
                    <a:pt x="40" y="68"/>
                    <a:pt x="40" y="68"/>
                    <a:pt x="40" y="68"/>
                  </a:cubicBezTo>
                  <a:cubicBezTo>
                    <a:pt x="41" y="68"/>
                    <a:pt x="41" y="68"/>
                    <a:pt x="41" y="68"/>
                  </a:cubicBezTo>
                  <a:cubicBezTo>
                    <a:pt x="41" y="68"/>
                    <a:pt x="41" y="68"/>
                    <a:pt x="41" y="66"/>
                  </a:cubicBezTo>
                  <a:cubicBezTo>
                    <a:pt x="41" y="68"/>
                    <a:pt x="41" y="66"/>
                    <a:pt x="41" y="66"/>
                  </a:cubicBezTo>
                  <a:cubicBezTo>
                    <a:pt x="40" y="66"/>
                    <a:pt x="41" y="65"/>
                    <a:pt x="41" y="65"/>
                  </a:cubicBezTo>
                  <a:cubicBezTo>
                    <a:pt x="41" y="65"/>
                    <a:pt x="41" y="65"/>
                    <a:pt x="40" y="65"/>
                  </a:cubicBezTo>
                  <a:cubicBezTo>
                    <a:pt x="40" y="65"/>
                    <a:pt x="41" y="65"/>
                    <a:pt x="41" y="66"/>
                  </a:cubicBezTo>
                  <a:cubicBezTo>
                    <a:pt x="40" y="66"/>
                    <a:pt x="40" y="66"/>
                    <a:pt x="40" y="65"/>
                  </a:cubicBezTo>
                  <a:cubicBezTo>
                    <a:pt x="41" y="65"/>
                    <a:pt x="41" y="65"/>
                    <a:pt x="41" y="65"/>
                  </a:cubicBezTo>
                  <a:cubicBezTo>
                    <a:pt x="40" y="65"/>
                    <a:pt x="40" y="65"/>
                    <a:pt x="40" y="65"/>
                  </a:cubicBezTo>
                  <a:cubicBezTo>
                    <a:pt x="40" y="65"/>
                    <a:pt x="40" y="65"/>
                    <a:pt x="40" y="65"/>
                  </a:cubicBezTo>
                  <a:cubicBezTo>
                    <a:pt x="40" y="65"/>
                    <a:pt x="40" y="65"/>
                    <a:pt x="40" y="65"/>
                  </a:cubicBezTo>
                  <a:cubicBezTo>
                    <a:pt x="40" y="65"/>
                    <a:pt x="40" y="65"/>
                    <a:pt x="40" y="65"/>
                  </a:cubicBezTo>
                  <a:cubicBezTo>
                    <a:pt x="40" y="62"/>
                    <a:pt x="40" y="62"/>
                    <a:pt x="40" y="62"/>
                  </a:cubicBezTo>
                  <a:cubicBezTo>
                    <a:pt x="40" y="61"/>
                    <a:pt x="40" y="61"/>
                    <a:pt x="39" y="61"/>
                  </a:cubicBezTo>
                  <a:cubicBezTo>
                    <a:pt x="39" y="61"/>
                    <a:pt x="39" y="61"/>
                    <a:pt x="39" y="61"/>
                  </a:cubicBezTo>
                  <a:cubicBezTo>
                    <a:pt x="39" y="61"/>
                    <a:pt x="39" y="61"/>
                    <a:pt x="39" y="60"/>
                  </a:cubicBezTo>
                  <a:cubicBezTo>
                    <a:pt x="39" y="60"/>
                    <a:pt x="39" y="60"/>
                    <a:pt x="39" y="60"/>
                  </a:cubicBezTo>
                  <a:cubicBezTo>
                    <a:pt x="39" y="60"/>
                    <a:pt x="39" y="60"/>
                    <a:pt x="39" y="60"/>
                  </a:cubicBezTo>
                  <a:cubicBezTo>
                    <a:pt x="39" y="59"/>
                    <a:pt x="35" y="60"/>
                    <a:pt x="36" y="60"/>
                  </a:cubicBezTo>
                  <a:cubicBezTo>
                    <a:pt x="35" y="59"/>
                    <a:pt x="36" y="59"/>
                    <a:pt x="39" y="59"/>
                  </a:cubicBezTo>
                  <a:cubicBezTo>
                    <a:pt x="36" y="57"/>
                    <a:pt x="36" y="56"/>
                    <a:pt x="35" y="56"/>
                  </a:cubicBezTo>
                  <a:cubicBezTo>
                    <a:pt x="36" y="56"/>
                    <a:pt x="36" y="56"/>
                    <a:pt x="36" y="56"/>
                  </a:cubicBezTo>
                  <a:cubicBezTo>
                    <a:pt x="35" y="55"/>
                    <a:pt x="35" y="52"/>
                    <a:pt x="33" y="52"/>
                  </a:cubicBezTo>
                  <a:cubicBezTo>
                    <a:pt x="33" y="53"/>
                    <a:pt x="32" y="52"/>
                    <a:pt x="32" y="53"/>
                  </a:cubicBezTo>
                  <a:cubicBezTo>
                    <a:pt x="32" y="52"/>
                    <a:pt x="31" y="53"/>
                    <a:pt x="32" y="52"/>
                  </a:cubicBezTo>
                  <a:cubicBezTo>
                    <a:pt x="33" y="52"/>
                    <a:pt x="33" y="52"/>
                    <a:pt x="33" y="52"/>
                  </a:cubicBezTo>
                  <a:cubicBezTo>
                    <a:pt x="33" y="51"/>
                    <a:pt x="33" y="48"/>
                    <a:pt x="32" y="48"/>
                  </a:cubicBezTo>
                  <a:cubicBezTo>
                    <a:pt x="32" y="48"/>
                    <a:pt x="32" y="48"/>
                    <a:pt x="32" y="48"/>
                  </a:cubicBezTo>
                  <a:cubicBezTo>
                    <a:pt x="31" y="48"/>
                    <a:pt x="31" y="48"/>
                    <a:pt x="31" y="48"/>
                  </a:cubicBezTo>
                  <a:cubicBezTo>
                    <a:pt x="32" y="47"/>
                    <a:pt x="32" y="47"/>
                    <a:pt x="32" y="47"/>
                  </a:cubicBezTo>
                  <a:cubicBezTo>
                    <a:pt x="31" y="47"/>
                    <a:pt x="31" y="47"/>
                    <a:pt x="31" y="47"/>
                  </a:cubicBezTo>
                  <a:cubicBezTo>
                    <a:pt x="32" y="47"/>
                    <a:pt x="32" y="47"/>
                    <a:pt x="32" y="47"/>
                  </a:cubicBezTo>
                  <a:cubicBezTo>
                    <a:pt x="31" y="47"/>
                    <a:pt x="31" y="47"/>
                    <a:pt x="31" y="47"/>
                  </a:cubicBezTo>
                  <a:cubicBezTo>
                    <a:pt x="31" y="46"/>
                    <a:pt x="32" y="46"/>
                    <a:pt x="31" y="46"/>
                  </a:cubicBezTo>
                  <a:cubicBezTo>
                    <a:pt x="30" y="46"/>
                    <a:pt x="30" y="46"/>
                    <a:pt x="30" y="46"/>
                  </a:cubicBezTo>
                  <a:cubicBezTo>
                    <a:pt x="30" y="44"/>
                    <a:pt x="30" y="44"/>
                    <a:pt x="31" y="44"/>
                  </a:cubicBezTo>
                  <a:cubicBezTo>
                    <a:pt x="30" y="44"/>
                    <a:pt x="30" y="43"/>
                    <a:pt x="28" y="44"/>
                  </a:cubicBezTo>
                  <a:cubicBezTo>
                    <a:pt x="30" y="42"/>
                    <a:pt x="28" y="39"/>
                    <a:pt x="27" y="38"/>
                  </a:cubicBezTo>
                  <a:cubicBezTo>
                    <a:pt x="27" y="39"/>
                    <a:pt x="27" y="39"/>
                    <a:pt x="27" y="39"/>
                  </a:cubicBezTo>
                  <a:cubicBezTo>
                    <a:pt x="27" y="38"/>
                    <a:pt x="28" y="38"/>
                    <a:pt x="27" y="38"/>
                  </a:cubicBezTo>
                  <a:cubicBezTo>
                    <a:pt x="27" y="38"/>
                    <a:pt x="27" y="38"/>
                    <a:pt x="26" y="39"/>
                  </a:cubicBezTo>
                  <a:cubicBezTo>
                    <a:pt x="26" y="38"/>
                    <a:pt x="27" y="38"/>
                    <a:pt x="27" y="35"/>
                  </a:cubicBezTo>
                  <a:cubicBezTo>
                    <a:pt x="27" y="35"/>
                    <a:pt x="26" y="38"/>
                    <a:pt x="27" y="35"/>
                  </a:cubicBezTo>
                  <a:cubicBezTo>
                    <a:pt x="27" y="35"/>
                    <a:pt x="26" y="35"/>
                    <a:pt x="27" y="35"/>
                  </a:cubicBezTo>
                  <a:cubicBezTo>
                    <a:pt x="26" y="35"/>
                    <a:pt x="26" y="35"/>
                    <a:pt x="26" y="35"/>
                  </a:cubicBezTo>
                  <a:cubicBezTo>
                    <a:pt x="26" y="35"/>
                    <a:pt x="26" y="35"/>
                    <a:pt x="26" y="35"/>
                  </a:cubicBezTo>
                  <a:cubicBezTo>
                    <a:pt x="24" y="35"/>
                    <a:pt x="24" y="38"/>
                    <a:pt x="22" y="38"/>
                  </a:cubicBezTo>
                  <a:cubicBezTo>
                    <a:pt x="22" y="38"/>
                    <a:pt x="22" y="38"/>
                    <a:pt x="22" y="38"/>
                  </a:cubicBezTo>
                  <a:cubicBezTo>
                    <a:pt x="20" y="38"/>
                    <a:pt x="22" y="39"/>
                    <a:pt x="20" y="39"/>
                  </a:cubicBezTo>
                  <a:cubicBezTo>
                    <a:pt x="20" y="38"/>
                    <a:pt x="22" y="35"/>
                    <a:pt x="22" y="35"/>
                  </a:cubicBezTo>
                  <a:cubicBezTo>
                    <a:pt x="22" y="35"/>
                    <a:pt x="26" y="34"/>
                    <a:pt x="24" y="34"/>
                  </a:cubicBezTo>
                  <a:cubicBezTo>
                    <a:pt x="24" y="34"/>
                    <a:pt x="26" y="34"/>
                    <a:pt x="24" y="34"/>
                  </a:cubicBezTo>
                  <a:cubicBezTo>
                    <a:pt x="22" y="34"/>
                    <a:pt x="24" y="34"/>
                    <a:pt x="24" y="34"/>
                  </a:cubicBezTo>
                  <a:cubicBezTo>
                    <a:pt x="24" y="33"/>
                    <a:pt x="24" y="33"/>
                    <a:pt x="24" y="33"/>
                  </a:cubicBezTo>
                  <a:cubicBezTo>
                    <a:pt x="24" y="33"/>
                    <a:pt x="24" y="33"/>
                    <a:pt x="24" y="33"/>
                  </a:cubicBezTo>
                  <a:cubicBezTo>
                    <a:pt x="24" y="33"/>
                    <a:pt x="24" y="31"/>
                    <a:pt x="26" y="31"/>
                  </a:cubicBezTo>
                  <a:cubicBezTo>
                    <a:pt x="26" y="31"/>
                    <a:pt x="24" y="31"/>
                    <a:pt x="26" y="31"/>
                  </a:cubicBezTo>
                  <a:cubicBezTo>
                    <a:pt x="24" y="31"/>
                    <a:pt x="22" y="33"/>
                    <a:pt x="22" y="31"/>
                  </a:cubicBezTo>
                  <a:cubicBezTo>
                    <a:pt x="24" y="31"/>
                    <a:pt x="22" y="30"/>
                    <a:pt x="24" y="30"/>
                  </a:cubicBezTo>
                  <a:cubicBezTo>
                    <a:pt x="24" y="30"/>
                    <a:pt x="24" y="30"/>
                    <a:pt x="22" y="31"/>
                  </a:cubicBezTo>
                  <a:cubicBezTo>
                    <a:pt x="22" y="31"/>
                    <a:pt x="24" y="29"/>
                    <a:pt x="22" y="30"/>
                  </a:cubicBezTo>
                  <a:cubicBezTo>
                    <a:pt x="22" y="30"/>
                    <a:pt x="22" y="30"/>
                    <a:pt x="22" y="30"/>
                  </a:cubicBezTo>
                  <a:cubicBezTo>
                    <a:pt x="22" y="30"/>
                    <a:pt x="22" y="30"/>
                    <a:pt x="22" y="30"/>
                  </a:cubicBezTo>
                  <a:cubicBezTo>
                    <a:pt x="20" y="29"/>
                    <a:pt x="22" y="27"/>
                    <a:pt x="20" y="29"/>
                  </a:cubicBezTo>
                  <a:cubicBezTo>
                    <a:pt x="20" y="27"/>
                    <a:pt x="20" y="27"/>
                    <a:pt x="20" y="27"/>
                  </a:cubicBezTo>
                  <a:cubicBezTo>
                    <a:pt x="22" y="27"/>
                    <a:pt x="20" y="29"/>
                    <a:pt x="22" y="27"/>
                  </a:cubicBezTo>
                  <a:cubicBezTo>
                    <a:pt x="20" y="29"/>
                    <a:pt x="22" y="27"/>
                    <a:pt x="22" y="27"/>
                  </a:cubicBezTo>
                  <a:cubicBezTo>
                    <a:pt x="22" y="27"/>
                    <a:pt x="22" y="27"/>
                    <a:pt x="22" y="27"/>
                  </a:cubicBezTo>
                  <a:cubicBezTo>
                    <a:pt x="22" y="26"/>
                    <a:pt x="22" y="26"/>
                    <a:pt x="22" y="26"/>
                  </a:cubicBezTo>
                  <a:cubicBezTo>
                    <a:pt x="20" y="26"/>
                    <a:pt x="20" y="26"/>
                    <a:pt x="20" y="26"/>
                  </a:cubicBezTo>
                  <a:cubicBezTo>
                    <a:pt x="22" y="26"/>
                    <a:pt x="22" y="26"/>
                    <a:pt x="22" y="26"/>
                  </a:cubicBezTo>
                  <a:cubicBezTo>
                    <a:pt x="22" y="25"/>
                    <a:pt x="20" y="26"/>
                    <a:pt x="20" y="26"/>
                  </a:cubicBezTo>
                  <a:cubicBezTo>
                    <a:pt x="20" y="26"/>
                    <a:pt x="20" y="26"/>
                    <a:pt x="20" y="26"/>
                  </a:cubicBezTo>
                  <a:cubicBezTo>
                    <a:pt x="19" y="26"/>
                    <a:pt x="19" y="26"/>
                    <a:pt x="19" y="26"/>
                  </a:cubicBezTo>
                  <a:cubicBezTo>
                    <a:pt x="20" y="25"/>
                    <a:pt x="20" y="25"/>
                    <a:pt x="20" y="25"/>
                  </a:cubicBezTo>
                  <a:cubicBezTo>
                    <a:pt x="20" y="25"/>
                    <a:pt x="20" y="25"/>
                    <a:pt x="20" y="25"/>
                  </a:cubicBezTo>
                  <a:cubicBezTo>
                    <a:pt x="20" y="25"/>
                    <a:pt x="20" y="25"/>
                    <a:pt x="20" y="25"/>
                  </a:cubicBezTo>
                  <a:cubicBezTo>
                    <a:pt x="19" y="25"/>
                    <a:pt x="19" y="25"/>
                    <a:pt x="19" y="25"/>
                  </a:cubicBezTo>
                  <a:cubicBezTo>
                    <a:pt x="19" y="25"/>
                    <a:pt x="19" y="22"/>
                    <a:pt x="20" y="22"/>
                  </a:cubicBezTo>
                  <a:cubicBezTo>
                    <a:pt x="19" y="22"/>
                    <a:pt x="19" y="22"/>
                    <a:pt x="19" y="22"/>
                  </a:cubicBezTo>
                  <a:cubicBezTo>
                    <a:pt x="19" y="22"/>
                    <a:pt x="19" y="22"/>
                    <a:pt x="19" y="22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17" y="22"/>
                    <a:pt x="17" y="22"/>
                    <a:pt x="17" y="22"/>
                  </a:cubicBezTo>
                  <a:cubicBezTo>
                    <a:pt x="17" y="22"/>
                    <a:pt x="17" y="22"/>
                    <a:pt x="17" y="22"/>
                  </a:cubicBezTo>
                  <a:cubicBezTo>
                    <a:pt x="17" y="25"/>
                    <a:pt x="17" y="22"/>
                    <a:pt x="15" y="25"/>
                  </a:cubicBezTo>
                  <a:cubicBezTo>
                    <a:pt x="15" y="22"/>
                    <a:pt x="15" y="22"/>
                    <a:pt x="15" y="22"/>
                  </a:cubicBezTo>
                  <a:cubicBezTo>
                    <a:pt x="17" y="22"/>
                    <a:pt x="17" y="21"/>
                    <a:pt x="18" y="20"/>
                  </a:cubicBezTo>
                  <a:cubicBezTo>
                    <a:pt x="18" y="20"/>
                    <a:pt x="15" y="21"/>
                    <a:pt x="17" y="20"/>
                  </a:cubicBezTo>
                  <a:cubicBezTo>
                    <a:pt x="17" y="20"/>
                    <a:pt x="18" y="18"/>
                    <a:pt x="17" y="18"/>
                  </a:cubicBezTo>
                  <a:cubicBezTo>
                    <a:pt x="17" y="18"/>
                    <a:pt x="18" y="18"/>
                    <a:pt x="18" y="17"/>
                  </a:cubicBezTo>
                  <a:cubicBezTo>
                    <a:pt x="17" y="18"/>
                    <a:pt x="15" y="18"/>
                    <a:pt x="15" y="18"/>
                  </a:cubicBezTo>
                  <a:cubicBezTo>
                    <a:pt x="17" y="20"/>
                    <a:pt x="17" y="20"/>
                    <a:pt x="17" y="20"/>
                  </a:cubicBezTo>
                  <a:cubicBezTo>
                    <a:pt x="15" y="20"/>
                    <a:pt x="15" y="20"/>
                    <a:pt x="14" y="20"/>
                  </a:cubicBezTo>
                  <a:cubicBezTo>
                    <a:pt x="14" y="20"/>
                    <a:pt x="14" y="18"/>
                    <a:pt x="15" y="18"/>
                  </a:cubicBezTo>
                  <a:cubicBezTo>
                    <a:pt x="15" y="18"/>
                    <a:pt x="15" y="18"/>
                    <a:pt x="15" y="18"/>
                  </a:cubicBezTo>
                  <a:cubicBezTo>
                    <a:pt x="15" y="17"/>
                    <a:pt x="14" y="18"/>
                    <a:pt x="15" y="17"/>
                  </a:cubicBezTo>
                  <a:cubicBezTo>
                    <a:pt x="17" y="17"/>
                    <a:pt x="17" y="17"/>
                    <a:pt x="17" y="17"/>
                  </a:cubicBezTo>
                  <a:cubicBezTo>
                    <a:pt x="17" y="16"/>
                    <a:pt x="17" y="16"/>
                    <a:pt x="17" y="16"/>
                  </a:cubicBezTo>
                  <a:cubicBezTo>
                    <a:pt x="17" y="17"/>
                    <a:pt x="17" y="17"/>
                    <a:pt x="17" y="17"/>
                  </a:cubicBezTo>
                  <a:cubicBezTo>
                    <a:pt x="15" y="16"/>
                    <a:pt x="17" y="16"/>
                    <a:pt x="17" y="16"/>
                  </a:cubicBezTo>
                  <a:cubicBezTo>
                    <a:pt x="15" y="16"/>
                    <a:pt x="15" y="16"/>
                    <a:pt x="15" y="16"/>
                  </a:cubicBezTo>
                  <a:cubicBezTo>
                    <a:pt x="15" y="16"/>
                    <a:pt x="17" y="16"/>
                    <a:pt x="15" y="17"/>
                  </a:cubicBezTo>
                  <a:cubicBezTo>
                    <a:pt x="15" y="16"/>
                    <a:pt x="15" y="16"/>
                    <a:pt x="15" y="16"/>
                  </a:cubicBezTo>
                  <a:cubicBezTo>
                    <a:pt x="15" y="16"/>
                    <a:pt x="15" y="16"/>
                    <a:pt x="15" y="16"/>
                  </a:cubicBezTo>
                  <a:cubicBezTo>
                    <a:pt x="14" y="16"/>
                    <a:pt x="13" y="17"/>
                    <a:pt x="14" y="16"/>
                  </a:cubicBezTo>
                  <a:cubicBezTo>
                    <a:pt x="14" y="14"/>
                    <a:pt x="14" y="16"/>
                    <a:pt x="14" y="14"/>
                  </a:cubicBezTo>
                  <a:cubicBezTo>
                    <a:pt x="14" y="13"/>
                    <a:pt x="14" y="13"/>
                    <a:pt x="14" y="13"/>
                  </a:cubicBezTo>
                  <a:cubicBezTo>
                    <a:pt x="13" y="13"/>
                    <a:pt x="14" y="12"/>
                    <a:pt x="13" y="13"/>
                  </a:cubicBezTo>
                  <a:cubicBezTo>
                    <a:pt x="14" y="13"/>
                    <a:pt x="14" y="14"/>
                    <a:pt x="14" y="16"/>
                  </a:cubicBezTo>
                  <a:cubicBezTo>
                    <a:pt x="13" y="16"/>
                    <a:pt x="14" y="16"/>
                    <a:pt x="13" y="17"/>
                  </a:cubicBezTo>
                  <a:cubicBezTo>
                    <a:pt x="13" y="16"/>
                    <a:pt x="11" y="17"/>
                    <a:pt x="11" y="17"/>
                  </a:cubicBezTo>
                  <a:cubicBezTo>
                    <a:pt x="10" y="17"/>
                    <a:pt x="11" y="16"/>
                    <a:pt x="11" y="16"/>
                  </a:cubicBezTo>
                  <a:cubicBezTo>
                    <a:pt x="11" y="16"/>
                    <a:pt x="11" y="16"/>
                    <a:pt x="13" y="16"/>
                  </a:cubicBezTo>
                  <a:cubicBezTo>
                    <a:pt x="11" y="14"/>
                    <a:pt x="11" y="14"/>
                    <a:pt x="13" y="13"/>
                  </a:cubicBezTo>
                  <a:cubicBezTo>
                    <a:pt x="11" y="13"/>
                    <a:pt x="11" y="13"/>
                    <a:pt x="11" y="14"/>
                  </a:cubicBezTo>
                  <a:cubicBezTo>
                    <a:pt x="11" y="13"/>
                    <a:pt x="10" y="12"/>
                    <a:pt x="10" y="12"/>
                  </a:cubicBezTo>
                  <a:cubicBezTo>
                    <a:pt x="11" y="12"/>
                    <a:pt x="10" y="10"/>
                    <a:pt x="10" y="10"/>
                  </a:cubicBezTo>
                  <a:cubicBezTo>
                    <a:pt x="11" y="10"/>
                    <a:pt x="11" y="10"/>
                    <a:pt x="13" y="10"/>
                  </a:cubicBezTo>
                  <a:cubicBezTo>
                    <a:pt x="11" y="10"/>
                    <a:pt x="11" y="10"/>
                    <a:pt x="11" y="10"/>
                  </a:cubicBezTo>
                  <a:cubicBezTo>
                    <a:pt x="13" y="8"/>
                    <a:pt x="10" y="10"/>
                    <a:pt x="11" y="8"/>
                  </a:cubicBezTo>
                  <a:cubicBezTo>
                    <a:pt x="11" y="10"/>
                    <a:pt x="10" y="10"/>
                    <a:pt x="7" y="10"/>
                  </a:cubicBezTo>
                  <a:cubicBezTo>
                    <a:pt x="7" y="10"/>
                    <a:pt x="7" y="12"/>
                    <a:pt x="7" y="10"/>
                  </a:cubicBezTo>
                  <a:cubicBezTo>
                    <a:pt x="7" y="8"/>
                    <a:pt x="7" y="8"/>
                    <a:pt x="7" y="8"/>
                  </a:cubicBezTo>
                  <a:cubicBezTo>
                    <a:pt x="6" y="7"/>
                    <a:pt x="6" y="5"/>
                    <a:pt x="6" y="5"/>
                  </a:cubicBezTo>
                  <a:cubicBezTo>
                    <a:pt x="5" y="4"/>
                    <a:pt x="3" y="5"/>
                    <a:pt x="3" y="5"/>
                  </a:cubicBezTo>
                  <a:cubicBezTo>
                    <a:pt x="3" y="4"/>
                    <a:pt x="5" y="5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2" y="4"/>
                    <a:pt x="3" y="3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2" y="4"/>
                    <a:pt x="3" y="3"/>
                    <a:pt x="3" y="3"/>
                  </a:cubicBezTo>
                  <a:cubicBezTo>
                    <a:pt x="2" y="3"/>
                    <a:pt x="2" y="3"/>
                    <a:pt x="2" y="4"/>
                  </a:cubicBezTo>
                  <a:cubicBezTo>
                    <a:pt x="1" y="4"/>
                    <a:pt x="2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1"/>
                    <a:pt x="1" y="1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1" y="0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0" y="1"/>
                    <a:pt x="0" y="1"/>
                    <a:pt x="0" y="3"/>
                  </a:cubicBezTo>
                  <a:cubicBezTo>
                    <a:pt x="0" y="3"/>
                    <a:pt x="0" y="3"/>
                    <a:pt x="0" y="1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3"/>
                    <a:pt x="1" y="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1" y="4"/>
                    <a:pt x="0" y="5"/>
                    <a:pt x="1" y="7"/>
                  </a:cubicBezTo>
                  <a:cubicBezTo>
                    <a:pt x="1" y="5"/>
                    <a:pt x="2" y="5"/>
                    <a:pt x="2" y="4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1" y="8"/>
                    <a:pt x="2" y="8"/>
                  </a:cubicBezTo>
                  <a:cubicBezTo>
                    <a:pt x="2" y="10"/>
                    <a:pt x="3" y="12"/>
                    <a:pt x="3" y="12"/>
                  </a:cubicBezTo>
                  <a:cubicBezTo>
                    <a:pt x="5" y="12"/>
                    <a:pt x="5" y="12"/>
                    <a:pt x="5" y="12"/>
                  </a:cubicBezTo>
                  <a:cubicBezTo>
                    <a:pt x="3" y="13"/>
                    <a:pt x="5" y="13"/>
                    <a:pt x="5" y="14"/>
                  </a:cubicBezTo>
                  <a:cubicBezTo>
                    <a:pt x="6" y="14"/>
                    <a:pt x="5" y="17"/>
                    <a:pt x="6" y="17"/>
                  </a:cubicBezTo>
                  <a:cubicBezTo>
                    <a:pt x="7" y="18"/>
                    <a:pt x="7" y="21"/>
                    <a:pt x="10" y="22"/>
                  </a:cubicBezTo>
                  <a:cubicBezTo>
                    <a:pt x="10" y="21"/>
                    <a:pt x="10" y="21"/>
                    <a:pt x="10" y="21"/>
                  </a:cubicBezTo>
                  <a:cubicBezTo>
                    <a:pt x="10" y="22"/>
                    <a:pt x="11" y="21"/>
                    <a:pt x="11" y="22"/>
                  </a:cubicBezTo>
                  <a:cubicBezTo>
                    <a:pt x="10" y="22"/>
                    <a:pt x="10" y="22"/>
                    <a:pt x="10" y="25"/>
                  </a:cubicBezTo>
                  <a:cubicBezTo>
                    <a:pt x="11" y="25"/>
                    <a:pt x="11" y="26"/>
                    <a:pt x="11" y="27"/>
                  </a:cubicBezTo>
                  <a:cubicBezTo>
                    <a:pt x="11" y="27"/>
                    <a:pt x="11" y="27"/>
                    <a:pt x="11" y="27"/>
                  </a:cubicBezTo>
                  <a:cubicBezTo>
                    <a:pt x="11" y="29"/>
                    <a:pt x="13" y="29"/>
                    <a:pt x="13" y="30"/>
                  </a:cubicBezTo>
                  <a:cubicBezTo>
                    <a:pt x="14" y="30"/>
                    <a:pt x="14" y="30"/>
                    <a:pt x="14" y="30"/>
                  </a:cubicBezTo>
                  <a:cubicBezTo>
                    <a:pt x="14" y="31"/>
                    <a:pt x="14" y="31"/>
                    <a:pt x="14" y="33"/>
                  </a:cubicBezTo>
                  <a:cubicBezTo>
                    <a:pt x="14" y="33"/>
                    <a:pt x="14" y="34"/>
                    <a:pt x="15" y="34"/>
                  </a:cubicBezTo>
                  <a:cubicBezTo>
                    <a:pt x="15" y="38"/>
                    <a:pt x="17" y="39"/>
                    <a:pt x="18" y="42"/>
                  </a:cubicBezTo>
                  <a:cubicBezTo>
                    <a:pt x="18" y="42"/>
                    <a:pt x="18" y="42"/>
                    <a:pt x="18" y="42"/>
                  </a:cubicBezTo>
                  <a:cubicBezTo>
                    <a:pt x="18" y="44"/>
                    <a:pt x="20" y="46"/>
                    <a:pt x="20" y="48"/>
                  </a:cubicBezTo>
                  <a:cubicBezTo>
                    <a:pt x="22" y="47"/>
                    <a:pt x="22" y="47"/>
                    <a:pt x="22" y="47"/>
                  </a:cubicBezTo>
                  <a:cubicBezTo>
                    <a:pt x="22" y="48"/>
                    <a:pt x="22" y="48"/>
                    <a:pt x="22" y="51"/>
                  </a:cubicBezTo>
                  <a:cubicBezTo>
                    <a:pt x="22" y="51"/>
                    <a:pt x="22" y="52"/>
                    <a:pt x="24" y="52"/>
                  </a:cubicBezTo>
                  <a:cubicBezTo>
                    <a:pt x="24" y="52"/>
                    <a:pt x="22" y="52"/>
                    <a:pt x="24" y="53"/>
                  </a:cubicBezTo>
                  <a:cubicBezTo>
                    <a:pt x="24" y="55"/>
                    <a:pt x="24" y="55"/>
                    <a:pt x="26" y="56"/>
                  </a:cubicBezTo>
                  <a:cubicBezTo>
                    <a:pt x="26" y="56"/>
                    <a:pt x="26" y="56"/>
                    <a:pt x="26" y="56"/>
                  </a:cubicBezTo>
                  <a:cubicBezTo>
                    <a:pt x="26" y="55"/>
                    <a:pt x="26" y="55"/>
                    <a:pt x="26" y="55"/>
                  </a:cubicBezTo>
                  <a:cubicBezTo>
                    <a:pt x="26" y="56"/>
                    <a:pt x="27" y="56"/>
                    <a:pt x="26" y="57"/>
                  </a:cubicBezTo>
                  <a:cubicBezTo>
                    <a:pt x="27" y="57"/>
                    <a:pt x="26" y="60"/>
                    <a:pt x="28" y="60"/>
                  </a:cubicBezTo>
                  <a:cubicBezTo>
                    <a:pt x="27" y="60"/>
                    <a:pt x="27" y="61"/>
                    <a:pt x="27" y="61"/>
                  </a:cubicBezTo>
                  <a:cubicBezTo>
                    <a:pt x="28" y="62"/>
                    <a:pt x="30" y="62"/>
                    <a:pt x="30" y="65"/>
                  </a:cubicBezTo>
                  <a:cubicBezTo>
                    <a:pt x="30" y="65"/>
                    <a:pt x="30" y="62"/>
                    <a:pt x="30" y="65"/>
                  </a:cubicBezTo>
                  <a:cubicBezTo>
                    <a:pt x="30" y="65"/>
                    <a:pt x="30" y="65"/>
                    <a:pt x="30" y="65"/>
                  </a:cubicBezTo>
                  <a:cubicBezTo>
                    <a:pt x="30" y="68"/>
                    <a:pt x="32" y="68"/>
                    <a:pt x="32" y="70"/>
                  </a:cubicBezTo>
                  <a:cubicBezTo>
                    <a:pt x="33" y="73"/>
                    <a:pt x="35" y="75"/>
                    <a:pt x="36" y="79"/>
                  </a:cubicBezTo>
                  <a:cubicBezTo>
                    <a:pt x="36" y="78"/>
                    <a:pt x="36" y="78"/>
                    <a:pt x="36" y="78"/>
                  </a:cubicBezTo>
                  <a:cubicBezTo>
                    <a:pt x="36" y="79"/>
                    <a:pt x="40" y="79"/>
                    <a:pt x="39" y="82"/>
                  </a:cubicBezTo>
                  <a:cubicBezTo>
                    <a:pt x="39" y="82"/>
                    <a:pt x="39" y="82"/>
                    <a:pt x="40" y="82"/>
                  </a:cubicBezTo>
                  <a:cubicBezTo>
                    <a:pt x="39" y="83"/>
                    <a:pt x="41" y="83"/>
                    <a:pt x="41" y="85"/>
                  </a:cubicBezTo>
                  <a:cubicBezTo>
                    <a:pt x="41" y="85"/>
                    <a:pt x="41" y="85"/>
                    <a:pt x="41" y="85"/>
                  </a:cubicBezTo>
                  <a:cubicBezTo>
                    <a:pt x="43" y="85"/>
                    <a:pt x="41" y="86"/>
                    <a:pt x="43" y="87"/>
                  </a:cubicBezTo>
                  <a:cubicBezTo>
                    <a:pt x="43" y="86"/>
                    <a:pt x="43" y="86"/>
                    <a:pt x="43" y="86"/>
                  </a:cubicBezTo>
                  <a:cubicBezTo>
                    <a:pt x="44" y="86"/>
                    <a:pt x="43" y="88"/>
                    <a:pt x="44" y="87"/>
                  </a:cubicBezTo>
                  <a:cubicBezTo>
                    <a:pt x="44" y="87"/>
                    <a:pt x="44" y="88"/>
                    <a:pt x="44" y="87"/>
                  </a:cubicBezTo>
                  <a:cubicBezTo>
                    <a:pt x="45" y="91"/>
                    <a:pt x="45" y="94"/>
                    <a:pt x="47" y="96"/>
                  </a:cubicBezTo>
                  <a:cubicBezTo>
                    <a:pt x="48" y="98"/>
                    <a:pt x="49" y="95"/>
                    <a:pt x="48" y="96"/>
                  </a:cubicBezTo>
                  <a:cubicBezTo>
                    <a:pt x="49" y="96"/>
                    <a:pt x="48" y="98"/>
                    <a:pt x="48" y="98"/>
                  </a:cubicBezTo>
                  <a:cubicBezTo>
                    <a:pt x="48" y="98"/>
                    <a:pt x="50" y="98"/>
                    <a:pt x="49" y="98"/>
                  </a:cubicBezTo>
                  <a:cubicBezTo>
                    <a:pt x="49" y="98"/>
                    <a:pt x="49" y="98"/>
                    <a:pt x="49" y="99"/>
                  </a:cubicBezTo>
                  <a:cubicBezTo>
                    <a:pt x="50" y="99"/>
                    <a:pt x="50" y="99"/>
                    <a:pt x="50" y="100"/>
                  </a:cubicBezTo>
                  <a:cubicBezTo>
                    <a:pt x="50" y="100"/>
                    <a:pt x="50" y="100"/>
                    <a:pt x="50" y="100"/>
                  </a:cubicBezTo>
                  <a:cubicBezTo>
                    <a:pt x="50" y="101"/>
                    <a:pt x="53" y="103"/>
                    <a:pt x="50" y="105"/>
                  </a:cubicBezTo>
                  <a:cubicBezTo>
                    <a:pt x="54" y="111"/>
                    <a:pt x="57" y="116"/>
                    <a:pt x="60" y="122"/>
                  </a:cubicBezTo>
                  <a:cubicBezTo>
                    <a:pt x="62" y="126"/>
                    <a:pt x="65" y="133"/>
                    <a:pt x="69" y="138"/>
                  </a:cubicBezTo>
                  <a:cubicBezTo>
                    <a:pt x="71" y="138"/>
                    <a:pt x="71" y="138"/>
                    <a:pt x="71" y="139"/>
                  </a:cubicBezTo>
                  <a:cubicBezTo>
                    <a:pt x="71" y="139"/>
                    <a:pt x="71" y="139"/>
                    <a:pt x="71" y="139"/>
                  </a:cubicBezTo>
                  <a:cubicBezTo>
                    <a:pt x="70" y="140"/>
                    <a:pt x="71" y="140"/>
                    <a:pt x="71" y="140"/>
                  </a:cubicBezTo>
                  <a:cubicBezTo>
                    <a:pt x="73" y="143"/>
                    <a:pt x="73" y="146"/>
                    <a:pt x="74" y="148"/>
                  </a:cubicBezTo>
                  <a:cubicBezTo>
                    <a:pt x="74" y="147"/>
                    <a:pt x="75" y="147"/>
                    <a:pt x="75" y="147"/>
                  </a:cubicBezTo>
                  <a:cubicBezTo>
                    <a:pt x="74" y="148"/>
                    <a:pt x="74" y="148"/>
                    <a:pt x="74" y="148"/>
                  </a:cubicBezTo>
                  <a:cubicBezTo>
                    <a:pt x="75" y="148"/>
                    <a:pt x="75" y="148"/>
                    <a:pt x="75" y="148"/>
                  </a:cubicBezTo>
                  <a:cubicBezTo>
                    <a:pt x="74" y="148"/>
                    <a:pt x="74" y="148"/>
                    <a:pt x="74" y="148"/>
                  </a:cubicBezTo>
                  <a:cubicBezTo>
                    <a:pt x="75" y="153"/>
                    <a:pt x="82" y="159"/>
                    <a:pt x="84" y="164"/>
                  </a:cubicBezTo>
                  <a:cubicBezTo>
                    <a:pt x="84" y="164"/>
                    <a:pt x="86" y="166"/>
                    <a:pt x="86" y="168"/>
                  </a:cubicBezTo>
                  <a:cubicBezTo>
                    <a:pt x="90" y="172"/>
                    <a:pt x="92" y="174"/>
                    <a:pt x="95" y="178"/>
                  </a:cubicBezTo>
                  <a:cubicBezTo>
                    <a:pt x="95" y="178"/>
                    <a:pt x="96" y="177"/>
                    <a:pt x="96" y="176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65" name="Hình tự do 144"/>
            <p:cNvSpPr/>
            <p:nvPr/>
          </p:nvSpPr>
          <p:spPr bwMode="auto">
            <a:xfrm>
              <a:off x="4248" y="1240"/>
              <a:ext cx="276" cy="448"/>
            </a:xfrm>
            <a:custGeom>
              <a:avLst/>
              <a:gdLst>
                <a:gd name="T0" fmla="*/ 16 w 117"/>
                <a:gd name="T1" fmla="*/ 171 h 190"/>
                <a:gd name="T2" fmla="*/ 19 w 117"/>
                <a:gd name="T3" fmla="*/ 164 h 190"/>
                <a:gd name="T4" fmla="*/ 28 w 117"/>
                <a:gd name="T5" fmla="*/ 154 h 190"/>
                <a:gd name="T6" fmla="*/ 30 w 117"/>
                <a:gd name="T7" fmla="*/ 150 h 190"/>
                <a:gd name="T8" fmla="*/ 38 w 117"/>
                <a:gd name="T9" fmla="*/ 137 h 190"/>
                <a:gd name="T10" fmla="*/ 40 w 117"/>
                <a:gd name="T11" fmla="*/ 134 h 190"/>
                <a:gd name="T12" fmla="*/ 45 w 117"/>
                <a:gd name="T13" fmla="*/ 126 h 190"/>
                <a:gd name="T14" fmla="*/ 47 w 117"/>
                <a:gd name="T15" fmla="*/ 121 h 190"/>
                <a:gd name="T16" fmla="*/ 49 w 117"/>
                <a:gd name="T17" fmla="*/ 117 h 190"/>
                <a:gd name="T18" fmla="*/ 53 w 117"/>
                <a:gd name="T19" fmla="*/ 116 h 190"/>
                <a:gd name="T20" fmla="*/ 57 w 117"/>
                <a:gd name="T21" fmla="*/ 110 h 190"/>
                <a:gd name="T22" fmla="*/ 59 w 117"/>
                <a:gd name="T23" fmla="*/ 106 h 190"/>
                <a:gd name="T24" fmla="*/ 62 w 117"/>
                <a:gd name="T25" fmla="*/ 102 h 190"/>
                <a:gd name="T26" fmla="*/ 63 w 117"/>
                <a:gd name="T27" fmla="*/ 97 h 190"/>
                <a:gd name="T28" fmla="*/ 68 w 117"/>
                <a:gd name="T29" fmla="*/ 91 h 190"/>
                <a:gd name="T30" fmla="*/ 71 w 117"/>
                <a:gd name="T31" fmla="*/ 84 h 190"/>
                <a:gd name="T32" fmla="*/ 74 w 117"/>
                <a:gd name="T33" fmla="*/ 81 h 190"/>
                <a:gd name="T34" fmla="*/ 74 w 117"/>
                <a:gd name="T35" fmla="*/ 78 h 190"/>
                <a:gd name="T36" fmla="*/ 76 w 117"/>
                <a:gd name="T37" fmla="*/ 76 h 190"/>
                <a:gd name="T38" fmla="*/ 79 w 117"/>
                <a:gd name="T39" fmla="*/ 76 h 190"/>
                <a:gd name="T40" fmla="*/ 80 w 117"/>
                <a:gd name="T41" fmla="*/ 70 h 190"/>
                <a:gd name="T42" fmla="*/ 85 w 117"/>
                <a:gd name="T43" fmla="*/ 63 h 190"/>
                <a:gd name="T44" fmla="*/ 88 w 117"/>
                <a:gd name="T45" fmla="*/ 57 h 190"/>
                <a:gd name="T46" fmla="*/ 89 w 117"/>
                <a:gd name="T47" fmla="*/ 55 h 190"/>
                <a:gd name="T48" fmla="*/ 94 w 117"/>
                <a:gd name="T49" fmla="*/ 47 h 190"/>
                <a:gd name="T50" fmla="*/ 93 w 117"/>
                <a:gd name="T51" fmla="*/ 43 h 190"/>
                <a:gd name="T52" fmla="*/ 97 w 117"/>
                <a:gd name="T53" fmla="*/ 42 h 190"/>
                <a:gd name="T54" fmla="*/ 101 w 117"/>
                <a:gd name="T55" fmla="*/ 41 h 190"/>
                <a:gd name="T56" fmla="*/ 102 w 117"/>
                <a:gd name="T57" fmla="*/ 37 h 190"/>
                <a:gd name="T58" fmla="*/ 105 w 117"/>
                <a:gd name="T59" fmla="*/ 37 h 190"/>
                <a:gd name="T60" fmla="*/ 105 w 117"/>
                <a:gd name="T61" fmla="*/ 35 h 190"/>
                <a:gd name="T62" fmla="*/ 105 w 117"/>
                <a:gd name="T63" fmla="*/ 30 h 190"/>
                <a:gd name="T64" fmla="*/ 107 w 117"/>
                <a:gd name="T65" fmla="*/ 28 h 190"/>
                <a:gd name="T66" fmla="*/ 107 w 117"/>
                <a:gd name="T67" fmla="*/ 26 h 190"/>
                <a:gd name="T68" fmla="*/ 110 w 117"/>
                <a:gd name="T69" fmla="*/ 25 h 190"/>
                <a:gd name="T70" fmla="*/ 111 w 117"/>
                <a:gd name="T71" fmla="*/ 22 h 190"/>
                <a:gd name="T72" fmla="*/ 109 w 117"/>
                <a:gd name="T73" fmla="*/ 21 h 190"/>
                <a:gd name="T74" fmla="*/ 113 w 117"/>
                <a:gd name="T75" fmla="*/ 17 h 190"/>
                <a:gd name="T76" fmla="*/ 113 w 117"/>
                <a:gd name="T77" fmla="*/ 8 h 190"/>
                <a:gd name="T78" fmla="*/ 114 w 117"/>
                <a:gd name="T79" fmla="*/ 7 h 190"/>
                <a:gd name="T80" fmla="*/ 117 w 117"/>
                <a:gd name="T81" fmla="*/ 0 h 190"/>
                <a:gd name="T82" fmla="*/ 114 w 117"/>
                <a:gd name="T83" fmla="*/ 1 h 190"/>
                <a:gd name="T84" fmla="*/ 113 w 117"/>
                <a:gd name="T85" fmla="*/ 8 h 190"/>
                <a:gd name="T86" fmla="*/ 106 w 117"/>
                <a:gd name="T87" fmla="*/ 13 h 190"/>
                <a:gd name="T88" fmla="*/ 97 w 117"/>
                <a:gd name="T89" fmla="*/ 26 h 190"/>
                <a:gd name="T90" fmla="*/ 87 w 117"/>
                <a:gd name="T91" fmla="*/ 41 h 190"/>
                <a:gd name="T92" fmla="*/ 80 w 117"/>
                <a:gd name="T93" fmla="*/ 54 h 190"/>
                <a:gd name="T94" fmla="*/ 74 w 117"/>
                <a:gd name="T95" fmla="*/ 63 h 190"/>
                <a:gd name="T96" fmla="*/ 63 w 117"/>
                <a:gd name="T97" fmla="*/ 81 h 190"/>
                <a:gd name="T98" fmla="*/ 59 w 117"/>
                <a:gd name="T99" fmla="*/ 91 h 190"/>
                <a:gd name="T100" fmla="*/ 53 w 117"/>
                <a:gd name="T101" fmla="*/ 104 h 190"/>
                <a:gd name="T102" fmla="*/ 25 w 117"/>
                <a:gd name="T103" fmla="*/ 143 h 190"/>
                <a:gd name="T104" fmla="*/ 19 w 117"/>
                <a:gd name="T105" fmla="*/ 154 h 190"/>
                <a:gd name="T106" fmla="*/ 4 w 117"/>
                <a:gd name="T107" fmla="*/ 189 h 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7" h="190">
                  <a:moveTo>
                    <a:pt x="4" y="189"/>
                  </a:moveTo>
                  <a:cubicBezTo>
                    <a:pt x="7" y="189"/>
                    <a:pt x="7" y="185"/>
                    <a:pt x="10" y="181"/>
                  </a:cubicBezTo>
                  <a:cubicBezTo>
                    <a:pt x="10" y="181"/>
                    <a:pt x="8" y="181"/>
                    <a:pt x="10" y="181"/>
                  </a:cubicBezTo>
                  <a:cubicBezTo>
                    <a:pt x="14" y="180"/>
                    <a:pt x="15" y="176"/>
                    <a:pt x="15" y="172"/>
                  </a:cubicBezTo>
                  <a:cubicBezTo>
                    <a:pt x="15" y="172"/>
                    <a:pt x="15" y="172"/>
                    <a:pt x="15" y="172"/>
                  </a:cubicBezTo>
                  <a:cubicBezTo>
                    <a:pt x="15" y="172"/>
                    <a:pt x="16" y="172"/>
                    <a:pt x="16" y="171"/>
                  </a:cubicBezTo>
                  <a:cubicBezTo>
                    <a:pt x="16" y="171"/>
                    <a:pt x="16" y="171"/>
                    <a:pt x="15" y="171"/>
                  </a:cubicBezTo>
                  <a:cubicBezTo>
                    <a:pt x="16" y="171"/>
                    <a:pt x="16" y="168"/>
                    <a:pt x="17" y="168"/>
                  </a:cubicBezTo>
                  <a:cubicBezTo>
                    <a:pt x="16" y="168"/>
                    <a:pt x="16" y="168"/>
                    <a:pt x="16" y="167"/>
                  </a:cubicBezTo>
                  <a:cubicBezTo>
                    <a:pt x="17" y="167"/>
                    <a:pt x="17" y="167"/>
                    <a:pt x="17" y="167"/>
                  </a:cubicBezTo>
                  <a:cubicBezTo>
                    <a:pt x="19" y="168"/>
                    <a:pt x="17" y="166"/>
                    <a:pt x="20" y="164"/>
                  </a:cubicBezTo>
                  <a:cubicBezTo>
                    <a:pt x="19" y="164"/>
                    <a:pt x="19" y="164"/>
                    <a:pt x="19" y="164"/>
                  </a:cubicBezTo>
                  <a:cubicBezTo>
                    <a:pt x="21" y="163"/>
                    <a:pt x="23" y="160"/>
                    <a:pt x="25" y="159"/>
                  </a:cubicBezTo>
                  <a:cubicBezTo>
                    <a:pt x="25" y="159"/>
                    <a:pt x="23" y="159"/>
                    <a:pt x="23" y="158"/>
                  </a:cubicBezTo>
                  <a:cubicBezTo>
                    <a:pt x="25" y="159"/>
                    <a:pt x="25" y="158"/>
                    <a:pt x="27" y="158"/>
                  </a:cubicBezTo>
                  <a:cubicBezTo>
                    <a:pt x="25" y="156"/>
                    <a:pt x="28" y="158"/>
                    <a:pt x="28" y="156"/>
                  </a:cubicBezTo>
                  <a:cubicBezTo>
                    <a:pt x="28" y="156"/>
                    <a:pt x="28" y="156"/>
                    <a:pt x="28" y="156"/>
                  </a:cubicBezTo>
                  <a:cubicBezTo>
                    <a:pt x="28" y="154"/>
                    <a:pt x="28" y="154"/>
                    <a:pt x="28" y="154"/>
                  </a:cubicBezTo>
                  <a:cubicBezTo>
                    <a:pt x="28" y="154"/>
                    <a:pt x="28" y="154"/>
                    <a:pt x="28" y="154"/>
                  </a:cubicBezTo>
                  <a:cubicBezTo>
                    <a:pt x="29" y="154"/>
                    <a:pt x="28" y="153"/>
                    <a:pt x="29" y="153"/>
                  </a:cubicBezTo>
                  <a:cubicBezTo>
                    <a:pt x="29" y="153"/>
                    <a:pt x="29" y="153"/>
                    <a:pt x="29" y="153"/>
                  </a:cubicBezTo>
                  <a:cubicBezTo>
                    <a:pt x="29" y="151"/>
                    <a:pt x="29" y="151"/>
                    <a:pt x="29" y="151"/>
                  </a:cubicBezTo>
                  <a:cubicBezTo>
                    <a:pt x="29" y="151"/>
                    <a:pt x="29" y="151"/>
                    <a:pt x="29" y="151"/>
                  </a:cubicBezTo>
                  <a:cubicBezTo>
                    <a:pt x="30" y="151"/>
                    <a:pt x="29" y="150"/>
                    <a:pt x="30" y="150"/>
                  </a:cubicBezTo>
                  <a:cubicBezTo>
                    <a:pt x="30" y="150"/>
                    <a:pt x="29" y="151"/>
                    <a:pt x="29" y="150"/>
                  </a:cubicBezTo>
                  <a:cubicBezTo>
                    <a:pt x="32" y="147"/>
                    <a:pt x="33" y="145"/>
                    <a:pt x="34" y="141"/>
                  </a:cubicBezTo>
                  <a:cubicBezTo>
                    <a:pt x="34" y="139"/>
                    <a:pt x="34" y="139"/>
                    <a:pt x="34" y="139"/>
                  </a:cubicBezTo>
                  <a:cubicBezTo>
                    <a:pt x="34" y="139"/>
                    <a:pt x="34" y="138"/>
                    <a:pt x="36" y="138"/>
                  </a:cubicBezTo>
                  <a:cubicBezTo>
                    <a:pt x="36" y="138"/>
                    <a:pt x="36" y="138"/>
                    <a:pt x="36" y="138"/>
                  </a:cubicBezTo>
                  <a:cubicBezTo>
                    <a:pt x="36" y="137"/>
                    <a:pt x="38" y="138"/>
                    <a:pt x="38" y="137"/>
                  </a:cubicBezTo>
                  <a:cubicBezTo>
                    <a:pt x="36" y="137"/>
                    <a:pt x="36" y="137"/>
                    <a:pt x="36" y="137"/>
                  </a:cubicBezTo>
                  <a:cubicBezTo>
                    <a:pt x="38" y="137"/>
                    <a:pt x="38" y="137"/>
                    <a:pt x="38" y="136"/>
                  </a:cubicBezTo>
                  <a:cubicBezTo>
                    <a:pt x="38" y="136"/>
                    <a:pt x="38" y="136"/>
                    <a:pt x="38" y="136"/>
                  </a:cubicBezTo>
                  <a:cubicBezTo>
                    <a:pt x="40" y="136"/>
                    <a:pt x="38" y="134"/>
                    <a:pt x="40" y="134"/>
                  </a:cubicBezTo>
                  <a:cubicBezTo>
                    <a:pt x="38" y="134"/>
                    <a:pt x="38" y="134"/>
                    <a:pt x="38" y="134"/>
                  </a:cubicBezTo>
                  <a:cubicBezTo>
                    <a:pt x="38" y="133"/>
                    <a:pt x="40" y="134"/>
                    <a:pt x="40" y="134"/>
                  </a:cubicBezTo>
                  <a:cubicBezTo>
                    <a:pt x="40" y="133"/>
                    <a:pt x="40" y="133"/>
                    <a:pt x="40" y="133"/>
                  </a:cubicBezTo>
                  <a:cubicBezTo>
                    <a:pt x="41" y="133"/>
                    <a:pt x="41" y="132"/>
                    <a:pt x="41" y="132"/>
                  </a:cubicBezTo>
                  <a:cubicBezTo>
                    <a:pt x="41" y="132"/>
                    <a:pt x="41" y="132"/>
                    <a:pt x="41" y="132"/>
                  </a:cubicBezTo>
                  <a:cubicBezTo>
                    <a:pt x="42" y="130"/>
                    <a:pt x="42" y="130"/>
                    <a:pt x="44" y="129"/>
                  </a:cubicBezTo>
                  <a:cubicBezTo>
                    <a:pt x="42" y="129"/>
                    <a:pt x="42" y="129"/>
                    <a:pt x="42" y="126"/>
                  </a:cubicBezTo>
                  <a:cubicBezTo>
                    <a:pt x="44" y="129"/>
                    <a:pt x="44" y="125"/>
                    <a:pt x="45" y="126"/>
                  </a:cubicBezTo>
                  <a:cubicBezTo>
                    <a:pt x="45" y="126"/>
                    <a:pt x="45" y="125"/>
                    <a:pt x="45" y="124"/>
                  </a:cubicBezTo>
                  <a:cubicBezTo>
                    <a:pt x="45" y="124"/>
                    <a:pt x="45" y="124"/>
                    <a:pt x="44" y="124"/>
                  </a:cubicBezTo>
                  <a:cubicBezTo>
                    <a:pt x="44" y="123"/>
                    <a:pt x="44" y="123"/>
                    <a:pt x="44" y="123"/>
                  </a:cubicBezTo>
                  <a:cubicBezTo>
                    <a:pt x="44" y="123"/>
                    <a:pt x="44" y="124"/>
                    <a:pt x="44" y="123"/>
                  </a:cubicBezTo>
                  <a:cubicBezTo>
                    <a:pt x="44" y="123"/>
                    <a:pt x="44" y="123"/>
                    <a:pt x="44" y="123"/>
                  </a:cubicBezTo>
                  <a:cubicBezTo>
                    <a:pt x="45" y="121"/>
                    <a:pt x="46" y="123"/>
                    <a:pt x="47" y="121"/>
                  </a:cubicBezTo>
                  <a:cubicBezTo>
                    <a:pt x="46" y="121"/>
                    <a:pt x="46" y="120"/>
                    <a:pt x="46" y="120"/>
                  </a:cubicBezTo>
                  <a:cubicBezTo>
                    <a:pt x="49" y="120"/>
                    <a:pt x="49" y="120"/>
                    <a:pt x="49" y="120"/>
                  </a:cubicBezTo>
                  <a:cubicBezTo>
                    <a:pt x="49" y="120"/>
                    <a:pt x="47" y="120"/>
                    <a:pt x="49" y="120"/>
                  </a:cubicBezTo>
                  <a:cubicBezTo>
                    <a:pt x="49" y="120"/>
                    <a:pt x="49" y="120"/>
                    <a:pt x="49" y="120"/>
                  </a:cubicBezTo>
                  <a:cubicBezTo>
                    <a:pt x="49" y="120"/>
                    <a:pt x="51" y="119"/>
                    <a:pt x="49" y="119"/>
                  </a:cubicBezTo>
                  <a:cubicBezTo>
                    <a:pt x="49" y="117"/>
                    <a:pt x="49" y="119"/>
                    <a:pt x="49" y="117"/>
                  </a:cubicBezTo>
                  <a:cubicBezTo>
                    <a:pt x="49" y="117"/>
                    <a:pt x="49" y="117"/>
                    <a:pt x="49" y="117"/>
                  </a:cubicBezTo>
                  <a:cubicBezTo>
                    <a:pt x="49" y="117"/>
                    <a:pt x="49" y="117"/>
                    <a:pt x="49" y="117"/>
                  </a:cubicBezTo>
                  <a:cubicBezTo>
                    <a:pt x="49" y="116"/>
                    <a:pt x="51" y="116"/>
                    <a:pt x="51" y="117"/>
                  </a:cubicBezTo>
                  <a:cubicBezTo>
                    <a:pt x="51" y="117"/>
                    <a:pt x="51" y="116"/>
                    <a:pt x="51" y="117"/>
                  </a:cubicBezTo>
                  <a:cubicBezTo>
                    <a:pt x="53" y="117"/>
                    <a:pt x="53" y="116"/>
                    <a:pt x="53" y="116"/>
                  </a:cubicBezTo>
                  <a:cubicBezTo>
                    <a:pt x="53" y="116"/>
                    <a:pt x="53" y="116"/>
                    <a:pt x="53" y="116"/>
                  </a:cubicBezTo>
                  <a:cubicBezTo>
                    <a:pt x="53" y="116"/>
                    <a:pt x="54" y="113"/>
                    <a:pt x="55" y="113"/>
                  </a:cubicBezTo>
                  <a:cubicBezTo>
                    <a:pt x="54" y="113"/>
                    <a:pt x="54" y="113"/>
                    <a:pt x="54" y="113"/>
                  </a:cubicBezTo>
                  <a:cubicBezTo>
                    <a:pt x="54" y="112"/>
                    <a:pt x="57" y="112"/>
                    <a:pt x="55" y="111"/>
                  </a:cubicBezTo>
                  <a:cubicBezTo>
                    <a:pt x="57" y="111"/>
                    <a:pt x="57" y="111"/>
                    <a:pt x="57" y="111"/>
                  </a:cubicBezTo>
                  <a:cubicBezTo>
                    <a:pt x="57" y="110"/>
                    <a:pt x="55" y="110"/>
                    <a:pt x="57" y="110"/>
                  </a:cubicBezTo>
                  <a:cubicBezTo>
                    <a:pt x="55" y="110"/>
                    <a:pt x="57" y="110"/>
                    <a:pt x="57" y="110"/>
                  </a:cubicBezTo>
                  <a:cubicBezTo>
                    <a:pt x="57" y="110"/>
                    <a:pt x="57" y="108"/>
                    <a:pt x="57" y="110"/>
                  </a:cubicBezTo>
                  <a:cubicBezTo>
                    <a:pt x="57" y="108"/>
                    <a:pt x="59" y="107"/>
                    <a:pt x="59" y="106"/>
                  </a:cubicBezTo>
                  <a:cubicBezTo>
                    <a:pt x="60" y="106"/>
                    <a:pt x="60" y="106"/>
                    <a:pt x="60" y="106"/>
                  </a:cubicBezTo>
                  <a:cubicBezTo>
                    <a:pt x="59" y="106"/>
                    <a:pt x="59" y="106"/>
                    <a:pt x="59" y="106"/>
                  </a:cubicBezTo>
                  <a:cubicBezTo>
                    <a:pt x="59" y="106"/>
                    <a:pt x="60" y="104"/>
                    <a:pt x="59" y="104"/>
                  </a:cubicBezTo>
                  <a:cubicBezTo>
                    <a:pt x="60" y="104"/>
                    <a:pt x="58" y="106"/>
                    <a:pt x="59" y="106"/>
                  </a:cubicBezTo>
                  <a:cubicBezTo>
                    <a:pt x="58" y="106"/>
                    <a:pt x="60" y="106"/>
                    <a:pt x="59" y="104"/>
                  </a:cubicBezTo>
                  <a:cubicBezTo>
                    <a:pt x="59" y="104"/>
                    <a:pt x="60" y="104"/>
                    <a:pt x="60" y="103"/>
                  </a:cubicBezTo>
                  <a:cubicBezTo>
                    <a:pt x="60" y="104"/>
                    <a:pt x="59" y="103"/>
                    <a:pt x="59" y="103"/>
                  </a:cubicBezTo>
                  <a:cubicBezTo>
                    <a:pt x="60" y="103"/>
                    <a:pt x="59" y="103"/>
                    <a:pt x="60" y="103"/>
                  </a:cubicBezTo>
                  <a:cubicBezTo>
                    <a:pt x="60" y="103"/>
                    <a:pt x="60" y="103"/>
                    <a:pt x="60" y="103"/>
                  </a:cubicBezTo>
                  <a:cubicBezTo>
                    <a:pt x="62" y="103"/>
                    <a:pt x="60" y="102"/>
                    <a:pt x="62" y="102"/>
                  </a:cubicBezTo>
                  <a:cubicBezTo>
                    <a:pt x="60" y="102"/>
                    <a:pt x="63" y="102"/>
                    <a:pt x="62" y="99"/>
                  </a:cubicBezTo>
                  <a:cubicBezTo>
                    <a:pt x="60" y="99"/>
                    <a:pt x="60" y="99"/>
                    <a:pt x="60" y="99"/>
                  </a:cubicBezTo>
                  <a:cubicBezTo>
                    <a:pt x="62" y="99"/>
                    <a:pt x="62" y="99"/>
                    <a:pt x="62" y="99"/>
                  </a:cubicBezTo>
                  <a:cubicBezTo>
                    <a:pt x="62" y="99"/>
                    <a:pt x="62" y="99"/>
                    <a:pt x="62" y="99"/>
                  </a:cubicBezTo>
                  <a:cubicBezTo>
                    <a:pt x="63" y="99"/>
                    <a:pt x="62" y="98"/>
                    <a:pt x="63" y="99"/>
                  </a:cubicBezTo>
                  <a:cubicBezTo>
                    <a:pt x="63" y="98"/>
                    <a:pt x="66" y="97"/>
                    <a:pt x="63" y="97"/>
                  </a:cubicBezTo>
                  <a:cubicBezTo>
                    <a:pt x="66" y="97"/>
                    <a:pt x="66" y="95"/>
                    <a:pt x="66" y="95"/>
                  </a:cubicBezTo>
                  <a:cubicBezTo>
                    <a:pt x="66" y="95"/>
                    <a:pt x="66" y="95"/>
                    <a:pt x="66" y="95"/>
                  </a:cubicBezTo>
                  <a:cubicBezTo>
                    <a:pt x="66" y="94"/>
                    <a:pt x="66" y="95"/>
                    <a:pt x="66" y="94"/>
                  </a:cubicBezTo>
                  <a:cubicBezTo>
                    <a:pt x="66" y="94"/>
                    <a:pt x="66" y="94"/>
                    <a:pt x="66" y="93"/>
                  </a:cubicBezTo>
                  <a:cubicBezTo>
                    <a:pt x="67" y="93"/>
                    <a:pt x="67" y="93"/>
                    <a:pt x="67" y="93"/>
                  </a:cubicBezTo>
                  <a:cubicBezTo>
                    <a:pt x="67" y="93"/>
                    <a:pt x="70" y="93"/>
                    <a:pt x="68" y="91"/>
                  </a:cubicBezTo>
                  <a:cubicBezTo>
                    <a:pt x="67" y="91"/>
                    <a:pt x="67" y="91"/>
                    <a:pt x="67" y="91"/>
                  </a:cubicBezTo>
                  <a:cubicBezTo>
                    <a:pt x="66" y="90"/>
                    <a:pt x="68" y="90"/>
                    <a:pt x="68" y="90"/>
                  </a:cubicBezTo>
                  <a:cubicBezTo>
                    <a:pt x="70" y="90"/>
                    <a:pt x="70" y="90"/>
                    <a:pt x="70" y="90"/>
                  </a:cubicBezTo>
                  <a:cubicBezTo>
                    <a:pt x="68" y="90"/>
                    <a:pt x="71" y="90"/>
                    <a:pt x="70" y="89"/>
                  </a:cubicBezTo>
                  <a:cubicBezTo>
                    <a:pt x="70" y="89"/>
                    <a:pt x="70" y="86"/>
                    <a:pt x="71" y="89"/>
                  </a:cubicBezTo>
                  <a:cubicBezTo>
                    <a:pt x="71" y="86"/>
                    <a:pt x="72" y="85"/>
                    <a:pt x="71" y="84"/>
                  </a:cubicBezTo>
                  <a:cubicBezTo>
                    <a:pt x="71" y="84"/>
                    <a:pt x="72" y="82"/>
                    <a:pt x="72" y="84"/>
                  </a:cubicBezTo>
                  <a:cubicBezTo>
                    <a:pt x="72" y="84"/>
                    <a:pt x="71" y="84"/>
                    <a:pt x="72" y="84"/>
                  </a:cubicBezTo>
                  <a:cubicBezTo>
                    <a:pt x="72" y="84"/>
                    <a:pt x="72" y="84"/>
                    <a:pt x="72" y="84"/>
                  </a:cubicBezTo>
                  <a:cubicBezTo>
                    <a:pt x="72" y="84"/>
                    <a:pt x="72" y="82"/>
                    <a:pt x="71" y="82"/>
                  </a:cubicBezTo>
                  <a:cubicBezTo>
                    <a:pt x="71" y="81"/>
                    <a:pt x="74" y="82"/>
                    <a:pt x="74" y="81"/>
                  </a:cubicBezTo>
                  <a:cubicBezTo>
                    <a:pt x="74" y="81"/>
                    <a:pt x="74" y="81"/>
                    <a:pt x="74" y="81"/>
                  </a:cubicBezTo>
                  <a:cubicBezTo>
                    <a:pt x="75" y="81"/>
                    <a:pt x="75" y="81"/>
                    <a:pt x="75" y="81"/>
                  </a:cubicBezTo>
                  <a:cubicBezTo>
                    <a:pt x="75" y="80"/>
                    <a:pt x="74" y="80"/>
                    <a:pt x="74" y="80"/>
                  </a:cubicBezTo>
                  <a:cubicBezTo>
                    <a:pt x="74" y="80"/>
                    <a:pt x="74" y="78"/>
                    <a:pt x="75" y="78"/>
                  </a:cubicBezTo>
                  <a:cubicBezTo>
                    <a:pt x="74" y="78"/>
                    <a:pt x="74" y="78"/>
                    <a:pt x="74" y="78"/>
                  </a:cubicBezTo>
                  <a:cubicBezTo>
                    <a:pt x="74" y="78"/>
                    <a:pt x="74" y="78"/>
                    <a:pt x="75" y="78"/>
                  </a:cubicBezTo>
                  <a:cubicBezTo>
                    <a:pt x="74" y="78"/>
                    <a:pt x="74" y="78"/>
                    <a:pt x="74" y="78"/>
                  </a:cubicBezTo>
                  <a:cubicBezTo>
                    <a:pt x="74" y="77"/>
                    <a:pt x="75" y="77"/>
                    <a:pt x="75" y="77"/>
                  </a:cubicBezTo>
                  <a:cubicBezTo>
                    <a:pt x="75" y="78"/>
                    <a:pt x="75" y="78"/>
                    <a:pt x="75" y="78"/>
                  </a:cubicBezTo>
                  <a:cubicBezTo>
                    <a:pt x="75" y="78"/>
                    <a:pt x="75" y="78"/>
                    <a:pt x="76" y="78"/>
                  </a:cubicBezTo>
                  <a:cubicBezTo>
                    <a:pt x="75" y="77"/>
                    <a:pt x="76" y="77"/>
                    <a:pt x="76" y="77"/>
                  </a:cubicBezTo>
                  <a:cubicBezTo>
                    <a:pt x="76" y="77"/>
                    <a:pt x="76" y="77"/>
                    <a:pt x="76" y="77"/>
                  </a:cubicBezTo>
                  <a:cubicBezTo>
                    <a:pt x="76" y="77"/>
                    <a:pt x="79" y="76"/>
                    <a:pt x="76" y="76"/>
                  </a:cubicBezTo>
                  <a:cubicBezTo>
                    <a:pt x="76" y="77"/>
                    <a:pt x="76" y="77"/>
                    <a:pt x="76" y="77"/>
                  </a:cubicBezTo>
                  <a:cubicBezTo>
                    <a:pt x="76" y="76"/>
                    <a:pt x="75" y="76"/>
                    <a:pt x="76" y="76"/>
                  </a:cubicBezTo>
                  <a:cubicBezTo>
                    <a:pt x="76" y="76"/>
                    <a:pt x="79" y="77"/>
                    <a:pt x="79" y="76"/>
                  </a:cubicBezTo>
                  <a:cubicBezTo>
                    <a:pt x="76" y="76"/>
                    <a:pt x="76" y="76"/>
                    <a:pt x="76" y="76"/>
                  </a:cubicBezTo>
                  <a:cubicBezTo>
                    <a:pt x="76" y="74"/>
                    <a:pt x="76" y="74"/>
                    <a:pt x="76" y="74"/>
                  </a:cubicBezTo>
                  <a:cubicBezTo>
                    <a:pt x="79" y="76"/>
                    <a:pt x="79" y="76"/>
                    <a:pt x="79" y="76"/>
                  </a:cubicBezTo>
                  <a:cubicBezTo>
                    <a:pt x="79" y="74"/>
                    <a:pt x="76" y="74"/>
                    <a:pt x="76" y="74"/>
                  </a:cubicBezTo>
                  <a:cubicBezTo>
                    <a:pt x="79" y="76"/>
                    <a:pt x="79" y="74"/>
                    <a:pt x="80" y="74"/>
                  </a:cubicBezTo>
                  <a:cubicBezTo>
                    <a:pt x="80" y="72"/>
                    <a:pt x="80" y="72"/>
                    <a:pt x="80" y="72"/>
                  </a:cubicBezTo>
                  <a:cubicBezTo>
                    <a:pt x="80" y="72"/>
                    <a:pt x="80" y="72"/>
                    <a:pt x="80" y="72"/>
                  </a:cubicBezTo>
                  <a:cubicBezTo>
                    <a:pt x="79" y="72"/>
                    <a:pt x="80" y="70"/>
                    <a:pt x="80" y="70"/>
                  </a:cubicBezTo>
                  <a:cubicBezTo>
                    <a:pt x="80" y="70"/>
                    <a:pt x="80" y="70"/>
                    <a:pt x="80" y="70"/>
                  </a:cubicBezTo>
                  <a:cubicBezTo>
                    <a:pt x="80" y="70"/>
                    <a:pt x="80" y="70"/>
                    <a:pt x="81" y="70"/>
                  </a:cubicBezTo>
                  <a:cubicBezTo>
                    <a:pt x="81" y="69"/>
                    <a:pt x="79" y="69"/>
                    <a:pt x="80" y="69"/>
                  </a:cubicBezTo>
                  <a:cubicBezTo>
                    <a:pt x="80" y="68"/>
                    <a:pt x="81" y="69"/>
                    <a:pt x="81" y="69"/>
                  </a:cubicBezTo>
                  <a:cubicBezTo>
                    <a:pt x="81" y="68"/>
                    <a:pt x="84" y="68"/>
                    <a:pt x="83" y="67"/>
                  </a:cubicBezTo>
                  <a:cubicBezTo>
                    <a:pt x="84" y="67"/>
                    <a:pt x="84" y="67"/>
                    <a:pt x="84" y="67"/>
                  </a:cubicBezTo>
                  <a:cubicBezTo>
                    <a:pt x="84" y="65"/>
                    <a:pt x="87" y="64"/>
                    <a:pt x="85" y="63"/>
                  </a:cubicBezTo>
                  <a:cubicBezTo>
                    <a:pt x="85" y="63"/>
                    <a:pt x="85" y="61"/>
                    <a:pt x="84" y="61"/>
                  </a:cubicBezTo>
                  <a:cubicBezTo>
                    <a:pt x="85" y="61"/>
                    <a:pt x="84" y="61"/>
                    <a:pt x="85" y="61"/>
                  </a:cubicBezTo>
                  <a:cubicBezTo>
                    <a:pt x="85" y="61"/>
                    <a:pt x="85" y="61"/>
                    <a:pt x="85" y="63"/>
                  </a:cubicBezTo>
                  <a:cubicBezTo>
                    <a:pt x="87" y="61"/>
                    <a:pt x="88" y="61"/>
                    <a:pt x="87" y="59"/>
                  </a:cubicBezTo>
                  <a:cubicBezTo>
                    <a:pt x="88" y="59"/>
                    <a:pt x="88" y="59"/>
                    <a:pt x="88" y="59"/>
                  </a:cubicBezTo>
                  <a:cubicBezTo>
                    <a:pt x="87" y="59"/>
                    <a:pt x="87" y="57"/>
                    <a:pt x="88" y="57"/>
                  </a:cubicBezTo>
                  <a:cubicBezTo>
                    <a:pt x="88" y="57"/>
                    <a:pt x="88" y="57"/>
                    <a:pt x="88" y="57"/>
                  </a:cubicBezTo>
                  <a:cubicBezTo>
                    <a:pt x="88" y="57"/>
                    <a:pt x="88" y="57"/>
                    <a:pt x="88" y="57"/>
                  </a:cubicBezTo>
                  <a:cubicBezTo>
                    <a:pt x="89" y="57"/>
                    <a:pt x="89" y="57"/>
                    <a:pt x="89" y="57"/>
                  </a:cubicBezTo>
                  <a:cubicBezTo>
                    <a:pt x="88" y="57"/>
                    <a:pt x="88" y="56"/>
                    <a:pt x="88" y="56"/>
                  </a:cubicBezTo>
                  <a:cubicBezTo>
                    <a:pt x="89" y="56"/>
                    <a:pt x="92" y="56"/>
                    <a:pt x="89" y="56"/>
                  </a:cubicBezTo>
                  <a:cubicBezTo>
                    <a:pt x="89" y="55"/>
                    <a:pt x="89" y="55"/>
                    <a:pt x="89" y="55"/>
                  </a:cubicBezTo>
                  <a:cubicBezTo>
                    <a:pt x="92" y="55"/>
                    <a:pt x="92" y="55"/>
                    <a:pt x="92" y="55"/>
                  </a:cubicBezTo>
                  <a:cubicBezTo>
                    <a:pt x="92" y="54"/>
                    <a:pt x="92" y="54"/>
                    <a:pt x="92" y="52"/>
                  </a:cubicBezTo>
                  <a:cubicBezTo>
                    <a:pt x="93" y="52"/>
                    <a:pt x="94" y="50"/>
                    <a:pt x="96" y="48"/>
                  </a:cubicBezTo>
                  <a:cubicBezTo>
                    <a:pt x="96" y="48"/>
                    <a:pt x="96" y="48"/>
                    <a:pt x="96" y="48"/>
                  </a:cubicBezTo>
                  <a:cubicBezTo>
                    <a:pt x="96" y="48"/>
                    <a:pt x="96" y="48"/>
                    <a:pt x="96" y="48"/>
                  </a:cubicBezTo>
                  <a:cubicBezTo>
                    <a:pt x="96" y="48"/>
                    <a:pt x="96" y="47"/>
                    <a:pt x="94" y="47"/>
                  </a:cubicBezTo>
                  <a:cubicBezTo>
                    <a:pt x="96" y="47"/>
                    <a:pt x="96" y="47"/>
                    <a:pt x="96" y="47"/>
                  </a:cubicBezTo>
                  <a:cubicBezTo>
                    <a:pt x="97" y="47"/>
                    <a:pt x="96" y="47"/>
                    <a:pt x="97" y="47"/>
                  </a:cubicBezTo>
                  <a:cubicBezTo>
                    <a:pt x="97" y="44"/>
                    <a:pt x="97" y="44"/>
                    <a:pt x="97" y="44"/>
                  </a:cubicBezTo>
                  <a:cubicBezTo>
                    <a:pt x="97" y="44"/>
                    <a:pt x="97" y="44"/>
                    <a:pt x="96" y="44"/>
                  </a:cubicBezTo>
                  <a:cubicBezTo>
                    <a:pt x="97" y="44"/>
                    <a:pt x="97" y="44"/>
                    <a:pt x="97" y="44"/>
                  </a:cubicBezTo>
                  <a:cubicBezTo>
                    <a:pt x="96" y="43"/>
                    <a:pt x="94" y="44"/>
                    <a:pt x="93" y="43"/>
                  </a:cubicBezTo>
                  <a:cubicBezTo>
                    <a:pt x="94" y="43"/>
                    <a:pt x="94" y="43"/>
                    <a:pt x="94" y="43"/>
                  </a:cubicBezTo>
                  <a:cubicBezTo>
                    <a:pt x="93" y="42"/>
                    <a:pt x="93" y="43"/>
                    <a:pt x="93" y="42"/>
                  </a:cubicBezTo>
                  <a:cubicBezTo>
                    <a:pt x="93" y="42"/>
                    <a:pt x="94" y="42"/>
                    <a:pt x="94" y="43"/>
                  </a:cubicBezTo>
                  <a:cubicBezTo>
                    <a:pt x="96" y="42"/>
                    <a:pt x="97" y="43"/>
                    <a:pt x="97" y="43"/>
                  </a:cubicBezTo>
                  <a:cubicBezTo>
                    <a:pt x="97" y="42"/>
                    <a:pt x="97" y="43"/>
                    <a:pt x="96" y="43"/>
                  </a:cubicBezTo>
                  <a:cubicBezTo>
                    <a:pt x="96" y="42"/>
                    <a:pt x="97" y="42"/>
                    <a:pt x="97" y="42"/>
                  </a:cubicBezTo>
                  <a:cubicBezTo>
                    <a:pt x="97" y="42"/>
                    <a:pt x="98" y="43"/>
                    <a:pt x="98" y="42"/>
                  </a:cubicBezTo>
                  <a:cubicBezTo>
                    <a:pt x="98" y="42"/>
                    <a:pt x="97" y="42"/>
                    <a:pt x="98" y="42"/>
                  </a:cubicBezTo>
                  <a:cubicBezTo>
                    <a:pt x="100" y="42"/>
                    <a:pt x="100" y="42"/>
                    <a:pt x="100" y="42"/>
                  </a:cubicBezTo>
                  <a:cubicBezTo>
                    <a:pt x="100" y="42"/>
                    <a:pt x="100" y="42"/>
                    <a:pt x="100" y="42"/>
                  </a:cubicBezTo>
                  <a:cubicBezTo>
                    <a:pt x="100" y="41"/>
                    <a:pt x="98" y="41"/>
                    <a:pt x="98" y="41"/>
                  </a:cubicBezTo>
                  <a:cubicBezTo>
                    <a:pt x="98" y="41"/>
                    <a:pt x="100" y="39"/>
                    <a:pt x="101" y="41"/>
                  </a:cubicBezTo>
                  <a:cubicBezTo>
                    <a:pt x="100" y="41"/>
                    <a:pt x="100" y="41"/>
                    <a:pt x="100" y="41"/>
                  </a:cubicBezTo>
                  <a:cubicBezTo>
                    <a:pt x="100" y="39"/>
                    <a:pt x="101" y="39"/>
                    <a:pt x="100" y="39"/>
                  </a:cubicBezTo>
                  <a:cubicBezTo>
                    <a:pt x="101" y="39"/>
                    <a:pt x="101" y="39"/>
                    <a:pt x="101" y="39"/>
                  </a:cubicBezTo>
                  <a:cubicBezTo>
                    <a:pt x="101" y="39"/>
                    <a:pt x="101" y="39"/>
                    <a:pt x="100" y="38"/>
                  </a:cubicBezTo>
                  <a:cubicBezTo>
                    <a:pt x="100" y="38"/>
                    <a:pt x="102" y="38"/>
                    <a:pt x="101" y="37"/>
                  </a:cubicBezTo>
                  <a:cubicBezTo>
                    <a:pt x="101" y="37"/>
                    <a:pt x="101" y="37"/>
                    <a:pt x="102" y="37"/>
                  </a:cubicBezTo>
                  <a:cubicBezTo>
                    <a:pt x="102" y="38"/>
                    <a:pt x="101" y="38"/>
                    <a:pt x="102" y="38"/>
                  </a:cubicBezTo>
                  <a:cubicBezTo>
                    <a:pt x="101" y="38"/>
                    <a:pt x="102" y="38"/>
                    <a:pt x="102" y="38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7"/>
                    <a:pt x="102" y="37"/>
                    <a:pt x="105" y="37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5" y="37"/>
                    <a:pt x="105" y="37"/>
                    <a:pt x="105" y="37"/>
                  </a:cubicBezTo>
                  <a:cubicBezTo>
                    <a:pt x="102" y="35"/>
                    <a:pt x="102" y="35"/>
                    <a:pt x="102" y="35"/>
                  </a:cubicBezTo>
                  <a:cubicBezTo>
                    <a:pt x="102" y="35"/>
                    <a:pt x="102" y="35"/>
                    <a:pt x="102" y="35"/>
                  </a:cubicBezTo>
                  <a:cubicBezTo>
                    <a:pt x="102" y="35"/>
                    <a:pt x="102" y="35"/>
                    <a:pt x="102" y="34"/>
                  </a:cubicBezTo>
                  <a:cubicBezTo>
                    <a:pt x="105" y="35"/>
                    <a:pt x="105" y="35"/>
                    <a:pt x="105" y="35"/>
                  </a:cubicBezTo>
                  <a:cubicBezTo>
                    <a:pt x="106" y="35"/>
                    <a:pt x="105" y="34"/>
                    <a:pt x="106" y="34"/>
                  </a:cubicBezTo>
                  <a:cubicBezTo>
                    <a:pt x="105" y="35"/>
                    <a:pt x="105" y="35"/>
                    <a:pt x="105" y="35"/>
                  </a:cubicBezTo>
                  <a:cubicBezTo>
                    <a:pt x="105" y="34"/>
                    <a:pt x="102" y="34"/>
                    <a:pt x="102" y="31"/>
                  </a:cubicBezTo>
                  <a:cubicBezTo>
                    <a:pt x="105" y="31"/>
                    <a:pt x="106" y="31"/>
                    <a:pt x="106" y="34"/>
                  </a:cubicBezTo>
                  <a:cubicBezTo>
                    <a:pt x="106" y="34"/>
                    <a:pt x="106" y="31"/>
                    <a:pt x="105" y="31"/>
                  </a:cubicBezTo>
                  <a:cubicBezTo>
                    <a:pt x="106" y="31"/>
                    <a:pt x="106" y="34"/>
                    <a:pt x="106" y="31"/>
                  </a:cubicBezTo>
                  <a:cubicBezTo>
                    <a:pt x="106" y="30"/>
                    <a:pt x="106" y="30"/>
                    <a:pt x="106" y="30"/>
                  </a:cubicBezTo>
                  <a:cubicBezTo>
                    <a:pt x="105" y="30"/>
                    <a:pt x="105" y="30"/>
                    <a:pt x="105" y="30"/>
                  </a:cubicBezTo>
                  <a:cubicBezTo>
                    <a:pt x="105" y="29"/>
                    <a:pt x="105" y="29"/>
                    <a:pt x="105" y="29"/>
                  </a:cubicBezTo>
                  <a:cubicBezTo>
                    <a:pt x="102" y="29"/>
                    <a:pt x="102" y="29"/>
                    <a:pt x="102" y="29"/>
                  </a:cubicBezTo>
                  <a:cubicBezTo>
                    <a:pt x="102" y="29"/>
                    <a:pt x="102" y="29"/>
                    <a:pt x="102" y="28"/>
                  </a:cubicBezTo>
                  <a:cubicBezTo>
                    <a:pt x="105" y="30"/>
                    <a:pt x="106" y="29"/>
                    <a:pt x="107" y="29"/>
                  </a:cubicBezTo>
                  <a:cubicBezTo>
                    <a:pt x="107" y="29"/>
                    <a:pt x="105" y="28"/>
                    <a:pt x="107" y="28"/>
                  </a:cubicBezTo>
                  <a:cubicBezTo>
                    <a:pt x="107" y="28"/>
                    <a:pt x="109" y="28"/>
                    <a:pt x="107" y="28"/>
                  </a:cubicBezTo>
                  <a:cubicBezTo>
                    <a:pt x="107" y="28"/>
                    <a:pt x="109" y="29"/>
                    <a:pt x="109" y="28"/>
                  </a:cubicBezTo>
                  <a:cubicBezTo>
                    <a:pt x="109" y="28"/>
                    <a:pt x="109" y="26"/>
                    <a:pt x="107" y="26"/>
                  </a:cubicBezTo>
                  <a:cubicBezTo>
                    <a:pt x="107" y="28"/>
                    <a:pt x="107" y="28"/>
                    <a:pt x="107" y="28"/>
                  </a:cubicBezTo>
                  <a:cubicBezTo>
                    <a:pt x="106" y="26"/>
                    <a:pt x="106" y="26"/>
                    <a:pt x="106" y="26"/>
                  </a:cubicBezTo>
                  <a:cubicBezTo>
                    <a:pt x="106" y="25"/>
                    <a:pt x="106" y="25"/>
                    <a:pt x="107" y="25"/>
                  </a:cubicBezTo>
                  <a:cubicBezTo>
                    <a:pt x="107" y="26"/>
                    <a:pt x="107" y="26"/>
                    <a:pt x="107" y="26"/>
                  </a:cubicBezTo>
                  <a:cubicBezTo>
                    <a:pt x="109" y="26"/>
                    <a:pt x="107" y="25"/>
                    <a:pt x="109" y="25"/>
                  </a:cubicBezTo>
                  <a:cubicBezTo>
                    <a:pt x="109" y="26"/>
                    <a:pt x="109" y="26"/>
                    <a:pt x="110" y="26"/>
                  </a:cubicBezTo>
                  <a:cubicBezTo>
                    <a:pt x="110" y="26"/>
                    <a:pt x="110" y="26"/>
                    <a:pt x="110" y="26"/>
                  </a:cubicBezTo>
                  <a:cubicBezTo>
                    <a:pt x="110" y="26"/>
                    <a:pt x="110" y="26"/>
                    <a:pt x="110" y="26"/>
                  </a:cubicBezTo>
                  <a:cubicBezTo>
                    <a:pt x="110" y="25"/>
                    <a:pt x="110" y="26"/>
                    <a:pt x="111" y="25"/>
                  </a:cubicBezTo>
                  <a:cubicBezTo>
                    <a:pt x="110" y="25"/>
                    <a:pt x="110" y="25"/>
                    <a:pt x="110" y="25"/>
                  </a:cubicBezTo>
                  <a:cubicBezTo>
                    <a:pt x="109" y="24"/>
                    <a:pt x="110" y="26"/>
                    <a:pt x="109" y="25"/>
                  </a:cubicBezTo>
                  <a:cubicBezTo>
                    <a:pt x="109" y="25"/>
                    <a:pt x="110" y="25"/>
                    <a:pt x="110" y="24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09" y="24"/>
                    <a:pt x="107" y="22"/>
                    <a:pt x="109" y="22"/>
                  </a:cubicBezTo>
                  <a:cubicBezTo>
                    <a:pt x="110" y="22"/>
                    <a:pt x="110" y="22"/>
                    <a:pt x="110" y="24"/>
                  </a:cubicBezTo>
                  <a:cubicBezTo>
                    <a:pt x="110" y="22"/>
                    <a:pt x="111" y="22"/>
                    <a:pt x="111" y="22"/>
                  </a:cubicBezTo>
                  <a:cubicBezTo>
                    <a:pt x="110" y="21"/>
                    <a:pt x="113" y="21"/>
                    <a:pt x="111" y="21"/>
                  </a:cubicBezTo>
                  <a:cubicBezTo>
                    <a:pt x="110" y="22"/>
                    <a:pt x="110" y="22"/>
                    <a:pt x="110" y="22"/>
                  </a:cubicBezTo>
                  <a:cubicBezTo>
                    <a:pt x="109" y="21"/>
                    <a:pt x="109" y="24"/>
                    <a:pt x="107" y="22"/>
                  </a:cubicBezTo>
                  <a:cubicBezTo>
                    <a:pt x="109" y="22"/>
                    <a:pt x="107" y="21"/>
                    <a:pt x="106" y="21"/>
                  </a:cubicBezTo>
                  <a:cubicBezTo>
                    <a:pt x="107" y="21"/>
                    <a:pt x="107" y="21"/>
                    <a:pt x="107" y="21"/>
                  </a:cubicBezTo>
                  <a:cubicBezTo>
                    <a:pt x="107" y="21"/>
                    <a:pt x="107" y="21"/>
                    <a:pt x="109" y="21"/>
                  </a:cubicBezTo>
                  <a:cubicBezTo>
                    <a:pt x="110" y="20"/>
                    <a:pt x="110" y="20"/>
                    <a:pt x="110" y="20"/>
                  </a:cubicBezTo>
                  <a:cubicBezTo>
                    <a:pt x="110" y="20"/>
                    <a:pt x="110" y="20"/>
                    <a:pt x="109" y="20"/>
                  </a:cubicBezTo>
                  <a:cubicBezTo>
                    <a:pt x="110" y="17"/>
                    <a:pt x="110" y="17"/>
                    <a:pt x="111" y="16"/>
                  </a:cubicBezTo>
                  <a:cubicBezTo>
                    <a:pt x="111" y="17"/>
                    <a:pt x="111" y="15"/>
                    <a:pt x="113" y="16"/>
                  </a:cubicBezTo>
                  <a:cubicBezTo>
                    <a:pt x="113" y="16"/>
                    <a:pt x="113" y="17"/>
                    <a:pt x="114" y="17"/>
                  </a:cubicBezTo>
                  <a:cubicBezTo>
                    <a:pt x="113" y="17"/>
                    <a:pt x="113" y="17"/>
                    <a:pt x="113" y="17"/>
                  </a:cubicBezTo>
                  <a:cubicBezTo>
                    <a:pt x="114" y="17"/>
                    <a:pt x="113" y="16"/>
                    <a:pt x="113" y="16"/>
                  </a:cubicBezTo>
                  <a:cubicBezTo>
                    <a:pt x="113" y="17"/>
                    <a:pt x="111" y="16"/>
                    <a:pt x="111" y="15"/>
                  </a:cubicBezTo>
                  <a:cubicBezTo>
                    <a:pt x="110" y="15"/>
                    <a:pt x="110" y="15"/>
                    <a:pt x="110" y="15"/>
                  </a:cubicBezTo>
                  <a:cubicBezTo>
                    <a:pt x="111" y="13"/>
                    <a:pt x="113" y="13"/>
                    <a:pt x="113" y="13"/>
                  </a:cubicBezTo>
                  <a:cubicBezTo>
                    <a:pt x="113" y="12"/>
                    <a:pt x="114" y="11"/>
                    <a:pt x="114" y="9"/>
                  </a:cubicBezTo>
                  <a:cubicBezTo>
                    <a:pt x="114" y="9"/>
                    <a:pt x="113" y="9"/>
                    <a:pt x="113" y="8"/>
                  </a:cubicBezTo>
                  <a:cubicBezTo>
                    <a:pt x="114" y="8"/>
                    <a:pt x="114" y="9"/>
                    <a:pt x="114" y="8"/>
                  </a:cubicBezTo>
                  <a:cubicBezTo>
                    <a:pt x="114" y="8"/>
                    <a:pt x="114" y="8"/>
                    <a:pt x="114" y="8"/>
                  </a:cubicBezTo>
                  <a:cubicBezTo>
                    <a:pt x="114" y="8"/>
                    <a:pt x="114" y="7"/>
                    <a:pt x="115" y="7"/>
                  </a:cubicBezTo>
                  <a:cubicBezTo>
                    <a:pt x="114" y="7"/>
                    <a:pt x="114" y="7"/>
                    <a:pt x="114" y="7"/>
                  </a:cubicBezTo>
                  <a:cubicBezTo>
                    <a:pt x="114" y="7"/>
                    <a:pt x="114" y="7"/>
                    <a:pt x="115" y="7"/>
                  </a:cubicBezTo>
                  <a:cubicBezTo>
                    <a:pt x="114" y="7"/>
                    <a:pt x="114" y="7"/>
                    <a:pt x="114" y="7"/>
                  </a:cubicBezTo>
                  <a:cubicBezTo>
                    <a:pt x="114" y="4"/>
                    <a:pt x="114" y="4"/>
                    <a:pt x="115" y="4"/>
                  </a:cubicBezTo>
                  <a:cubicBezTo>
                    <a:pt x="115" y="4"/>
                    <a:pt x="115" y="4"/>
                    <a:pt x="115" y="4"/>
                  </a:cubicBezTo>
                  <a:cubicBezTo>
                    <a:pt x="117" y="4"/>
                    <a:pt x="115" y="3"/>
                    <a:pt x="117" y="3"/>
                  </a:cubicBezTo>
                  <a:cubicBezTo>
                    <a:pt x="115" y="1"/>
                    <a:pt x="115" y="1"/>
                    <a:pt x="115" y="1"/>
                  </a:cubicBezTo>
                  <a:cubicBezTo>
                    <a:pt x="117" y="1"/>
                    <a:pt x="117" y="1"/>
                    <a:pt x="117" y="1"/>
                  </a:cubicBezTo>
                  <a:cubicBezTo>
                    <a:pt x="115" y="1"/>
                    <a:pt x="115" y="0"/>
                    <a:pt x="117" y="0"/>
                  </a:cubicBezTo>
                  <a:cubicBezTo>
                    <a:pt x="114" y="1"/>
                    <a:pt x="114" y="1"/>
                    <a:pt x="114" y="1"/>
                  </a:cubicBezTo>
                  <a:cubicBezTo>
                    <a:pt x="115" y="1"/>
                    <a:pt x="115" y="1"/>
                    <a:pt x="115" y="1"/>
                  </a:cubicBezTo>
                  <a:cubicBezTo>
                    <a:pt x="117" y="3"/>
                    <a:pt x="115" y="3"/>
                    <a:pt x="115" y="3"/>
                  </a:cubicBezTo>
                  <a:cubicBezTo>
                    <a:pt x="115" y="3"/>
                    <a:pt x="115" y="3"/>
                    <a:pt x="115" y="3"/>
                  </a:cubicBezTo>
                  <a:cubicBezTo>
                    <a:pt x="114" y="1"/>
                    <a:pt x="114" y="3"/>
                    <a:pt x="114" y="1"/>
                  </a:cubicBezTo>
                  <a:cubicBezTo>
                    <a:pt x="114" y="1"/>
                    <a:pt x="114" y="1"/>
                    <a:pt x="114" y="1"/>
                  </a:cubicBezTo>
                  <a:cubicBezTo>
                    <a:pt x="114" y="1"/>
                    <a:pt x="113" y="1"/>
                    <a:pt x="113" y="3"/>
                  </a:cubicBezTo>
                  <a:cubicBezTo>
                    <a:pt x="114" y="3"/>
                    <a:pt x="113" y="3"/>
                    <a:pt x="114" y="3"/>
                  </a:cubicBezTo>
                  <a:cubicBezTo>
                    <a:pt x="113" y="3"/>
                    <a:pt x="113" y="3"/>
                    <a:pt x="113" y="4"/>
                  </a:cubicBezTo>
                  <a:cubicBezTo>
                    <a:pt x="113" y="4"/>
                    <a:pt x="111" y="4"/>
                    <a:pt x="111" y="7"/>
                  </a:cubicBezTo>
                  <a:cubicBezTo>
                    <a:pt x="113" y="7"/>
                    <a:pt x="113" y="7"/>
                    <a:pt x="113" y="7"/>
                  </a:cubicBezTo>
                  <a:cubicBezTo>
                    <a:pt x="113" y="7"/>
                    <a:pt x="113" y="7"/>
                    <a:pt x="113" y="8"/>
                  </a:cubicBezTo>
                  <a:cubicBezTo>
                    <a:pt x="113" y="8"/>
                    <a:pt x="111" y="7"/>
                    <a:pt x="110" y="8"/>
                  </a:cubicBezTo>
                  <a:cubicBezTo>
                    <a:pt x="111" y="8"/>
                    <a:pt x="111" y="8"/>
                    <a:pt x="111" y="8"/>
                  </a:cubicBezTo>
                  <a:cubicBezTo>
                    <a:pt x="110" y="8"/>
                    <a:pt x="110" y="8"/>
                    <a:pt x="110" y="8"/>
                  </a:cubicBezTo>
                  <a:cubicBezTo>
                    <a:pt x="109" y="9"/>
                    <a:pt x="109" y="11"/>
                    <a:pt x="107" y="12"/>
                  </a:cubicBezTo>
                  <a:cubicBezTo>
                    <a:pt x="109" y="12"/>
                    <a:pt x="109" y="12"/>
                    <a:pt x="109" y="12"/>
                  </a:cubicBezTo>
                  <a:cubicBezTo>
                    <a:pt x="107" y="12"/>
                    <a:pt x="107" y="13"/>
                    <a:pt x="106" y="13"/>
                  </a:cubicBezTo>
                  <a:cubicBezTo>
                    <a:pt x="106" y="15"/>
                    <a:pt x="105" y="16"/>
                    <a:pt x="105" y="17"/>
                  </a:cubicBezTo>
                  <a:cubicBezTo>
                    <a:pt x="102" y="20"/>
                    <a:pt x="101" y="21"/>
                    <a:pt x="100" y="24"/>
                  </a:cubicBezTo>
                  <a:cubicBezTo>
                    <a:pt x="101" y="24"/>
                    <a:pt x="101" y="24"/>
                    <a:pt x="101" y="24"/>
                  </a:cubicBezTo>
                  <a:cubicBezTo>
                    <a:pt x="100" y="24"/>
                    <a:pt x="101" y="24"/>
                    <a:pt x="101" y="25"/>
                  </a:cubicBezTo>
                  <a:cubicBezTo>
                    <a:pt x="101" y="24"/>
                    <a:pt x="100" y="25"/>
                    <a:pt x="100" y="24"/>
                  </a:cubicBezTo>
                  <a:cubicBezTo>
                    <a:pt x="100" y="25"/>
                    <a:pt x="98" y="26"/>
                    <a:pt x="97" y="26"/>
                  </a:cubicBezTo>
                  <a:cubicBezTo>
                    <a:pt x="97" y="28"/>
                    <a:pt x="97" y="28"/>
                    <a:pt x="97" y="28"/>
                  </a:cubicBezTo>
                  <a:cubicBezTo>
                    <a:pt x="96" y="28"/>
                    <a:pt x="96" y="29"/>
                    <a:pt x="96" y="30"/>
                  </a:cubicBezTo>
                  <a:cubicBezTo>
                    <a:pt x="96" y="30"/>
                    <a:pt x="97" y="30"/>
                    <a:pt x="96" y="30"/>
                  </a:cubicBezTo>
                  <a:cubicBezTo>
                    <a:pt x="94" y="31"/>
                    <a:pt x="94" y="31"/>
                    <a:pt x="94" y="31"/>
                  </a:cubicBezTo>
                  <a:cubicBezTo>
                    <a:pt x="93" y="34"/>
                    <a:pt x="93" y="34"/>
                    <a:pt x="93" y="35"/>
                  </a:cubicBezTo>
                  <a:cubicBezTo>
                    <a:pt x="89" y="37"/>
                    <a:pt x="89" y="39"/>
                    <a:pt x="87" y="41"/>
                  </a:cubicBezTo>
                  <a:cubicBezTo>
                    <a:pt x="88" y="42"/>
                    <a:pt x="88" y="42"/>
                    <a:pt x="88" y="42"/>
                  </a:cubicBezTo>
                  <a:cubicBezTo>
                    <a:pt x="85" y="43"/>
                    <a:pt x="84" y="48"/>
                    <a:pt x="83" y="50"/>
                  </a:cubicBezTo>
                  <a:cubicBezTo>
                    <a:pt x="84" y="50"/>
                    <a:pt x="84" y="50"/>
                    <a:pt x="84" y="50"/>
                  </a:cubicBezTo>
                  <a:cubicBezTo>
                    <a:pt x="84" y="51"/>
                    <a:pt x="83" y="51"/>
                    <a:pt x="83" y="50"/>
                  </a:cubicBezTo>
                  <a:cubicBezTo>
                    <a:pt x="83" y="51"/>
                    <a:pt x="81" y="51"/>
                    <a:pt x="81" y="52"/>
                  </a:cubicBezTo>
                  <a:cubicBezTo>
                    <a:pt x="81" y="54"/>
                    <a:pt x="80" y="52"/>
                    <a:pt x="80" y="54"/>
                  </a:cubicBezTo>
                  <a:cubicBezTo>
                    <a:pt x="80" y="55"/>
                    <a:pt x="79" y="55"/>
                    <a:pt x="79" y="56"/>
                  </a:cubicBezTo>
                  <a:cubicBezTo>
                    <a:pt x="79" y="56"/>
                    <a:pt x="79" y="56"/>
                    <a:pt x="79" y="56"/>
                  </a:cubicBezTo>
                  <a:cubicBezTo>
                    <a:pt x="79" y="56"/>
                    <a:pt x="80" y="56"/>
                    <a:pt x="79" y="56"/>
                  </a:cubicBezTo>
                  <a:cubicBezTo>
                    <a:pt x="79" y="56"/>
                    <a:pt x="79" y="57"/>
                    <a:pt x="76" y="56"/>
                  </a:cubicBezTo>
                  <a:cubicBezTo>
                    <a:pt x="76" y="59"/>
                    <a:pt x="74" y="59"/>
                    <a:pt x="75" y="63"/>
                  </a:cubicBezTo>
                  <a:cubicBezTo>
                    <a:pt x="74" y="61"/>
                    <a:pt x="74" y="63"/>
                    <a:pt x="74" y="63"/>
                  </a:cubicBezTo>
                  <a:cubicBezTo>
                    <a:pt x="74" y="63"/>
                    <a:pt x="74" y="65"/>
                    <a:pt x="72" y="65"/>
                  </a:cubicBezTo>
                  <a:cubicBezTo>
                    <a:pt x="72" y="65"/>
                    <a:pt x="72" y="65"/>
                    <a:pt x="72" y="65"/>
                  </a:cubicBezTo>
                  <a:cubicBezTo>
                    <a:pt x="72" y="65"/>
                    <a:pt x="72" y="65"/>
                    <a:pt x="72" y="65"/>
                  </a:cubicBezTo>
                  <a:cubicBezTo>
                    <a:pt x="70" y="67"/>
                    <a:pt x="71" y="69"/>
                    <a:pt x="70" y="70"/>
                  </a:cubicBezTo>
                  <a:cubicBezTo>
                    <a:pt x="67" y="74"/>
                    <a:pt x="66" y="78"/>
                    <a:pt x="63" y="80"/>
                  </a:cubicBezTo>
                  <a:cubicBezTo>
                    <a:pt x="63" y="81"/>
                    <a:pt x="63" y="81"/>
                    <a:pt x="63" y="81"/>
                  </a:cubicBezTo>
                  <a:cubicBezTo>
                    <a:pt x="62" y="81"/>
                    <a:pt x="63" y="84"/>
                    <a:pt x="60" y="82"/>
                  </a:cubicBezTo>
                  <a:cubicBezTo>
                    <a:pt x="60" y="84"/>
                    <a:pt x="60" y="84"/>
                    <a:pt x="60" y="84"/>
                  </a:cubicBezTo>
                  <a:cubicBezTo>
                    <a:pt x="60" y="84"/>
                    <a:pt x="60" y="86"/>
                    <a:pt x="59" y="86"/>
                  </a:cubicBezTo>
                  <a:cubicBezTo>
                    <a:pt x="59" y="86"/>
                    <a:pt x="59" y="86"/>
                    <a:pt x="59" y="86"/>
                  </a:cubicBezTo>
                  <a:cubicBezTo>
                    <a:pt x="59" y="89"/>
                    <a:pt x="58" y="90"/>
                    <a:pt x="58" y="91"/>
                  </a:cubicBezTo>
                  <a:cubicBezTo>
                    <a:pt x="58" y="91"/>
                    <a:pt x="58" y="91"/>
                    <a:pt x="59" y="91"/>
                  </a:cubicBezTo>
                  <a:cubicBezTo>
                    <a:pt x="59" y="91"/>
                    <a:pt x="57" y="91"/>
                    <a:pt x="58" y="93"/>
                  </a:cubicBezTo>
                  <a:cubicBezTo>
                    <a:pt x="58" y="93"/>
                    <a:pt x="58" y="93"/>
                    <a:pt x="58" y="91"/>
                  </a:cubicBezTo>
                  <a:cubicBezTo>
                    <a:pt x="57" y="95"/>
                    <a:pt x="54" y="97"/>
                    <a:pt x="53" y="99"/>
                  </a:cubicBezTo>
                  <a:cubicBezTo>
                    <a:pt x="53" y="103"/>
                    <a:pt x="54" y="102"/>
                    <a:pt x="53" y="103"/>
                  </a:cubicBezTo>
                  <a:cubicBezTo>
                    <a:pt x="53" y="103"/>
                    <a:pt x="53" y="102"/>
                    <a:pt x="53" y="103"/>
                  </a:cubicBezTo>
                  <a:cubicBezTo>
                    <a:pt x="51" y="103"/>
                    <a:pt x="54" y="104"/>
                    <a:pt x="53" y="104"/>
                  </a:cubicBezTo>
                  <a:cubicBezTo>
                    <a:pt x="51" y="103"/>
                    <a:pt x="51" y="104"/>
                    <a:pt x="51" y="104"/>
                  </a:cubicBezTo>
                  <a:cubicBezTo>
                    <a:pt x="51" y="106"/>
                    <a:pt x="51" y="106"/>
                    <a:pt x="51" y="107"/>
                  </a:cubicBezTo>
                  <a:cubicBezTo>
                    <a:pt x="51" y="107"/>
                    <a:pt x="51" y="107"/>
                    <a:pt x="51" y="107"/>
                  </a:cubicBezTo>
                  <a:cubicBezTo>
                    <a:pt x="49" y="107"/>
                    <a:pt x="49" y="108"/>
                    <a:pt x="46" y="108"/>
                  </a:cubicBezTo>
                  <a:cubicBezTo>
                    <a:pt x="42" y="113"/>
                    <a:pt x="40" y="120"/>
                    <a:pt x="34" y="125"/>
                  </a:cubicBezTo>
                  <a:cubicBezTo>
                    <a:pt x="32" y="132"/>
                    <a:pt x="28" y="137"/>
                    <a:pt x="25" y="143"/>
                  </a:cubicBezTo>
                  <a:cubicBezTo>
                    <a:pt x="25" y="146"/>
                    <a:pt x="25" y="146"/>
                    <a:pt x="23" y="147"/>
                  </a:cubicBezTo>
                  <a:cubicBezTo>
                    <a:pt x="25" y="147"/>
                    <a:pt x="25" y="147"/>
                    <a:pt x="25" y="147"/>
                  </a:cubicBezTo>
                  <a:cubicBezTo>
                    <a:pt x="23" y="147"/>
                    <a:pt x="23" y="149"/>
                    <a:pt x="21" y="147"/>
                  </a:cubicBezTo>
                  <a:cubicBezTo>
                    <a:pt x="21" y="150"/>
                    <a:pt x="20" y="151"/>
                    <a:pt x="19" y="154"/>
                  </a:cubicBezTo>
                  <a:cubicBezTo>
                    <a:pt x="19" y="154"/>
                    <a:pt x="20" y="154"/>
                    <a:pt x="19" y="154"/>
                  </a:cubicBezTo>
                  <a:cubicBezTo>
                    <a:pt x="19" y="154"/>
                    <a:pt x="19" y="154"/>
                    <a:pt x="19" y="154"/>
                  </a:cubicBezTo>
                  <a:cubicBezTo>
                    <a:pt x="19" y="154"/>
                    <a:pt x="19" y="154"/>
                    <a:pt x="19" y="154"/>
                  </a:cubicBezTo>
                  <a:cubicBezTo>
                    <a:pt x="19" y="156"/>
                    <a:pt x="17" y="156"/>
                    <a:pt x="17" y="154"/>
                  </a:cubicBezTo>
                  <a:cubicBezTo>
                    <a:pt x="14" y="160"/>
                    <a:pt x="12" y="167"/>
                    <a:pt x="8" y="172"/>
                  </a:cubicBezTo>
                  <a:cubicBezTo>
                    <a:pt x="8" y="173"/>
                    <a:pt x="7" y="176"/>
                    <a:pt x="6" y="176"/>
                  </a:cubicBezTo>
                  <a:cubicBezTo>
                    <a:pt x="4" y="181"/>
                    <a:pt x="3" y="186"/>
                    <a:pt x="0" y="190"/>
                  </a:cubicBezTo>
                  <a:cubicBezTo>
                    <a:pt x="0" y="190"/>
                    <a:pt x="3" y="190"/>
                    <a:pt x="4" y="189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66" name="Hình tự do 145"/>
            <p:cNvSpPr/>
            <p:nvPr/>
          </p:nvSpPr>
          <p:spPr bwMode="auto">
            <a:xfrm>
              <a:off x="4253" y="1766"/>
              <a:ext cx="274" cy="449"/>
            </a:xfrm>
            <a:custGeom>
              <a:avLst/>
              <a:gdLst>
                <a:gd name="T0" fmla="*/ 16 w 116"/>
                <a:gd name="T1" fmla="*/ 170 h 190"/>
                <a:gd name="T2" fmla="*/ 18 w 116"/>
                <a:gd name="T3" fmla="*/ 164 h 190"/>
                <a:gd name="T4" fmla="*/ 27 w 116"/>
                <a:gd name="T5" fmla="*/ 154 h 190"/>
                <a:gd name="T6" fmla="*/ 30 w 116"/>
                <a:gd name="T7" fmla="*/ 150 h 190"/>
                <a:gd name="T8" fmla="*/ 36 w 116"/>
                <a:gd name="T9" fmla="*/ 137 h 190"/>
                <a:gd name="T10" fmla="*/ 39 w 116"/>
                <a:gd name="T11" fmla="*/ 134 h 190"/>
                <a:gd name="T12" fmla="*/ 44 w 116"/>
                <a:gd name="T13" fmla="*/ 127 h 190"/>
                <a:gd name="T14" fmla="*/ 47 w 116"/>
                <a:gd name="T15" fmla="*/ 121 h 190"/>
                <a:gd name="T16" fmla="*/ 48 w 116"/>
                <a:gd name="T17" fmla="*/ 117 h 190"/>
                <a:gd name="T18" fmla="*/ 51 w 116"/>
                <a:gd name="T19" fmla="*/ 115 h 190"/>
                <a:gd name="T20" fmla="*/ 56 w 116"/>
                <a:gd name="T21" fmla="*/ 110 h 190"/>
                <a:gd name="T22" fmla="*/ 59 w 116"/>
                <a:gd name="T23" fmla="*/ 106 h 190"/>
                <a:gd name="T24" fmla="*/ 61 w 116"/>
                <a:gd name="T25" fmla="*/ 102 h 190"/>
                <a:gd name="T26" fmla="*/ 63 w 116"/>
                <a:gd name="T27" fmla="*/ 96 h 190"/>
                <a:gd name="T28" fmla="*/ 66 w 116"/>
                <a:gd name="T29" fmla="*/ 91 h 190"/>
                <a:gd name="T30" fmla="*/ 70 w 116"/>
                <a:gd name="T31" fmla="*/ 83 h 190"/>
                <a:gd name="T32" fmla="*/ 73 w 116"/>
                <a:gd name="T33" fmla="*/ 81 h 190"/>
                <a:gd name="T34" fmla="*/ 73 w 116"/>
                <a:gd name="T35" fmla="*/ 78 h 190"/>
                <a:gd name="T36" fmla="*/ 76 w 116"/>
                <a:gd name="T37" fmla="*/ 74 h 190"/>
                <a:gd name="T38" fmla="*/ 77 w 116"/>
                <a:gd name="T39" fmla="*/ 74 h 190"/>
                <a:gd name="T40" fmla="*/ 78 w 116"/>
                <a:gd name="T41" fmla="*/ 70 h 190"/>
                <a:gd name="T42" fmla="*/ 85 w 116"/>
                <a:gd name="T43" fmla="*/ 63 h 190"/>
                <a:gd name="T44" fmla="*/ 87 w 116"/>
                <a:gd name="T45" fmla="*/ 57 h 190"/>
                <a:gd name="T46" fmla="*/ 89 w 116"/>
                <a:gd name="T47" fmla="*/ 55 h 190"/>
                <a:gd name="T48" fmla="*/ 93 w 116"/>
                <a:gd name="T49" fmla="*/ 46 h 190"/>
                <a:gd name="T50" fmla="*/ 91 w 116"/>
                <a:gd name="T51" fmla="*/ 43 h 190"/>
                <a:gd name="T52" fmla="*/ 95 w 116"/>
                <a:gd name="T53" fmla="*/ 42 h 190"/>
                <a:gd name="T54" fmla="*/ 100 w 116"/>
                <a:gd name="T55" fmla="*/ 40 h 190"/>
                <a:gd name="T56" fmla="*/ 102 w 116"/>
                <a:gd name="T57" fmla="*/ 36 h 190"/>
                <a:gd name="T58" fmla="*/ 103 w 116"/>
                <a:gd name="T59" fmla="*/ 36 h 190"/>
                <a:gd name="T60" fmla="*/ 103 w 116"/>
                <a:gd name="T61" fmla="*/ 35 h 190"/>
                <a:gd name="T62" fmla="*/ 103 w 116"/>
                <a:gd name="T63" fmla="*/ 30 h 190"/>
                <a:gd name="T64" fmla="*/ 106 w 116"/>
                <a:gd name="T65" fmla="*/ 27 h 190"/>
                <a:gd name="T66" fmla="*/ 106 w 116"/>
                <a:gd name="T67" fmla="*/ 26 h 190"/>
                <a:gd name="T68" fmla="*/ 108 w 116"/>
                <a:gd name="T69" fmla="*/ 25 h 190"/>
                <a:gd name="T70" fmla="*/ 110 w 116"/>
                <a:gd name="T71" fmla="*/ 22 h 190"/>
                <a:gd name="T72" fmla="*/ 107 w 116"/>
                <a:gd name="T73" fmla="*/ 19 h 190"/>
                <a:gd name="T74" fmla="*/ 111 w 116"/>
                <a:gd name="T75" fmla="*/ 17 h 190"/>
                <a:gd name="T76" fmla="*/ 111 w 116"/>
                <a:gd name="T77" fmla="*/ 8 h 190"/>
                <a:gd name="T78" fmla="*/ 113 w 116"/>
                <a:gd name="T79" fmla="*/ 5 h 190"/>
                <a:gd name="T80" fmla="*/ 116 w 116"/>
                <a:gd name="T81" fmla="*/ 0 h 190"/>
                <a:gd name="T82" fmla="*/ 113 w 116"/>
                <a:gd name="T83" fmla="*/ 1 h 190"/>
                <a:gd name="T84" fmla="*/ 111 w 116"/>
                <a:gd name="T85" fmla="*/ 8 h 190"/>
                <a:gd name="T86" fmla="*/ 104 w 116"/>
                <a:gd name="T87" fmla="*/ 13 h 190"/>
                <a:gd name="T88" fmla="*/ 95 w 116"/>
                <a:gd name="T89" fmla="*/ 26 h 190"/>
                <a:gd name="T90" fmla="*/ 86 w 116"/>
                <a:gd name="T91" fmla="*/ 40 h 190"/>
                <a:gd name="T92" fmla="*/ 78 w 116"/>
                <a:gd name="T93" fmla="*/ 53 h 190"/>
                <a:gd name="T94" fmla="*/ 73 w 116"/>
                <a:gd name="T95" fmla="*/ 63 h 190"/>
                <a:gd name="T96" fmla="*/ 63 w 116"/>
                <a:gd name="T97" fmla="*/ 81 h 190"/>
                <a:gd name="T98" fmla="*/ 57 w 116"/>
                <a:gd name="T99" fmla="*/ 91 h 190"/>
                <a:gd name="T100" fmla="*/ 51 w 116"/>
                <a:gd name="T101" fmla="*/ 104 h 190"/>
                <a:gd name="T102" fmla="*/ 25 w 116"/>
                <a:gd name="T103" fmla="*/ 142 h 190"/>
                <a:gd name="T104" fmla="*/ 18 w 116"/>
                <a:gd name="T105" fmla="*/ 154 h 190"/>
                <a:gd name="T106" fmla="*/ 4 w 116"/>
                <a:gd name="T107" fmla="*/ 189 h 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6" h="190">
                  <a:moveTo>
                    <a:pt x="4" y="189"/>
                  </a:moveTo>
                  <a:cubicBezTo>
                    <a:pt x="6" y="189"/>
                    <a:pt x="6" y="184"/>
                    <a:pt x="10" y="183"/>
                  </a:cubicBezTo>
                  <a:cubicBezTo>
                    <a:pt x="10" y="181"/>
                    <a:pt x="9" y="181"/>
                    <a:pt x="10" y="181"/>
                  </a:cubicBezTo>
                  <a:cubicBezTo>
                    <a:pt x="13" y="180"/>
                    <a:pt x="14" y="176"/>
                    <a:pt x="14" y="172"/>
                  </a:cubicBezTo>
                  <a:cubicBezTo>
                    <a:pt x="14" y="172"/>
                    <a:pt x="14" y="172"/>
                    <a:pt x="14" y="172"/>
                  </a:cubicBezTo>
                  <a:cubicBezTo>
                    <a:pt x="14" y="172"/>
                    <a:pt x="16" y="172"/>
                    <a:pt x="16" y="170"/>
                  </a:cubicBezTo>
                  <a:cubicBezTo>
                    <a:pt x="16" y="170"/>
                    <a:pt x="16" y="170"/>
                    <a:pt x="14" y="170"/>
                  </a:cubicBezTo>
                  <a:cubicBezTo>
                    <a:pt x="16" y="170"/>
                    <a:pt x="16" y="168"/>
                    <a:pt x="17" y="168"/>
                  </a:cubicBezTo>
                  <a:cubicBezTo>
                    <a:pt x="16" y="168"/>
                    <a:pt x="16" y="168"/>
                    <a:pt x="16" y="167"/>
                  </a:cubicBezTo>
                  <a:cubicBezTo>
                    <a:pt x="17" y="168"/>
                    <a:pt x="17" y="168"/>
                    <a:pt x="17" y="168"/>
                  </a:cubicBezTo>
                  <a:cubicBezTo>
                    <a:pt x="18" y="168"/>
                    <a:pt x="17" y="166"/>
                    <a:pt x="19" y="164"/>
                  </a:cubicBezTo>
                  <a:cubicBezTo>
                    <a:pt x="18" y="164"/>
                    <a:pt x="18" y="164"/>
                    <a:pt x="18" y="164"/>
                  </a:cubicBezTo>
                  <a:cubicBezTo>
                    <a:pt x="21" y="163"/>
                    <a:pt x="22" y="160"/>
                    <a:pt x="25" y="159"/>
                  </a:cubicBezTo>
                  <a:cubicBezTo>
                    <a:pt x="25" y="159"/>
                    <a:pt x="22" y="159"/>
                    <a:pt x="22" y="157"/>
                  </a:cubicBezTo>
                  <a:cubicBezTo>
                    <a:pt x="25" y="159"/>
                    <a:pt x="25" y="157"/>
                    <a:pt x="26" y="157"/>
                  </a:cubicBezTo>
                  <a:cubicBezTo>
                    <a:pt x="25" y="155"/>
                    <a:pt x="27" y="157"/>
                    <a:pt x="27" y="155"/>
                  </a:cubicBezTo>
                  <a:cubicBezTo>
                    <a:pt x="27" y="155"/>
                    <a:pt x="27" y="155"/>
                    <a:pt x="27" y="155"/>
                  </a:cubicBezTo>
                  <a:cubicBezTo>
                    <a:pt x="27" y="155"/>
                    <a:pt x="26" y="154"/>
                    <a:pt x="27" y="154"/>
                  </a:cubicBezTo>
                  <a:cubicBezTo>
                    <a:pt x="27" y="154"/>
                    <a:pt x="27" y="154"/>
                    <a:pt x="27" y="154"/>
                  </a:cubicBezTo>
                  <a:cubicBezTo>
                    <a:pt x="29" y="154"/>
                    <a:pt x="27" y="153"/>
                    <a:pt x="29" y="153"/>
                  </a:cubicBezTo>
                  <a:cubicBezTo>
                    <a:pt x="29" y="153"/>
                    <a:pt x="29" y="153"/>
                    <a:pt x="29" y="153"/>
                  </a:cubicBezTo>
                  <a:cubicBezTo>
                    <a:pt x="29" y="151"/>
                    <a:pt x="29" y="151"/>
                    <a:pt x="29" y="151"/>
                  </a:cubicBezTo>
                  <a:cubicBezTo>
                    <a:pt x="29" y="151"/>
                    <a:pt x="29" y="151"/>
                    <a:pt x="29" y="151"/>
                  </a:cubicBezTo>
                  <a:cubicBezTo>
                    <a:pt x="30" y="151"/>
                    <a:pt x="29" y="150"/>
                    <a:pt x="30" y="150"/>
                  </a:cubicBezTo>
                  <a:cubicBezTo>
                    <a:pt x="30" y="150"/>
                    <a:pt x="29" y="151"/>
                    <a:pt x="29" y="150"/>
                  </a:cubicBezTo>
                  <a:cubicBezTo>
                    <a:pt x="31" y="147"/>
                    <a:pt x="33" y="145"/>
                    <a:pt x="34" y="141"/>
                  </a:cubicBezTo>
                  <a:cubicBezTo>
                    <a:pt x="34" y="140"/>
                    <a:pt x="34" y="140"/>
                    <a:pt x="34" y="140"/>
                  </a:cubicBezTo>
                  <a:cubicBezTo>
                    <a:pt x="34" y="140"/>
                    <a:pt x="34" y="138"/>
                    <a:pt x="35" y="138"/>
                  </a:cubicBezTo>
                  <a:cubicBezTo>
                    <a:pt x="35" y="140"/>
                    <a:pt x="35" y="138"/>
                    <a:pt x="35" y="138"/>
                  </a:cubicBezTo>
                  <a:cubicBezTo>
                    <a:pt x="35" y="137"/>
                    <a:pt x="36" y="138"/>
                    <a:pt x="36" y="137"/>
                  </a:cubicBezTo>
                  <a:cubicBezTo>
                    <a:pt x="35" y="137"/>
                    <a:pt x="35" y="137"/>
                    <a:pt x="35" y="137"/>
                  </a:cubicBezTo>
                  <a:cubicBezTo>
                    <a:pt x="35" y="137"/>
                    <a:pt x="36" y="137"/>
                    <a:pt x="36" y="136"/>
                  </a:cubicBezTo>
                  <a:cubicBezTo>
                    <a:pt x="36" y="136"/>
                    <a:pt x="36" y="136"/>
                    <a:pt x="36" y="136"/>
                  </a:cubicBezTo>
                  <a:cubicBezTo>
                    <a:pt x="36" y="136"/>
                    <a:pt x="36" y="134"/>
                    <a:pt x="39" y="134"/>
                  </a:cubicBezTo>
                  <a:cubicBezTo>
                    <a:pt x="36" y="134"/>
                    <a:pt x="36" y="134"/>
                    <a:pt x="36" y="134"/>
                  </a:cubicBezTo>
                  <a:cubicBezTo>
                    <a:pt x="36" y="133"/>
                    <a:pt x="39" y="134"/>
                    <a:pt x="39" y="134"/>
                  </a:cubicBezTo>
                  <a:cubicBezTo>
                    <a:pt x="39" y="134"/>
                    <a:pt x="39" y="134"/>
                    <a:pt x="39" y="133"/>
                  </a:cubicBezTo>
                  <a:cubicBezTo>
                    <a:pt x="40" y="133"/>
                    <a:pt x="40" y="132"/>
                    <a:pt x="40" y="132"/>
                  </a:cubicBezTo>
                  <a:cubicBezTo>
                    <a:pt x="40" y="132"/>
                    <a:pt x="40" y="132"/>
                    <a:pt x="40" y="132"/>
                  </a:cubicBezTo>
                  <a:cubicBezTo>
                    <a:pt x="42" y="129"/>
                    <a:pt x="42" y="129"/>
                    <a:pt x="43" y="128"/>
                  </a:cubicBezTo>
                  <a:cubicBezTo>
                    <a:pt x="42" y="128"/>
                    <a:pt x="42" y="128"/>
                    <a:pt x="42" y="127"/>
                  </a:cubicBezTo>
                  <a:cubicBezTo>
                    <a:pt x="43" y="128"/>
                    <a:pt x="43" y="125"/>
                    <a:pt x="44" y="127"/>
                  </a:cubicBezTo>
                  <a:cubicBezTo>
                    <a:pt x="44" y="127"/>
                    <a:pt x="44" y="125"/>
                    <a:pt x="44" y="124"/>
                  </a:cubicBezTo>
                  <a:cubicBezTo>
                    <a:pt x="44" y="124"/>
                    <a:pt x="44" y="124"/>
                    <a:pt x="43" y="124"/>
                  </a:cubicBezTo>
                  <a:cubicBezTo>
                    <a:pt x="43" y="123"/>
                    <a:pt x="43" y="123"/>
                    <a:pt x="43" y="123"/>
                  </a:cubicBezTo>
                  <a:cubicBezTo>
                    <a:pt x="43" y="123"/>
                    <a:pt x="43" y="124"/>
                    <a:pt x="43" y="123"/>
                  </a:cubicBezTo>
                  <a:cubicBezTo>
                    <a:pt x="43" y="123"/>
                    <a:pt x="43" y="123"/>
                    <a:pt x="43" y="123"/>
                  </a:cubicBezTo>
                  <a:cubicBezTo>
                    <a:pt x="44" y="121"/>
                    <a:pt x="46" y="123"/>
                    <a:pt x="47" y="121"/>
                  </a:cubicBezTo>
                  <a:cubicBezTo>
                    <a:pt x="46" y="121"/>
                    <a:pt x="46" y="120"/>
                    <a:pt x="46" y="120"/>
                  </a:cubicBezTo>
                  <a:cubicBezTo>
                    <a:pt x="48" y="120"/>
                    <a:pt x="48" y="120"/>
                    <a:pt x="48" y="120"/>
                  </a:cubicBezTo>
                  <a:cubicBezTo>
                    <a:pt x="48" y="120"/>
                    <a:pt x="47" y="120"/>
                    <a:pt x="48" y="120"/>
                  </a:cubicBezTo>
                  <a:cubicBezTo>
                    <a:pt x="48" y="120"/>
                    <a:pt x="48" y="120"/>
                    <a:pt x="48" y="120"/>
                  </a:cubicBezTo>
                  <a:cubicBezTo>
                    <a:pt x="48" y="120"/>
                    <a:pt x="49" y="119"/>
                    <a:pt x="48" y="119"/>
                  </a:cubicBezTo>
                  <a:cubicBezTo>
                    <a:pt x="48" y="117"/>
                    <a:pt x="48" y="119"/>
                    <a:pt x="48" y="117"/>
                  </a:cubicBezTo>
                  <a:cubicBezTo>
                    <a:pt x="48" y="117"/>
                    <a:pt x="48" y="117"/>
                    <a:pt x="48" y="117"/>
                  </a:cubicBezTo>
                  <a:cubicBezTo>
                    <a:pt x="48" y="117"/>
                    <a:pt x="48" y="117"/>
                    <a:pt x="48" y="117"/>
                  </a:cubicBezTo>
                  <a:cubicBezTo>
                    <a:pt x="48" y="115"/>
                    <a:pt x="49" y="115"/>
                    <a:pt x="49" y="117"/>
                  </a:cubicBezTo>
                  <a:cubicBezTo>
                    <a:pt x="49" y="117"/>
                    <a:pt x="49" y="115"/>
                    <a:pt x="49" y="117"/>
                  </a:cubicBezTo>
                  <a:cubicBezTo>
                    <a:pt x="51" y="117"/>
                    <a:pt x="51" y="115"/>
                    <a:pt x="51" y="115"/>
                  </a:cubicBezTo>
                  <a:cubicBezTo>
                    <a:pt x="51" y="115"/>
                    <a:pt x="51" y="115"/>
                    <a:pt x="51" y="115"/>
                  </a:cubicBezTo>
                  <a:cubicBezTo>
                    <a:pt x="51" y="115"/>
                    <a:pt x="52" y="113"/>
                    <a:pt x="55" y="113"/>
                  </a:cubicBezTo>
                  <a:cubicBezTo>
                    <a:pt x="52" y="113"/>
                    <a:pt x="52" y="113"/>
                    <a:pt x="52" y="113"/>
                  </a:cubicBezTo>
                  <a:cubicBezTo>
                    <a:pt x="52" y="112"/>
                    <a:pt x="56" y="112"/>
                    <a:pt x="55" y="111"/>
                  </a:cubicBezTo>
                  <a:cubicBezTo>
                    <a:pt x="56" y="111"/>
                    <a:pt x="56" y="111"/>
                    <a:pt x="56" y="111"/>
                  </a:cubicBezTo>
                  <a:cubicBezTo>
                    <a:pt x="56" y="110"/>
                    <a:pt x="55" y="110"/>
                    <a:pt x="56" y="110"/>
                  </a:cubicBezTo>
                  <a:cubicBezTo>
                    <a:pt x="55" y="110"/>
                    <a:pt x="56" y="110"/>
                    <a:pt x="56" y="110"/>
                  </a:cubicBezTo>
                  <a:cubicBezTo>
                    <a:pt x="56" y="110"/>
                    <a:pt x="56" y="108"/>
                    <a:pt x="56" y="110"/>
                  </a:cubicBezTo>
                  <a:cubicBezTo>
                    <a:pt x="56" y="108"/>
                    <a:pt x="59" y="107"/>
                    <a:pt x="59" y="106"/>
                  </a:cubicBezTo>
                  <a:cubicBezTo>
                    <a:pt x="60" y="106"/>
                    <a:pt x="60" y="106"/>
                    <a:pt x="60" y="106"/>
                  </a:cubicBezTo>
                  <a:cubicBezTo>
                    <a:pt x="59" y="106"/>
                    <a:pt x="59" y="106"/>
                    <a:pt x="59" y="106"/>
                  </a:cubicBezTo>
                  <a:cubicBezTo>
                    <a:pt x="59" y="106"/>
                    <a:pt x="60" y="104"/>
                    <a:pt x="59" y="104"/>
                  </a:cubicBezTo>
                  <a:cubicBezTo>
                    <a:pt x="60" y="104"/>
                    <a:pt x="57" y="106"/>
                    <a:pt x="59" y="106"/>
                  </a:cubicBezTo>
                  <a:cubicBezTo>
                    <a:pt x="57" y="106"/>
                    <a:pt x="60" y="106"/>
                    <a:pt x="59" y="104"/>
                  </a:cubicBezTo>
                  <a:cubicBezTo>
                    <a:pt x="59" y="104"/>
                    <a:pt x="60" y="104"/>
                    <a:pt x="60" y="102"/>
                  </a:cubicBezTo>
                  <a:cubicBezTo>
                    <a:pt x="60" y="104"/>
                    <a:pt x="59" y="102"/>
                    <a:pt x="59" y="102"/>
                  </a:cubicBezTo>
                  <a:cubicBezTo>
                    <a:pt x="60" y="102"/>
                    <a:pt x="59" y="102"/>
                    <a:pt x="60" y="102"/>
                  </a:cubicBezTo>
                  <a:cubicBezTo>
                    <a:pt x="60" y="102"/>
                    <a:pt x="60" y="102"/>
                    <a:pt x="60" y="102"/>
                  </a:cubicBezTo>
                  <a:cubicBezTo>
                    <a:pt x="61" y="102"/>
                    <a:pt x="60" y="100"/>
                    <a:pt x="61" y="102"/>
                  </a:cubicBezTo>
                  <a:cubicBezTo>
                    <a:pt x="60" y="100"/>
                    <a:pt x="61" y="100"/>
                    <a:pt x="61" y="99"/>
                  </a:cubicBezTo>
                  <a:cubicBezTo>
                    <a:pt x="60" y="99"/>
                    <a:pt x="60" y="99"/>
                    <a:pt x="60" y="99"/>
                  </a:cubicBezTo>
                  <a:cubicBezTo>
                    <a:pt x="61" y="99"/>
                    <a:pt x="61" y="99"/>
                    <a:pt x="61" y="99"/>
                  </a:cubicBezTo>
                  <a:cubicBezTo>
                    <a:pt x="61" y="99"/>
                    <a:pt x="61" y="99"/>
                    <a:pt x="61" y="99"/>
                  </a:cubicBezTo>
                  <a:cubicBezTo>
                    <a:pt x="63" y="99"/>
                    <a:pt x="61" y="98"/>
                    <a:pt x="63" y="99"/>
                  </a:cubicBezTo>
                  <a:cubicBezTo>
                    <a:pt x="63" y="98"/>
                    <a:pt x="64" y="96"/>
                    <a:pt x="63" y="96"/>
                  </a:cubicBezTo>
                  <a:cubicBezTo>
                    <a:pt x="64" y="96"/>
                    <a:pt x="64" y="95"/>
                    <a:pt x="64" y="95"/>
                  </a:cubicBezTo>
                  <a:cubicBezTo>
                    <a:pt x="64" y="95"/>
                    <a:pt x="64" y="95"/>
                    <a:pt x="64" y="95"/>
                  </a:cubicBezTo>
                  <a:cubicBezTo>
                    <a:pt x="64" y="94"/>
                    <a:pt x="64" y="95"/>
                    <a:pt x="64" y="94"/>
                  </a:cubicBezTo>
                  <a:cubicBezTo>
                    <a:pt x="64" y="94"/>
                    <a:pt x="64" y="94"/>
                    <a:pt x="64" y="93"/>
                  </a:cubicBezTo>
                  <a:cubicBezTo>
                    <a:pt x="65" y="93"/>
                    <a:pt x="65" y="93"/>
                    <a:pt x="65" y="93"/>
                  </a:cubicBezTo>
                  <a:cubicBezTo>
                    <a:pt x="65" y="93"/>
                    <a:pt x="66" y="93"/>
                    <a:pt x="66" y="91"/>
                  </a:cubicBezTo>
                  <a:cubicBezTo>
                    <a:pt x="65" y="91"/>
                    <a:pt x="65" y="91"/>
                    <a:pt x="65" y="91"/>
                  </a:cubicBezTo>
                  <a:cubicBezTo>
                    <a:pt x="64" y="90"/>
                    <a:pt x="66" y="90"/>
                    <a:pt x="66" y="90"/>
                  </a:cubicBezTo>
                  <a:cubicBezTo>
                    <a:pt x="69" y="90"/>
                    <a:pt x="69" y="90"/>
                    <a:pt x="69" y="90"/>
                  </a:cubicBezTo>
                  <a:cubicBezTo>
                    <a:pt x="66" y="90"/>
                    <a:pt x="70" y="90"/>
                    <a:pt x="69" y="87"/>
                  </a:cubicBezTo>
                  <a:cubicBezTo>
                    <a:pt x="69" y="87"/>
                    <a:pt x="69" y="87"/>
                    <a:pt x="70" y="87"/>
                  </a:cubicBezTo>
                  <a:cubicBezTo>
                    <a:pt x="70" y="86"/>
                    <a:pt x="72" y="85"/>
                    <a:pt x="70" y="83"/>
                  </a:cubicBezTo>
                  <a:cubicBezTo>
                    <a:pt x="70" y="83"/>
                    <a:pt x="72" y="82"/>
                    <a:pt x="72" y="83"/>
                  </a:cubicBezTo>
                  <a:cubicBezTo>
                    <a:pt x="72" y="83"/>
                    <a:pt x="70" y="83"/>
                    <a:pt x="72" y="83"/>
                  </a:cubicBezTo>
                  <a:cubicBezTo>
                    <a:pt x="72" y="83"/>
                    <a:pt x="72" y="83"/>
                    <a:pt x="72" y="83"/>
                  </a:cubicBezTo>
                  <a:cubicBezTo>
                    <a:pt x="72" y="83"/>
                    <a:pt x="72" y="82"/>
                    <a:pt x="70" y="82"/>
                  </a:cubicBezTo>
                  <a:cubicBezTo>
                    <a:pt x="70" y="81"/>
                    <a:pt x="73" y="82"/>
                    <a:pt x="73" y="81"/>
                  </a:cubicBezTo>
                  <a:cubicBezTo>
                    <a:pt x="73" y="81"/>
                    <a:pt x="73" y="81"/>
                    <a:pt x="73" y="81"/>
                  </a:cubicBezTo>
                  <a:cubicBezTo>
                    <a:pt x="74" y="81"/>
                    <a:pt x="74" y="81"/>
                    <a:pt x="74" y="81"/>
                  </a:cubicBezTo>
                  <a:cubicBezTo>
                    <a:pt x="74" y="80"/>
                    <a:pt x="73" y="80"/>
                    <a:pt x="73" y="80"/>
                  </a:cubicBezTo>
                  <a:cubicBezTo>
                    <a:pt x="73" y="78"/>
                    <a:pt x="73" y="78"/>
                    <a:pt x="73" y="78"/>
                  </a:cubicBezTo>
                  <a:cubicBezTo>
                    <a:pt x="73" y="78"/>
                    <a:pt x="73" y="78"/>
                    <a:pt x="73" y="78"/>
                  </a:cubicBezTo>
                  <a:cubicBezTo>
                    <a:pt x="73" y="78"/>
                    <a:pt x="73" y="78"/>
                    <a:pt x="74" y="78"/>
                  </a:cubicBezTo>
                  <a:cubicBezTo>
                    <a:pt x="73" y="78"/>
                    <a:pt x="73" y="78"/>
                    <a:pt x="73" y="78"/>
                  </a:cubicBezTo>
                  <a:cubicBezTo>
                    <a:pt x="74" y="77"/>
                    <a:pt x="74" y="77"/>
                    <a:pt x="74" y="77"/>
                  </a:cubicBezTo>
                  <a:cubicBezTo>
                    <a:pt x="74" y="78"/>
                    <a:pt x="74" y="78"/>
                    <a:pt x="74" y="78"/>
                  </a:cubicBezTo>
                  <a:cubicBezTo>
                    <a:pt x="74" y="78"/>
                    <a:pt x="74" y="78"/>
                    <a:pt x="76" y="78"/>
                  </a:cubicBezTo>
                  <a:cubicBezTo>
                    <a:pt x="74" y="77"/>
                    <a:pt x="76" y="77"/>
                    <a:pt x="76" y="77"/>
                  </a:cubicBezTo>
                  <a:cubicBezTo>
                    <a:pt x="76" y="77"/>
                    <a:pt x="76" y="77"/>
                    <a:pt x="76" y="77"/>
                  </a:cubicBezTo>
                  <a:cubicBezTo>
                    <a:pt x="76" y="77"/>
                    <a:pt x="77" y="74"/>
                    <a:pt x="76" y="74"/>
                  </a:cubicBezTo>
                  <a:cubicBezTo>
                    <a:pt x="76" y="77"/>
                    <a:pt x="76" y="77"/>
                    <a:pt x="76" y="77"/>
                  </a:cubicBezTo>
                  <a:cubicBezTo>
                    <a:pt x="76" y="74"/>
                    <a:pt x="74" y="74"/>
                    <a:pt x="76" y="74"/>
                  </a:cubicBezTo>
                  <a:cubicBezTo>
                    <a:pt x="76" y="74"/>
                    <a:pt x="77" y="77"/>
                    <a:pt x="77" y="74"/>
                  </a:cubicBezTo>
                  <a:cubicBezTo>
                    <a:pt x="76" y="74"/>
                    <a:pt x="76" y="74"/>
                    <a:pt x="76" y="74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7" y="74"/>
                    <a:pt x="77" y="74"/>
                    <a:pt x="77" y="74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7" y="74"/>
                    <a:pt x="77" y="73"/>
                    <a:pt x="78" y="73"/>
                  </a:cubicBezTo>
                  <a:cubicBezTo>
                    <a:pt x="78" y="73"/>
                    <a:pt x="77" y="72"/>
                    <a:pt x="78" y="72"/>
                  </a:cubicBezTo>
                  <a:cubicBezTo>
                    <a:pt x="78" y="72"/>
                    <a:pt x="78" y="72"/>
                    <a:pt x="78" y="72"/>
                  </a:cubicBezTo>
                  <a:cubicBezTo>
                    <a:pt x="77" y="72"/>
                    <a:pt x="78" y="70"/>
                    <a:pt x="78" y="70"/>
                  </a:cubicBezTo>
                  <a:cubicBezTo>
                    <a:pt x="78" y="70"/>
                    <a:pt x="78" y="70"/>
                    <a:pt x="78" y="70"/>
                  </a:cubicBezTo>
                  <a:cubicBezTo>
                    <a:pt x="78" y="70"/>
                    <a:pt x="78" y="70"/>
                    <a:pt x="80" y="70"/>
                  </a:cubicBezTo>
                  <a:cubicBezTo>
                    <a:pt x="80" y="69"/>
                    <a:pt x="77" y="69"/>
                    <a:pt x="78" y="69"/>
                  </a:cubicBezTo>
                  <a:cubicBezTo>
                    <a:pt x="78" y="68"/>
                    <a:pt x="80" y="69"/>
                    <a:pt x="80" y="69"/>
                  </a:cubicBezTo>
                  <a:cubicBezTo>
                    <a:pt x="80" y="68"/>
                    <a:pt x="83" y="68"/>
                    <a:pt x="81" y="66"/>
                  </a:cubicBezTo>
                  <a:cubicBezTo>
                    <a:pt x="83" y="66"/>
                    <a:pt x="83" y="66"/>
                    <a:pt x="83" y="66"/>
                  </a:cubicBezTo>
                  <a:cubicBezTo>
                    <a:pt x="83" y="65"/>
                    <a:pt x="86" y="64"/>
                    <a:pt x="85" y="63"/>
                  </a:cubicBezTo>
                  <a:cubicBezTo>
                    <a:pt x="85" y="63"/>
                    <a:pt x="85" y="60"/>
                    <a:pt x="83" y="60"/>
                  </a:cubicBezTo>
                  <a:cubicBezTo>
                    <a:pt x="85" y="60"/>
                    <a:pt x="83" y="60"/>
                    <a:pt x="85" y="60"/>
                  </a:cubicBezTo>
                  <a:cubicBezTo>
                    <a:pt x="85" y="63"/>
                    <a:pt x="85" y="63"/>
                    <a:pt x="85" y="63"/>
                  </a:cubicBezTo>
                  <a:cubicBezTo>
                    <a:pt x="86" y="60"/>
                    <a:pt x="87" y="60"/>
                    <a:pt x="86" y="59"/>
                  </a:cubicBezTo>
                  <a:cubicBezTo>
                    <a:pt x="87" y="59"/>
                    <a:pt x="87" y="59"/>
                    <a:pt x="87" y="59"/>
                  </a:cubicBezTo>
                  <a:cubicBezTo>
                    <a:pt x="86" y="59"/>
                    <a:pt x="86" y="57"/>
                    <a:pt x="87" y="57"/>
                  </a:cubicBezTo>
                  <a:cubicBezTo>
                    <a:pt x="87" y="57"/>
                    <a:pt x="87" y="57"/>
                    <a:pt x="87" y="57"/>
                  </a:cubicBezTo>
                  <a:cubicBezTo>
                    <a:pt x="87" y="57"/>
                    <a:pt x="87" y="57"/>
                    <a:pt x="87" y="57"/>
                  </a:cubicBezTo>
                  <a:cubicBezTo>
                    <a:pt x="89" y="57"/>
                    <a:pt x="89" y="57"/>
                    <a:pt x="89" y="57"/>
                  </a:cubicBezTo>
                  <a:cubicBezTo>
                    <a:pt x="87" y="57"/>
                    <a:pt x="87" y="56"/>
                    <a:pt x="87" y="56"/>
                  </a:cubicBezTo>
                  <a:cubicBezTo>
                    <a:pt x="89" y="56"/>
                    <a:pt x="90" y="56"/>
                    <a:pt x="89" y="56"/>
                  </a:cubicBezTo>
                  <a:cubicBezTo>
                    <a:pt x="89" y="55"/>
                    <a:pt x="89" y="55"/>
                    <a:pt x="89" y="55"/>
                  </a:cubicBezTo>
                  <a:cubicBezTo>
                    <a:pt x="90" y="55"/>
                    <a:pt x="90" y="55"/>
                    <a:pt x="90" y="55"/>
                  </a:cubicBezTo>
                  <a:cubicBezTo>
                    <a:pt x="90" y="53"/>
                    <a:pt x="90" y="53"/>
                    <a:pt x="89" y="52"/>
                  </a:cubicBezTo>
                  <a:cubicBezTo>
                    <a:pt x="91" y="52"/>
                    <a:pt x="93" y="50"/>
                    <a:pt x="94" y="47"/>
                  </a:cubicBezTo>
                  <a:cubicBezTo>
                    <a:pt x="94" y="47"/>
                    <a:pt x="94" y="47"/>
                    <a:pt x="94" y="47"/>
                  </a:cubicBezTo>
                  <a:cubicBezTo>
                    <a:pt x="94" y="47"/>
                    <a:pt x="94" y="47"/>
                    <a:pt x="94" y="47"/>
                  </a:cubicBezTo>
                  <a:cubicBezTo>
                    <a:pt x="94" y="47"/>
                    <a:pt x="94" y="46"/>
                    <a:pt x="93" y="46"/>
                  </a:cubicBezTo>
                  <a:cubicBezTo>
                    <a:pt x="94" y="46"/>
                    <a:pt x="94" y="46"/>
                    <a:pt x="94" y="46"/>
                  </a:cubicBezTo>
                  <a:cubicBezTo>
                    <a:pt x="95" y="46"/>
                    <a:pt x="94" y="46"/>
                    <a:pt x="95" y="46"/>
                  </a:cubicBezTo>
                  <a:cubicBezTo>
                    <a:pt x="95" y="46"/>
                    <a:pt x="95" y="44"/>
                    <a:pt x="95" y="46"/>
                  </a:cubicBezTo>
                  <a:cubicBezTo>
                    <a:pt x="95" y="44"/>
                    <a:pt x="95" y="44"/>
                    <a:pt x="94" y="44"/>
                  </a:cubicBezTo>
                  <a:cubicBezTo>
                    <a:pt x="95" y="44"/>
                    <a:pt x="95" y="44"/>
                    <a:pt x="95" y="44"/>
                  </a:cubicBezTo>
                  <a:cubicBezTo>
                    <a:pt x="94" y="43"/>
                    <a:pt x="93" y="44"/>
                    <a:pt x="91" y="43"/>
                  </a:cubicBezTo>
                  <a:cubicBezTo>
                    <a:pt x="93" y="43"/>
                    <a:pt x="93" y="43"/>
                    <a:pt x="93" y="43"/>
                  </a:cubicBezTo>
                  <a:cubicBezTo>
                    <a:pt x="91" y="42"/>
                    <a:pt x="91" y="43"/>
                    <a:pt x="91" y="42"/>
                  </a:cubicBezTo>
                  <a:cubicBezTo>
                    <a:pt x="93" y="43"/>
                    <a:pt x="93" y="43"/>
                    <a:pt x="93" y="43"/>
                  </a:cubicBezTo>
                  <a:cubicBezTo>
                    <a:pt x="94" y="42"/>
                    <a:pt x="95" y="43"/>
                    <a:pt x="95" y="43"/>
                  </a:cubicBezTo>
                  <a:cubicBezTo>
                    <a:pt x="95" y="42"/>
                    <a:pt x="95" y="43"/>
                    <a:pt x="94" y="43"/>
                  </a:cubicBezTo>
                  <a:cubicBezTo>
                    <a:pt x="94" y="42"/>
                    <a:pt x="95" y="42"/>
                    <a:pt x="95" y="42"/>
                  </a:cubicBezTo>
                  <a:cubicBezTo>
                    <a:pt x="95" y="42"/>
                    <a:pt x="96" y="43"/>
                    <a:pt x="96" y="42"/>
                  </a:cubicBezTo>
                  <a:cubicBezTo>
                    <a:pt x="96" y="42"/>
                    <a:pt x="95" y="42"/>
                    <a:pt x="96" y="42"/>
                  </a:cubicBezTo>
                  <a:cubicBezTo>
                    <a:pt x="96" y="42"/>
                    <a:pt x="96" y="42"/>
                    <a:pt x="99" y="42"/>
                  </a:cubicBezTo>
                  <a:cubicBezTo>
                    <a:pt x="99" y="42"/>
                    <a:pt x="99" y="42"/>
                    <a:pt x="99" y="42"/>
                  </a:cubicBezTo>
                  <a:cubicBezTo>
                    <a:pt x="99" y="40"/>
                    <a:pt x="96" y="40"/>
                    <a:pt x="96" y="40"/>
                  </a:cubicBezTo>
                  <a:cubicBezTo>
                    <a:pt x="96" y="40"/>
                    <a:pt x="99" y="39"/>
                    <a:pt x="100" y="40"/>
                  </a:cubicBezTo>
                  <a:cubicBezTo>
                    <a:pt x="99" y="40"/>
                    <a:pt x="99" y="40"/>
                    <a:pt x="99" y="40"/>
                  </a:cubicBezTo>
                  <a:cubicBezTo>
                    <a:pt x="99" y="39"/>
                    <a:pt x="100" y="39"/>
                    <a:pt x="99" y="39"/>
                  </a:cubicBezTo>
                  <a:cubicBezTo>
                    <a:pt x="100" y="39"/>
                    <a:pt x="100" y="39"/>
                    <a:pt x="100" y="39"/>
                  </a:cubicBezTo>
                  <a:cubicBezTo>
                    <a:pt x="100" y="39"/>
                    <a:pt x="99" y="39"/>
                    <a:pt x="99" y="38"/>
                  </a:cubicBezTo>
                  <a:cubicBezTo>
                    <a:pt x="99" y="38"/>
                    <a:pt x="100" y="38"/>
                    <a:pt x="100" y="36"/>
                  </a:cubicBezTo>
                  <a:cubicBezTo>
                    <a:pt x="100" y="36"/>
                    <a:pt x="100" y="36"/>
                    <a:pt x="102" y="36"/>
                  </a:cubicBezTo>
                  <a:cubicBezTo>
                    <a:pt x="102" y="38"/>
                    <a:pt x="100" y="38"/>
                    <a:pt x="102" y="38"/>
                  </a:cubicBezTo>
                  <a:cubicBezTo>
                    <a:pt x="100" y="38"/>
                    <a:pt x="102" y="38"/>
                    <a:pt x="102" y="38"/>
                  </a:cubicBezTo>
                  <a:cubicBezTo>
                    <a:pt x="102" y="36"/>
                    <a:pt x="102" y="36"/>
                    <a:pt x="102" y="36"/>
                  </a:cubicBezTo>
                  <a:cubicBezTo>
                    <a:pt x="102" y="36"/>
                    <a:pt x="102" y="36"/>
                    <a:pt x="103" y="36"/>
                  </a:cubicBezTo>
                  <a:cubicBezTo>
                    <a:pt x="102" y="36"/>
                    <a:pt x="102" y="36"/>
                    <a:pt x="102" y="36"/>
                  </a:cubicBezTo>
                  <a:cubicBezTo>
                    <a:pt x="103" y="36"/>
                    <a:pt x="103" y="36"/>
                    <a:pt x="103" y="36"/>
                  </a:cubicBezTo>
                  <a:cubicBezTo>
                    <a:pt x="102" y="35"/>
                    <a:pt x="102" y="35"/>
                    <a:pt x="102" y="35"/>
                  </a:cubicBezTo>
                  <a:cubicBezTo>
                    <a:pt x="102" y="35"/>
                    <a:pt x="102" y="35"/>
                    <a:pt x="102" y="35"/>
                  </a:cubicBezTo>
                  <a:cubicBezTo>
                    <a:pt x="102" y="35"/>
                    <a:pt x="102" y="35"/>
                    <a:pt x="102" y="33"/>
                  </a:cubicBezTo>
                  <a:cubicBezTo>
                    <a:pt x="103" y="35"/>
                    <a:pt x="103" y="35"/>
                    <a:pt x="103" y="35"/>
                  </a:cubicBezTo>
                  <a:cubicBezTo>
                    <a:pt x="104" y="35"/>
                    <a:pt x="103" y="33"/>
                    <a:pt x="104" y="33"/>
                  </a:cubicBezTo>
                  <a:cubicBezTo>
                    <a:pt x="103" y="35"/>
                    <a:pt x="103" y="35"/>
                    <a:pt x="103" y="35"/>
                  </a:cubicBezTo>
                  <a:cubicBezTo>
                    <a:pt x="103" y="33"/>
                    <a:pt x="102" y="33"/>
                    <a:pt x="102" y="31"/>
                  </a:cubicBezTo>
                  <a:cubicBezTo>
                    <a:pt x="103" y="31"/>
                    <a:pt x="104" y="31"/>
                    <a:pt x="104" y="33"/>
                  </a:cubicBezTo>
                  <a:cubicBezTo>
                    <a:pt x="104" y="33"/>
                    <a:pt x="104" y="31"/>
                    <a:pt x="103" y="31"/>
                  </a:cubicBezTo>
                  <a:cubicBezTo>
                    <a:pt x="104" y="31"/>
                    <a:pt x="104" y="33"/>
                    <a:pt x="104" y="31"/>
                  </a:cubicBezTo>
                  <a:cubicBezTo>
                    <a:pt x="104" y="30"/>
                    <a:pt x="104" y="30"/>
                    <a:pt x="104" y="30"/>
                  </a:cubicBezTo>
                  <a:cubicBezTo>
                    <a:pt x="103" y="30"/>
                    <a:pt x="103" y="30"/>
                    <a:pt x="103" y="30"/>
                  </a:cubicBezTo>
                  <a:cubicBezTo>
                    <a:pt x="103" y="29"/>
                    <a:pt x="103" y="29"/>
                    <a:pt x="103" y="29"/>
                  </a:cubicBezTo>
                  <a:cubicBezTo>
                    <a:pt x="102" y="29"/>
                    <a:pt x="102" y="29"/>
                    <a:pt x="102" y="29"/>
                  </a:cubicBezTo>
                  <a:cubicBezTo>
                    <a:pt x="102" y="29"/>
                    <a:pt x="102" y="29"/>
                    <a:pt x="102" y="27"/>
                  </a:cubicBezTo>
                  <a:cubicBezTo>
                    <a:pt x="103" y="30"/>
                    <a:pt x="104" y="29"/>
                    <a:pt x="106" y="29"/>
                  </a:cubicBezTo>
                  <a:cubicBezTo>
                    <a:pt x="106" y="29"/>
                    <a:pt x="103" y="27"/>
                    <a:pt x="106" y="27"/>
                  </a:cubicBezTo>
                  <a:cubicBezTo>
                    <a:pt x="106" y="27"/>
                    <a:pt x="107" y="27"/>
                    <a:pt x="106" y="27"/>
                  </a:cubicBezTo>
                  <a:cubicBezTo>
                    <a:pt x="106" y="27"/>
                    <a:pt x="107" y="29"/>
                    <a:pt x="107" y="27"/>
                  </a:cubicBezTo>
                  <a:cubicBezTo>
                    <a:pt x="106" y="26"/>
                    <a:pt x="106" y="26"/>
                    <a:pt x="106" y="26"/>
                  </a:cubicBezTo>
                  <a:cubicBezTo>
                    <a:pt x="106" y="27"/>
                    <a:pt x="106" y="27"/>
                    <a:pt x="106" y="27"/>
                  </a:cubicBezTo>
                  <a:cubicBezTo>
                    <a:pt x="104" y="26"/>
                    <a:pt x="104" y="26"/>
                    <a:pt x="104" y="26"/>
                  </a:cubicBezTo>
                  <a:cubicBezTo>
                    <a:pt x="104" y="26"/>
                    <a:pt x="104" y="25"/>
                    <a:pt x="106" y="25"/>
                  </a:cubicBezTo>
                  <a:cubicBezTo>
                    <a:pt x="106" y="26"/>
                    <a:pt x="104" y="26"/>
                    <a:pt x="106" y="26"/>
                  </a:cubicBezTo>
                  <a:cubicBezTo>
                    <a:pt x="107" y="26"/>
                    <a:pt x="106" y="25"/>
                    <a:pt x="107" y="25"/>
                  </a:cubicBezTo>
                  <a:cubicBezTo>
                    <a:pt x="107" y="26"/>
                    <a:pt x="107" y="26"/>
                    <a:pt x="108" y="26"/>
                  </a:cubicBezTo>
                  <a:cubicBezTo>
                    <a:pt x="108" y="26"/>
                    <a:pt x="108" y="26"/>
                    <a:pt x="108" y="26"/>
                  </a:cubicBezTo>
                  <a:cubicBezTo>
                    <a:pt x="108" y="26"/>
                    <a:pt x="108" y="26"/>
                    <a:pt x="108" y="26"/>
                  </a:cubicBezTo>
                  <a:cubicBezTo>
                    <a:pt x="108" y="25"/>
                    <a:pt x="108" y="26"/>
                    <a:pt x="110" y="25"/>
                  </a:cubicBezTo>
                  <a:cubicBezTo>
                    <a:pt x="108" y="25"/>
                    <a:pt x="108" y="25"/>
                    <a:pt x="108" y="25"/>
                  </a:cubicBezTo>
                  <a:cubicBezTo>
                    <a:pt x="107" y="23"/>
                    <a:pt x="108" y="26"/>
                    <a:pt x="107" y="25"/>
                  </a:cubicBezTo>
                  <a:cubicBezTo>
                    <a:pt x="107" y="25"/>
                    <a:pt x="108" y="25"/>
                    <a:pt x="108" y="23"/>
                  </a:cubicBezTo>
                  <a:cubicBezTo>
                    <a:pt x="107" y="23"/>
                    <a:pt x="107" y="23"/>
                    <a:pt x="107" y="23"/>
                  </a:cubicBezTo>
                  <a:cubicBezTo>
                    <a:pt x="107" y="23"/>
                    <a:pt x="106" y="22"/>
                    <a:pt x="107" y="22"/>
                  </a:cubicBezTo>
                  <a:cubicBezTo>
                    <a:pt x="108" y="22"/>
                    <a:pt x="108" y="22"/>
                    <a:pt x="108" y="23"/>
                  </a:cubicBezTo>
                  <a:cubicBezTo>
                    <a:pt x="108" y="22"/>
                    <a:pt x="110" y="22"/>
                    <a:pt x="110" y="22"/>
                  </a:cubicBezTo>
                  <a:cubicBezTo>
                    <a:pt x="108" y="19"/>
                    <a:pt x="111" y="19"/>
                    <a:pt x="110" y="19"/>
                  </a:cubicBezTo>
                  <a:cubicBezTo>
                    <a:pt x="110" y="19"/>
                    <a:pt x="108" y="22"/>
                    <a:pt x="107" y="22"/>
                  </a:cubicBezTo>
                  <a:cubicBezTo>
                    <a:pt x="107" y="19"/>
                    <a:pt x="107" y="23"/>
                    <a:pt x="106" y="22"/>
                  </a:cubicBezTo>
                  <a:cubicBezTo>
                    <a:pt x="107" y="22"/>
                    <a:pt x="106" y="19"/>
                    <a:pt x="104" y="19"/>
                  </a:cubicBezTo>
                  <a:cubicBezTo>
                    <a:pt x="106" y="19"/>
                    <a:pt x="106" y="19"/>
                    <a:pt x="106" y="19"/>
                  </a:cubicBezTo>
                  <a:cubicBezTo>
                    <a:pt x="106" y="19"/>
                    <a:pt x="106" y="19"/>
                    <a:pt x="107" y="19"/>
                  </a:cubicBezTo>
                  <a:cubicBezTo>
                    <a:pt x="108" y="18"/>
                    <a:pt x="108" y="18"/>
                    <a:pt x="108" y="18"/>
                  </a:cubicBezTo>
                  <a:cubicBezTo>
                    <a:pt x="108" y="18"/>
                    <a:pt x="108" y="18"/>
                    <a:pt x="107" y="18"/>
                  </a:cubicBezTo>
                  <a:cubicBezTo>
                    <a:pt x="108" y="17"/>
                    <a:pt x="108" y="17"/>
                    <a:pt x="110" y="16"/>
                  </a:cubicBezTo>
                  <a:cubicBezTo>
                    <a:pt x="110" y="17"/>
                    <a:pt x="110" y="14"/>
                    <a:pt x="111" y="16"/>
                  </a:cubicBezTo>
                  <a:cubicBezTo>
                    <a:pt x="111" y="16"/>
                    <a:pt x="111" y="17"/>
                    <a:pt x="113" y="17"/>
                  </a:cubicBezTo>
                  <a:cubicBezTo>
                    <a:pt x="111" y="17"/>
                    <a:pt x="111" y="17"/>
                    <a:pt x="111" y="17"/>
                  </a:cubicBezTo>
                  <a:cubicBezTo>
                    <a:pt x="113" y="17"/>
                    <a:pt x="111" y="16"/>
                    <a:pt x="111" y="16"/>
                  </a:cubicBezTo>
                  <a:cubicBezTo>
                    <a:pt x="111" y="17"/>
                    <a:pt x="110" y="16"/>
                    <a:pt x="110" y="14"/>
                  </a:cubicBezTo>
                  <a:cubicBezTo>
                    <a:pt x="108" y="14"/>
                    <a:pt x="108" y="14"/>
                    <a:pt x="108" y="14"/>
                  </a:cubicBezTo>
                  <a:cubicBezTo>
                    <a:pt x="110" y="13"/>
                    <a:pt x="111" y="13"/>
                    <a:pt x="111" y="13"/>
                  </a:cubicBezTo>
                  <a:cubicBezTo>
                    <a:pt x="111" y="12"/>
                    <a:pt x="113" y="10"/>
                    <a:pt x="113" y="9"/>
                  </a:cubicBezTo>
                  <a:cubicBezTo>
                    <a:pt x="113" y="9"/>
                    <a:pt x="111" y="9"/>
                    <a:pt x="111" y="8"/>
                  </a:cubicBezTo>
                  <a:cubicBezTo>
                    <a:pt x="113" y="8"/>
                    <a:pt x="113" y="9"/>
                    <a:pt x="113" y="8"/>
                  </a:cubicBezTo>
                  <a:cubicBezTo>
                    <a:pt x="113" y="8"/>
                    <a:pt x="113" y="8"/>
                    <a:pt x="113" y="8"/>
                  </a:cubicBezTo>
                  <a:cubicBezTo>
                    <a:pt x="113" y="8"/>
                    <a:pt x="113" y="5"/>
                    <a:pt x="115" y="5"/>
                  </a:cubicBezTo>
                  <a:cubicBezTo>
                    <a:pt x="113" y="5"/>
                    <a:pt x="113" y="5"/>
                    <a:pt x="113" y="5"/>
                  </a:cubicBezTo>
                  <a:cubicBezTo>
                    <a:pt x="113" y="5"/>
                    <a:pt x="113" y="5"/>
                    <a:pt x="115" y="5"/>
                  </a:cubicBezTo>
                  <a:cubicBezTo>
                    <a:pt x="113" y="5"/>
                    <a:pt x="113" y="5"/>
                    <a:pt x="113" y="5"/>
                  </a:cubicBezTo>
                  <a:cubicBezTo>
                    <a:pt x="111" y="4"/>
                    <a:pt x="113" y="4"/>
                    <a:pt x="115" y="4"/>
                  </a:cubicBezTo>
                  <a:cubicBezTo>
                    <a:pt x="115" y="4"/>
                    <a:pt x="115" y="4"/>
                    <a:pt x="115" y="4"/>
                  </a:cubicBezTo>
                  <a:cubicBezTo>
                    <a:pt x="116" y="4"/>
                    <a:pt x="115" y="3"/>
                    <a:pt x="116" y="3"/>
                  </a:cubicBezTo>
                  <a:cubicBezTo>
                    <a:pt x="115" y="1"/>
                    <a:pt x="115" y="1"/>
                    <a:pt x="115" y="1"/>
                  </a:cubicBezTo>
                  <a:cubicBezTo>
                    <a:pt x="116" y="1"/>
                    <a:pt x="116" y="1"/>
                    <a:pt x="116" y="1"/>
                  </a:cubicBezTo>
                  <a:cubicBezTo>
                    <a:pt x="115" y="1"/>
                    <a:pt x="115" y="0"/>
                    <a:pt x="116" y="0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5" y="1"/>
                    <a:pt x="115" y="1"/>
                    <a:pt x="115" y="1"/>
                  </a:cubicBezTo>
                  <a:cubicBezTo>
                    <a:pt x="116" y="3"/>
                    <a:pt x="115" y="3"/>
                    <a:pt x="115" y="3"/>
                  </a:cubicBezTo>
                  <a:cubicBezTo>
                    <a:pt x="115" y="3"/>
                    <a:pt x="115" y="3"/>
                    <a:pt x="115" y="3"/>
                  </a:cubicBezTo>
                  <a:cubicBezTo>
                    <a:pt x="113" y="1"/>
                    <a:pt x="113" y="3"/>
                    <a:pt x="113" y="1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3" y="1"/>
                    <a:pt x="111" y="1"/>
                    <a:pt x="111" y="3"/>
                  </a:cubicBezTo>
                  <a:cubicBezTo>
                    <a:pt x="113" y="3"/>
                    <a:pt x="111" y="3"/>
                    <a:pt x="113" y="3"/>
                  </a:cubicBezTo>
                  <a:cubicBezTo>
                    <a:pt x="111" y="3"/>
                    <a:pt x="111" y="3"/>
                    <a:pt x="111" y="4"/>
                  </a:cubicBezTo>
                  <a:cubicBezTo>
                    <a:pt x="111" y="4"/>
                    <a:pt x="110" y="4"/>
                    <a:pt x="110" y="5"/>
                  </a:cubicBezTo>
                  <a:cubicBezTo>
                    <a:pt x="111" y="5"/>
                    <a:pt x="111" y="5"/>
                    <a:pt x="111" y="5"/>
                  </a:cubicBezTo>
                  <a:cubicBezTo>
                    <a:pt x="111" y="5"/>
                    <a:pt x="111" y="5"/>
                    <a:pt x="111" y="8"/>
                  </a:cubicBezTo>
                  <a:cubicBezTo>
                    <a:pt x="111" y="8"/>
                    <a:pt x="110" y="5"/>
                    <a:pt x="108" y="8"/>
                  </a:cubicBezTo>
                  <a:cubicBezTo>
                    <a:pt x="110" y="8"/>
                    <a:pt x="110" y="8"/>
                    <a:pt x="110" y="8"/>
                  </a:cubicBezTo>
                  <a:cubicBezTo>
                    <a:pt x="108" y="8"/>
                    <a:pt x="108" y="8"/>
                    <a:pt x="108" y="8"/>
                  </a:cubicBezTo>
                  <a:cubicBezTo>
                    <a:pt x="107" y="9"/>
                    <a:pt x="107" y="10"/>
                    <a:pt x="106" y="12"/>
                  </a:cubicBezTo>
                  <a:cubicBezTo>
                    <a:pt x="107" y="12"/>
                    <a:pt x="107" y="12"/>
                    <a:pt x="107" y="12"/>
                  </a:cubicBezTo>
                  <a:cubicBezTo>
                    <a:pt x="106" y="12"/>
                    <a:pt x="106" y="13"/>
                    <a:pt x="104" y="13"/>
                  </a:cubicBezTo>
                  <a:cubicBezTo>
                    <a:pt x="104" y="14"/>
                    <a:pt x="103" y="16"/>
                    <a:pt x="103" y="17"/>
                  </a:cubicBezTo>
                  <a:cubicBezTo>
                    <a:pt x="102" y="18"/>
                    <a:pt x="100" y="19"/>
                    <a:pt x="99" y="23"/>
                  </a:cubicBezTo>
                  <a:cubicBezTo>
                    <a:pt x="100" y="23"/>
                    <a:pt x="100" y="23"/>
                    <a:pt x="100" y="23"/>
                  </a:cubicBezTo>
                  <a:cubicBezTo>
                    <a:pt x="99" y="23"/>
                    <a:pt x="100" y="23"/>
                    <a:pt x="100" y="25"/>
                  </a:cubicBezTo>
                  <a:cubicBezTo>
                    <a:pt x="100" y="23"/>
                    <a:pt x="99" y="25"/>
                    <a:pt x="99" y="25"/>
                  </a:cubicBezTo>
                  <a:cubicBezTo>
                    <a:pt x="99" y="25"/>
                    <a:pt x="96" y="26"/>
                    <a:pt x="95" y="26"/>
                  </a:cubicBezTo>
                  <a:cubicBezTo>
                    <a:pt x="95" y="27"/>
                    <a:pt x="95" y="27"/>
                    <a:pt x="95" y="27"/>
                  </a:cubicBezTo>
                  <a:cubicBezTo>
                    <a:pt x="94" y="27"/>
                    <a:pt x="94" y="29"/>
                    <a:pt x="94" y="30"/>
                  </a:cubicBezTo>
                  <a:cubicBezTo>
                    <a:pt x="94" y="30"/>
                    <a:pt x="95" y="30"/>
                    <a:pt x="94" y="31"/>
                  </a:cubicBezTo>
                  <a:cubicBezTo>
                    <a:pt x="93" y="31"/>
                    <a:pt x="93" y="31"/>
                    <a:pt x="93" y="31"/>
                  </a:cubicBezTo>
                  <a:cubicBezTo>
                    <a:pt x="91" y="33"/>
                    <a:pt x="91" y="33"/>
                    <a:pt x="91" y="35"/>
                  </a:cubicBezTo>
                  <a:cubicBezTo>
                    <a:pt x="89" y="36"/>
                    <a:pt x="89" y="39"/>
                    <a:pt x="86" y="40"/>
                  </a:cubicBezTo>
                  <a:cubicBezTo>
                    <a:pt x="87" y="42"/>
                    <a:pt x="87" y="42"/>
                    <a:pt x="87" y="42"/>
                  </a:cubicBezTo>
                  <a:cubicBezTo>
                    <a:pt x="85" y="43"/>
                    <a:pt x="83" y="47"/>
                    <a:pt x="81" y="50"/>
                  </a:cubicBezTo>
                  <a:cubicBezTo>
                    <a:pt x="83" y="50"/>
                    <a:pt x="83" y="50"/>
                    <a:pt x="83" y="50"/>
                  </a:cubicBezTo>
                  <a:cubicBezTo>
                    <a:pt x="83" y="51"/>
                    <a:pt x="81" y="51"/>
                    <a:pt x="81" y="50"/>
                  </a:cubicBezTo>
                  <a:cubicBezTo>
                    <a:pt x="81" y="51"/>
                    <a:pt x="78" y="51"/>
                    <a:pt x="80" y="52"/>
                  </a:cubicBezTo>
                  <a:cubicBezTo>
                    <a:pt x="80" y="53"/>
                    <a:pt x="78" y="52"/>
                    <a:pt x="78" y="53"/>
                  </a:cubicBezTo>
                  <a:cubicBezTo>
                    <a:pt x="78" y="55"/>
                    <a:pt x="77" y="55"/>
                    <a:pt x="77" y="56"/>
                  </a:cubicBezTo>
                  <a:cubicBezTo>
                    <a:pt x="77" y="56"/>
                    <a:pt x="77" y="56"/>
                    <a:pt x="77" y="56"/>
                  </a:cubicBezTo>
                  <a:cubicBezTo>
                    <a:pt x="77" y="56"/>
                    <a:pt x="77" y="56"/>
                    <a:pt x="77" y="56"/>
                  </a:cubicBezTo>
                  <a:cubicBezTo>
                    <a:pt x="77" y="56"/>
                    <a:pt x="77" y="57"/>
                    <a:pt x="76" y="56"/>
                  </a:cubicBezTo>
                  <a:cubicBezTo>
                    <a:pt x="76" y="59"/>
                    <a:pt x="73" y="59"/>
                    <a:pt x="74" y="63"/>
                  </a:cubicBezTo>
                  <a:cubicBezTo>
                    <a:pt x="73" y="60"/>
                    <a:pt x="73" y="63"/>
                    <a:pt x="73" y="63"/>
                  </a:cubicBezTo>
                  <a:cubicBezTo>
                    <a:pt x="73" y="63"/>
                    <a:pt x="73" y="65"/>
                    <a:pt x="72" y="65"/>
                  </a:cubicBezTo>
                  <a:cubicBezTo>
                    <a:pt x="72" y="65"/>
                    <a:pt x="72" y="65"/>
                    <a:pt x="72" y="65"/>
                  </a:cubicBezTo>
                  <a:cubicBezTo>
                    <a:pt x="72" y="65"/>
                    <a:pt x="72" y="65"/>
                    <a:pt x="72" y="65"/>
                  </a:cubicBezTo>
                  <a:cubicBezTo>
                    <a:pt x="69" y="66"/>
                    <a:pt x="69" y="69"/>
                    <a:pt x="69" y="70"/>
                  </a:cubicBezTo>
                  <a:cubicBezTo>
                    <a:pt x="65" y="73"/>
                    <a:pt x="64" y="78"/>
                    <a:pt x="63" y="80"/>
                  </a:cubicBezTo>
                  <a:cubicBezTo>
                    <a:pt x="63" y="81"/>
                    <a:pt x="63" y="81"/>
                    <a:pt x="63" y="81"/>
                  </a:cubicBezTo>
                  <a:cubicBezTo>
                    <a:pt x="61" y="81"/>
                    <a:pt x="63" y="83"/>
                    <a:pt x="60" y="83"/>
                  </a:cubicBezTo>
                  <a:cubicBezTo>
                    <a:pt x="60" y="83"/>
                    <a:pt x="60" y="83"/>
                    <a:pt x="60" y="83"/>
                  </a:cubicBezTo>
                  <a:cubicBezTo>
                    <a:pt x="60" y="83"/>
                    <a:pt x="60" y="86"/>
                    <a:pt x="59" y="86"/>
                  </a:cubicBezTo>
                  <a:cubicBezTo>
                    <a:pt x="59" y="86"/>
                    <a:pt x="59" y="86"/>
                    <a:pt x="59" y="86"/>
                  </a:cubicBezTo>
                  <a:cubicBezTo>
                    <a:pt x="59" y="87"/>
                    <a:pt x="57" y="90"/>
                    <a:pt x="57" y="91"/>
                  </a:cubicBezTo>
                  <a:cubicBezTo>
                    <a:pt x="57" y="91"/>
                    <a:pt x="57" y="91"/>
                    <a:pt x="57" y="91"/>
                  </a:cubicBezTo>
                  <a:cubicBezTo>
                    <a:pt x="59" y="91"/>
                    <a:pt x="56" y="91"/>
                    <a:pt x="57" y="93"/>
                  </a:cubicBezTo>
                  <a:cubicBezTo>
                    <a:pt x="57" y="93"/>
                    <a:pt x="56" y="93"/>
                    <a:pt x="57" y="91"/>
                  </a:cubicBezTo>
                  <a:cubicBezTo>
                    <a:pt x="56" y="95"/>
                    <a:pt x="52" y="96"/>
                    <a:pt x="51" y="99"/>
                  </a:cubicBezTo>
                  <a:cubicBezTo>
                    <a:pt x="51" y="102"/>
                    <a:pt x="52" y="100"/>
                    <a:pt x="51" y="102"/>
                  </a:cubicBezTo>
                  <a:cubicBezTo>
                    <a:pt x="51" y="102"/>
                    <a:pt x="51" y="100"/>
                    <a:pt x="51" y="102"/>
                  </a:cubicBezTo>
                  <a:cubicBezTo>
                    <a:pt x="49" y="102"/>
                    <a:pt x="52" y="104"/>
                    <a:pt x="51" y="104"/>
                  </a:cubicBezTo>
                  <a:cubicBezTo>
                    <a:pt x="49" y="102"/>
                    <a:pt x="49" y="104"/>
                    <a:pt x="49" y="104"/>
                  </a:cubicBezTo>
                  <a:cubicBezTo>
                    <a:pt x="49" y="106"/>
                    <a:pt x="49" y="106"/>
                    <a:pt x="49" y="107"/>
                  </a:cubicBezTo>
                  <a:cubicBezTo>
                    <a:pt x="49" y="107"/>
                    <a:pt x="49" y="107"/>
                    <a:pt x="49" y="107"/>
                  </a:cubicBezTo>
                  <a:cubicBezTo>
                    <a:pt x="48" y="107"/>
                    <a:pt x="48" y="108"/>
                    <a:pt x="46" y="108"/>
                  </a:cubicBezTo>
                  <a:cubicBezTo>
                    <a:pt x="42" y="113"/>
                    <a:pt x="36" y="120"/>
                    <a:pt x="34" y="125"/>
                  </a:cubicBezTo>
                  <a:cubicBezTo>
                    <a:pt x="31" y="132"/>
                    <a:pt x="27" y="137"/>
                    <a:pt x="25" y="142"/>
                  </a:cubicBezTo>
                  <a:cubicBezTo>
                    <a:pt x="25" y="146"/>
                    <a:pt x="25" y="146"/>
                    <a:pt x="22" y="147"/>
                  </a:cubicBezTo>
                  <a:cubicBezTo>
                    <a:pt x="25" y="147"/>
                    <a:pt x="25" y="147"/>
                    <a:pt x="25" y="147"/>
                  </a:cubicBezTo>
                  <a:cubicBezTo>
                    <a:pt x="22" y="147"/>
                    <a:pt x="22" y="149"/>
                    <a:pt x="21" y="147"/>
                  </a:cubicBezTo>
                  <a:cubicBezTo>
                    <a:pt x="21" y="150"/>
                    <a:pt x="19" y="151"/>
                    <a:pt x="18" y="154"/>
                  </a:cubicBezTo>
                  <a:cubicBezTo>
                    <a:pt x="18" y="154"/>
                    <a:pt x="19" y="154"/>
                    <a:pt x="18" y="154"/>
                  </a:cubicBezTo>
                  <a:cubicBezTo>
                    <a:pt x="18" y="154"/>
                    <a:pt x="18" y="154"/>
                    <a:pt x="18" y="154"/>
                  </a:cubicBezTo>
                  <a:cubicBezTo>
                    <a:pt x="18" y="154"/>
                    <a:pt x="18" y="154"/>
                    <a:pt x="18" y="154"/>
                  </a:cubicBezTo>
                  <a:cubicBezTo>
                    <a:pt x="18" y="155"/>
                    <a:pt x="17" y="155"/>
                    <a:pt x="17" y="154"/>
                  </a:cubicBezTo>
                  <a:cubicBezTo>
                    <a:pt x="13" y="160"/>
                    <a:pt x="12" y="167"/>
                    <a:pt x="9" y="172"/>
                  </a:cubicBezTo>
                  <a:cubicBezTo>
                    <a:pt x="9" y="173"/>
                    <a:pt x="6" y="176"/>
                    <a:pt x="5" y="176"/>
                  </a:cubicBezTo>
                  <a:cubicBezTo>
                    <a:pt x="4" y="181"/>
                    <a:pt x="3" y="187"/>
                    <a:pt x="0" y="190"/>
                  </a:cubicBezTo>
                  <a:cubicBezTo>
                    <a:pt x="0" y="190"/>
                    <a:pt x="3" y="190"/>
                    <a:pt x="4" y="189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67" name="Hình tự do 146"/>
            <p:cNvSpPr/>
            <p:nvPr/>
          </p:nvSpPr>
          <p:spPr bwMode="auto">
            <a:xfrm>
              <a:off x="4253" y="2407"/>
              <a:ext cx="271" cy="441"/>
            </a:xfrm>
            <a:custGeom>
              <a:avLst/>
              <a:gdLst>
                <a:gd name="T0" fmla="*/ 17 w 115"/>
                <a:gd name="T1" fmla="*/ 167 h 187"/>
                <a:gd name="T2" fmla="*/ 19 w 115"/>
                <a:gd name="T3" fmla="*/ 161 h 187"/>
                <a:gd name="T4" fmla="*/ 29 w 115"/>
                <a:gd name="T5" fmla="*/ 152 h 187"/>
                <a:gd name="T6" fmla="*/ 31 w 115"/>
                <a:gd name="T7" fmla="*/ 148 h 187"/>
                <a:gd name="T8" fmla="*/ 36 w 115"/>
                <a:gd name="T9" fmla="*/ 135 h 187"/>
                <a:gd name="T10" fmla="*/ 39 w 115"/>
                <a:gd name="T11" fmla="*/ 131 h 187"/>
                <a:gd name="T12" fmla="*/ 44 w 115"/>
                <a:gd name="T13" fmla="*/ 125 h 187"/>
                <a:gd name="T14" fmla="*/ 47 w 115"/>
                <a:gd name="T15" fmla="*/ 119 h 187"/>
                <a:gd name="T16" fmla="*/ 48 w 115"/>
                <a:gd name="T17" fmla="*/ 115 h 187"/>
                <a:gd name="T18" fmla="*/ 51 w 115"/>
                <a:gd name="T19" fmla="*/ 114 h 187"/>
                <a:gd name="T20" fmla="*/ 56 w 115"/>
                <a:gd name="T21" fmla="*/ 106 h 187"/>
                <a:gd name="T22" fmla="*/ 59 w 115"/>
                <a:gd name="T23" fmla="*/ 103 h 187"/>
                <a:gd name="T24" fmla="*/ 61 w 115"/>
                <a:gd name="T25" fmla="*/ 99 h 187"/>
                <a:gd name="T26" fmla="*/ 62 w 115"/>
                <a:gd name="T27" fmla="*/ 94 h 187"/>
                <a:gd name="T28" fmla="*/ 68 w 115"/>
                <a:gd name="T29" fmla="*/ 89 h 187"/>
                <a:gd name="T30" fmla="*/ 70 w 115"/>
                <a:gd name="T31" fmla="*/ 81 h 187"/>
                <a:gd name="T32" fmla="*/ 73 w 115"/>
                <a:gd name="T33" fmla="*/ 78 h 187"/>
                <a:gd name="T34" fmla="*/ 73 w 115"/>
                <a:gd name="T35" fmla="*/ 76 h 187"/>
                <a:gd name="T36" fmla="*/ 76 w 115"/>
                <a:gd name="T37" fmla="*/ 75 h 187"/>
                <a:gd name="T38" fmla="*/ 76 w 115"/>
                <a:gd name="T39" fmla="*/ 73 h 187"/>
                <a:gd name="T40" fmla="*/ 79 w 115"/>
                <a:gd name="T41" fmla="*/ 69 h 187"/>
                <a:gd name="T42" fmla="*/ 85 w 115"/>
                <a:gd name="T43" fmla="*/ 60 h 187"/>
                <a:gd name="T44" fmla="*/ 86 w 115"/>
                <a:gd name="T45" fmla="*/ 56 h 187"/>
                <a:gd name="T46" fmla="*/ 87 w 115"/>
                <a:gd name="T47" fmla="*/ 52 h 187"/>
                <a:gd name="T48" fmla="*/ 92 w 115"/>
                <a:gd name="T49" fmla="*/ 46 h 187"/>
                <a:gd name="T50" fmla="*/ 92 w 115"/>
                <a:gd name="T51" fmla="*/ 42 h 187"/>
                <a:gd name="T52" fmla="*/ 95 w 115"/>
                <a:gd name="T53" fmla="*/ 41 h 187"/>
                <a:gd name="T54" fmla="*/ 99 w 115"/>
                <a:gd name="T55" fmla="*/ 39 h 187"/>
                <a:gd name="T56" fmla="*/ 100 w 115"/>
                <a:gd name="T57" fmla="*/ 35 h 187"/>
                <a:gd name="T58" fmla="*/ 102 w 115"/>
                <a:gd name="T59" fmla="*/ 35 h 187"/>
                <a:gd name="T60" fmla="*/ 102 w 115"/>
                <a:gd name="T61" fmla="*/ 33 h 187"/>
                <a:gd name="T62" fmla="*/ 102 w 115"/>
                <a:gd name="T63" fmla="*/ 29 h 187"/>
                <a:gd name="T64" fmla="*/ 105 w 115"/>
                <a:gd name="T65" fmla="*/ 26 h 187"/>
                <a:gd name="T66" fmla="*/ 105 w 115"/>
                <a:gd name="T67" fmla="*/ 25 h 187"/>
                <a:gd name="T68" fmla="*/ 108 w 115"/>
                <a:gd name="T69" fmla="*/ 24 h 187"/>
                <a:gd name="T70" fmla="*/ 109 w 115"/>
                <a:gd name="T71" fmla="*/ 21 h 187"/>
                <a:gd name="T72" fmla="*/ 107 w 115"/>
                <a:gd name="T73" fmla="*/ 21 h 187"/>
                <a:gd name="T74" fmla="*/ 111 w 115"/>
                <a:gd name="T75" fmla="*/ 16 h 187"/>
                <a:gd name="T76" fmla="*/ 111 w 115"/>
                <a:gd name="T77" fmla="*/ 8 h 187"/>
                <a:gd name="T78" fmla="*/ 112 w 115"/>
                <a:gd name="T79" fmla="*/ 5 h 187"/>
                <a:gd name="T80" fmla="*/ 115 w 115"/>
                <a:gd name="T81" fmla="*/ 0 h 187"/>
                <a:gd name="T82" fmla="*/ 112 w 115"/>
                <a:gd name="T83" fmla="*/ 1 h 187"/>
                <a:gd name="T84" fmla="*/ 111 w 115"/>
                <a:gd name="T85" fmla="*/ 7 h 187"/>
                <a:gd name="T86" fmla="*/ 103 w 115"/>
                <a:gd name="T87" fmla="*/ 13 h 187"/>
                <a:gd name="T88" fmla="*/ 95 w 115"/>
                <a:gd name="T89" fmla="*/ 25 h 187"/>
                <a:gd name="T90" fmla="*/ 85 w 115"/>
                <a:gd name="T91" fmla="*/ 39 h 187"/>
                <a:gd name="T92" fmla="*/ 77 w 115"/>
                <a:gd name="T93" fmla="*/ 51 h 187"/>
                <a:gd name="T94" fmla="*/ 73 w 115"/>
                <a:gd name="T95" fmla="*/ 60 h 187"/>
                <a:gd name="T96" fmla="*/ 62 w 115"/>
                <a:gd name="T97" fmla="*/ 78 h 187"/>
                <a:gd name="T98" fmla="*/ 57 w 115"/>
                <a:gd name="T99" fmla="*/ 89 h 187"/>
                <a:gd name="T100" fmla="*/ 51 w 115"/>
                <a:gd name="T101" fmla="*/ 102 h 187"/>
                <a:gd name="T102" fmla="*/ 25 w 115"/>
                <a:gd name="T103" fmla="*/ 141 h 187"/>
                <a:gd name="T104" fmla="*/ 19 w 115"/>
                <a:gd name="T105" fmla="*/ 152 h 187"/>
                <a:gd name="T106" fmla="*/ 5 w 115"/>
                <a:gd name="T107" fmla="*/ 186 h 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5" h="187">
                  <a:moveTo>
                    <a:pt x="5" y="186"/>
                  </a:moveTo>
                  <a:cubicBezTo>
                    <a:pt x="9" y="184"/>
                    <a:pt x="8" y="180"/>
                    <a:pt x="10" y="179"/>
                  </a:cubicBezTo>
                  <a:cubicBezTo>
                    <a:pt x="10" y="179"/>
                    <a:pt x="9" y="179"/>
                    <a:pt x="10" y="179"/>
                  </a:cubicBezTo>
                  <a:cubicBezTo>
                    <a:pt x="13" y="176"/>
                    <a:pt x="16" y="172"/>
                    <a:pt x="16" y="169"/>
                  </a:cubicBezTo>
                  <a:cubicBezTo>
                    <a:pt x="16" y="169"/>
                    <a:pt x="16" y="169"/>
                    <a:pt x="16" y="169"/>
                  </a:cubicBezTo>
                  <a:cubicBezTo>
                    <a:pt x="16" y="167"/>
                    <a:pt x="17" y="167"/>
                    <a:pt x="17" y="167"/>
                  </a:cubicBezTo>
                  <a:cubicBezTo>
                    <a:pt x="17" y="167"/>
                    <a:pt x="17" y="167"/>
                    <a:pt x="16" y="167"/>
                  </a:cubicBezTo>
                  <a:cubicBezTo>
                    <a:pt x="17" y="167"/>
                    <a:pt x="17" y="166"/>
                    <a:pt x="18" y="166"/>
                  </a:cubicBezTo>
                  <a:cubicBezTo>
                    <a:pt x="17" y="166"/>
                    <a:pt x="17" y="166"/>
                    <a:pt x="17" y="165"/>
                  </a:cubicBezTo>
                  <a:cubicBezTo>
                    <a:pt x="18" y="166"/>
                    <a:pt x="18" y="166"/>
                    <a:pt x="18" y="166"/>
                  </a:cubicBezTo>
                  <a:cubicBezTo>
                    <a:pt x="19" y="166"/>
                    <a:pt x="18" y="162"/>
                    <a:pt x="21" y="161"/>
                  </a:cubicBezTo>
                  <a:cubicBezTo>
                    <a:pt x="19" y="161"/>
                    <a:pt x="19" y="161"/>
                    <a:pt x="19" y="161"/>
                  </a:cubicBezTo>
                  <a:cubicBezTo>
                    <a:pt x="22" y="159"/>
                    <a:pt x="23" y="157"/>
                    <a:pt x="25" y="155"/>
                  </a:cubicBezTo>
                  <a:cubicBezTo>
                    <a:pt x="23" y="155"/>
                    <a:pt x="23" y="155"/>
                    <a:pt x="23" y="155"/>
                  </a:cubicBezTo>
                  <a:cubicBezTo>
                    <a:pt x="25" y="155"/>
                    <a:pt x="25" y="154"/>
                    <a:pt x="26" y="154"/>
                  </a:cubicBezTo>
                  <a:cubicBezTo>
                    <a:pt x="25" y="154"/>
                    <a:pt x="29" y="154"/>
                    <a:pt x="29" y="153"/>
                  </a:cubicBezTo>
                  <a:cubicBezTo>
                    <a:pt x="26" y="153"/>
                    <a:pt x="26" y="153"/>
                    <a:pt x="26" y="153"/>
                  </a:cubicBezTo>
                  <a:cubicBezTo>
                    <a:pt x="29" y="153"/>
                    <a:pt x="26" y="152"/>
                    <a:pt x="29" y="152"/>
                  </a:cubicBezTo>
                  <a:cubicBezTo>
                    <a:pt x="29" y="152"/>
                    <a:pt x="29" y="152"/>
                    <a:pt x="29" y="152"/>
                  </a:cubicBezTo>
                  <a:cubicBezTo>
                    <a:pt x="30" y="152"/>
                    <a:pt x="29" y="149"/>
                    <a:pt x="29" y="149"/>
                  </a:cubicBezTo>
                  <a:cubicBezTo>
                    <a:pt x="30" y="149"/>
                    <a:pt x="30" y="149"/>
                    <a:pt x="30" y="149"/>
                  </a:cubicBezTo>
                  <a:cubicBezTo>
                    <a:pt x="30" y="149"/>
                    <a:pt x="30" y="149"/>
                    <a:pt x="30" y="148"/>
                  </a:cubicBezTo>
                  <a:cubicBezTo>
                    <a:pt x="30" y="148"/>
                    <a:pt x="30" y="148"/>
                    <a:pt x="30" y="148"/>
                  </a:cubicBezTo>
                  <a:cubicBezTo>
                    <a:pt x="30" y="148"/>
                    <a:pt x="30" y="146"/>
                    <a:pt x="31" y="148"/>
                  </a:cubicBezTo>
                  <a:cubicBezTo>
                    <a:pt x="30" y="146"/>
                    <a:pt x="30" y="148"/>
                    <a:pt x="30" y="146"/>
                  </a:cubicBezTo>
                  <a:cubicBezTo>
                    <a:pt x="31" y="145"/>
                    <a:pt x="34" y="141"/>
                    <a:pt x="35" y="139"/>
                  </a:cubicBezTo>
                  <a:cubicBezTo>
                    <a:pt x="35" y="139"/>
                    <a:pt x="35" y="139"/>
                    <a:pt x="34" y="139"/>
                  </a:cubicBezTo>
                  <a:cubicBezTo>
                    <a:pt x="35" y="136"/>
                    <a:pt x="35" y="136"/>
                    <a:pt x="35" y="136"/>
                  </a:cubicBezTo>
                  <a:cubicBezTo>
                    <a:pt x="35" y="136"/>
                    <a:pt x="35" y="136"/>
                    <a:pt x="35" y="135"/>
                  </a:cubicBezTo>
                  <a:cubicBezTo>
                    <a:pt x="36" y="135"/>
                    <a:pt x="36" y="135"/>
                    <a:pt x="36" y="135"/>
                  </a:cubicBezTo>
                  <a:cubicBezTo>
                    <a:pt x="36" y="135"/>
                    <a:pt x="36" y="135"/>
                    <a:pt x="35" y="135"/>
                  </a:cubicBezTo>
                  <a:cubicBezTo>
                    <a:pt x="36" y="135"/>
                    <a:pt x="36" y="133"/>
                    <a:pt x="38" y="133"/>
                  </a:cubicBezTo>
                  <a:cubicBezTo>
                    <a:pt x="36" y="133"/>
                    <a:pt x="36" y="133"/>
                    <a:pt x="36" y="133"/>
                  </a:cubicBezTo>
                  <a:cubicBezTo>
                    <a:pt x="38" y="133"/>
                    <a:pt x="38" y="132"/>
                    <a:pt x="38" y="132"/>
                  </a:cubicBezTo>
                  <a:cubicBezTo>
                    <a:pt x="38" y="132"/>
                    <a:pt x="38" y="132"/>
                    <a:pt x="38" y="132"/>
                  </a:cubicBezTo>
                  <a:cubicBezTo>
                    <a:pt x="38" y="131"/>
                    <a:pt x="39" y="132"/>
                    <a:pt x="39" y="131"/>
                  </a:cubicBezTo>
                  <a:cubicBezTo>
                    <a:pt x="38" y="131"/>
                    <a:pt x="38" y="131"/>
                    <a:pt x="38" y="131"/>
                  </a:cubicBezTo>
                  <a:cubicBezTo>
                    <a:pt x="39" y="131"/>
                    <a:pt x="39" y="129"/>
                    <a:pt x="42" y="128"/>
                  </a:cubicBezTo>
                  <a:cubicBezTo>
                    <a:pt x="42" y="128"/>
                    <a:pt x="42" y="128"/>
                    <a:pt x="42" y="128"/>
                  </a:cubicBezTo>
                  <a:cubicBezTo>
                    <a:pt x="42" y="128"/>
                    <a:pt x="42" y="127"/>
                    <a:pt x="43" y="127"/>
                  </a:cubicBezTo>
                  <a:cubicBezTo>
                    <a:pt x="43" y="125"/>
                    <a:pt x="42" y="125"/>
                    <a:pt x="42" y="125"/>
                  </a:cubicBezTo>
                  <a:cubicBezTo>
                    <a:pt x="43" y="125"/>
                    <a:pt x="43" y="123"/>
                    <a:pt x="44" y="125"/>
                  </a:cubicBezTo>
                  <a:cubicBezTo>
                    <a:pt x="44" y="123"/>
                    <a:pt x="44" y="122"/>
                    <a:pt x="46" y="122"/>
                  </a:cubicBezTo>
                  <a:cubicBezTo>
                    <a:pt x="44" y="122"/>
                    <a:pt x="44" y="120"/>
                    <a:pt x="44" y="122"/>
                  </a:cubicBezTo>
                  <a:cubicBezTo>
                    <a:pt x="43" y="120"/>
                    <a:pt x="43" y="120"/>
                    <a:pt x="43" y="120"/>
                  </a:cubicBezTo>
                  <a:cubicBezTo>
                    <a:pt x="43" y="120"/>
                    <a:pt x="43" y="120"/>
                    <a:pt x="43" y="120"/>
                  </a:cubicBezTo>
                  <a:cubicBezTo>
                    <a:pt x="44" y="119"/>
                    <a:pt x="44" y="119"/>
                    <a:pt x="44" y="119"/>
                  </a:cubicBezTo>
                  <a:cubicBezTo>
                    <a:pt x="46" y="119"/>
                    <a:pt x="47" y="119"/>
                    <a:pt x="47" y="119"/>
                  </a:cubicBezTo>
                  <a:cubicBezTo>
                    <a:pt x="46" y="118"/>
                    <a:pt x="46" y="118"/>
                    <a:pt x="46" y="118"/>
                  </a:cubicBezTo>
                  <a:cubicBezTo>
                    <a:pt x="48" y="118"/>
                    <a:pt x="48" y="118"/>
                    <a:pt x="48" y="118"/>
                  </a:cubicBezTo>
                  <a:cubicBezTo>
                    <a:pt x="48" y="118"/>
                    <a:pt x="47" y="118"/>
                    <a:pt x="48" y="118"/>
                  </a:cubicBezTo>
                  <a:cubicBezTo>
                    <a:pt x="48" y="118"/>
                    <a:pt x="48" y="118"/>
                    <a:pt x="48" y="118"/>
                  </a:cubicBezTo>
                  <a:cubicBezTo>
                    <a:pt x="48" y="116"/>
                    <a:pt x="49" y="116"/>
                    <a:pt x="48" y="115"/>
                  </a:cubicBezTo>
                  <a:cubicBezTo>
                    <a:pt x="48" y="115"/>
                    <a:pt x="48" y="116"/>
                    <a:pt x="48" y="115"/>
                  </a:cubicBezTo>
                  <a:cubicBezTo>
                    <a:pt x="48" y="115"/>
                    <a:pt x="48" y="115"/>
                    <a:pt x="49" y="115"/>
                  </a:cubicBezTo>
                  <a:cubicBezTo>
                    <a:pt x="49" y="114"/>
                    <a:pt x="49" y="114"/>
                    <a:pt x="49" y="114"/>
                  </a:cubicBezTo>
                  <a:cubicBezTo>
                    <a:pt x="49" y="114"/>
                    <a:pt x="49" y="114"/>
                    <a:pt x="51" y="114"/>
                  </a:cubicBezTo>
                  <a:cubicBezTo>
                    <a:pt x="51" y="115"/>
                    <a:pt x="49" y="114"/>
                    <a:pt x="49" y="114"/>
                  </a:cubicBezTo>
                  <a:cubicBezTo>
                    <a:pt x="51" y="115"/>
                    <a:pt x="51" y="114"/>
                    <a:pt x="51" y="114"/>
                  </a:cubicBezTo>
                  <a:cubicBezTo>
                    <a:pt x="51" y="114"/>
                    <a:pt x="51" y="114"/>
                    <a:pt x="51" y="114"/>
                  </a:cubicBezTo>
                  <a:cubicBezTo>
                    <a:pt x="53" y="112"/>
                    <a:pt x="53" y="112"/>
                    <a:pt x="55" y="112"/>
                  </a:cubicBezTo>
                  <a:cubicBezTo>
                    <a:pt x="55" y="112"/>
                    <a:pt x="53" y="110"/>
                    <a:pt x="53" y="112"/>
                  </a:cubicBezTo>
                  <a:cubicBezTo>
                    <a:pt x="53" y="110"/>
                    <a:pt x="56" y="108"/>
                    <a:pt x="55" y="107"/>
                  </a:cubicBezTo>
                  <a:cubicBezTo>
                    <a:pt x="56" y="108"/>
                    <a:pt x="56" y="108"/>
                    <a:pt x="56" y="108"/>
                  </a:cubicBezTo>
                  <a:cubicBezTo>
                    <a:pt x="56" y="107"/>
                    <a:pt x="55" y="107"/>
                    <a:pt x="56" y="107"/>
                  </a:cubicBezTo>
                  <a:cubicBezTo>
                    <a:pt x="55" y="107"/>
                    <a:pt x="56" y="107"/>
                    <a:pt x="56" y="106"/>
                  </a:cubicBezTo>
                  <a:cubicBezTo>
                    <a:pt x="57" y="106"/>
                    <a:pt x="56" y="106"/>
                    <a:pt x="56" y="107"/>
                  </a:cubicBezTo>
                  <a:cubicBezTo>
                    <a:pt x="56" y="106"/>
                    <a:pt x="59" y="105"/>
                    <a:pt x="59" y="103"/>
                  </a:cubicBezTo>
                  <a:cubicBezTo>
                    <a:pt x="60" y="103"/>
                    <a:pt x="60" y="103"/>
                    <a:pt x="60" y="103"/>
                  </a:cubicBezTo>
                  <a:cubicBezTo>
                    <a:pt x="59" y="103"/>
                    <a:pt x="59" y="103"/>
                    <a:pt x="59" y="103"/>
                  </a:cubicBezTo>
                  <a:cubicBezTo>
                    <a:pt x="59" y="102"/>
                    <a:pt x="60" y="102"/>
                    <a:pt x="59" y="102"/>
                  </a:cubicBezTo>
                  <a:cubicBezTo>
                    <a:pt x="60" y="102"/>
                    <a:pt x="57" y="103"/>
                    <a:pt x="59" y="103"/>
                  </a:cubicBezTo>
                  <a:cubicBezTo>
                    <a:pt x="57" y="102"/>
                    <a:pt x="60" y="103"/>
                    <a:pt x="59" y="102"/>
                  </a:cubicBezTo>
                  <a:cubicBezTo>
                    <a:pt x="59" y="102"/>
                    <a:pt x="60" y="102"/>
                    <a:pt x="60" y="101"/>
                  </a:cubicBezTo>
                  <a:cubicBezTo>
                    <a:pt x="59" y="101"/>
                    <a:pt x="59" y="101"/>
                    <a:pt x="59" y="101"/>
                  </a:cubicBezTo>
                  <a:cubicBezTo>
                    <a:pt x="60" y="99"/>
                    <a:pt x="60" y="101"/>
                    <a:pt x="60" y="101"/>
                  </a:cubicBezTo>
                  <a:cubicBezTo>
                    <a:pt x="60" y="99"/>
                    <a:pt x="60" y="99"/>
                    <a:pt x="60" y="99"/>
                  </a:cubicBezTo>
                  <a:cubicBezTo>
                    <a:pt x="61" y="101"/>
                    <a:pt x="60" y="99"/>
                    <a:pt x="61" y="99"/>
                  </a:cubicBezTo>
                  <a:cubicBezTo>
                    <a:pt x="61" y="99"/>
                    <a:pt x="62" y="99"/>
                    <a:pt x="61" y="98"/>
                  </a:cubicBezTo>
                  <a:cubicBezTo>
                    <a:pt x="60" y="98"/>
                    <a:pt x="60" y="98"/>
                    <a:pt x="60" y="98"/>
                  </a:cubicBezTo>
                  <a:cubicBezTo>
                    <a:pt x="61" y="98"/>
                    <a:pt x="61" y="98"/>
                    <a:pt x="61" y="98"/>
                  </a:cubicBezTo>
                  <a:cubicBezTo>
                    <a:pt x="61" y="98"/>
                    <a:pt x="61" y="98"/>
                    <a:pt x="61" y="98"/>
                  </a:cubicBezTo>
                  <a:cubicBezTo>
                    <a:pt x="62" y="98"/>
                    <a:pt x="61" y="95"/>
                    <a:pt x="62" y="98"/>
                  </a:cubicBezTo>
                  <a:cubicBezTo>
                    <a:pt x="62" y="95"/>
                    <a:pt x="64" y="94"/>
                    <a:pt x="62" y="94"/>
                  </a:cubicBezTo>
                  <a:cubicBezTo>
                    <a:pt x="64" y="94"/>
                    <a:pt x="64" y="93"/>
                    <a:pt x="64" y="93"/>
                  </a:cubicBezTo>
                  <a:cubicBezTo>
                    <a:pt x="64" y="93"/>
                    <a:pt x="64" y="93"/>
                    <a:pt x="64" y="93"/>
                  </a:cubicBezTo>
                  <a:cubicBezTo>
                    <a:pt x="64" y="93"/>
                    <a:pt x="64" y="93"/>
                    <a:pt x="64" y="92"/>
                  </a:cubicBezTo>
                  <a:cubicBezTo>
                    <a:pt x="64" y="92"/>
                    <a:pt x="64" y="92"/>
                    <a:pt x="64" y="90"/>
                  </a:cubicBezTo>
                  <a:cubicBezTo>
                    <a:pt x="66" y="90"/>
                    <a:pt x="66" y="90"/>
                    <a:pt x="66" y="92"/>
                  </a:cubicBezTo>
                  <a:cubicBezTo>
                    <a:pt x="66" y="90"/>
                    <a:pt x="68" y="90"/>
                    <a:pt x="68" y="89"/>
                  </a:cubicBezTo>
                  <a:cubicBezTo>
                    <a:pt x="66" y="89"/>
                    <a:pt x="66" y="89"/>
                    <a:pt x="66" y="89"/>
                  </a:cubicBezTo>
                  <a:cubicBezTo>
                    <a:pt x="64" y="88"/>
                    <a:pt x="68" y="89"/>
                    <a:pt x="68" y="88"/>
                  </a:cubicBezTo>
                  <a:cubicBezTo>
                    <a:pt x="69" y="88"/>
                    <a:pt x="69" y="88"/>
                    <a:pt x="69" y="88"/>
                  </a:cubicBezTo>
                  <a:cubicBezTo>
                    <a:pt x="68" y="88"/>
                    <a:pt x="70" y="88"/>
                    <a:pt x="69" y="86"/>
                  </a:cubicBezTo>
                  <a:cubicBezTo>
                    <a:pt x="69" y="86"/>
                    <a:pt x="69" y="86"/>
                    <a:pt x="70" y="86"/>
                  </a:cubicBezTo>
                  <a:cubicBezTo>
                    <a:pt x="69" y="85"/>
                    <a:pt x="72" y="82"/>
                    <a:pt x="70" y="81"/>
                  </a:cubicBezTo>
                  <a:cubicBezTo>
                    <a:pt x="70" y="81"/>
                    <a:pt x="70" y="81"/>
                    <a:pt x="72" y="81"/>
                  </a:cubicBezTo>
                  <a:cubicBezTo>
                    <a:pt x="70" y="81"/>
                    <a:pt x="70" y="81"/>
                    <a:pt x="70" y="81"/>
                  </a:cubicBezTo>
                  <a:cubicBezTo>
                    <a:pt x="72" y="81"/>
                    <a:pt x="72" y="81"/>
                    <a:pt x="72" y="81"/>
                  </a:cubicBezTo>
                  <a:cubicBezTo>
                    <a:pt x="72" y="81"/>
                    <a:pt x="72" y="81"/>
                    <a:pt x="70" y="81"/>
                  </a:cubicBezTo>
                  <a:cubicBezTo>
                    <a:pt x="70" y="80"/>
                    <a:pt x="73" y="81"/>
                    <a:pt x="73" y="80"/>
                  </a:cubicBezTo>
                  <a:cubicBezTo>
                    <a:pt x="73" y="80"/>
                    <a:pt x="72" y="78"/>
                    <a:pt x="73" y="78"/>
                  </a:cubicBezTo>
                  <a:cubicBezTo>
                    <a:pt x="73" y="78"/>
                    <a:pt x="73" y="78"/>
                    <a:pt x="73" y="78"/>
                  </a:cubicBezTo>
                  <a:cubicBezTo>
                    <a:pt x="74" y="78"/>
                    <a:pt x="73" y="77"/>
                    <a:pt x="72" y="77"/>
                  </a:cubicBezTo>
                  <a:cubicBezTo>
                    <a:pt x="73" y="77"/>
                    <a:pt x="73" y="77"/>
                    <a:pt x="73" y="77"/>
                  </a:cubicBezTo>
                  <a:cubicBezTo>
                    <a:pt x="73" y="76"/>
                    <a:pt x="73" y="76"/>
                    <a:pt x="73" y="76"/>
                  </a:cubicBezTo>
                  <a:cubicBezTo>
                    <a:pt x="73" y="77"/>
                    <a:pt x="73" y="76"/>
                    <a:pt x="73" y="76"/>
                  </a:cubicBezTo>
                  <a:cubicBezTo>
                    <a:pt x="73" y="76"/>
                    <a:pt x="73" y="76"/>
                    <a:pt x="73" y="76"/>
                  </a:cubicBezTo>
                  <a:cubicBezTo>
                    <a:pt x="73" y="76"/>
                    <a:pt x="73" y="76"/>
                    <a:pt x="73" y="75"/>
                  </a:cubicBezTo>
                  <a:cubicBezTo>
                    <a:pt x="74" y="76"/>
                    <a:pt x="74" y="76"/>
                    <a:pt x="74" y="76"/>
                  </a:cubicBezTo>
                  <a:cubicBezTo>
                    <a:pt x="74" y="76"/>
                    <a:pt x="74" y="76"/>
                    <a:pt x="74" y="76"/>
                  </a:cubicBezTo>
                  <a:cubicBezTo>
                    <a:pt x="74" y="75"/>
                    <a:pt x="74" y="75"/>
                    <a:pt x="74" y="75"/>
                  </a:cubicBezTo>
                  <a:cubicBezTo>
                    <a:pt x="76" y="75"/>
                    <a:pt x="76" y="75"/>
                    <a:pt x="76" y="75"/>
                  </a:cubicBezTo>
                  <a:cubicBezTo>
                    <a:pt x="76" y="75"/>
                    <a:pt x="76" y="75"/>
                    <a:pt x="76" y="75"/>
                  </a:cubicBezTo>
                  <a:cubicBezTo>
                    <a:pt x="76" y="75"/>
                    <a:pt x="76" y="75"/>
                    <a:pt x="76" y="75"/>
                  </a:cubicBezTo>
                  <a:cubicBezTo>
                    <a:pt x="74" y="75"/>
                    <a:pt x="74" y="73"/>
                    <a:pt x="76" y="73"/>
                  </a:cubicBezTo>
                  <a:cubicBezTo>
                    <a:pt x="76" y="73"/>
                    <a:pt x="77" y="75"/>
                    <a:pt x="76" y="73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7" y="73"/>
                    <a:pt x="77" y="72"/>
                    <a:pt x="77" y="72"/>
                  </a:cubicBezTo>
                  <a:cubicBezTo>
                    <a:pt x="77" y="72"/>
                    <a:pt x="77" y="72"/>
                    <a:pt x="77" y="69"/>
                  </a:cubicBezTo>
                  <a:cubicBezTo>
                    <a:pt x="77" y="72"/>
                    <a:pt x="77" y="72"/>
                    <a:pt x="77" y="72"/>
                  </a:cubicBezTo>
                  <a:cubicBezTo>
                    <a:pt x="77" y="69"/>
                    <a:pt x="77" y="69"/>
                    <a:pt x="79" y="69"/>
                  </a:cubicBezTo>
                  <a:cubicBezTo>
                    <a:pt x="79" y="69"/>
                    <a:pt x="79" y="69"/>
                    <a:pt x="79" y="69"/>
                  </a:cubicBezTo>
                  <a:cubicBezTo>
                    <a:pt x="79" y="68"/>
                    <a:pt x="79" y="68"/>
                    <a:pt x="79" y="68"/>
                  </a:cubicBezTo>
                  <a:cubicBezTo>
                    <a:pt x="79" y="68"/>
                    <a:pt x="77" y="67"/>
                    <a:pt x="79" y="67"/>
                  </a:cubicBezTo>
                  <a:cubicBezTo>
                    <a:pt x="81" y="67"/>
                    <a:pt x="81" y="67"/>
                    <a:pt x="81" y="67"/>
                  </a:cubicBezTo>
                  <a:cubicBezTo>
                    <a:pt x="81" y="67"/>
                    <a:pt x="82" y="65"/>
                    <a:pt x="82" y="64"/>
                  </a:cubicBezTo>
                  <a:cubicBezTo>
                    <a:pt x="82" y="64"/>
                    <a:pt x="82" y="64"/>
                    <a:pt x="82" y="64"/>
                  </a:cubicBezTo>
                  <a:cubicBezTo>
                    <a:pt x="83" y="63"/>
                    <a:pt x="85" y="63"/>
                    <a:pt x="85" y="60"/>
                  </a:cubicBezTo>
                  <a:cubicBezTo>
                    <a:pt x="83" y="60"/>
                    <a:pt x="83" y="60"/>
                    <a:pt x="83" y="60"/>
                  </a:cubicBezTo>
                  <a:cubicBezTo>
                    <a:pt x="83" y="60"/>
                    <a:pt x="83" y="59"/>
                    <a:pt x="83" y="60"/>
                  </a:cubicBezTo>
                  <a:cubicBezTo>
                    <a:pt x="85" y="60"/>
                    <a:pt x="85" y="60"/>
                    <a:pt x="85" y="60"/>
                  </a:cubicBezTo>
                  <a:cubicBezTo>
                    <a:pt x="86" y="60"/>
                    <a:pt x="86" y="59"/>
                    <a:pt x="86" y="59"/>
                  </a:cubicBezTo>
                  <a:cubicBezTo>
                    <a:pt x="86" y="59"/>
                    <a:pt x="86" y="59"/>
                    <a:pt x="86" y="59"/>
                  </a:cubicBezTo>
                  <a:cubicBezTo>
                    <a:pt x="86" y="56"/>
                    <a:pt x="86" y="56"/>
                    <a:pt x="86" y="56"/>
                  </a:cubicBezTo>
                  <a:cubicBezTo>
                    <a:pt x="87" y="56"/>
                    <a:pt x="87" y="56"/>
                    <a:pt x="87" y="56"/>
                  </a:cubicBezTo>
                  <a:cubicBezTo>
                    <a:pt x="86" y="55"/>
                    <a:pt x="86" y="55"/>
                    <a:pt x="86" y="55"/>
                  </a:cubicBezTo>
                  <a:cubicBezTo>
                    <a:pt x="87" y="55"/>
                    <a:pt x="87" y="56"/>
                    <a:pt x="87" y="55"/>
                  </a:cubicBezTo>
                  <a:cubicBezTo>
                    <a:pt x="87" y="55"/>
                    <a:pt x="87" y="55"/>
                    <a:pt x="87" y="55"/>
                  </a:cubicBezTo>
                  <a:cubicBezTo>
                    <a:pt x="87" y="55"/>
                    <a:pt x="89" y="55"/>
                    <a:pt x="89" y="54"/>
                  </a:cubicBezTo>
                  <a:cubicBezTo>
                    <a:pt x="87" y="52"/>
                    <a:pt x="87" y="52"/>
                    <a:pt x="87" y="52"/>
                  </a:cubicBezTo>
                  <a:cubicBezTo>
                    <a:pt x="89" y="52"/>
                    <a:pt x="89" y="52"/>
                    <a:pt x="89" y="54"/>
                  </a:cubicBezTo>
                  <a:cubicBezTo>
                    <a:pt x="89" y="52"/>
                    <a:pt x="89" y="51"/>
                    <a:pt x="89" y="51"/>
                  </a:cubicBezTo>
                  <a:cubicBezTo>
                    <a:pt x="92" y="51"/>
                    <a:pt x="94" y="48"/>
                    <a:pt x="94" y="47"/>
                  </a:cubicBezTo>
                  <a:cubicBezTo>
                    <a:pt x="94" y="47"/>
                    <a:pt x="94" y="47"/>
                    <a:pt x="94" y="47"/>
                  </a:cubicBezTo>
                  <a:cubicBezTo>
                    <a:pt x="94" y="46"/>
                    <a:pt x="95" y="47"/>
                    <a:pt x="94" y="47"/>
                  </a:cubicBezTo>
                  <a:cubicBezTo>
                    <a:pt x="94" y="46"/>
                    <a:pt x="94" y="46"/>
                    <a:pt x="92" y="46"/>
                  </a:cubicBezTo>
                  <a:cubicBezTo>
                    <a:pt x="92" y="43"/>
                    <a:pt x="94" y="46"/>
                    <a:pt x="95" y="43"/>
                  </a:cubicBezTo>
                  <a:cubicBezTo>
                    <a:pt x="95" y="46"/>
                    <a:pt x="94" y="46"/>
                    <a:pt x="95" y="46"/>
                  </a:cubicBezTo>
                  <a:cubicBezTo>
                    <a:pt x="95" y="46"/>
                    <a:pt x="95" y="43"/>
                    <a:pt x="96" y="43"/>
                  </a:cubicBezTo>
                  <a:cubicBezTo>
                    <a:pt x="95" y="43"/>
                    <a:pt x="95" y="43"/>
                    <a:pt x="95" y="43"/>
                  </a:cubicBezTo>
                  <a:cubicBezTo>
                    <a:pt x="95" y="43"/>
                    <a:pt x="95" y="43"/>
                    <a:pt x="95" y="43"/>
                  </a:cubicBezTo>
                  <a:cubicBezTo>
                    <a:pt x="95" y="42"/>
                    <a:pt x="92" y="43"/>
                    <a:pt x="92" y="42"/>
                  </a:cubicBezTo>
                  <a:cubicBezTo>
                    <a:pt x="92" y="42"/>
                    <a:pt x="92" y="42"/>
                    <a:pt x="92" y="42"/>
                  </a:cubicBezTo>
                  <a:cubicBezTo>
                    <a:pt x="90" y="41"/>
                    <a:pt x="90" y="42"/>
                    <a:pt x="90" y="41"/>
                  </a:cubicBezTo>
                  <a:cubicBezTo>
                    <a:pt x="90" y="41"/>
                    <a:pt x="92" y="41"/>
                    <a:pt x="94" y="42"/>
                  </a:cubicBezTo>
                  <a:cubicBezTo>
                    <a:pt x="94" y="41"/>
                    <a:pt x="95" y="42"/>
                    <a:pt x="95" y="42"/>
                  </a:cubicBezTo>
                  <a:cubicBezTo>
                    <a:pt x="95" y="41"/>
                    <a:pt x="95" y="42"/>
                    <a:pt x="95" y="42"/>
                  </a:cubicBezTo>
                  <a:cubicBezTo>
                    <a:pt x="94" y="41"/>
                    <a:pt x="95" y="41"/>
                    <a:pt x="95" y="41"/>
                  </a:cubicBezTo>
                  <a:cubicBezTo>
                    <a:pt x="96" y="41"/>
                    <a:pt x="96" y="41"/>
                    <a:pt x="96" y="41"/>
                  </a:cubicBezTo>
                  <a:cubicBezTo>
                    <a:pt x="96" y="41"/>
                    <a:pt x="96" y="41"/>
                    <a:pt x="96" y="41"/>
                  </a:cubicBezTo>
                  <a:cubicBezTo>
                    <a:pt x="96" y="41"/>
                    <a:pt x="98" y="39"/>
                    <a:pt x="98" y="41"/>
                  </a:cubicBezTo>
                  <a:cubicBezTo>
                    <a:pt x="99" y="41"/>
                    <a:pt x="98" y="39"/>
                    <a:pt x="99" y="39"/>
                  </a:cubicBezTo>
                  <a:cubicBezTo>
                    <a:pt x="98" y="39"/>
                    <a:pt x="96" y="39"/>
                    <a:pt x="96" y="39"/>
                  </a:cubicBezTo>
                  <a:cubicBezTo>
                    <a:pt x="98" y="39"/>
                    <a:pt x="98" y="38"/>
                    <a:pt x="99" y="39"/>
                  </a:cubicBezTo>
                  <a:cubicBezTo>
                    <a:pt x="99" y="39"/>
                    <a:pt x="98" y="39"/>
                    <a:pt x="98" y="38"/>
                  </a:cubicBezTo>
                  <a:cubicBezTo>
                    <a:pt x="98" y="38"/>
                    <a:pt x="99" y="38"/>
                    <a:pt x="98" y="38"/>
                  </a:cubicBezTo>
                  <a:cubicBezTo>
                    <a:pt x="99" y="38"/>
                    <a:pt x="99" y="38"/>
                    <a:pt x="99" y="38"/>
                  </a:cubicBezTo>
                  <a:cubicBezTo>
                    <a:pt x="99" y="38"/>
                    <a:pt x="99" y="37"/>
                    <a:pt x="98" y="37"/>
                  </a:cubicBezTo>
                  <a:cubicBezTo>
                    <a:pt x="99" y="37"/>
                    <a:pt x="100" y="37"/>
                    <a:pt x="99" y="35"/>
                  </a:cubicBezTo>
                  <a:cubicBezTo>
                    <a:pt x="99" y="35"/>
                    <a:pt x="99" y="35"/>
                    <a:pt x="100" y="35"/>
                  </a:cubicBezTo>
                  <a:cubicBezTo>
                    <a:pt x="100" y="37"/>
                    <a:pt x="99" y="35"/>
                    <a:pt x="100" y="37"/>
                  </a:cubicBezTo>
                  <a:cubicBezTo>
                    <a:pt x="99" y="35"/>
                    <a:pt x="100" y="37"/>
                    <a:pt x="100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0" y="35"/>
                    <a:pt x="100" y="35"/>
                    <a:pt x="102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2" y="35"/>
                    <a:pt x="102" y="35"/>
                    <a:pt x="102" y="35"/>
                  </a:cubicBezTo>
                  <a:cubicBezTo>
                    <a:pt x="102" y="35"/>
                    <a:pt x="100" y="34"/>
                    <a:pt x="102" y="34"/>
                  </a:cubicBezTo>
                  <a:cubicBezTo>
                    <a:pt x="100" y="34"/>
                    <a:pt x="100" y="34"/>
                    <a:pt x="100" y="34"/>
                  </a:cubicBezTo>
                  <a:cubicBezTo>
                    <a:pt x="100" y="34"/>
                    <a:pt x="100" y="34"/>
                    <a:pt x="100" y="33"/>
                  </a:cubicBezTo>
                  <a:cubicBezTo>
                    <a:pt x="102" y="34"/>
                    <a:pt x="102" y="34"/>
                    <a:pt x="102" y="34"/>
                  </a:cubicBezTo>
                  <a:cubicBezTo>
                    <a:pt x="103" y="34"/>
                    <a:pt x="102" y="33"/>
                    <a:pt x="103" y="33"/>
                  </a:cubicBezTo>
                  <a:cubicBezTo>
                    <a:pt x="102" y="33"/>
                    <a:pt x="102" y="33"/>
                    <a:pt x="102" y="33"/>
                  </a:cubicBezTo>
                  <a:cubicBezTo>
                    <a:pt x="102" y="33"/>
                    <a:pt x="100" y="33"/>
                    <a:pt x="102" y="30"/>
                  </a:cubicBezTo>
                  <a:cubicBezTo>
                    <a:pt x="102" y="30"/>
                    <a:pt x="103" y="30"/>
                    <a:pt x="103" y="33"/>
                  </a:cubicBezTo>
                  <a:cubicBezTo>
                    <a:pt x="103" y="33"/>
                    <a:pt x="103" y="30"/>
                    <a:pt x="102" y="30"/>
                  </a:cubicBezTo>
                  <a:cubicBezTo>
                    <a:pt x="103" y="30"/>
                    <a:pt x="103" y="30"/>
                    <a:pt x="103" y="30"/>
                  </a:cubicBezTo>
                  <a:cubicBezTo>
                    <a:pt x="103" y="29"/>
                    <a:pt x="103" y="29"/>
                    <a:pt x="103" y="29"/>
                  </a:cubicBezTo>
                  <a:cubicBezTo>
                    <a:pt x="102" y="29"/>
                    <a:pt x="102" y="29"/>
                    <a:pt x="102" y="29"/>
                  </a:cubicBezTo>
                  <a:cubicBezTo>
                    <a:pt x="102" y="28"/>
                    <a:pt x="102" y="28"/>
                    <a:pt x="102" y="28"/>
                  </a:cubicBezTo>
                  <a:cubicBezTo>
                    <a:pt x="100" y="28"/>
                    <a:pt x="100" y="28"/>
                    <a:pt x="100" y="28"/>
                  </a:cubicBezTo>
                  <a:cubicBezTo>
                    <a:pt x="100" y="28"/>
                    <a:pt x="100" y="28"/>
                    <a:pt x="100" y="26"/>
                  </a:cubicBezTo>
                  <a:cubicBezTo>
                    <a:pt x="102" y="29"/>
                    <a:pt x="103" y="28"/>
                    <a:pt x="105" y="28"/>
                  </a:cubicBezTo>
                  <a:cubicBezTo>
                    <a:pt x="105" y="28"/>
                    <a:pt x="102" y="26"/>
                    <a:pt x="105" y="26"/>
                  </a:cubicBezTo>
                  <a:cubicBezTo>
                    <a:pt x="105" y="26"/>
                    <a:pt x="107" y="26"/>
                    <a:pt x="105" y="26"/>
                  </a:cubicBezTo>
                  <a:cubicBezTo>
                    <a:pt x="105" y="26"/>
                    <a:pt x="107" y="28"/>
                    <a:pt x="107" y="26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6"/>
                    <a:pt x="105" y="26"/>
                    <a:pt x="105" y="26"/>
                  </a:cubicBezTo>
                  <a:cubicBezTo>
                    <a:pt x="103" y="25"/>
                    <a:pt x="103" y="25"/>
                    <a:pt x="103" y="25"/>
                  </a:cubicBezTo>
                  <a:cubicBezTo>
                    <a:pt x="103" y="25"/>
                    <a:pt x="103" y="24"/>
                    <a:pt x="105" y="25"/>
                  </a:cubicBezTo>
                  <a:cubicBezTo>
                    <a:pt x="105" y="25"/>
                    <a:pt x="103" y="25"/>
                    <a:pt x="105" y="25"/>
                  </a:cubicBezTo>
                  <a:cubicBezTo>
                    <a:pt x="107" y="25"/>
                    <a:pt x="105" y="24"/>
                    <a:pt x="107" y="24"/>
                  </a:cubicBezTo>
                  <a:cubicBezTo>
                    <a:pt x="107" y="25"/>
                    <a:pt x="107" y="25"/>
                    <a:pt x="108" y="25"/>
                  </a:cubicBezTo>
                  <a:cubicBezTo>
                    <a:pt x="108" y="25"/>
                    <a:pt x="108" y="25"/>
                    <a:pt x="108" y="25"/>
                  </a:cubicBezTo>
                  <a:cubicBezTo>
                    <a:pt x="108" y="25"/>
                    <a:pt x="108" y="25"/>
                    <a:pt x="108" y="25"/>
                  </a:cubicBezTo>
                  <a:cubicBezTo>
                    <a:pt x="108" y="24"/>
                    <a:pt x="108" y="25"/>
                    <a:pt x="109" y="24"/>
                  </a:cubicBezTo>
                  <a:cubicBezTo>
                    <a:pt x="108" y="24"/>
                    <a:pt x="108" y="24"/>
                    <a:pt x="108" y="24"/>
                  </a:cubicBezTo>
                  <a:cubicBezTo>
                    <a:pt x="107" y="24"/>
                    <a:pt x="108" y="25"/>
                    <a:pt x="107" y="24"/>
                  </a:cubicBezTo>
                  <a:cubicBezTo>
                    <a:pt x="107" y="24"/>
                    <a:pt x="108" y="24"/>
                    <a:pt x="108" y="22"/>
                  </a:cubicBezTo>
                  <a:cubicBezTo>
                    <a:pt x="107" y="22"/>
                    <a:pt x="107" y="22"/>
                    <a:pt x="107" y="22"/>
                  </a:cubicBezTo>
                  <a:cubicBezTo>
                    <a:pt x="107" y="22"/>
                    <a:pt x="105" y="21"/>
                    <a:pt x="107" y="21"/>
                  </a:cubicBezTo>
                  <a:cubicBezTo>
                    <a:pt x="108" y="21"/>
                    <a:pt x="108" y="21"/>
                    <a:pt x="108" y="22"/>
                  </a:cubicBezTo>
                  <a:cubicBezTo>
                    <a:pt x="108" y="21"/>
                    <a:pt x="109" y="21"/>
                    <a:pt x="109" y="21"/>
                  </a:cubicBezTo>
                  <a:cubicBezTo>
                    <a:pt x="108" y="20"/>
                    <a:pt x="109" y="20"/>
                    <a:pt x="109" y="20"/>
                  </a:cubicBezTo>
                  <a:cubicBezTo>
                    <a:pt x="109" y="20"/>
                    <a:pt x="108" y="21"/>
                    <a:pt x="107" y="21"/>
                  </a:cubicBezTo>
                  <a:cubicBezTo>
                    <a:pt x="107" y="20"/>
                    <a:pt x="107" y="22"/>
                    <a:pt x="105" y="21"/>
                  </a:cubicBezTo>
                  <a:cubicBezTo>
                    <a:pt x="107" y="21"/>
                    <a:pt x="105" y="20"/>
                    <a:pt x="103" y="20"/>
                  </a:cubicBezTo>
                  <a:cubicBezTo>
                    <a:pt x="105" y="20"/>
                    <a:pt x="105" y="20"/>
                    <a:pt x="105" y="20"/>
                  </a:cubicBezTo>
                  <a:cubicBezTo>
                    <a:pt x="105" y="20"/>
                    <a:pt x="105" y="20"/>
                    <a:pt x="107" y="21"/>
                  </a:cubicBezTo>
                  <a:cubicBezTo>
                    <a:pt x="107" y="20"/>
                    <a:pt x="107" y="20"/>
                    <a:pt x="108" y="20"/>
                  </a:cubicBezTo>
                  <a:cubicBezTo>
                    <a:pt x="108" y="18"/>
                    <a:pt x="107" y="18"/>
                    <a:pt x="107" y="18"/>
                  </a:cubicBezTo>
                  <a:cubicBezTo>
                    <a:pt x="108" y="18"/>
                    <a:pt x="108" y="16"/>
                    <a:pt x="108" y="14"/>
                  </a:cubicBezTo>
                  <a:cubicBezTo>
                    <a:pt x="109" y="16"/>
                    <a:pt x="109" y="14"/>
                    <a:pt x="111" y="14"/>
                  </a:cubicBezTo>
                  <a:cubicBezTo>
                    <a:pt x="111" y="16"/>
                    <a:pt x="111" y="16"/>
                    <a:pt x="111" y="16"/>
                  </a:cubicBezTo>
                  <a:cubicBezTo>
                    <a:pt x="111" y="16"/>
                    <a:pt x="111" y="16"/>
                    <a:pt x="111" y="16"/>
                  </a:cubicBezTo>
                  <a:cubicBezTo>
                    <a:pt x="112" y="16"/>
                    <a:pt x="109" y="14"/>
                    <a:pt x="111" y="14"/>
                  </a:cubicBezTo>
                  <a:cubicBezTo>
                    <a:pt x="111" y="16"/>
                    <a:pt x="109" y="14"/>
                    <a:pt x="109" y="13"/>
                  </a:cubicBezTo>
                  <a:cubicBezTo>
                    <a:pt x="108" y="13"/>
                    <a:pt x="108" y="13"/>
                    <a:pt x="108" y="13"/>
                  </a:cubicBezTo>
                  <a:cubicBezTo>
                    <a:pt x="109" y="13"/>
                    <a:pt x="109" y="12"/>
                    <a:pt x="111" y="12"/>
                  </a:cubicBezTo>
                  <a:cubicBezTo>
                    <a:pt x="111" y="11"/>
                    <a:pt x="112" y="9"/>
                    <a:pt x="112" y="9"/>
                  </a:cubicBezTo>
                  <a:cubicBezTo>
                    <a:pt x="112" y="8"/>
                    <a:pt x="111" y="8"/>
                    <a:pt x="111" y="8"/>
                  </a:cubicBezTo>
                  <a:cubicBezTo>
                    <a:pt x="111" y="7"/>
                    <a:pt x="112" y="8"/>
                    <a:pt x="112" y="8"/>
                  </a:cubicBezTo>
                  <a:cubicBezTo>
                    <a:pt x="112" y="8"/>
                    <a:pt x="112" y="8"/>
                    <a:pt x="112" y="8"/>
                  </a:cubicBezTo>
                  <a:cubicBezTo>
                    <a:pt x="112" y="8"/>
                    <a:pt x="112" y="5"/>
                    <a:pt x="113" y="7"/>
                  </a:cubicBezTo>
                  <a:cubicBezTo>
                    <a:pt x="112" y="5"/>
                    <a:pt x="112" y="5"/>
                    <a:pt x="112" y="5"/>
                  </a:cubicBezTo>
                  <a:cubicBezTo>
                    <a:pt x="112" y="5"/>
                    <a:pt x="112" y="5"/>
                    <a:pt x="112" y="5"/>
                  </a:cubicBezTo>
                  <a:cubicBezTo>
                    <a:pt x="112" y="5"/>
                    <a:pt x="112" y="5"/>
                    <a:pt x="112" y="5"/>
                  </a:cubicBezTo>
                  <a:cubicBezTo>
                    <a:pt x="111" y="3"/>
                    <a:pt x="112" y="3"/>
                    <a:pt x="112" y="3"/>
                  </a:cubicBezTo>
                  <a:cubicBezTo>
                    <a:pt x="113" y="5"/>
                    <a:pt x="113" y="5"/>
                    <a:pt x="113" y="5"/>
                  </a:cubicBezTo>
                  <a:cubicBezTo>
                    <a:pt x="113" y="3"/>
                    <a:pt x="113" y="1"/>
                    <a:pt x="115" y="1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5" y="0"/>
                    <a:pt x="115" y="0"/>
                    <a:pt x="115" y="0"/>
                  </a:cubicBezTo>
                  <a:cubicBezTo>
                    <a:pt x="113" y="0"/>
                    <a:pt x="113" y="0"/>
                    <a:pt x="115" y="0"/>
                  </a:cubicBezTo>
                  <a:cubicBezTo>
                    <a:pt x="112" y="0"/>
                    <a:pt x="112" y="0"/>
                    <a:pt x="112" y="0"/>
                  </a:cubicBezTo>
                  <a:cubicBezTo>
                    <a:pt x="112" y="1"/>
                    <a:pt x="113" y="0"/>
                    <a:pt x="113" y="1"/>
                  </a:cubicBezTo>
                  <a:cubicBezTo>
                    <a:pt x="113" y="1"/>
                    <a:pt x="113" y="1"/>
                    <a:pt x="112" y="1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2" y="1"/>
                    <a:pt x="112" y="1"/>
                    <a:pt x="111" y="1"/>
                  </a:cubicBezTo>
                  <a:cubicBezTo>
                    <a:pt x="112" y="1"/>
                    <a:pt x="111" y="0"/>
                    <a:pt x="112" y="1"/>
                  </a:cubicBezTo>
                  <a:cubicBezTo>
                    <a:pt x="111" y="1"/>
                    <a:pt x="111" y="1"/>
                    <a:pt x="111" y="1"/>
                  </a:cubicBezTo>
                  <a:cubicBezTo>
                    <a:pt x="111" y="1"/>
                    <a:pt x="111" y="1"/>
                    <a:pt x="111" y="1"/>
                  </a:cubicBezTo>
                  <a:cubicBezTo>
                    <a:pt x="111" y="1"/>
                    <a:pt x="109" y="1"/>
                    <a:pt x="109" y="3"/>
                  </a:cubicBezTo>
                  <a:cubicBezTo>
                    <a:pt x="111" y="5"/>
                    <a:pt x="108" y="5"/>
                    <a:pt x="108" y="5"/>
                  </a:cubicBezTo>
                  <a:cubicBezTo>
                    <a:pt x="109" y="5"/>
                    <a:pt x="111" y="5"/>
                    <a:pt x="111" y="5"/>
                  </a:cubicBezTo>
                  <a:cubicBezTo>
                    <a:pt x="111" y="7"/>
                    <a:pt x="111" y="5"/>
                    <a:pt x="111" y="7"/>
                  </a:cubicBezTo>
                  <a:cubicBezTo>
                    <a:pt x="109" y="7"/>
                    <a:pt x="109" y="7"/>
                    <a:pt x="108" y="7"/>
                  </a:cubicBezTo>
                  <a:cubicBezTo>
                    <a:pt x="109" y="7"/>
                    <a:pt x="109" y="7"/>
                    <a:pt x="109" y="7"/>
                  </a:cubicBezTo>
                  <a:cubicBezTo>
                    <a:pt x="108" y="7"/>
                    <a:pt x="108" y="7"/>
                    <a:pt x="107" y="8"/>
                  </a:cubicBezTo>
                  <a:cubicBezTo>
                    <a:pt x="107" y="9"/>
                    <a:pt x="107" y="9"/>
                    <a:pt x="105" y="11"/>
                  </a:cubicBezTo>
                  <a:cubicBezTo>
                    <a:pt x="107" y="11"/>
                    <a:pt x="107" y="11"/>
                    <a:pt x="107" y="11"/>
                  </a:cubicBezTo>
                  <a:cubicBezTo>
                    <a:pt x="105" y="11"/>
                    <a:pt x="105" y="12"/>
                    <a:pt x="103" y="13"/>
                  </a:cubicBezTo>
                  <a:cubicBezTo>
                    <a:pt x="103" y="14"/>
                    <a:pt x="102" y="14"/>
                    <a:pt x="102" y="16"/>
                  </a:cubicBezTo>
                  <a:cubicBezTo>
                    <a:pt x="100" y="18"/>
                    <a:pt x="99" y="20"/>
                    <a:pt x="98" y="22"/>
                  </a:cubicBezTo>
                  <a:cubicBezTo>
                    <a:pt x="99" y="22"/>
                    <a:pt x="99" y="22"/>
                    <a:pt x="99" y="22"/>
                  </a:cubicBezTo>
                  <a:cubicBezTo>
                    <a:pt x="98" y="22"/>
                    <a:pt x="99" y="22"/>
                    <a:pt x="99" y="24"/>
                  </a:cubicBezTo>
                  <a:cubicBezTo>
                    <a:pt x="99" y="22"/>
                    <a:pt x="98" y="24"/>
                    <a:pt x="98" y="24"/>
                  </a:cubicBezTo>
                  <a:cubicBezTo>
                    <a:pt x="98" y="24"/>
                    <a:pt x="96" y="25"/>
                    <a:pt x="95" y="25"/>
                  </a:cubicBezTo>
                  <a:cubicBezTo>
                    <a:pt x="95" y="26"/>
                    <a:pt x="95" y="26"/>
                    <a:pt x="95" y="26"/>
                  </a:cubicBezTo>
                  <a:cubicBezTo>
                    <a:pt x="94" y="26"/>
                    <a:pt x="94" y="28"/>
                    <a:pt x="94" y="29"/>
                  </a:cubicBezTo>
                  <a:cubicBezTo>
                    <a:pt x="94" y="29"/>
                    <a:pt x="95" y="29"/>
                    <a:pt x="94" y="29"/>
                  </a:cubicBezTo>
                  <a:cubicBezTo>
                    <a:pt x="92" y="30"/>
                    <a:pt x="92" y="30"/>
                    <a:pt x="92" y="30"/>
                  </a:cubicBezTo>
                  <a:cubicBezTo>
                    <a:pt x="90" y="30"/>
                    <a:pt x="90" y="33"/>
                    <a:pt x="90" y="34"/>
                  </a:cubicBezTo>
                  <a:cubicBezTo>
                    <a:pt x="87" y="35"/>
                    <a:pt x="87" y="38"/>
                    <a:pt x="85" y="39"/>
                  </a:cubicBezTo>
                  <a:cubicBezTo>
                    <a:pt x="86" y="41"/>
                    <a:pt x="86" y="41"/>
                    <a:pt x="86" y="41"/>
                  </a:cubicBezTo>
                  <a:cubicBezTo>
                    <a:pt x="83" y="42"/>
                    <a:pt x="83" y="46"/>
                    <a:pt x="81" y="47"/>
                  </a:cubicBezTo>
                  <a:cubicBezTo>
                    <a:pt x="82" y="48"/>
                    <a:pt x="82" y="48"/>
                    <a:pt x="82" y="48"/>
                  </a:cubicBezTo>
                  <a:cubicBezTo>
                    <a:pt x="82" y="48"/>
                    <a:pt x="81" y="50"/>
                    <a:pt x="81" y="48"/>
                  </a:cubicBezTo>
                  <a:cubicBezTo>
                    <a:pt x="81" y="50"/>
                    <a:pt x="79" y="50"/>
                    <a:pt x="79" y="51"/>
                  </a:cubicBezTo>
                  <a:cubicBezTo>
                    <a:pt x="79" y="51"/>
                    <a:pt x="79" y="51"/>
                    <a:pt x="77" y="51"/>
                  </a:cubicBezTo>
                  <a:cubicBezTo>
                    <a:pt x="77" y="52"/>
                    <a:pt x="77" y="54"/>
                    <a:pt x="76" y="54"/>
                  </a:cubicBezTo>
                  <a:cubicBezTo>
                    <a:pt x="76" y="54"/>
                    <a:pt x="76" y="54"/>
                    <a:pt x="76" y="54"/>
                  </a:cubicBezTo>
                  <a:cubicBezTo>
                    <a:pt x="77" y="54"/>
                    <a:pt x="77" y="54"/>
                    <a:pt x="77" y="55"/>
                  </a:cubicBezTo>
                  <a:cubicBezTo>
                    <a:pt x="76" y="55"/>
                    <a:pt x="76" y="56"/>
                    <a:pt x="76" y="55"/>
                  </a:cubicBezTo>
                  <a:cubicBezTo>
                    <a:pt x="76" y="56"/>
                    <a:pt x="73" y="59"/>
                    <a:pt x="73" y="60"/>
                  </a:cubicBezTo>
                  <a:cubicBezTo>
                    <a:pt x="73" y="60"/>
                    <a:pt x="73" y="60"/>
                    <a:pt x="73" y="60"/>
                  </a:cubicBezTo>
                  <a:cubicBezTo>
                    <a:pt x="72" y="61"/>
                    <a:pt x="72" y="63"/>
                    <a:pt x="70" y="63"/>
                  </a:cubicBezTo>
                  <a:cubicBezTo>
                    <a:pt x="70" y="64"/>
                    <a:pt x="72" y="63"/>
                    <a:pt x="72" y="64"/>
                  </a:cubicBezTo>
                  <a:cubicBezTo>
                    <a:pt x="70" y="64"/>
                    <a:pt x="70" y="64"/>
                    <a:pt x="70" y="64"/>
                  </a:cubicBezTo>
                  <a:cubicBezTo>
                    <a:pt x="69" y="65"/>
                    <a:pt x="69" y="68"/>
                    <a:pt x="68" y="69"/>
                  </a:cubicBezTo>
                  <a:cubicBezTo>
                    <a:pt x="66" y="72"/>
                    <a:pt x="64" y="76"/>
                    <a:pt x="61" y="78"/>
                  </a:cubicBezTo>
                  <a:cubicBezTo>
                    <a:pt x="62" y="78"/>
                    <a:pt x="62" y="78"/>
                    <a:pt x="62" y="78"/>
                  </a:cubicBezTo>
                  <a:cubicBezTo>
                    <a:pt x="60" y="78"/>
                    <a:pt x="62" y="81"/>
                    <a:pt x="60" y="81"/>
                  </a:cubicBezTo>
                  <a:cubicBezTo>
                    <a:pt x="60" y="81"/>
                    <a:pt x="60" y="81"/>
                    <a:pt x="60" y="81"/>
                  </a:cubicBezTo>
                  <a:cubicBezTo>
                    <a:pt x="59" y="82"/>
                    <a:pt x="60" y="85"/>
                    <a:pt x="59" y="86"/>
                  </a:cubicBezTo>
                  <a:cubicBezTo>
                    <a:pt x="59" y="85"/>
                    <a:pt x="59" y="85"/>
                    <a:pt x="59" y="85"/>
                  </a:cubicBezTo>
                  <a:cubicBezTo>
                    <a:pt x="59" y="86"/>
                    <a:pt x="57" y="88"/>
                    <a:pt x="57" y="89"/>
                  </a:cubicBezTo>
                  <a:cubicBezTo>
                    <a:pt x="57" y="89"/>
                    <a:pt x="57" y="89"/>
                    <a:pt x="57" y="89"/>
                  </a:cubicBezTo>
                  <a:cubicBezTo>
                    <a:pt x="59" y="89"/>
                    <a:pt x="56" y="89"/>
                    <a:pt x="57" y="90"/>
                  </a:cubicBezTo>
                  <a:cubicBezTo>
                    <a:pt x="57" y="90"/>
                    <a:pt x="56" y="90"/>
                    <a:pt x="57" y="90"/>
                  </a:cubicBezTo>
                  <a:cubicBezTo>
                    <a:pt x="56" y="93"/>
                    <a:pt x="53" y="94"/>
                    <a:pt x="51" y="98"/>
                  </a:cubicBezTo>
                  <a:cubicBezTo>
                    <a:pt x="51" y="101"/>
                    <a:pt x="53" y="99"/>
                    <a:pt x="51" y="99"/>
                  </a:cubicBezTo>
                  <a:cubicBezTo>
                    <a:pt x="51" y="101"/>
                    <a:pt x="51" y="99"/>
                    <a:pt x="51" y="99"/>
                  </a:cubicBezTo>
                  <a:cubicBezTo>
                    <a:pt x="49" y="101"/>
                    <a:pt x="53" y="102"/>
                    <a:pt x="51" y="102"/>
                  </a:cubicBezTo>
                  <a:cubicBezTo>
                    <a:pt x="49" y="101"/>
                    <a:pt x="51" y="102"/>
                    <a:pt x="49" y="102"/>
                  </a:cubicBezTo>
                  <a:cubicBezTo>
                    <a:pt x="49" y="103"/>
                    <a:pt x="51" y="103"/>
                    <a:pt x="49" y="103"/>
                  </a:cubicBezTo>
                  <a:cubicBezTo>
                    <a:pt x="49" y="105"/>
                    <a:pt x="49" y="105"/>
                    <a:pt x="49" y="105"/>
                  </a:cubicBezTo>
                  <a:cubicBezTo>
                    <a:pt x="48" y="105"/>
                    <a:pt x="48" y="106"/>
                    <a:pt x="46" y="106"/>
                  </a:cubicBezTo>
                  <a:cubicBezTo>
                    <a:pt x="43" y="112"/>
                    <a:pt x="38" y="118"/>
                    <a:pt x="34" y="123"/>
                  </a:cubicBezTo>
                  <a:cubicBezTo>
                    <a:pt x="31" y="129"/>
                    <a:pt x="29" y="133"/>
                    <a:pt x="25" y="141"/>
                  </a:cubicBezTo>
                  <a:cubicBezTo>
                    <a:pt x="25" y="142"/>
                    <a:pt x="25" y="142"/>
                    <a:pt x="23" y="144"/>
                  </a:cubicBezTo>
                  <a:cubicBezTo>
                    <a:pt x="23" y="144"/>
                    <a:pt x="23" y="144"/>
                    <a:pt x="23" y="144"/>
                  </a:cubicBezTo>
                  <a:cubicBezTo>
                    <a:pt x="23" y="144"/>
                    <a:pt x="23" y="145"/>
                    <a:pt x="22" y="145"/>
                  </a:cubicBezTo>
                  <a:cubicBezTo>
                    <a:pt x="21" y="146"/>
                    <a:pt x="19" y="149"/>
                    <a:pt x="19" y="152"/>
                  </a:cubicBezTo>
                  <a:cubicBezTo>
                    <a:pt x="19" y="152"/>
                    <a:pt x="19" y="152"/>
                    <a:pt x="19" y="152"/>
                  </a:cubicBezTo>
                  <a:cubicBezTo>
                    <a:pt x="19" y="152"/>
                    <a:pt x="19" y="152"/>
                    <a:pt x="19" y="152"/>
                  </a:cubicBezTo>
                  <a:cubicBezTo>
                    <a:pt x="19" y="153"/>
                    <a:pt x="19" y="153"/>
                    <a:pt x="19" y="153"/>
                  </a:cubicBezTo>
                  <a:cubicBezTo>
                    <a:pt x="19" y="153"/>
                    <a:pt x="18" y="153"/>
                    <a:pt x="18" y="152"/>
                  </a:cubicBezTo>
                  <a:cubicBezTo>
                    <a:pt x="13" y="157"/>
                    <a:pt x="12" y="165"/>
                    <a:pt x="9" y="169"/>
                  </a:cubicBezTo>
                  <a:cubicBezTo>
                    <a:pt x="9" y="170"/>
                    <a:pt x="8" y="171"/>
                    <a:pt x="6" y="172"/>
                  </a:cubicBezTo>
                  <a:cubicBezTo>
                    <a:pt x="5" y="179"/>
                    <a:pt x="4" y="183"/>
                    <a:pt x="0" y="186"/>
                  </a:cubicBezTo>
                  <a:cubicBezTo>
                    <a:pt x="0" y="186"/>
                    <a:pt x="4" y="187"/>
                    <a:pt x="5" y="186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68" name="Hình tự do 147"/>
            <p:cNvSpPr/>
            <p:nvPr/>
          </p:nvSpPr>
          <p:spPr bwMode="auto">
            <a:xfrm>
              <a:off x="4364" y="2647"/>
              <a:ext cx="2" cy="3"/>
            </a:xfrm>
            <a:custGeom>
              <a:avLst/>
              <a:gdLst>
                <a:gd name="T0" fmla="*/ 2 w 2"/>
                <a:gd name="T1" fmla="*/ 0 h 3"/>
                <a:gd name="T2" fmla="*/ 0 w 2"/>
                <a:gd name="T3" fmla="*/ 0 h 3"/>
                <a:gd name="T4" fmla="*/ 0 w 2"/>
                <a:gd name="T5" fmla="*/ 3 h 3"/>
                <a:gd name="T6" fmla="*/ 2 w 2"/>
                <a:gd name="T7" fmla="*/ 3 h 3"/>
                <a:gd name="T8" fmla="*/ 2 w 2"/>
                <a:gd name="T9" fmla="*/ 0 h 3"/>
                <a:gd name="T10" fmla="*/ 2 w 2"/>
                <a:gd name="T11" fmla="*/ 0 h 3"/>
                <a:gd name="T12" fmla="*/ 2 w 2"/>
                <a:gd name="T13" fmla="*/ 0 h 3"/>
                <a:gd name="T14" fmla="*/ 2 w 2"/>
                <a:gd name="T15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" h="3">
                  <a:moveTo>
                    <a:pt x="2" y="0"/>
                  </a:moveTo>
                  <a:lnTo>
                    <a:pt x="0" y="0"/>
                  </a:lnTo>
                  <a:lnTo>
                    <a:pt x="0" y="3"/>
                  </a:lnTo>
                  <a:lnTo>
                    <a:pt x="2" y="3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69" name="Hình tự do 148"/>
            <p:cNvSpPr/>
            <p:nvPr/>
          </p:nvSpPr>
          <p:spPr bwMode="auto">
            <a:xfrm>
              <a:off x="4262" y="2959"/>
              <a:ext cx="267" cy="444"/>
            </a:xfrm>
            <a:custGeom>
              <a:avLst/>
              <a:gdLst>
                <a:gd name="T0" fmla="*/ 15 w 113"/>
                <a:gd name="T1" fmla="*/ 167 h 188"/>
                <a:gd name="T2" fmla="*/ 18 w 113"/>
                <a:gd name="T3" fmla="*/ 161 h 188"/>
                <a:gd name="T4" fmla="*/ 27 w 113"/>
                <a:gd name="T5" fmla="*/ 151 h 188"/>
                <a:gd name="T6" fmla="*/ 30 w 113"/>
                <a:gd name="T7" fmla="*/ 148 h 188"/>
                <a:gd name="T8" fmla="*/ 35 w 113"/>
                <a:gd name="T9" fmla="*/ 135 h 188"/>
                <a:gd name="T10" fmla="*/ 37 w 113"/>
                <a:gd name="T11" fmla="*/ 130 h 188"/>
                <a:gd name="T12" fmla="*/ 43 w 113"/>
                <a:gd name="T13" fmla="*/ 125 h 188"/>
                <a:gd name="T14" fmla="*/ 45 w 113"/>
                <a:gd name="T15" fmla="*/ 118 h 188"/>
                <a:gd name="T16" fmla="*/ 47 w 113"/>
                <a:gd name="T17" fmla="*/ 115 h 188"/>
                <a:gd name="T18" fmla="*/ 49 w 113"/>
                <a:gd name="T19" fmla="*/ 113 h 188"/>
                <a:gd name="T20" fmla="*/ 54 w 113"/>
                <a:gd name="T21" fmla="*/ 108 h 188"/>
                <a:gd name="T22" fmla="*/ 57 w 113"/>
                <a:gd name="T23" fmla="*/ 103 h 188"/>
                <a:gd name="T24" fmla="*/ 60 w 113"/>
                <a:gd name="T25" fmla="*/ 100 h 188"/>
                <a:gd name="T26" fmla="*/ 61 w 113"/>
                <a:gd name="T27" fmla="*/ 95 h 188"/>
                <a:gd name="T28" fmla="*/ 65 w 113"/>
                <a:gd name="T29" fmla="*/ 88 h 188"/>
                <a:gd name="T30" fmla="*/ 69 w 113"/>
                <a:gd name="T31" fmla="*/ 82 h 188"/>
                <a:gd name="T32" fmla="*/ 71 w 113"/>
                <a:gd name="T33" fmla="*/ 78 h 188"/>
                <a:gd name="T34" fmla="*/ 71 w 113"/>
                <a:gd name="T35" fmla="*/ 75 h 188"/>
                <a:gd name="T36" fmla="*/ 74 w 113"/>
                <a:gd name="T37" fmla="*/ 74 h 188"/>
                <a:gd name="T38" fmla="*/ 74 w 113"/>
                <a:gd name="T39" fmla="*/ 73 h 188"/>
                <a:gd name="T40" fmla="*/ 77 w 113"/>
                <a:gd name="T41" fmla="*/ 70 h 188"/>
                <a:gd name="T42" fmla="*/ 83 w 113"/>
                <a:gd name="T43" fmla="*/ 60 h 188"/>
                <a:gd name="T44" fmla="*/ 84 w 113"/>
                <a:gd name="T45" fmla="*/ 57 h 188"/>
                <a:gd name="T46" fmla="*/ 86 w 113"/>
                <a:gd name="T47" fmla="*/ 55 h 188"/>
                <a:gd name="T48" fmla="*/ 91 w 113"/>
                <a:gd name="T49" fmla="*/ 45 h 188"/>
                <a:gd name="T50" fmla="*/ 90 w 113"/>
                <a:gd name="T51" fmla="*/ 43 h 188"/>
                <a:gd name="T52" fmla="*/ 92 w 113"/>
                <a:gd name="T53" fmla="*/ 42 h 188"/>
                <a:gd name="T54" fmla="*/ 97 w 113"/>
                <a:gd name="T55" fmla="*/ 39 h 188"/>
                <a:gd name="T56" fmla="*/ 99 w 113"/>
                <a:gd name="T57" fmla="*/ 35 h 188"/>
                <a:gd name="T58" fmla="*/ 100 w 113"/>
                <a:gd name="T59" fmla="*/ 35 h 188"/>
                <a:gd name="T60" fmla="*/ 100 w 113"/>
                <a:gd name="T61" fmla="*/ 34 h 188"/>
                <a:gd name="T62" fmla="*/ 100 w 113"/>
                <a:gd name="T63" fmla="*/ 30 h 188"/>
                <a:gd name="T64" fmla="*/ 103 w 113"/>
                <a:gd name="T65" fmla="*/ 26 h 188"/>
                <a:gd name="T66" fmla="*/ 103 w 113"/>
                <a:gd name="T67" fmla="*/ 25 h 188"/>
                <a:gd name="T68" fmla="*/ 105 w 113"/>
                <a:gd name="T69" fmla="*/ 23 h 188"/>
                <a:gd name="T70" fmla="*/ 107 w 113"/>
                <a:gd name="T71" fmla="*/ 21 h 188"/>
                <a:gd name="T72" fmla="*/ 104 w 113"/>
                <a:gd name="T73" fmla="*/ 21 h 188"/>
                <a:gd name="T74" fmla="*/ 109 w 113"/>
                <a:gd name="T75" fmla="*/ 17 h 188"/>
                <a:gd name="T76" fmla="*/ 109 w 113"/>
                <a:gd name="T77" fmla="*/ 8 h 188"/>
                <a:gd name="T78" fmla="*/ 110 w 113"/>
                <a:gd name="T79" fmla="*/ 5 h 188"/>
                <a:gd name="T80" fmla="*/ 113 w 113"/>
                <a:gd name="T81" fmla="*/ 0 h 188"/>
                <a:gd name="T82" fmla="*/ 110 w 113"/>
                <a:gd name="T83" fmla="*/ 2 h 188"/>
                <a:gd name="T84" fmla="*/ 109 w 113"/>
                <a:gd name="T85" fmla="*/ 6 h 188"/>
                <a:gd name="T86" fmla="*/ 101 w 113"/>
                <a:gd name="T87" fmla="*/ 13 h 188"/>
                <a:gd name="T88" fmla="*/ 92 w 113"/>
                <a:gd name="T89" fmla="*/ 25 h 188"/>
                <a:gd name="T90" fmla="*/ 83 w 113"/>
                <a:gd name="T91" fmla="*/ 39 h 188"/>
                <a:gd name="T92" fmla="*/ 75 w 113"/>
                <a:gd name="T93" fmla="*/ 51 h 188"/>
                <a:gd name="T94" fmla="*/ 71 w 113"/>
                <a:gd name="T95" fmla="*/ 60 h 188"/>
                <a:gd name="T96" fmla="*/ 61 w 113"/>
                <a:gd name="T97" fmla="*/ 78 h 188"/>
                <a:gd name="T98" fmla="*/ 56 w 113"/>
                <a:gd name="T99" fmla="*/ 88 h 188"/>
                <a:gd name="T100" fmla="*/ 49 w 113"/>
                <a:gd name="T101" fmla="*/ 102 h 188"/>
                <a:gd name="T102" fmla="*/ 23 w 113"/>
                <a:gd name="T103" fmla="*/ 141 h 188"/>
                <a:gd name="T104" fmla="*/ 18 w 113"/>
                <a:gd name="T105" fmla="*/ 151 h 188"/>
                <a:gd name="T106" fmla="*/ 4 w 113"/>
                <a:gd name="T107" fmla="*/ 185 h 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3" h="188">
                  <a:moveTo>
                    <a:pt x="4" y="185"/>
                  </a:moveTo>
                  <a:cubicBezTo>
                    <a:pt x="8" y="184"/>
                    <a:pt x="6" y="180"/>
                    <a:pt x="9" y="178"/>
                  </a:cubicBezTo>
                  <a:cubicBezTo>
                    <a:pt x="9" y="178"/>
                    <a:pt x="8" y="178"/>
                    <a:pt x="9" y="178"/>
                  </a:cubicBezTo>
                  <a:cubicBezTo>
                    <a:pt x="13" y="177"/>
                    <a:pt x="14" y="172"/>
                    <a:pt x="14" y="168"/>
                  </a:cubicBezTo>
                  <a:cubicBezTo>
                    <a:pt x="14" y="168"/>
                    <a:pt x="14" y="168"/>
                    <a:pt x="14" y="168"/>
                  </a:cubicBezTo>
                  <a:cubicBezTo>
                    <a:pt x="14" y="168"/>
                    <a:pt x="15" y="168"/>
                    <a:pt x="15" y="167"/>
                  </a:cubicBezTo>
                  <a:cubicBezTo>
                    <a:pt x="15" y="167"/>
                    <a:pt x="15" y="167"/>
                    <a:pt x="14" y="167"/>
                  </a:cubicBezTo>
                  <a:cubicBezTo>
                    <a:pt x="15" y="167"/>
                    <a:pt x="15" y="165"/>
                    <a:pt x="17" y="165"/>
                  </a:cubicBezTo>
                  <a:cubicBezTo>
                    <a:pt x="15" y="165"/>
                    <a:pt x="15" y="165"/>
                    <a:pt x="15" y="164"/>
                  </a:cubicBezTo>
                  <a:cubicBezTo>
                    <a:pt x="17" y="165"/>
                    <a:pt x="17" y="165"/>
                    <a:pt x="17" y="165"/>
                  </a:cubicBezTo>
                  <a:cubicBezTo>
                    <a:pt x="18" y="165"/>
                    <a:pt x="18" y="163"/>
                    <a:pt x="19" y="161"/>
                  </a:cubicBezTo>
                  <a:cubicBezTo>
                    <a:pt x="18" y="161"/>
                    <a:pt x="18" y="161"/>
                    <a:pt x="18" y="161"/>
                  </a:cubicBezTo>
                  <a:cubicBezTo>
                    <a:pt x="21" y="159"/>
                    <a:pt x="22" y="158"/>
                    <a:pt x="23" y="155"/>
                  </a:cubicBezTo>
                  <a:cubicBezTo>
                    <a:pt x="22" y="155"/>
                    <a:pt x="22" y="155"/>
                    <a:pt x="22" y="155"/>
                  </a:cubicBezTo>
                  <a:cubicBezTo>
                    <a:pt x="23" y="155"/>
                    <a:pt x="23" y="155"/>
                    <a:pt x="24" y="154"/>
                  </a:cubicBezTo>
                  <a:cubicBezTo>
                    <a:pt x="23" y="154"/>
                    <a:pt x="27" y="154"/>
                    <a:pt x="27" y="152"/>
                  </a:cubicBezTo>
                  <a:cubicBezTo>
                    <a:pt x="24" y="152"/>
                    <a:pt x="24" y="152"/>
                    <a:pt x="24" y="152"/>
                  </a:cubicBezTo>
                  <a:cubicBezTo>
                    <a:pt x="27" y="152"/>
                    <a:pt x="24" y="151"/>
                    <a:pt x="27" y="151"/>
                  </a:cubicBezTo>
                  <a:cubicBezTo>
                    <a:pt x="27" y="151"/>
                    <a:pt x="27" y="151"/>
                    <a:pt x="27" y="151"/>
                  </a:cubicBezTo>
                  <a:cubicBezTo>
                    <a:pt x="28" y="151"/>
                    <a:pt x="27" y="150"/>
                    <a:pt x="27" y="150"/>
                  </a:cubicBezTo>
                  <a:cubicBezTo>
                    <a:pt x="28" y="150"/>
                    <a:pt x="28" y="150"/>
                    <a:pt x="28" y="150"/>
                  </a:cubicBezTo>
                  <a:cubicBezTo>
                    <a:pt x="28" y="150"/>
                    <a:pt x="28" y="150"/>
                    <a:pt x="28" y="148"/>
                  </a:cubicBezTo>
                  <a:cubicBezTo>
                    <a:pt x="28" y="148"/>
                    <a:pt x="28" y="148"/>
                    <a:pt x="28" y="148"/>
                  </a:cubicBezTo>
                  <a:cubicBezTo>
                    <a:pt x="28" y="148"/>
                    <a:pt x="28" y="146"/>
                    <a:pt x="30" y="148"/>
                  </a:cubicBezTo>
                  <a:cubicBezTo>
                    <a:pt x="28" y="146"/>
                    <a:pt x="28" y="148"/>
                    <a:pt x="28" y="146"/>
                  </a:cubicBezTo>
                  <a:cubicBezTo>
                    <a:pt x="31" y="145"/>
                    <a:pt x="32" y="141"/>
                    <a:pt x="34" y="138"/>
                  </a:cubicBezTo>
                  <a:cubicBezTo>
                    <a:pt x="34" y="138"/>
                    <a:pt x="34" y="138"/>
                    <a:pt x="32" y="138"/>
                  </a:cubicBezTo>
                  <a:cubicBezTo>
                    <a:pt x="34" y="137"/>
                    <a:pt x="34" y="137"/>
                    <a:pt x="34" y="137"/>
                  </a:cubicBezTo>
                  <a:cubicBezTo>
                    <a:pt x="34" y="137"/>
                    <a:pt x="34" y="137"/>
                    <a:pt x="34" y="135"/>
                  </a:cubicBezTo>
                  <a:cubicBezTo>
                    <a:pt x="35" y="135"/>
                    <a:pt x="35" y="135"/>
                    <a:pt x="35" y="135"/>
                  </a:cubicBezTo>
                  <a:cubicBezTo>
                    <a:pt x="35" y="135"/>
                    <a:pt x="35" y="135"/>
                    <a:pt x="34" y="135"/>
                  </a:cubicBezTo>
                  <a:cubicBezTo>
                    <a:pt x="35" y="135"/>
                    <a:pt x="35" y="134"/>
                    <a:pt x="36" y="134"/>
                  </a:cubicBezTo>
                  <a:cubicBezTo>
                    <a:pt x="35" y="134"/>
                    <a:pt x="35" y="134"/>
                    <a:pt x="35" y="134"/>
                  </a:cubicBezTo>
                  <a:cubicBezTo>
                    <a:pt x="36" y="134"/>
                    <a:pt x="36" y="132"/>
                    <a:pt x="36" y="132"/>
                  </a:cubicBezTo>
                  <a:cubicBezTo>
                    <a:pt x="36" y="132"/>
                    <a:pt x="36" y="132"/>
                    <a:pt x="36" y="132"/>
                  </a:cubicBezTo>
                  <a:cubicBezTo>
                    <a:pt x="36" y="130"/>
                    <a:pt x="37" y="132"/>
                    <a:pt x="37" y="130"/>
                  </a:cubicBezTo>
                  <a:cubicBezTo>
                    <a:pt x="36" y="130"/>
                    <a:pt x="36" y="130"/>
                    <a:pt x="36" y="130"/>
                  </a:cubicBezTo>
                  <a:cubicBezTo>
                    <a:pt x="37" y="130"/>
                    <a:pt x="37" y="129"/>
                    <a:pt x="40" y="129"/>
                  </a:cubicBezTo>
                  <a:cubicBezTo>
                    <a:pt x="40" y="128"/>
                    <a:pt x="40" y="128"/>
                    <a:pt x="40" y="128"/>
                  </a:cubicBezTo>
                  <a:cubicBezTo>
                    <a:pt x="40" y="128"/>
                    <a:pt x="40" y="126"/>
                    <a:pt x="41" y="126"/>
                  </a:cubicBezTo>
                  <a:cubicBezTo>
                    <a:pt x="41" y="125"/>
                    <a:pt x="40" y="125"/>
                    <a:pt x="41" y="125"/>
                  </a:cubicBezTo>
                  <a:cubicBezTo>
                    <a:pt x="41" y="125"/>
                    <a:pt x="41" y="124"/>
                    <a:pt x="43" y="125"/>
                  </a:cubicBezTo>
                  <a:cubicBezTo>
                    <a:pt x="43" y="124"/>
                    <a:pt x="43" y="122"/>
                    <a:pt x="44" y="122"/>
                  </a:cubicBezTo>
                  <a:cubicBezTo>
                    <a:pt x="43" y="122"/>
                    <a:pt x="43" y="121"/>
                    <a:pt x="43" y="122"/>
                  </a:cubicBezTo>
                  <a:cubicBezTo>
                    <a:pt x="41" y="121"/>
                    <a:pt x="41" y="121"/>
                    <a:pt x="41" y="121"/>
                  </a:cubicBezTo>
                  <a:cubicBezTo>
                    <a:pt x="41" y="121"/>
                    <a:pt x="41" y="122"/>
                    <a:pt x="41" y="121"/>
                  </a:cubicBezTo>
                  <a:cubicBezTo>
                    <a:pt x="41" y="121"/>
                    <a:pt x="43" y="121"/>
                    <a:pt x="43" y="118"/>
                  </a:cubicBezTo>
                  <a:cubicBezTo>
                    <a:pt x="44" y="118"/>
                    <a:pt x="45" y="118"/>
                    <a:pt x="45" y="118"/>
                  </a:cubicBezTo>
                  <a:cubicBezTo>
                    <a:pt x="44" y="117"/>
                    <a:pt x="44" y="117"/>
                    <a:pt x="44" y="117"/>
                  </a:cubicBezTo>
                  <a:cubicBezTo>
                    <a:pt x="47" y="117"/>
                    <a:pt x="47" y="117"/>
                    <a:pt x="47" y="117"/>
                  </a:cubicBezTo>
                  <a:cubicBezTo>
                    <a:pt x="47" y="117"/>
                    <a:pt x="47" y="117"/>
                    <a:pt x="47" y="117"/>
                  </a:cubicBezTo>
                  <a:cubicBezTo>
                    <a:pt x="47" y="117"/>
                    <a:pt x="47" y="117"/>
                    <a:pt x="48" y="117"/>
                  </a:cubicBezTo>
                  <a:cubicBezTo>
                    <a:pt x="47" y="117"/>
                    <a:pt x="48" y="116"/>
                    <a:pt x="47" y="115"/>
                  </a:cubicBezTo>
                  <a:cubicBezTo>
                    <a:pt x="47" y="115"/>
                    <a:pt x="47" y="116"/>
                    <a:pt x="47" y="115"/>
                  </a:cubicBezTo>
                  <a:cubicBezTo>
                    <a:pt x="48" y="115"/>
                    <a:pt x="48" y="115"/>
                    <a:pt x="48" y="115"/>
                  </a:cubicBezTo>
                  <a:cubicBezTo>
                    <a:pt x="48" y="115"/>
                    <a:pt x="48" y="115"/>
                    <a:pt x="48" y="115"/>
                  </a:cubicBezTo>
                  <a:cubicBezTo>
                    <a:pt x="48" y="113"/>
                    <a:pt x="48" y="113"/>
                    <a:pt x="49" y="113"/>
                  </a:cubicBezTo>
                  <a:cubicBezTo>
                    <a:pt x="49" y="115"/>
                    <a:pt x="48" y="113"/>
                    <a:pt x="48" y="115"/>
                  </a:cubicBezTo>
                  <a:cubicBezTo>
                    <a:pt x="49" y="115"/>
                    <a:pt x="49" y="113"/>
                    <a:pt x="49" y="113"/>
                  </a:cubicBezTo>
                  <a:cubicBezTo>
                    <a:pt x="49" y="113"/>
                    <a:pt x="49" y="113"/>
                    <a:pt x="49" y="113"/>
                  </a:cubicBezTo>
                  <a:cubicBezTo>
                    <a:pt x="51" y="113"/>
                    <a:pt x="51" y="112"/>
                    <a:pt x="52" y="112"/>
                  </a:cubicBezTo>
                  <a:cubicBezTo>
                    <a:pt x="52" y="112"/>
                    <a:pt x="51" y="111"/>
                    <a:pt x="51" y="112"/>
                  </a:cubicBezTo>
                  <a:cubicBezTo>
                    <a:pt x="51" y="111"/>
                    <a:pt x="54" y="111"/>
                    <a:pt x="52" y="108"/>
                  </a:cubicBezTo>
                  <a:cubicBezTo>
                    <a:pt x="52" y="109"/>
                    <a:pt x="54" y="109"/>
                    <a:pt x="54" y="109"/>
                  </a:cubicBezTo>
                  <a:cubicBezTo>
                    <a:pt x="54" y="108"/>
                    <a:pt x="52" y="108"/>
                    <a:pt x="54" y="108"/>
                  </a:cubicBezTo>
                  <a:cubicBezTo>
                    <a:pt x="52" y="108"/>
                    <a:pt x="54" y="108"/>
                    <a:pt x="54" y="108"/>
                  </a:cubicBezTo>
                  <a:cubicBezTo>
                    <a:pt x="56" y="108"/>
                    <a:pt x="54" y="105"/>
                    <a:pt x="54" y="108"/>
                  </a:cubicBezTo>
                  <a:cubicBezTo>
                    <a:pt x="54" y="105"/>
                    <a:pt x="57" y="104"/>
                    <a:pt x="57" y="103"/>
                  </a:cubicBezTo>
                  <a:cubicBezTo>
                    <a:pt x="58" y="103"/>
                    <a:pt x="58" y="103"/>
                    <a:pt x="58" y="103"/>
                  </a:cubicBezTo>
                  <a:cubicBezTo>
                    <a:pt x="57" y="103"/>
                    <a:pt x="57" y="103"/>
                    <a:pt x="57" y="103"/>
                  </a:cubicBezTo>
                  <a:cubicBezTo>
                    <a:pt x="57" y="103"/>
                    <a:pt x="58" y="102"/>
                    <a:pt x="57" y="102"/>
                  </a:cubicBezTo>
                  <a:cubicBezTo>
                    <a:pt x="58" y="102"/>
                    <a:pt x="56" y="103"/>
                    <a:pt x="57" y="103"/>
                  </a:cubicBezTo>
                  <a:cubicBezTo>
                    <a:pt x="56" y="103"/>
                    <a:pt x="58" y="103"/>
                    <a:pt x="57" y="102"/>
                  </a:cubicBezTo>
                  <a:cubicBezTo>
                    <a:pt x="57" y="102"/>
                    <a:pt x="58" y="102"/>
                    <a:pt x="58" y="100"/>
                  </a:cubicBezTo>
                  <a:cubicBezTo>
                    <a:pt x="58" y="102"/>
                    <a:pt x="57" y="100"/>
                    <a:pt x="57" y="100"/>
                  </a:cubicBezTo>
                  <a:cubicBezTo>
                    <a:pt x="58" y="100"/>
                    <a:pt x="58" y="100"/>
                    <a:pt x="58" y="100"/>
                  </a:cubicBezTo>
                  <a:cubicBezTo>
                    <a:pt x="58" y="100"/>
                    <a:pt x="58" y="100"/>
                    <a:pt x="58" y="100"/>
                  </a:cubicBezTo>
                  <a:cubicBezTo>
                    <a:pt x="60" y="100"/>
                    <a:pt x="60" y="99"/>
                    <a:pt x="60" y="100"/>
                  </a:cubicBezTo>
                  <a:cubicBezTo>
                    <a:pt x="60" y="99"/>
                    <a:pt x="61" y="99"/>
                    <a:pt x="60" y="99"/>
                  </a:cubicBezTo>
                  <a:cubicBezTo>
                    <a:pt x="58" y="98"/>
                    <a:pt x="58" y="98"/>
                    <a:pt x="58" y="98"/>
                  </a:cubicBezTo>
                  <a:cubicBezTo>
                    <a:pt x="60" y="98"/>
                    <a:pt x="60" y="98"/>
                    <a:pt x="60" y="98"/>
                  </a:cubicBezTo>
                  <a:cubicBezTo>
                    <a:pt x="60" y="98"/>
                    <a:pt x="60" y="98"/>
                    <a:pt x="60" y="98"/>
                  </a:cubicBezTo>
                  <a:cubicBezTo>
                    <a:pt x="61" y="98"/>
                    <a:pt x="60" y="96"/>
                    <a:pt x="61" y="98"/>
                  </a:cubicBezTo>
                  <a:cubicBezTo>
                    <a:pt x="61" y="96"/>
                    <a:pt x="62" y="95"/>
                    <a:pt x="61" y="95"/>
                  </a:cubicBezTo>
                  <a:cubicBezTo>
                    <a:pt x="62" y="95"/>
                    <a:pt x="62" y="92"/>
                    <a:pt x="62" y="92"/>
                  </a:cubicBezTo>
                  <a:cubicBezTo>
                    <a:pt x="62" y="92"/>
                    <a:pt x="62" y="92"/>
                    <a:pt x="62" y="92"/>
                  </a:cubicBezTo>
                  <a:cubicBezTo>
                    <a:pt x="62" y="92"/>
                    <a:pt x="62" y="92"/>
                    <a:pt x="62" y="92"/>
                  </a:cubicBezTo>
                  <a:cubicBezTo>
                    <a:pt x="62" y="92"/>
                    <a:pt x="62" y="91"/>
                    <a:pt x="62" y="90"/>
                  </a:cubicBezTo>
                  <a:cubicBezTo>
                    <a:pt x="64" y="90"/>
                    <a:pt x="64" y="90"/>
                    <a:pt x="64" y="91"/>
                  </a:cubicBezTo>
                  <a:cubicBezTo>
                    <a:pt x="64" y="90"/>
                    <a:pt x="65" y="90"/>
                    <a:pt x="65" y="88"/>
                  </a:cubicBezTo>
                  <a:cubicBezTo>
                    <a:pt x="64" y="88"/>
                    <a:pt x="64" y="88"/>
                    <a:pt x="64" y="88"/>
                  </a:cubicBezTo>
                  <a:cubicBezTo>
                    <a:pt x="62" y="87"/>
                    <a:pt x="65" y="88"/>
                    <a:pt x="65" y="87"/>
                  </a:cubicBezTo>
                  <a:cubicBezTo>
                    <a:pt x="67" y="87"/>
                    <a:pt x="67" y="87"/>
                    <a:pt x="67" y="87"/>
                  </a:cubicBezTo>
                  <a:cubicBezTo>
                    <a:pt x="65" y="87"/>
                    <a:pt x="69" y="87"/>
                    <a:pt x="67" y="86"/>
                  </a:cubicBezTo>
                  <a:cubicBezTo>
                    <a:pt x="67" y="86"/>
                    <a:pt x="67" y="86"/>
                    <a:pt x="69" y="86"/>
                  </a:cubicBezTo>
                  <a:cubicBezTo>
                    <a:pt x="67" y="85"/>
                    <a:pt x="70" y="83"/>
                    <a:pt x="69" y="82"/>
                  </a:cubicBezTo>
                  <a:cubicBezTo>
                    <a:pt x="69" y="82"/>
                    <a:pt x="69" y="82"/>
                    <a:pt x="70" y="82"/>
                  </a:cubicBezTo>
                  <a:cubicBezTo>
                    <a:pt x="69" y="82"/>
                    <a:pt x="69" y="82"/>
                    <a:pt x="69" y="82"/>
                  </a:cubicBezTo>
                  <a:cubicBezTo>
                    <a:pt x="70" y="82"/>
                    <a:pt x="70" y="82"/>
                    <a:pt x="70" y="82"/>
                  </a:cubicBezTo>
                  <a:cubicBezTo>
                    <a:pt x="70" y="82"/>
                    <a:pt x="70" y="82"/>
                    <a:pt x="69" y="82"/>
                  </a:cubicBezTo>
                  <a:cubicBezTo>
                    <a:pt x="69" y="79"/>
                    <a:pt x="71" y="82"/>
                    <a:pt x="71" y="79"/>
                  </a:cubicBezTo>
                  <a:cubicBezTo>
                    <a:pt x="71" y="79"/>
                    <a:pt x="71" y="79"/>
                    <a:pt x="71" y="78"/>
                  </a:cubicBezTo>
                  <a:cubicBezTo>
                    <a:pt x="71" y="78"/>
                    <a:pt x="71" y="78"/>
                    <a:pt x="71" y="78"/>
                  </a:cubicBezTo>
                  <a:cubicBezTo>
                    <a:pt x="73" y="78"/>
                    <a:pt x="71" y="78"/>
                    <a:pt x="70" y="77"/>
                  </a:cubicBezTo>
                  <a:cubicBezTo>
                    <a:pt x="71" y="77"/>
                    <a:pt x="71" y="77"/>
                    <a:pt x="71" y="77"/>
                  </a:cubicBezTo>
                  <a:cubicBezTo>
                    <a:pt x="71" y="75"/>
                    <a:pt x="71" y="75"/>
                    <a:pt x="71" y="75"/>
                  </a:cubicBezTo>
                  <a:cubicBezTo>
                    <a:pt x="71" y="77"/>
                    <a:pt x="71" y="75"/>
                    <a:pt x="71" y="75"/>
                  </a:cubicBezTo>
                  <a:cubicBezTo>
                    <a:pt x="71" y="75"/>
                    <a:pt x="71" y="75"/>
                    <a:pt x="71" y="75"/>
                  </a:cubicBezTo>
                  <a:cubicBezTo>
                    <a:pt x="71" y="75"/>
                    <a:pt x="71" y="75"/>
                    <a:pt x="73" y="75"/>
                  </a:cubicBezTo>
                  <a:cubicBezTo>
                    <a:pt x="73" y="75"/>
                    <a:pt x="73" y="75"/>
                    <a:pt x="73" y="75"/>
                  </a:cubicBezTo>
                  <a:cubicBezTo>
                    <a:pt x="73" y="75"/>
                    <a:pt x="73" y="75"/>
                    <a:pt x="74" y="75"/>
                  </a:cubicBezTo>
                  <a:cubicBezTo>
                    <a:pt x="73" y="75"/>
                    <a:pt x="73" y="74"/>
                    <a:pt x="73" y="74"/>
                  </a:cubicBezTo>
                  <a:cubicBezTo>
                    <a:pt x="74" y="74"/>
                    <a:pt x="74" y="74"/>
                    <a:pt x="74" y="74"/>
                  </a:cubicBezTo>
                  <a:cubicBezTo>
                    <a:pt x="74" y="74"/>
                    <a:pt x="74" y="74"/>
                    <a:pt x="74" y="74"/>
                  </a:cubicBezTo>
                  <a:cubicBezTo>
                    <a:pt x="74" y="74"/>
                    <a:pt x="74" y="74"/>
                    <a:pt x="74" y="74"/>
                  </a:cubicBezTo>
                  <a:cubicBezTo>
                    <a:pt x="74" y="74"/>
                    <a:pt x="73" y="74"/>
                    <a:pt x="74" y="73"/>
                  </a:cubicBezTo>
                  <a:cubicBezTo>
                    <a:pt x="74" y="73"/>
                    <a:pt x="75" y="74"/>
                    <a:pt x="74" y="73"/>
                  </a:cubicBezTo>
                  <a:cubicBezTo>
                    <a:pt x="74" y="73"/>
                    <a:pt x="74" y="73"/>
                    <a:pt x="74" y="73"/>
                  </a:cubicBezTo>
                  <a:cubicBezTo>
                    <a:pt x="74" y="73"/>
                    <a:pt x="74" y="73"/>
                    <a:pt x="74" y="73"/>
                  </a:cubicBezTo>
                  <a:cubicBezTo>
                    <a:pt x="74" y="73"/>
                    <a:pt x="74" y="73"/>
                    <a:pt x="74" y="73"/>
                  </a:cubicBezTo>
                  <a:cubicBezTo>
                    <a:pt x="74" y="73"/>
                    <a:pt x="74" y="73"/>
                    <a:pt x="74" y="73"/>
                  </a:cubicBezTo>
                  <a:cubicBezTo>
                    <a:pt x="75" y="73"/>
                    <a:pt x="75" y="72"/>
                    <a:pt x="75" y="72"/>
                  </a:cubicBezTo>
                  <a:cubicBezTo>
                    <a:pt x="75" y="72"/>
                    <a:pt x="75" y="72"/>
                    <a:pt x="75" y="72"/>
                  </a:cubicBezTo>
                  <a:cubicBezTo>
                    <a:pt x="75" y="72"/>
                    <a:pt x="75" y="72"/>
                    <a:pt x="75" y="72"/>
                  </a:cubicBezTo>
                  <a:cubicBezTo>
                    <a:pt x="75" y="70"/>
                    <a:pt x="75" y="70"/>
                    <a:pt x="77" y="70"/>
                  </a:cubicBezTo>
                  <a:cubicBezTo>
                    <a:pt x="77" y="70"/>
                    <a:pt x="77" y="70"/>
                    <a:pt x="77" y="70"/>
                  </a:cubicBezTo>
                  <a:cubicBezTo>
                    <a:pt x="77" y="69"/>
                    <a:pt x="77" y="69"/>
                    <a:pt x="77" y="69"/>
                  </a:cubicBezTo>
                  <a:cubicBezTo>
                    <a:pt x="77" y="69"/>
                    <a:pt x="75" y="66"/>
                    <a:pt x="77" y="66"/>
                  </a:cubicBezTo>
                  <a:cubicBezTo>
                    <a:pt x="78" y="66"/>
                    <a:pt x="78" y="66"/>
                    <a:pt x="78" y="66"/>
                  </a:cubicBezTo>
                  <a:cubicBezTo>
                    <a:pt x="78" y="66"/>
                    <a:pt x="79" y="65"/>
                    <a:pt x="79" y="64"/>
                  </a:cubicBezTo>
                  <a:cubicBezTo>
                    <a:pt x="79" y="64"/>
                    <a:pt x="79" y="64"/>
                    <a:pt x="79" y="64"/>
                  </a:cubicBezTo>
                  <a:cubicBezTo>
                    <a:pt x="82" y="62"/>
                    <a:pt x="83" y="62"/>
                    <a:pt x="83" y="60"/>
                  </a:cubicBezTo>
                  <a:cubicBezTo>
                    <a:pt x="82" y="60"/>
                    <a:pt x="82" y="60"/>
                    <a:pt x="82" y="60"/>
                  </a:cubicBezTo>
                  <a:cubicBezTo>
                    <a:pt x="82" y="60"/>
                    <a:pt x="82" y="59"/>
                    <a:pt x="82" y="60"/>
                  </a:cubicBezTo>
                  <a:cubicBezTo>
                    <a:pt x="83" y="60"/>
                    <a:pt x="83" y="60"/>
                    <a:pt x="83" y="60"/>
                  </a:cubicBezTo>
                  <a:cubicBezTo>
                    <a:pt x="84" y="60"/>
                    <a:pt x="84" y="59"/>
                    <a:pt x="84" y="59"/>
                  </a:cubicBezTo>
                  <a:cubicBezTo>
                    <a:pt x="84" y="59"/>
                    <a:pt x="84" y="59"/>
                    <a:pt x="84" y="59"/>
                  </a:cubicBezTo>
                  <a:cubicBezTo>
                    <a:pt x="84" y="57"/>
                    <a:pt x="84" y="57"/>
                    <a:pt x="84" y="57"/>
                  </a:cubicBezTo>
                  <a:cubicBezTo>
                    <a:pt x="86" y="57"/>
                    <a:pt x="86" y="57"/>
                    <a:pt x="86" y="57"/>
                  </a:cubicBezTo>
                  <a:cubicBezTo>
                    <a:pt x="84" y="57"/>
                    <a:pt x="84" y="57"/>
                    <a:pt x="84" y="57"/>
                  </a:cubicBezTo>
                  <a:cubicBezTo>
                    <a:pt x="86" y="56"/>
                    <a:pt x="86" y="57"/>
                    <a:pt x="86" y="56"/>
                  </a:cubicBezTo>
                  <a:cubicBezTo>
                    <a:pt x="86" y="56"/>
                    <a:pt x="86" y="56"/>
                    <a:pt x="86" y="56"/>
                  </a:cubicBezTo>
                  <a:cubicBezTo>
                    <a:pt x="86" y="56"/>
                    <a:pt x="87" y="56"/>
                    <a:pt x="87" y="55"/>
                  </a:cubicBezTo>
                  <a:cubicBezTo>
                    <a:pt x="86" y="55"/>
                    <a:pt x="86" y="55"/>
                    <a:pt x="86" y="55"/>
                  </a:cubicBezTo>
                  <a:cubicBezTo>
                    <a:pt x="87" y="52"/>
                    <a:pt x="87" y="52"/>
                    <a:pt x="87" y="55"/>
                  </a:cubicBezTo>
                  <a:cubicBezTo>
                    <a:pt x="87" y="52"/>
                    <a:pt x="87" y="52"/>
                    <a:pt x="87" y="51"/>
                  </a:cubicBezTo>
                  <a:cubicBezTo>
                    <a:pt x="90" y="51"/>
                    <a:pt x="91" y="48"/>
                    <a:pt x="91" y="47"/>
                  </a:cubicBezTo>
                  <a:cubicBezTo>
                    <a:pt x="91" y="47"/>
                    <a:pt x="91" y="47"/>
                    <a:pt x="91" y="47"/>
                  </a:cubicBezTo>
                  <a:cubicBezTo>
                    <a:pt x="91" y="45"/>
                    <a:pt x="92" y="47"/>
                    <a:pt x="92" y="47"/>
                  </a:cubicBezTo>
                  <a:cubicBezTo>
                    <a:pt x="91" y="47"/>
                    <a:pt x="91" y="45"/>
                    <a:pt x="91" y="45"/>
                  </a:cubicBezTo>
                  <a:cubicBezTo>
                    <a:pt x="90" y="44"/>
                    <a:pt x="91" y="45"/>
                    <a:pt x="92" y="45"/>
                  </a:cubicBezTo>
                  <a:cubicBezTo>
                    <a:pt x="92" y="45"/>
                    <a:pt x="91" y="45"/>
                    <a:pt x="92" y="45"/>
                  </a:cubicBezTo>
                  <a:cubicBezTo>
                    <a:pt x="92" y="45"/>
                    <a:pt x="92" y="44"/>
                    <a:pt x="95" y="44"/>
                  </a:cubicBezTo>
                  <a:cubicBezTo>
                    <a:pt x="92" y="44"/>
                    <a:pt x="92" y="44"/>
                    <a:pt x="92" y="44"/>
                  </a:cubicBezTo>
                  <a:cubicBezTo>
                    <a:pt x="92" y="44"/>
                    <a:pt x="92" y="44"/>
                    <a:pt x="92" y="44"/>
                  </a:cubicBezTo>
                  <a:cubicBezTo>
                    <a:pt x="92" y="43"/>
                    <a:pt x="90" y="44"/>
                    <a:pt x="90" y="43"/>
                  </a:cubicBezTo>
                  <a:cubicBezTo>
                    <a:pt x="90" y="43"/>
                    <a:pt x="90" y="43"/>
                    <a:pt x="90" y="43"/>
                  </a:cubicBezTo>
                  <a:cubicBezTo>
                    <a:pt x="88" y="42"/>
                    <a:pt x="88" y="43"/>
                    <a:pt x="88" y="42"/>
                  </a:cubicBezTo>
                  <a:cubicBezTo>
                    <a:pt x="88" y="42"/>
                    <a:pt x="90" y="42"/>
                    <a:pt x="91" y="43"/>
                  </a:cubicBezTo>
                  <a:cubicBezTo>
                    <a:pt x="91" y="42"/>
                    <a:pt x="92" y="43"/>
                    <a:pt x="95" y="43"/>
                  </a:cubicBezTo>
                  <a:cubicBezTo>
                    <a:pt x="92" y="42"/>
                    <a:pt x="92" y="43"/>
                    <a:pt x="92" y="43"/>
                  </a:cubicBezTo>
                  <a:cubicBezTo>
                    <a:pt x="91" y="42"/>
                    <a:pt x="92" y="42"/>
                    <a:pt x="92" y="42"/>
                  </a:cubicBezTo>
                  <a:cubicBezTo>
                    <a:pt x="95" y="42"/>
                    <a:pt x="95" y="42"/>
                    <a:pt x="95" y="42"/>
                  </a:cubicBezTo>
                  <a:cubicBezTo>
                    <a:pt x="95" y="42"/>
                    <a:pt x="95" y="42"/>
                    <a:pt x="95" y="42"/>
                  </a:cubicBezTo>
                  <a:cubicBezTo>
                    <a:pt x="96" y="42"/>
                    <a:pt x="96" y="42"/>
                    <a:pt x="96" y="42"/>
                  </a:cubicBezTo>
                  <a:cubicBezTo>
                    <a:pt x="97" y="42"/>
                    <a:pt x="96" y="39"/>
                    <a:pt x="97" y="42"/>
                  </a:cubicBezTo>
                  <a:cubicBezTo>
                    <a:pt x="96" y="39"/>
                    <a:pt x="95" y="39"/>
                    <a:pt x="95" y="39"/>
                  </a:cubicBezTo>
                  <a:cubicBezTo>
                    <a:pt x="96" y="39"/>
                    <a:pt x="96" y="38"/>
                    <a:pt x="97" y="39"/>
                  </a:cubicBezTo>
                  <a:cubicBezTo>
                    <a:pt x="96" y="39"/>
                    <a:pt x="96" y="39"/>
                    <a:pt x="96" y="39"/>
                  </a:cubicBezTo>
                  <a:cubicBezTo>
                    <a:pt x="96" y="38"/>
                    <a:pt x="97" y="38"/>
                    <a:pt x="96" y="38"/>
                  </a:cubicBezTo>
                  <a:cubicBezTo>
                    <a:pt x="97" y="38"/>
                    <a:pt x="97" y="38"/>
                    <a:pt x="97" y="38"/>
                  </a:cubicBezTo>
                  <a:cubicBezTo>
                    <a:pt x="97" y="38"/>
                    <a:pt x="97" y="38"/>
                    <a:pt x="96" y="36"/>
                  </a:cubicBezTo>
                  <a:cubicBezTo>
                    <a:pt x="97" y="36"/>
                    <a:pt x="99" y="36"/>
                    <a:pt x="97" y="35"/>
                  </a:cubicBezTo>
                  <a:cubicBezTo>
                    <a:pt x="97" y="35"/>
                    <a:pt x="97" y="35"/>
                    <a:pt x="99" y="35"/>
                  </a:cubicBezTo>
                  <a:cubicBezTo>
                    <a:pt x="99" y="36"/>
                    <a:pt x="97" y="35"/>
                    <a:pt x="99" y="36"/>
                  </a:cubicBezTo>
                  <a:cubicBezTo>
                    <a:pt x="97" y="35"/>
                    <a:pt x="99" y="36"/>
                    <a:pt x="99" y="36"/>
                  </a:cubicBezTo>
                  <a:cubicBezTo>
                    <a:pt x="99" y="35"/>
                    <a:pt x="99" y="35"/>
                    <a:pt x="99" y="35"/>
                  </a:cubicBezTo>
                  <a:cubicBezTo>
                    <a:pt x="99" y="35"/>
                    <a:pt x="99" y="35"/>
                    <a:pt x="100" y="35"/>
                  </a:cubicBezTo>
                  <a:cubicBezTo>
                    <a:pt x="99" y="35"/>
                    <a:pt x="99" y="35"/>
                    <a:pt x="99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0" y="35"/>
                    <a:pt x="99" y="34"/>
                    <a:pt x="100" y="34"/>
                  </a:cubicBezTo>
                  <a:cubicBezTo>
                    <a:pt x="99" y="34"/>
                    <a:pt x="99" y="34"/>
                    <a:pt x="99" y="34"/>
                  </a:cubicBezTo>
                  <a:cubicBezTo>
                    <a:pt x="99" y="34"/>
                    <a:pt x="99" y="34"/>
                    <a:pt x="99" y="32"/>
                  </a:cubicBezTo>
                  <a:cubicBezTo>
                    <a:pt x="101" y="34"/>
                    <a:pt x="101" y="34"/>
                    <a:pt x="101" y="34"/>
                  </a:cubicBezTo>
                  <a:cubicBezTo>
                    <a:pt x="101" y="34"/>
                    <a:pt x="100" y="32"/>
                    <a:pt x="101" y="32"/>
                  </a:cubicBezTo>
                  <a:cubicBezTo>
                    <a:pt x="100" y="34"/>
                    <a:pt x="100" y="34"/>
                    <a:pt x="100" y="34"/>
                  </a:cubicBezTo>
                  <a:cubicBezTo>
                    <a:pt x="100" y="32"/>
                    <a:pt x="99" y="32"/>
                    <a:pt x="100" y="31"/>
                  </a:cubicBezTo>
                  <a:cubicBezTo>
                    <a:pt x="100" y="31"/>
                    <a:pt x="101" y="31"/>
                    <a:pt x="101" y="32"/>
                  </a:cubicBezTo>
                  <a:cubicBezTo>
                    <a:pt x="101" y="32"/>
                    <a:pt x="101" y="31"/>
                    <a:pt x="100" y="31"/>
                  </a:cubicBezTo>
                  <a:cubicBezTo>
                    <a:pt x="101" y="31"/>
                    <a:pt x="101" y="32"/>
                    <a:pt x="101" y="31"/>
                  </a:cubicBezTo>
                  <a:cubicBezTo>
                    <a:pt x="101" y="30"/>
                    <a:pt x="101" y="30"/>
                    <a:pt x="101" y="30"/>
                  </a:cubicBezTo>
                  <a:cubicBezTo>
                    <a:pt x="100" y="30"/>
                    <a:pt x="100" y="30"/>
                    <a:pt x="100" y="30"/>
                  </a:cubicBezTo>
                  <a:cubicBezTo>
                    <a:pt x="100" y="30"/>
                    <a:pt x="100" y="30"/>
                    <a:pt x="100" y="30"/>
                  </a:cubicBezTo>
                  <a:cubicBezTo>
                    <a:pt x="99" y="29"/>
                    <a:pt x="99" y="29"/>
                    <a:pt x="99" y="29"/>
                  </a:cubicBezTo>
                  <a:cubicBezTo>
                    <a:pt x="99" y="29"/>
                    <a:pt x="99" y="29"/>
                    <a:pt x="99" y="29"/>
                  </a:cubicBezTo>
                  <a:cubicBezTo>
                    <a:pt x="100" y="30"/>
                    <a:pt x="101" y="29"/>
                    <a:pt x="103" y="29"/>
                  </a:cubicBezTo>
                  <a:cubicBezTo>
                    <a:pt x="103" y="29"/>
                    <a:pt x="100" y="26"/>
                    <a:pt x="103" y="26"/>
                  </a:cubicBezTo>
                  <a:cubicBezTo>
                    <a:pt x="103" y="26"/>
                    <a:pt x="104" y="26"/>
                    <a:pt x="103" y="26"/>
                  </a:cubicBezTo>
                  <a:cubicBezTo>
                    <a:pt x="103" y="26"/>
                    <a:pt x="104" y="29"/>
                    <a:pt x="104" y="26"/>
                  </a:cubicBezTo>
                  <a:cubicBezTo>
                    <a:pt x="104" y="26"/>
                    <a:pt x="104" y="25"/>
                    <a:pt x="103" y="25"/>
                  </a:cubicBezTo>
                  <a:cubicBezTo>
                    <a:pt x="103" y="26"/>
                    <a:pt x="103" y="26"/>
                    <a:pt x="103" y="26"/>
                  </a:cubicBezTo>
                  <a:cubicBezTo>
                    <a:pt x="101" y="25"/>
                    <a:pt x="101" y="25"/>
                    <a:pt x="101" y="25"/>
                  </a:cubicBezTo>
                  <a:cubicBezTo>
                    <a:pt x="101" y="25"/>
                    <a:pt x="101" y="23"/>
                    <a:pt x="103" y="25"/>
                  </a:cubicBezTo>
                  <a:cubicBezTo>
                    <a:pt x="103" y="25"/>
                    <a:pt x="103" y="25"/>
                    <a:pt x="103" y="25"/>
                  </a:cubicBezTo>
                  <a:cubicBezTo>
                    <a:pt x="104" y="25"/>
                    <a:pt x="103" y="23"/>
                    <a:pt x="104" y="23"/>
                  </a:cubicBezTo>
                  <a:cubicBezTo>
                    <a:pt x="104" y="25"/>
                    <a:pt x="104" y="25"/>
                    <a:pt x="105" y="25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3"/>
                    <a:pt x="105" y="25"/>
                    <a:pt x="107" y="23"/>
                  </a:cubicBezTo>
                  <a:cubicBezTo>
                    <a:pt x="105" y="23"/>
                    <a:pt x="105" y="23"/>
                    <a:pt x="105" y="23"/>
                  </a:cubicBezTo>
                  <a:cubicBezTo>
                    <a:pt x="104" y="23"/>
                    <a:pt x="105" y="25"/>
                    <a:pt x="104" y="23"/>
                  </a:cubicBezTo>
                  <a:cubicBezTo>
                    <a:pt x="104" y="23"/>
                    <a:pt x="105" y="23"/>
                    <a:pt x="105" y="22"/>
                  </a:cubicBezTo>
                  <a:cubicBezTo>
                    <a:pt x="104" y="22"/>
                    <a:pt x="104" y="23"/>
                    <a:pt x="104" y="23"/>
                  </a:cubicBezTo>
                  <a:cubicBezTo>
                    <a:pt x="104" y="22"/>
                    <a:pt x="103" y="22"/>
                    <a:pt x="104" y="21"/>
                  </a:cubicBezTo>
                  <a:cubicBezTo>
                    <a:pt x="105" y="21"/>
                    <a:pt x="105" y="22"/>
                    <a:pt x="105" y="22"/>
                  </a:cubicBezTo>
                  <a:cubicBezTo>
                    <a:pt x="105" y="21"/>
                    <a:pt x="107" y="21"/>
                    <a:pt x="107" y="21"/>
                  </a:cubicBezTo>
                  <a:cubicBezTo>
                    <a:pt x="105" y="19"/>
                    <a:pt x="109" y="19"/>
                    <a:pt x="107" y="19"/>
                  </a:cubicBezTo>
                  <a:cubicBezTo>
                    <a:pt x="107" y="21"/>
                    <a:pt x="105" y="21"/>
                    <a:pt x="104" y="21"/>
                  </a:cubicBezTo>
                  <a:cubicBezTo>
                    <a:pt x="104" y="21"/>
                    <a:pt x="104" y="22"/>
                    <a:pt x="103" y="21"/>
                  </a:cubicBezTo>
                  <a:cubicBezTo>
                    <a:pt x="104" y="21"/>
                    <a:pt x="103" y="19"/>
                    <a:pt x="101" y="19"/>
                  </a:cubicBezTo>
                  <a:cubicBezTo>
                    <a:pt x="103" y="19"/>
                    <a:pt x="103" y="19"/>
                    <a:pt x="103" y="19"/>
                  </a:cubicBezTo>
                  <a:cubicBezTo>
                    <a:pt x="103" y="19"/>
                    <a:pt x="103" y="19"/>
                    <a:pt x="104" y="21"/>
                  </a:cubicBezTo>
                  <a:cubicBezTo>
                    <a:pt x="104" y="19"/>
                    <a:pt x="105" y="19"/>
                    <a:pt x="105" y="19"/>
                  </a:cubicBezTo>
                  <a:cubicBezTo>
                    <a:pt x="105" y="18"/>
                    <a:pt x="105" y="18"/>
                    <a:pt x="104" y="18"/>
                  </a:cubicBezTo>
                  <a:cubicBezTo>
                    <a:pt x="105" y="18"/>
                    <a:pt x="105" y="17"/>
                    <a:pt x="105" y="16"/>
                  </a:cubicBezTo>
                  <a:cubicBezTo>
                    <a:pt x="107" y="17"/>
                    <a:pt x="107" y="16"/>
                    <a:pt x="109" y="16"/>
                  </a:cubicBezTo>
                  <a:cubicBezTo>
                    <a:pt x="109" y="17"/>
                    <a:pt x="109" y="17"/>
                    <a:pt x="109" y="17"/>
                  </a:cubicBezTo>
                  <a:cubicBezTo>
                    <a:pt x="110" y="17"/>
                    <a:pt x="109" y="17"/>
                    <a:pt x="109" y="17"/>
                  </a:cubicBezTo>
                  <a:cubicBezTo>
                    <a:pt x="110" y="17"/>
                    <a:pt x="107" y="16"/>
                    <a:pt x="109" y="16"/>
                  </a:cubicBezTo>
                  <a:cubicBezTo>
                    <a:pt x="109" y="17"/>
                    <a:pt x="107" y="16"/>
                    <a:pt x="107" y="16"/>
                  </a:cubicBezTo>
                  <a:cubicBezTo>
                    <a:pt x="107" y="13"/>
                    <a:pt x="105" y="13"/>
                    <a:pt x="105" y="13"/>
                  </a:cubicBezTo>
                  <a:cubicBezTo>
                    <a:pt x="107" y="13"/>
                    <a:pt x="109" y="12"/>
                    <a:pt x="109" y="12"/>
                  </a:cubicBezTo>
                  <a:cubicBezTo>
                    <a:pt x="109" y="10"/>
                    <a:pt x="110" y="9"/>
                    <a:pt x="110" y="9"/>
                  </a:cubicBezTo>
                  <a:cubicBezTo>
                    <a:pt x="110" y="8"/>
                    <a:pt x="109" y="8"/>
                    <a:pt x="109" y="8"/>
                  </a:cubicBezTo>
                  <a:cubicBezTo>
                    <a:pt x="109" y="6"/>
                    <a:pt x="110" y="8"/>
                    <a:pt x="110" y="8"/>
                  </a:cubicBezTo>
                  <a:cubicBezTo>
                    <a:pt x="110" y="8"/>
                    <a:pt x="110" y="8"/>
                    <a:pt x="110" y="8"/>
                  </a:cubicBezTo>
                  <a:cubicBezTo>
                    <a:pt x="110" y="8"/>
                    <a:pt x="110" y="5"/>
                    <a:pt x="112" y="6"/>
                  </a:cubicBezTo>
                  <a:cubicBezTo>
                    <a:pt x="110" y="6"/>
                    <a:pt x="110" y="6"/>
                    <a:pt x="110" y="6"/>
                  </a:cubicBezTo>
                  <a:cubicBezTo>
                    <a:pt x="110" y="5"/>
                    <a:pt x="110" y="5"/>
                    <a:pt x="110" y="5"/>
                  </a:cubicBezTo>
                  <a:cubicBezTo>
                    <a:pt x="110" y="5"/>
                    <a:pt x="110" y="5"/>
                    <a:pt x="110" y="5"/>
                  </a:cubicBezTo>
                  <a:cubicBezTo>
                    <a:pt x="109" y="4"/>
                    <a:pt x="110" y="4"/>
                    <a:pt x="110" y="4"/>
                  </a:cubicBezTo>
                  <a:cubicBezTo>
                    <a:pt x="112" y="5"/>
                    <a:pt x="112" y="5"/>
                    <a:pt x="112" y="5"/>
                  </a:cubicBezTo>
                  <a:cubicBezTo>
                    <a:pt x="112" y="4"/>
                    <a:pt x="112" y="2"/>
                    <a:pt x="113" y="2"/>
                  </a:cubicBezTo>
                  <a:cubicBezTo>
                    <a:pt x="112" y="2"/>
                    <a:pt x="112" y="2"/>
                    <a:pt x="112" y="2"/>
                  </a:cubicBezTo>
                  <a:cubicBezTo>
                    <a:pt x="113" y="2"/>
                    <a:pt x="113" y="2"/>
                    <a:pt x="113" y="2"/>
                  </a:cubicBezTo>
                  <a:cubicBezTo>
                    <a:pt x="112" y="0"/>
                    <a:pt x="112" y="0"/>
                    <a:pt x="113" y="0"/>
                  </a:cubicBezTo>
                  <a:cubicBezTo>
                    <a:pt x="110" y="0"/>
                    <a:pt x="110" y="0"/>
                    <a:pt x="110" y="0"/>
                  </a:cubicBezTo>
                  <a:cubicBezTo>
                    <a:pt x="110" y="2"/>
                    <a:pt x="112" y="0"/>
                    <a:pt x="112" y="2"/>
                  </a:cubicBezTo>
                  <a:cubicBezTo>
                    <a:pt x="112" y="2"/>
                    <a:pt x="112" y="2"/>
                    <a:pt x="110" y="2"/>
                  </a:cubicBezTo>
                  <a:cubicBezTo>
                    <a:pt x="112" y="2"/>
                    <a:pt x="112" y="2"/>
                    <a:pt x="112" y="2"/>
                  </a:cubicBezTo>
                  <a:cubicBezTo>
                    <a:pt x="110" y="2"/>
                    <a:pt x="110" y="2"/>
                    <a:pt x="110" y="2"/>
                  </a:cubicBezTo>
                  <a:cubicBezTo>
                    <a:pt x="110" y="2"/>
                    <a:pt x="109" y="2"/>
                    <a:pt x="110" y="2"/>
                  </a:cubicBezTo>
                  <a:cubicBezTo>
                    <a:pt x="109" y="2"/>
                    <a:pt x="109" y="2"/>
                    <a:pt x="109" y="2"/>
                  </a:cubicBezTo>
                  <a:cubicBezTo>
                    <a:pt x="109" y="4"/>
                    <a:pt x="109" y="4"/>
                    <a:pt x="109" y="4"/>
                  </a:cubicBezTo>
                  <a:cubicBezTo>
                    <a:pt x="109" y="2"/>
                    <a:pt x="107" y="2"/>
                    <a:pt x="107" y="4"/>
                  </a:cubicBezTo>
                  <a:cubicBezTo>
                    <a:pt x="109" y="5"/>
                    <a:pt x="105" y="5"/>
                    <a:pt x="105" y="5"/>
                  </a:cubicBezTo>
                  <a:cubicBezTo>
                    <a:pt x="107" y="5"/>
                    <a:pt x="109" y="5"/>
                    <a:pt x="109" y="5"/>
                  </a:cubicBezTo>
                  <a:cubicBezTo>
                    <a:pt x="109" y="6"/>
                    <a:pt x="109" y="6"/>
                    <a:pt x="109" y="6"/>
                  </a:cubicBezTo>
                  <a:cubicBezTo>
                    <a:pt x="107" y="6"/>
                    <a:pt x="107" y="6"/>
                    <a:pt x="105" y="6"/>
                  </a:cubicBezTo>
                  <a:cubicBezTo>
                    <a:pt x="107" y="6"/>
                    <a:pt x="107" y="6"/>
                    <a:pt x="107" y="6"/>
                  </a:cubicBezTo>
                  <a:cubicBezTo>
                    <a:pt x="105" y="6"/>
                    <a:pt x="105" y="6"/>
                    <a:pt x="104" y="8"/>
                  </a:cubicBezTo>
                  <a:cubicBezTo>
                    <a:pt x="104" y="9"/>
                    <a:pt x="104" y="9"/>
                    <a:pt x="103" y="10"/>
                  </a:cubicBezTo>
                  <a:cubicBezTo>
                    <a:pt x="104" y="10"/>
                    <a:pt x="104" y="10"/>
                    <a:pt x="104" y="10"/>
                  </a:cubicBezTo>
                  <a:cubicBezTo>
                    <a:pt x="103" y="10"/>
                    <a:pt x="103" y="12"/>
                    <a:pt x="101" y="13"/>
                  </a:cubicBezTo>
                  <a:cubicBezTo>
                    <a:pt x="101" y="16"/>
                    <a:pt x="100" y="16"/>
                    <a:pt x="100" y="17"/>
                  </a:cubicBezTo>
                  <a:cubicBezTo>
                    <a:pt x="99" y="18"/>
                    <a:pt x="97" y="19"/>
                    <a:pt x="96" y="22"/>
                  </a:cubicBezTo>
                  <a:cubicBezTo>
                    <a:pt x="97" y="22"/>
                    <a:pt x="97" y="22"/>
                    <a:pt x="97" y="22"/>
                  </a:cubicBezTo>
                  <a:cubicBezTo>
                    <a:pt x="96" y="22"/>
                    <a:pt x="97" y="22"/>
                    <a:pt x="97" y="23"/>
                  </a:cubicBezTo>
                  <a:cubicBezTo>
                    <a:pt x="97" y="22"/>
                    <a:pt x="96" y="23"/>
                    <a:pt x="96" y="23"/>
                  </a:cubicBezTo>
                  <a:cubicBezTo>
                    <a:pt x="96" y="25"/>
                    <a:pt x="95" y="25"/>
                    <a:pt x="92" y="25"/>
                  </a:cubicBezTo>
                  <a:cubicBezTo>
                    <a:pt x="92" y="26"/>
                    <a:pt x="92" y="26"/>
                    <a:pt x="92" y="26"/>
                  </a:cubicBezTo>
                  <a:cubicBezTo>
                    <a:pt x="91" y="26"/>
                    <a:pt x="92" y="29"/>
                    <a:pt x="91" y="30"/>
                  </a:cubicBezTo>
                  <a:cubicBezTo>
                    <a:pt x="91" y="30"/>
                    <a:pt x="92" y="30"/>
                    <a:pt x="91" y="30"/>
                  </a:cubicBezTo>
                  <a:cubicBezTo>
                    <a:pt x="91" y="31"/>
                    <a:pt x="90" y="31"/>
                    <a:pt x="90" y="31"/>
                  </a:cubicBezTo>
                  <a:cubicBezTo>
                    <a:pt x="88" y="32"/>
                    <a:pt x="88" y="32"/>
                    <a:pt x="88" y="34"/>
                  </a:cubicBezTo>
                  <a:cubicBezTo>
                    <a:pt x="86" y="35"/>
                    <a:pt x="86" y="38"/>
                    <a:pt x="83" y="39"/>
                  </a:cubicBezTo>
                  <a:cubicBezTo>
                    <a:pt x="84" y="42"/>
                    <a:pt x="84" y="42"/>
                    <a:pt x="84" y="42"/>
                  </a:cubicBezTo>
                  <a:cubicBezTo>
                    <a:pt x="82" y="43"/>
                    <a:pt x="82" y="45"/>
                    <a:pt x="78" y="47"/>
                  </a:cubicBezTo>
                  <a:cubicBezTo>
                    <a:pt x="79" y="48"/>
                    <a:pt x="79" y="48"/>
                    <a:pt x="79" y="48"/>
                  </a:cubicBezTo>
                  <a:cubicBezTo>
                    <a:pt x="79" y="48"/>
                    <a:pt x="78" y="49"/>
                    <a:pt x="78" y="48"/>
                  </a:cubicBezTo>
                  <a:cubicBezTo>
                    <a:pt x="78" y="49"/>
                    <a:pt x="77" y="49"/>
                    <a:pt x="77" y="51"/>
                  </a:cubicBezTo>
                  <a:cubicBezTo>
                    <a:pt x="77" y="51"/>
                    <a:pt x="77" y="51"/>
                    <a:pt x="75" y="51"/>
                  </a:cubicBezTo>
                  <a:cubicBezTo>
                    <a:pt x="75" y="52"/>
                    <a:pt x="75" y="55"/>
                    <a:pt x="74" y="55"/>
                  </a:cubicBezTo>
                  <a:cubicBezTo>
                    <a:pt x="74" y="55"/>
                    <a:pt x="74" y="55"/>
                    <a:pt x="74" y="55"/>
                  </a:cubicBezTo>
                  <a:cubicBezTo>
                    <a:pt x="75" y="55"/>
                    <a:pt x="75" y="55"/>
                    <a:pt x="75" y="56"/>
                  </a:cubicBezTo>
                  <a:cubicBezTo>
                    <a:pt x="74" y="56"/>
                    <a:pt x="74" y="57"/>
                    <a:pt x="74" y="56"/>
                  </a:cubicBezTo>
                  <a:cubicBezTo>
                    <a:pt x="74" y="57"/>
                    <a:pt x="71" y="59"/>
                    <a:pt x="71" y="60"/>
                  </a:cubicBezTo>
                  <a:cubicBezTo>
                    <a:pt x="71" y="60"/>
                    <a:pt x="71" y="60"/>
                    <a:pt x="71" y="60"/>
                  </a:cubicBezTo>
                  <a:cubicBezTo>
                    <a:pt x="70" y="61"/>
                    <a:pt x="70" y="62"/>
                    <a:pt x="69" y="62"/>
                  </a:cubicBezTo>
                  <a:cubicBezTo>
                    <a:pt x="69" y="64"/>
                    <a:pt x="70" y="64"/>
                    <a:pt x="70" y="64"/>
                  </a:cubicBezTo>
                  <a:cubicBezTo>
                    <a:pt x="69" y="64"/>
                    <a:pt x="69" y="64"/>
                    <a:pt x="69" y="64"/>
                  </a:cubicBezTo>
                  <a:cubicBezTo>
                    <a:pt x="67" y="65"/>
                    <a:pt x="67" y="69"/>
                    <a:pt x="65" y="70"/>
                  </a:cubicBezTo>
                  <a:cubicBezTo>
                    <a:pt x="64" y="73"/>
                    <a:pt x="62" y="75"/>
                    <a:pt x="60" y="78"/>
                  </a:cubicBezTo>
                  <a:cubicBezTo>
                    <a:pt x="61" y="78"/>
                    <a:pt x="61" y="78"/>
                    <a:pt x="61" y="78"/>
                  </a:cubicBezTo>
                  <a:cubicBezTo>
                    <a:pt x="60" y="78"/>
                    <a:pt x="61" y="82"/>
                    <a:pt x="58" y="82"/>
                  </a:cubicBezTo>
                  <a:cubicBezTo>
                    <a:pt x="58" y="82"/>
                    <a:pt x="58" y="82"/>
                    <a:pt x="58" y="83"/>
                  </a:cubicBezTo>
                  <a:cubicBezTo>
                    <a:pt x="57" y="83"/>
                    <a:pt x="58" y="85"/>
                    <a:pt x="57" y="86"/>
                  </a:cubicBezTo>
                  <a:cubicBezTo>
                    <a:pt x="57" y="86"/>
                    <a:pt x="57" y="86"/>
                    <a:pt x="57" y="86"/>
                  </a:cubicBezTo>
                  <a:cubicBezTo>
                    <a:pt x="57" y="87"/>
                    <a:pt x="56" y="87"/>
                    <a:pt x="56" y="88"/>
                  </a:cubicBezTo>
                  <a:cubicBezTo>
                    <a:pt x="56" y="88"/>
                    <a:pt x="56" y="88"/>
                    <a:pt x="56" y="88"/>
                  </a:cubicBezTo>
                  <a:cubicBezTo>
                    <a:pt x="57" y="88"/>
                    <a:pt x="54" y="88"/>
                    <a:pt x="56" y="90"/>
                  </a:cubicBezTo>
                  <a:cubicBezTo>
                    <a:pt x="56" y="90"/>
                    <a:pt x="54" y="90"/>
                    <a:pt x="56" y="90"/>
                  </a:cubicBezTo>
                  <a:cubicBezTo>
                    <a:pt x="54" y="92"/>
                    <a:pt x="51" y="95"/>
                    <a:pt x="49" y="98"/>
                  </a:cubicBezTo>
                  <a:cubicBezTo>
                    <a:pt x="49" y="100"/>
                    <a:pt x="52" y="99"/>
                    <a:pt x="49" y="100"/>
                  </a:cubicBezTo>
                  <a:cubicBezTo>
                    <a:pt x="49" y="100"/>
                    <a:pt x="49" y="99"/>
                    <a:pt x="49" y="100"/>
                  </a:cubicBezTo>
                  <a:cubicBezTo>
                    <a:pt x="48" y="100"/>
                    <a:pt x="51" y="102"/>
                    <a:pt x="49" y="102"/>
                  </a:cubicBezTo>
                  <a:cubicBezTo>
                    <a:pt x="48" y="100"/>
                    <a:pt x="49" y="102"/>
                    <a:pt x="48" y="102"/>
                  </a:cubicBezTo>
                  <a:cubicBezTo>
                    <a:pt x="48" y="103"/>
                    <a:pt x="49" y="103"/>
                    <a:pt x="48" y="103"/>
                  </a:cubicBezTo>
                  <a:cubicBezTo>
                    <a:pt x="48" y="104"/>
                    <a:pt x="48" y="104"/>
                    <a:pt x="48" y="104"/>
                  </a:cubicBezTo>
                  <a:cubicBezTo>
                    <a:pt x="47" y="104"/>
                    <a:pt x="47" y="105"/>
                    <a:pt x="44" y="105"/>
                  </a:cubicBezTo>
                  <a:cubicBezTo>
                    <a:pt x="41" y="112"/>
                    <a:pt x="36" y="117"/>
                    <a:pt x="32" y="124"/>
                  </a:cubicBezTo>
                  <a:cubicBezTo>
                    <a:pt x="30" y="129"/>
                    <a:pt x="27" y="134"/>
                    <a:pt x="23" y="141"/>
                  </a:cubicBezTo>
                  <a:cubicBezTo>
                    <a:pt x="23" y="142"/>
                    <a:pt x="23" y="142"/>
                    <a:pt x="22" y="143"/>
                  </a:cubicBezTo>
                  <a:cubicBezTo>
                    <a:pt x="22" y="143"/>
                    <a:pt x="22" y="143"/>
                    <a:pt x="22" y="143"/>
                  </a:cubicBezTo>
                  <a:cubicBezTo>
                    <a:pt x="22" y="143"/>
                    <a:pt x="22" y="145"/>
                    <a:pt x="21" y="145"/>
                  </a:cubicBezTo>
                  <a:cubicBezTo>
                    <a:pt x="19" y="146"/>
                    <a:pt x="18" y="150"/>
                    <a:pt x="18" y="151"/>
                  </a:cubicBezTo>
                  <a:cubicBezTo>
                    <a:pt x="18" y="151"/>
                    <a:pt x="18" y="151"/>
                    <a:pt x="18" y="151"/>
                  </a:cubicBezTo>
                  <a:cubicBezTo>
                    <a:pt x="18" y="151"/>
                    <a:pt x="18" y="151"/>
                    <a:pt x="18" y="151"/>
                  </a:cubicBezTo>
                  <a:cubicBezTo>
                    <a:pt x="18" y="152"/>
                    <a:pt x="18" y="152"/>
                    <a:pt x="18" y="152"/>
                  </a:cubicBezTo>
                  <a:cubicBezTo>
                    <a:pt x="18" y="152"/>
                    <a:pt x="17" y="152"/>
                    <a:pt x="17" y="151"/>
                  </a:cubicBezTo>
                  <a:cubicBezTo>
                    <a:pt x="13" y="156"/>
                    <a:pt x="10" y="164"/>
                    <a:pt x="8" y="168"/>
                  </a:cubicBezTo>
                  <a:cubicBezTo>
                    <a:pt x="8" y="169"/>
                    <a:pt x="6" y="171"/>
                    <a:pt x="5" y="172"/>
                  </a:cubicBezTo>
                  <a:cubicBezTo>
                    <a:pt x="4" y="178"/>
                    <a:pt x="2" y="182"/>
                    <a:pt x="0" y="185"/>
                  </a:cubicBezTo>
                  <a:cubicBezTo>
                    <a:pt x="0" y="185"/>
                    <a:pt x="2" y="188"/>
                    <a:pt x="4" y="185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70" name="Hình tự do 149"/>
            <p:cNvSpPr/>
            <p:nvPr/>
          </p:nvSpPr>
          <p:spPr bwMode="auto">
            <a:xfrm>
              <a:off x="4269" y="3621"/>
              <a:ext cx="267" cy="441"/>
            </a:xfrm>
            <a:custGeom>
              <a:avLst/>
              <a:gdLst>
                <a:gd name="T0" fmla="*/ 14 w 113"/>
                <a:gd name="T1" fmla="*/ 166 h 187"/>
                <a:gd name="T2" fmla="*/ 19 w 113"/>
                <a:gd name="T3" fmla="*/ 161 h 187"/>
                <a:gd name="T4" fmla="*/ 27 w 113"/>
                <a:gd name="T5" fmla="*/ 150 h 187"/>
                <a:gd name="T6" fmla="*/ 28 w 113"/>
                <a:gd name="T7" fmla="*/ 146 h 187"/>
                <a:gd name="T8" fmla="*/ 36 w 113"/>
                <a:gd name="T9" fmla="*/ 135 h 187"/>
                <a:gd name="T10" fmla="*/ 37 w 113"/>
                <a:gd name="T11" fmla="*/ 131 h 187"/>
                <a:gd name="T12" fmla="*/ 43 w 113"/>
                <a:gd name="T13" fmla="*/ 124 h 187"/>
                <a:gd name="T14" fmla="*/ 46 w 113"/>
                <a:gd name="T15" fmla="*/ 118 h 187"/>
                <a:gd name="T16" fmla="*/ 46 w 113"/>
                <a:gd name="T17" fmla="*/ 114 h 187"/>
                <a:gd name="T18" fmla="*/ 49 w 113"/>
                <a:gd name="T19" fmla="*/ 111 h 187"/>
                <a:gd name="T20" fmla="*/ 54 w 113"/>
                <a:gd name="T21" fmla="*/ 106 h 187"/>
                <a:gd name="T22" fmla="*/ 56 w 113"/>
                <a:gd name="T23" fmla="*/ 103 h 187"/>
                <a:gd name="T24" fmla="*/ 60 w 113"/>
                <a:gd name="T25" fmla="*/ 98 h 187"/>
                <a:gd name="T26" fmla="*/ 62 w 113"/>
                <a:gd name="T27" fmla="*/ 94 h 187"/>
                <a:gd name="T28" fmla="*/ 65 w 113"/>
                <a:gd name="T29" fmla="*/ 89 h 187"/>
                <a:gd name="T30" fmla="*/ 69 w 113"/>
                <a:gd name="T31" fmla="*/ 81 h 187"/>
                <a:gd name="T32" fmla="*/ 70 w 113"/>
                <a:gd name="T33" fmla="*/ 79 h 187"/>
                <a:gd name="T34" fmla="*/ 73 w 113"/>
                <a:gd name="T35" fmla="*/ 76 h 187"/>
                <a:gd name="T36" fmla="*/ 74 w 113"/>
                <a:gd name="T37" fmla="*/ 72 h 187"/>
                <a:gd name="T38" fmla="*/ 75 w 113"/>
                <a:gd name="T39" fmla="*/ 72 h 187"/>
                <a:gd name="T40" fmla="*/ 76 w 113"/>
                <a:gd name="T41" fmla="*/ 69 h 187"/>
                <a:gd name="T42" fmla="*/ 82 w 113"/>
                <a:gd name="T43" fmla="*/ 59 h 187"/>
                <a:gd name="T44" fmla="*/ 86 w 113"/>
                <a:gd name="T45" fmla="*/ 56 h 187"/>
                <a:gd name="T46" fmla="*/ 87 w 113"/>
                <a:gd name="T47" fmla="*/ 52 h 187"/>
                <a:gd name="T48" fmla="*/ 91 w 113"/>
                <a:gd name="T49" fmla="*/ 45 h 187"/>
                <a:gd name="T50" fmla="*/ 89 w 113"/>
                <a:gd name="T51" fmla="*/ 42 h 187"/>
                <a:gd name="T52" fmla="*/ 93 w 113"/>
                <a:gd name="T53" fmla="*/ 41 h 187"/>
                <a:gd name="T54" fmla="*/ 96 w 113"/>
                <a:gd name="T55" fmla="*/ 39 h 187"/>
                <a:gd name="T56" fmla="*/ 99 w 113"/>
                <a:gd name="T57" fmla="*/ 35 h 187"/>
                <a:gd name="T58" fmla="*/ 100 w 113"/>
                <a:gd name="T59" fmla="*/ 35 h 187"/>
                <a:gd name="T60" fmla="*/ 100 w 113"/>
                <a:gd name="T61" fmla="*/ 32 h 187"/>
                <a:gd name="T62" fmla="*/ 100 w 113"/>
                <a:gd name="T63" fmla="*/ 29 h 187"/>
                <a:gd name="T64" fmla="*/ 104 w 113"/>
                <a:gd name="T65" fmla="*/ 26 h 187"/>
                <a:gd name="T66" fmla="*/ 104 w 113"/>
                <a:gd name="T67" fmla="*/ 25 h 187"/>
                <a:gd name="T68" fmla="*/ 105 w 113"/>
                <a:gd name="T69" fmla="*/ 24 h 187"/>
                <a:gd name="T70" fmla="*/ 108 w 113"/>
                <a:gd name="T71" fmla="*/ 20 h 187"/>
                <a:gd name="T72" fmla="*/ 104 w 113"/>
                <a:gd name="T73" fmla="*/ 18 h 187"/>
                <a:gd name="T74" fmla="*/ 108 w 113"/>
                <a:gd name="T75" fmla="*/ 16 h 187"/>
                <a:gd name="T76" fmla="*/ 109 w 113"/>
                <a:gd name="T77" fmla="*/ 5 h 187"/>
                <a:gd name="T78" fmla="*/ 109 w 113"/>
                <a:gd name="T79" fmla="*/ 4 h 187"/>
                <a:gd name="T80" fmla="*/ 113 w 113"/>
                <a:gd name="T81" fmla="*/ 0 h 187"/>
                <a:gd name="T82" fmla="*/ 109 w 113"/>
                <a:gd name="T83" fmla="*/ 0 h 187"/>
                <a:gd name="T84" fmla="*/ 108 w 113"/>
                <a:gd name="T85" fmla="*/ 5 h 187"/>
                <a:gd name="T86" fmla="*/ 101 w 113"/>
                <a:gd name="T87" fmla="*/ 12 h 187"/>
                <a:gd name="T88" fmla="*/ 92 w 113"/>
                <a:gd name="T89" fmla="*/ 25 h 187"/>
                <a:gd name="T90" fmla="*/ 83 w 113"/>
                <a:gd name="T91" fmla="*/ 39 h 187"/>
                <a:gd name="T92" fmla="*/ 76 w 113"/>
                <a:gd name="T93" fmla="*/ 51 h 187"/>
                <a:gd name="T94" fmla="*/ 70 w 113"/>
                <a:gd name="T95" fmla="*/ 59 h 187"/>
                <a:gd name="T96" fmla="*/ 61 w 113"/>
                <a:gd name="T97" fmla="*/ 79 h 187"/>
                <a:gd name="T98" fmla="*/ 56 w 113"/>
                <a:gd name="T99" fmla="*/ 89 h 187"/>
                <a:gd name="T100" fmla="*/ 49 w 113"/>
                <a:gd name="T101" fmla="*/ 102 h 187"/>
                <a:gd name="T102" fmla="*/ 23 w 113"/>
                <a:gd name="T103" fmla="*/ 140 h 187"/>
                <a:gd name="T104" fmla="*/ 17 w 113"/>
                <a:gd name="T105" fmla="*/ 150 h 187"/>
                <a:gd name="T106" fmla="*/ 5 w 113"/>
                <a:gd name="T107" fmla="*/ 186 h 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3" h="187">
                  <a:moveTo>
                    <a:pt x="5" y="186"/>
                  </a:moveTo>
                  <a:cubicBezTo>
                    <a:pt x="7" y="184"/>
                    <a:pt x="7" y="179"/>
                    <a:pt x="10" y="178"/>
                  </a:cubicBezTo>
                  <a:cubicBezTo>
                    <a:pt x="10" y="178"/>
                    <a:pt x="9" y="178"/>
                    <a:pt x="9" y="176"/>
                  </a:cubicBezTo>
                  <a:cubicBezTo>
                    <a:pt x="11" y="175"/>
                    <a:pt x="13" y="171"/>
                    <a:pt x="13" y="169"/>
                  </a:cubicBezTo>
                  <a:cubicBezTo>
                    <a:pt x="13" y="169"/>
                    <a:pt x="13" y="169"/>
                    <a:pt x="13" y="169"/>
                  </a:cubicBezTo>
                  <a:cubicBezTo>
                    <a:pt x="13" y="166"/>
                    <a:pt x="14" y="166"/>
                    <a:pt x="14" y="166"/>
                  </a:cubicBezTo>
                  <a:cubicBezTo>
                    <a:pt x="14" y="166"/>
                    <a:pt x="14" y="166"/>
                    <a:pt x="14" y="166"/>
                  </a:cubicBezTo>
                  <a:cubicBezTo>
                    <a:pt x="15" y="165"/>
                    <a:pt x="15" y="165"/>
                    <a:pt x="15" y="165"/>
                  </a:cubicBezTo>
                  <a:cubicBezTo>
                    <a:pt x="15" y="165"/>
                    <a:pt x="15" y="165"/>
                    <a:pt x="14" y="163"/>
                  </a:cubicBezTo>
                  <a:cubicBezTo>
                    <a:pt x="15" y="163"/>
                    <a:pt x="15" y="163"/>
                    <a:pt x="15" y="163"/>
                  </a:cubicBezTo>
                  <a:cubicBezTo>
                    <a:pt x="19" y="163"/>
                    <a:pt x="17" y="162"/>
                    <a:pt x="19" y="161"/>
                  </a:cubicBezTo>
                  <a:cubicBezTo>
                    <a:pt x="19" y="161"/>
                    <a:pt x="19" y="161"/>
                    <a:pt x="19" y="161"/>
                  </a:cubicBezTo>
                  <a:cubicBezTo>
                    <a:pt x="20" y="159"/>
                    <a:pt x="22" y="157"/>
                    <a:pt x="23" y="156"/>
                  </a:cubicBezTo>
                  <a:cubicBezTo>
                    <a:pt x="23" y="156"/>
                    <a:pt x="23" y="156"/>
                    <a:pt x="23" y="153"/>
                  </a:cubicBezTo>
                  <a:cubicBezTo>
                    <a:pt x="23" y="156"/>
                    <a:pt x="24" y="153"/>
                    <a:pt x="24" y="153"/>
                  </a:cubicBezTo>
                  <a:cubicBezTo>
                    <a:pt x="24" y="152"/>
                    <a:pt x="26" y="153"/>
                    <a:pt x="26" y="152"/>
                  </a:cubicBezTo>
                  <a:cubicBezTo>
                    <a:pt x="26" y="152"/>
                    <a:pt x="26" y="152"/>
                    <a:pt x="26" y="152"/>
                  </a:cubicBezTo>
                  <a:cubicBezTo>
                    <a:pt x="27" y="152"/>
                    <a:pt x="26" y="150"/>
                    <a:pt x="27" y="150"/>
                  </a:cubicBezTo>
                  <a:cubicBezTo>
                    <a:pt x="26" y="150"/>
                    <a:pt x="26" y="150"/>
                    <a:pt x="26" y="150"/>
                  </a:cubicBezTo>
                  <a:cubicBezTo>
                    <a:pt x="27" y="150"/>
                    <a:pt x="26" y="149"/>
                    <a:pt x="27" y="149"/>
                  </a:cubicBezTo>
                  <a:cubicBezTo>
                    <a:pt x="27" y="149"/>
                    <a:pt x="27" y="149"/>
                    <a:pt x="27" y="149"/>
                  </a:cubicBezTo>
                  <a:cubicBezTo>
                    <a:pt x="27" y="148"/>
                    <a:pt x="27" y="148"/>
                    <a:pt x="27" y="148"/>
                  </a:cubicBezTo>
                  <a:cubicBezTo>
                    <a:pt x="27" y="148"/>
                    <a:pt x="27" y="148"/>
                    <a:pt x="27" y="148"/>
                  </a:cubicBezTo>
                  <a:cubicBezTo>
                    <a:pt x="28" y="148"/>
                    <a:pt x="28" y="146"/>
                    <a:pt x="28" y="146"/>
                  </a:cubicBezTo>
                  <a:cubicBezTo>
                    <a:pt x="28" y="146"/>
                    <a:pt x="28" y="148"/>
                    <a:pt x="27" y="146"/>
                  </a:cubicBezTo>
                  <a:cubicBezTo>
                    <a:pt x="30" y="144"/>
                    <a:pt x="32" y="140"/>
                    <a:pt x="33" y="137"/>
                  </a:cubicBezTo>
                  <a:cubicBezTo>
                    <a:pt x="33" y="137"/>
                    <a:pt x="33" y="137"/>
                    <a:pt x="33" y="136"/>
                  </a:cubicBezTo>
                  <a:cubicBezTo>
                    <a:pt x="33" y="136"/>
                    <a:pt x="33" y="136"/>
                    <a:pt x="35" y="136"/>
                  </a:cubicBezTo>
                  <a:cubicBezTo>
                    <a:pt x="35" y="135"/>
                    <a:pt x="35" y="135"/>
                    <a:pt x="35" y="135"/>
                  </a:cubicBezTo>
                  <a:cubicBezTo>
                    <a:pt x="36" y="135"/>
                    <a:pt x="36" y="135"/>
                    <a:pt x="36" y="135"/>
                  </a:cubicBezTo>
                  <a:cubicBezTo>
                    <a:pt x="35" y="135"/>
                    <a:pt x="35" y="135"/>
                    <a:pt x="35" y="133"/>
                  </a:cubicBezTo>
                  <a:cubicBezTo>
                    <a:pt x="36" y="133"/>
                    <a:pt x="36" y="133"/>
                    <a:pt x="36" y="133"/>
                  </a:cubicBezTo>
                  <a:cubicBezTo>
                    <a:pt x="36" y="133"/>
                    <a:pt x="36" y="133"/>
                    <a:pt x="36" y="132"/>
                  </a:cubicBezTo>
                  <a:cubicBezTo>
                    <a:pt x="37" y="132"/>
                    <a:pt x="36" y="132"/>
                    <a:pt x="37" y="131"/>
                  </a:cubicBezTo>
                  <a:cubicBezTo>
                    <a:pt x="36" y="131"/>
                    <a:pt x="36" y="131"/>
                    <a:pt x="36" y="131"/>
                  </a:cubicBezTo>
                  <a:cubicBezTo>
                    <a:pt x="36" y="129"/>
                    <a:pt x="37" y="132"/>
                    <a:pt x="37" y="131"/>
                  </a:cubicBezTo>
                  <a:cubicBezTo>
                    <a:pt x="37" y="131"/>
                    <a:pt x="37" y="131"/>
                    <a:pt x="37" y="131"/>
                  </a:cubicBezTo>
                  <a:cubicBezTo>
                    <a:pt x="39" y="131"/>
                    <a:pt x="39" y="129"/>
                    <a:pt x="39" y="127"/>
                  </a:cubicBezTo>
                  <a:cubicBezTo>
                    <a:pt x="39" y="127"/>
                    <a:pt x="39" y="127"/>
                    <a:pt x="39" y="127"/>
                  </a:cubicBezTo>
                  <a:cubicBezTo>
                    <a:pt x="40" y="127"/>
                    <a:pt x="40" y="126"/>
                    <a:pt x="40" y="126"/>
                  </a:cubicBezTo>
                  <a:cubicBezTo>
                    <a:pt x="40" y="124"/>
                    <a:pt x="39" y="124"/>
                    <a:pt x="40" y="124"/>
                  </a:cubicBezTo>
                  <a:cubicBezTo>
                    <a:pt x="41" y="124"/>
                    <a:pt x="41" y="123"/>
                    <a:pt x="43" y="124"/>
                  </a:cubicBezTo>
                  <a:cubicBezTo>
                    <a:pt x="43" y="123"/>
                    <a:pt x="43" y="122"/>
                    <a:pt x="43" y="122"/>
                  </a:cubicBezTo>
                  <a:cubicBezTo>
                    <a:pt x="41" y="120"/>
                    <a:pt x="41" y="120"/>
                    <a:pt x="41" y="120"/>
                  </a:cubicBezTo>
                  <a:cubicBezTo>
                    <a:pt x="41" y="120"/>
                    <a:pt x="41" y="120"/>
                    <a:pt x="41" y="120"/>
                  </a:cubicBezTo>
                  <a:cubicBezTo>
                    <a:pt x="41" y="120"/>
                    <a:pt x="41" y="120"/>
                    <a:pt x="40" y="120"/>
                  </a:cubicBezTo>
                  <a:cubicBezTo>
                    <a:pt x="41" y="120"/>
                    <a:pt x="41" y="119"/>
                    <a:pt x="41" y="119"/>
                  </a:cubicBezTo>
                  <a:cubicBezTo>
                    <a:pt x="43" y="119"/>
                    <a:pt x="45" y="119"/>
                    <a:pt x="46" y="118"/>
                  </a:cubicBezTo>
                  <a:cubicBezTo>
                    <a:pt x="45" y="119"/>
                    <a:pt x="45" y="118"/>
                    <a:pt x="45" y="118"/>
                  </a:cubicBezTo>
                  <a:cubicBezTo>
                    <a:pt x="48" y="118"/>
                    <a:pt x="48" y="118"/>
                    <a:pt x="48" y="118"/>
                  </a:cubicBezTo>
                  <a:cubicBezTo>
                    <a:pt x="48" y="118"/>
                    <a:pt x="46" y="118"/>
                    <a:pt x="46" y="116"/>
                  </a:cubicBezTo>
                  <a:cubicBezTo>
                    <a:pt x="48" y="116"/>
                    <a:pt x="48" y="116"/>
                    <a:pt x="48" y="116"/>
                  </a:cubicBezTo>
                  <a:cubicBezTo>
                    <a:pt x="48" y="116"/>
                    <a:pt x="49" y="116"/>
                    <a:pt x="48" y="114"/>
                  </a:cubicBezTo>
                  <a:cubicBezTo>
                    <a:pt x="48" y="114"/>
                    <a:pt x="48" y="114"/>
                    <a:pt x="46" y="114"/>
                  </a:cubicBezTo>
                  <a:cubicBezTo>
                    <a:pt x="48" y="114"/>
                    <a:pt x="48" y="114"/>
                    <a:pt x="48" y="112"/>
                  </a:cubicBezTo>
                  <a:cubicBezTo>
                    <a:pt x="48" y="112"/>
                    <a:pt x="48" y="112"/>
                    <a:pt x="48" y="112"/>
                  </a:cubicBezTo>
                  <a:cubicBezTo>
                    <a:pt x="49" y="112"/>
                    <a:pt x="49" y="112"/>
                    <a:pt x="49" y="112"/>
                  </a:cubicBezTo>
                  <a:cubicBezTo>
                    <a:pt x="49" y="112"/>
                    <a:pt x="49" y="112"/>
                    <a:pt x="49" y="112"/>
                  </a:cubicBezTo>
                  <a:cubicBezTo>
                    <a:pt x="50" y="112"/>
                    <a:pt x="50" y="112"/>
                    <a:pt x="50" y="112"/>
                  </a:cubicBezTo>
                  <a:cubicBezTo>
                    <a:pt x="50" y="112"/>
                    <a:pt x="50" y="112"/>
                    <a:pt x="49" y="111"/>
                  </a:cubicBezTo>
                  <a:cubicBezTo>
                    <a:pt x="50" y="111"/>
                    <a:pt x="52" y="111"/>
                    <a:pt x="52" y="110"/>
                  </a:cubicBezTo>
                  <a:cubicBezTo>
                    <a:pt x="53" y="111"/>
                    <a:pt x="50" y="110"/>
                    <a:pt x="52" y="110"/>
                  </a:cubicBezTo>
                  <a:cubicBezTo>
                    <a:pt x="52" y="109"/>
                    <a:pt x="53" y="109"/>
                    <a:pt x="53" y="107"/>
                  </a:cubicBezTo>
                  <a:cubicBezTo>
                    <a:pt x="53" y="109"/>
                    <a:pt x="53" y="109"/>
                    <a:pt x="53" y="109"/>
                  </a:cubicBezTo>
                  <a:cubicBezTo>
                    <a:pt x="53" y="107"/>
                    <a:pt x="53" y="107"/>
                    <a:pt x="53" y="107"/>
                  </a:cubicBezTo>
                  <a:cubicBezTo>
                    <a:pt x="53" y="107"/>
                    <a:pt x="53" y="106"/>
                    <a:pt x="54" y="106"/>
                  </a:cubicBezTo>
                  <a:cubicBezTo>
                    <a:pt x="54" y="106"/>
                    <a:pt x="54" y="106"/>
                    <a:pt x="53" y="106"/>
                  </a:cubicBezTo>
                  <a:cubicBezTo>
                    <a:pt x="54" y="106"/>
                    <a:pt x="56" y="105"/>
                    <a:pt x="56" y="103"/>
                  </a:cubicBezTo>
                  <a:cubicBezTo>
                    <a:pt x="57" y="103"/>
                    <a:pt x="57" y="103"/>
                    <a:pt x="57" y="103"/>
                  </a:cubicBezTo>
                  <a:cubicBezTo>
                    <a:pt x="57" y="103"/>
                    <a:pt x="57" y="103"/>
                    <a:pt x="57" y="103"/>
                  </a:cubicBezTo>
                  <a:cubicBezTo>
                    <a:pt x="57" y="102"/>
                    <a:pt x="57" y="102"/>
                    <a:pt x="57" y="102"/>
                  </a:cubicBezTo>
                  <a:cubicBezTo>
                    <a:pt x="60" y="102"/>
                    <a:pt x="54" y="103"/>
                    <a:pt x="56" y="103"/>
                  </a:cubicBezTo>
                  <a:cubicBezTo>
                    <a:pt x="56" y="102"/>
                    <a:pt x="57" y="102"/>
                    <a:pt x="57" y="102"/>
                  </a:cubicBezTo>
                  <a:cubicBezTo>
                    <a:pt x="57" y="102"/>
                    <a:pt x="60" y="102"/>
                    <a:pt x="57" y="99"/>
                  </a:cubicBezTo>
                  <a:cubicBezTo>
                    <a:pt x="57" y="99"/>
                    <a:pt x="56" y="99"/>
                    <a:pt x="57" y="99"/>
                  </a:cubicBezTo>
                  <a:cubicBezTo>
                    <a:pt x="57" y="98"/>
                    <a:pt x="57" y="99"/>
                    <a:pt x="57" y="98"/>
                  </a:cubicBezTo>
                  <a:cubicBezTo>
                    <a:pt x="60" y="98"/>
                    <a:pt x="60" y="98"/>
                    <a:pt x="60" y="98"/>
                  </a:cubicBezTo>
                  <a:cubicBezTo>
                    <a:pt x="60" y="99"/>
                    <a:pt x="60" y="98"/>
                    <a:pt x="60" y="98"/>
                  </a:cubicBezTo>
                  <a:cubicBezTo>
                    <a:pt x="60" y="98"/>
                    <a:pt x="61" y="98"/>
                    <a:pt x="60" y="97"/>
                  </a:cubicBezTo>
                  <a:cubicBezTo>
                    <a:pt x="60" y="97"/>
                    <a:pt x="60" y="97"/>
                    <a:pt x="60" y="97"/>
                  </a:cubicBezTo>
                  <a:cubicBezTo>
                    <a:pt x="60" y="97"/>
                    <a:pt x="60" y="97"/>
                    <a:pt x="61" y="97"/>
                  </a:cubicBezTo>
                  <a:cubicBezTo>
                    <a:pt x="61" y="97"/>
                    <a:pt x="61" y="97"/>
                    <a:pt x="61" y="97"/>
                  </a:cubicBezTo>
                  <a:cubicBezTo>
                    <a:pt x="61" y="97"/>
                    <a:pt x="61" y="96"/>
                    <a:pt x="62" y="96"/>
                  </a:cubicBezTo>
                  <a:cubicBezTo>
                    <a:pt x="62" y="94"/>
                    <a:pt x="62" y="94"/>
                    <a:pt x="62" y="94"/>
                  </a:cubicBezTo>
                  <a:cubicBezTo>
                    <a:pt x="62" y="93"/>
                    <a:pt x="63" y="93"/>
                    <a:pt x="63" y="93"/>
                  </a:cubicBezTo>
                  <a:cubicBezTo>
                    <a:pt x="63" y="93"/>
                    <a:pt x="63" y="93"/>
                    <a:pt x="62" y="93"/>
                  </a:cubicBezTo>
                  <a:cubicBezTo>
                    <a:pt x="62" y="92"/>
                    <a:pt x="63" y="92"/>
                    <a:pt x="63" y="92"/>
                  </a:cubicBezTo>
                  <a:cubicBezTo>
                    <a:pt x="63" y="92"/>
                    <a:pt x="63" y="90"/>
                    <a:pt x="62" y="90"/>
                  </a:cubicBezTo>
                  <a:cubicBezTo>
                    <a:pt x="63" y="90"/>
                    <a:pt x="63" y="90"/>
                    <a:pt x="65" y="90"/>
                  </a:cubicBezTo>
                  <a:cubicBezTo>
                    <a:pt x="63" y="89"/>
                    <a:pt x="66" y="90"/>
                    <a:pt x="65" y="89"/>
                  </a:cubicBezTo>
                  <a:cubicBezTo>
                    <a:pt x="65" y="89"/>
                    <a:pt x="65" y="89"/>
                    <a:pt x="63" y="89"/>
                  </a:cubicBezTo>
                  <a:cubicBezTo>
                    <a:pt x="63" y="86"/>
                    <a:pt x="66" y="86"/>
                    <a:pt x="65" y="86"/>
                  </a:cubicBezTo>
                  <a:cubicBezTo>
                    <a:pt x="66" y="86"/>
                    <a:pt x="66" y="86"/>
                    <a:pt x="66" y="86"/>
                  </a:cubicBezTo>
                  <a:cubicBezTo>
                    <a:pt x="66" y="86"/>
                    <a:pt x="67" y="86"/>
                    <a:pt x="66" y="85"/>
                  </a:cubicBezTo>
                  <a:cubicBezTo>
                    <a:pt x="67" y="85"/>
                    <a:pt x="66" y="84"/>
                    <a:pt x="67" y="85"/>
                  </a:cubicBezTo>
                  <a:cubicBezTo>
                    <a:pt x="67" y="84"/>
                    <a:pt x="70" y="82"/>
                    <a:pt x="69" y="81"/>
                  </a:cubicBezTo>
                  <a:cubicBezTo>
                    <a:pt x="69" y="81"/>
                    <a:pt x="69" y="80"/>
                    <a:pt x="69" y="81"/>
                  </a:cubicBezTo>
                  <a:cubicBezTo>
                    <a:pt x="69" y="81"/>
                    <a:pt x="69" y="81"/>
                    <a:pt x="69" y="81"/>
                  </a:cubicBezTo>
                  <a:cubicBezTo>
                    <a:pt x="69" y="81"/>
                    <a:pt x="69" y="81"/>
                    <a:pt x="69" y="81"/>
                  </a:cubicBezTo>
                  <a:cubicBezTo>
                    <a:pt x="69" y="80"/>
                    <a:pt x="69" y="80"/>
                    <a:pt x="69" y="80"/>
                  </a:cubicBezTo>
                  <a:cubicBezTo>
                    <a:pt x="67" y="79"/>
                    <a:pt x="70" y="80"/>
                    <a:pt x="70" y="80"/>
                  </a:cubicBezTo>
                  <a:cubicBezTo>
                    <a:pt x="70" y="79"/>
                    <a:pt x="70" y="79"/>
                    <a:pt x="70" y="79"/>
                  </a:cubicBezTo>
                  <a:cubicBezTo>
                    <a:pt x="73" y="79"/>
                    <a:pt x="73" y="79"/>
                    <a:pt x="73" y="79"/>
                  </a:cubicBezTo>
                  <a:cubicBezTo>
                    <a:pt x="73" y="77"/>
                    <a:pt x="70" y="77"/>
                    <a:pt x="70" y="77"/>
                  </a:cubicBezTo>
                  <a:cubicBezTo>
                    <a:pt x="70" y="77"/>
                    <a:pt x="70" y="76"/>
                    <a:pt x="73" y="77"/>
                  </a:cubicBezTo>
                  <a:cubicBezTo>
                    <a:pt x="70" y="76"/>
                    <a:pt x="70" y="76"/>
                    <a:pt x="70" y="76"/>
                  </a:cubicBezTo>
                  <a:cubicBezTo>
                    <a:pt x="73" y="76"/>
                    <a:pt x="73" y="76"/>
                    <a:pt x="73" y="76"/>
                  </a:cubicBezTo>
                  <a:cubicBezTo>
                    <a:pt x="73" y="76"/>
                    <a:pt x="73" y="76"/>
                    <a:pt x="73" y="76"/>
                  </a:cubicBezTo>
                  <a:cubicBezTo>
                    <a:pt x="70" y="76"/>
                    <a:pt x="73" y="73"/>
                    <a:pt x="73" y="73"/>
                  </a:cubicBezTo>
                  <a:cubicBezTo>
                    <a:pt x="73" y="76"/>
                    <a:pt x="73" y="76"/>
                    <a:pt x="73" y="76"/>
                  </a:cubicBezTo>
                  <a:cubicBezTo>
                    <a:pt x="74" y="76"/>
                    <a:pt x="74" y="76"/>
                    <a:pt x="74" y="76"/>
                  </a:cubicBezTo>
                  <a:cubicBezTo>
                    <a:pt x="73" y="76"/>
                    <a:pt x="74" y="73"/>
                    <a:pt x="74" y="73"/>
                  </a:cubicBezTo>
                  <a:cubicBezTo>
                    <a:pt x="74" y="73"/>
                    <a:pt x="74" y="73"/>
                    <a:pt x="75" y="73"/>
                  </a:cubicBezTo>
                  <a:cubicBezTo>
                    <a:pt x="74" y="73"/>
                    <a:pt x="75" y="72"/>
                    <a:pt x="74" y="72"/>
                  </a:cubicBezTo>
                  <a:cubicBezTo>
                    <a:pt x="74" y="73"/>
                    <a:pt x="74" y="73"/>
                    <a:pt x="74" y="73"/>
                  </a:cubicBezTo>
                  <a:cubicBezTo>
                    <a:pt x="74" y="72"/>
                    <a:pt x="73" y="72"/>
                    <a:pt x="74" y="72"/>
                  </a:cubicBezTo>
                  <a:cubicBezTo>
                    <a:pt x="74" y="72"/>
                    <a:pt x="75" y="73"/>
                    <a:pt x="75" y="72"/>
                  </a:cubicBezTo>
                  <a:cubicBezTo>
                    <a:pt x="75" y="72"/>
                    <a:pt x="75" y="72"/>
                    <a:pt x="74" y="72"/>
                  </a:cubicBezTo>
                  <a:cubicBezTo>
                    <a:pt x="74" y="71"/>
                    <a:pt x="74" y="71"/>
                    <a:pt x="74" y="71"/>
                  </a:cubicBezTo>
                  <a:cubicBezTo>
                    <a:pt x="75" y="72"/>
                    <a:pt x="75" y="72"/>
                    <a:pt x="75" y="72"/>
                  </a:cubicBezTo>
                  <a:cubicBezTo>
                    <a:pt x="75" y="72"/>
                    <a:pt x="75" y="72"/>
                    <a:pt x="75" y="72"/>
                  </a:cubicBezTo>
                  <a:cubicBezTo>
                    <a:pt x="75" y="72"/>
                    <a:pt x="75" y="71"/>
                    <a:pt x="76" y="71"/>
                  </a:cubicBezTo>
                  <a:cubicBezTo>
                    <a:pt x="76" y="71"/>
                    <a:pt x="76" y="71"/>
                    <a:pt x="76" y="69"/>
                  </a:cubicBezTo>
                  <a:cubicBezTo>
                    <a:pt x="76" y="69"/>
                    <a:pt x="76" y="69"/>
                    <a:pt x="76" y="69"/>
                  </a:cubicBezTo>
                  <a:cubicBezTo>
                    <a:pt x="76" y="69"/>
                    <a:pt x="76" y="69"/>
                    <a:pt x="76" y="69"/>
                  </a:cubicBezTo>
                  <a:cubicBezTo>
                    <a:pt x="76" y="69"/>
                    <a:pt x="76" y="69"/>
                    <a:pt x="76" y="69"/>
                  </a:cubicBezTo>
                  <a:cubicBezTo>
                    <a:pt x="76" y="68"/>
                    <a:pt x="78" y="68"/>
                    <a:pt x="78" y="68"/>
                  </a:cubicBezTo>
                  <a:cubicBezTo>
                    <a:pt x="78" y="68"/>
                    <a:pt x="75" y="67"/>
                    <a:pt x="76" y="67"/>
                  </a:cubicBezTo>
                  <a:cubicBezTo>
                    <a:pt x="78" y="67"/>
                    <a:pt x="78" y="67"/>
                    <a:pt x="78" y="67"/>
                  </a:cubicBezTo>
                  <a:cubicBezTo>
                    <a:pt x="78" y="65"/>
                    <a:pt x="80" y="65"/>
                    <a:pt x="79" y="64"/>
                  </a:cubicBezTo>
                  <a:cubicBezTo>
                    <a:pt x="80" y="64"/>
                    <a:pt x="80" y="64"/>
                    <a:pt x="80" y="64"/>
                  </a:cubicBezTo>
                  <a:cubicBezTo>
                    <a:pt x="80" y="63"/>
                    <a:pt x="83" y="60"/>
                    <a:pt x="82" y="59"/>
                  </a:cubicBezTo>
                  <a:cubicBezTo>
                    <a:pt x="82" y="59"/>
                    <a:pt x="82" y="59"/>
                    <a:pt x="80" y="59"/>
                  </a:cubicBezTo>
                  <a:cubicBezTo>
                    <a:pt x="82" y="59"/>
                    <a:pt x="80" y="58"/>
                    <a:pt x="82" y="58"/>
                  </a:cubicBezTo>
                  <a:cubicBezTo>
                    <a:pt x="82" y="59"/>
                    <a:pt x="82" y="59"/>
                    <a:pt x="82" y="59"/>
                  </a:cubicBezTo>
                  <a:cubicBezTo>
                    <a:pt x="83" y="59"/>
                    <a:pt x="83" y="58"/>
                    <a:pt x="83" y="56"/>
                  </a:cubicBezTo>
                  <a:cubicBezTo>
                    <a:pt x="83" y="58"/>
                    <a:pt x="86" y="58"/>
                    <a:pt x="86" y="58"/>
                  </a:cubicBezTo>
                  <a:cubicBezTo>
                    <a:pt x="83" y="56"/>
                    <a:pt x="83" y="56"/>
                    <a:pt x="86" y="56"/>
                  </a:cubicBezTo>
                  <a:cubicBezTo>
                    <a:pt x="86" y="56"/>
                    <a:pt x="86" y="56"/>
                    <a:pt x="86" y="56"/>
                  </a:cubicBezTo>
                  <a:cubicBezTo>
                    <a:pt x="86" y="55"/>
                    <a:pt x="86" y="55"/>
                    <a:pt x="86" y="55"/>
                  </a:cubicBezTo>
                  <a:cubicBezTo>
                    <a:pt x="86" y="55"/>
                    <a:pt x="87" y="56"/>
                    <a:pt x="86" y="55"/>
                  </a:cubicBezTo>
                  <a:cubicBezTo>
                    <a:pt x="86" y="55"/>
                    <a:pt x="86" y="55"/>
                    <a:pt x="86" y="55"/>
                  </a:cubicBezTo>
                  <a:cubicBezTo>
                    <a:pt x="87" y="55"/>
                    <a:pt x="87" y="54"/>
                    <a:pt x="87" y="54"/>
                  </a:cubicBezTo>
                  <a:cubicBezTo>
                    <a:pt x="87" y="52"/>
                    <a:pt x="87" y="52"/>
                    <a:pt x="87" y="52"/>
                  </a:cubicBezTo>
                  <a:cubicBezTo>
                    <a:pt x="88" y="52"/>
                    <a:pt x="88" y="52"/>
                    <a:pt x="88" y="52"/>
                  </a:cubicBezTo>
                  <a:cubicBezTo>
                    <a:pt x="88" y="52"/>
                    <a:pt x="88" y="51"/>
                    <a:pt x="87" y="51"/>
                  </a:cubicBezTo>
                  <a:cubicBezTo>
                    <a:pt x="89" y="50"/>
                    <a:pt x="91" y="47"/>
                    <a:pt x="92" y="46"/>
                  </a:cubicBezTo>
                  <a:cubicBezTo>
                    <a:pt x="91" y="46"/>
                    <a:pt x="91" y="46"/>
                    <a:pt x="91" y="46"/>
                  </a:cubicBezTo>
                  <a:cubicBezTo>
                    <a:pt x="91" y="45"/>
                    <a:pt x="92" y="46"/>
                    <a:pt x="92" y="45"/>
                  </a:cubicBezTo>
                  <a:cubicBezTo>
                    <a:pt x="91" y="45"/>
                    <a:pt x="91" y="45"/>
                    <a:pt x="91" y="45"/>
                  </a:cubicBezTo>
                  <a:cubicBezTo>
                    <a:pt x="91" y="43"/>
                    <a:pt x="92" y="45"/>
                    <a:pt x="92" y="43"/>
                  </a:cubicBezTo>
                  <a:cubicBezTo>
                    <a:pt x="93" y="43"/>
                    <a:pt x="92" y="43"/>
                    <a:pt x="92" y="45"/>
                  </a:cubicBezTo>
                  <a:cubicBezTo>
                    <a:pt x="92" y="45"/>
                    <a:pt x="92" y="43"/>
                    <a:pt x="93" y="43"/>
                  </a:cubicBezTo>
                  <a:cubicBezTo>
                    <a:pt x="92" y="43"/>
                    <a:pt x="92" y="43"/>
                    <a:pt x="92" y="43"/>
                  </a:cubicBezTo>
                  <a:cubicBezTo>
                    <a:pt x="92" y="42"/>
                    <a:pt x="92" y="42"/>
                    <a:pt x="92" y="42"/>
                  </a:cubicBezTo>
                  <a:cubicBezTo>
                    <a:pt x="92" y="42"/>
                    <a:pt x="91" y="43"/>
                    <a:pt x="89" y="42"/>
                  </a:cubicBezTo>
                  <a:cubicBezTo>
                    <a:pt x="89" y="41"/>
                    <a:pt x="89" y="41"/>
                    <a:pt x="89" y="41"/>
                  </a:cubicBezTo>
                  <a:cubicBezTo>
                    <a:pt x="89" y="41"/>
                    <a:pt x="88" y="42"/>
                    <a:pt x="88" y="41"/>
                  </a:cubicBezTo>
                  <a:cubicBezTo>
                    <a:pt x="89" y="41"/>
                    <a:pt x="91" y="41"/>
                    <a:pt x="91" y="41"/>
                  </a:cubicBezTo>
                  <a:cubicBezTo>
                    <a:pt x="92" y="41"/>
                    <a:pt x="93" y="42"/>
                    <a:pt x="93" y="41"/>
                  </a:cubicBezTo>
                  <a:cubicBezTo>
                    <a:pt x="93" y="41"/>
                    <a:pt x="93" y="42"/>
                    <a:pt x="92" y="41"/>
                  </a:cubicBezTo>
                  <a:cubicBezTo>
                    <a:pt x="93" y="41"/>
                    <a:pt x="93" y="41"/>
                    <a:pt x="93" y="41"/>
                  </a:cubicBezTo>
                  <a:cubicBezTo>
                    <a:pt x="95" y="41"/>
                    <a:pt x="95" y="41"/>
                    <a:pt x="95" y="41"/>
                  </a:cubicBezTo>
                  <a:cubicBezTo>
                    <a:pt x="95" y="41"/>
                    <a:pt x="93" y="41"/>
                    <a:pt x="93" y="39"/>
                  </a:cubicBezTo>
                  <a:cubicBezTo>
                    <a:pt x="95" y="41"/>
                    <a:pt x="95" y="39"/>
                    <a:pt x="95" y="41"/>
                  </a:cubicBezTo>
                  <a:cubicBezTo>
                    <a:pt x="96" y="41"/>
                    <a:pt x="95" y="39"/>
                    <a:pt x="96" y="39"/>
                  </a:cubicBezTo>
                  <a:cubicBezTo>
                    <a:pt x="96" y="39"/>
                    <a:pt x="93" y="39"/>
                    <a:pt x="93" y="38"/>
                  </a:cubicBezTo>
                  <a:cubicBezTo>
                    <a:pt x="95" y="39"/>
                    <a:pt x="96" y="38"/>
                    <a:pt x="96" y="39"/>
                  </a:cubicBezTo>
                  <a:cubicBezTo>
                    <a:pt x="96" y="39"/>
                    <a:pt x="96" y="38"/>
                    <a:pt x="95" y="38"/>
                  </a:cubicBezTo>
                  <a:cubicBezTo>
                    <a:pt x="95" y="38"/>
                    <a:pt x="99" y="38"/>
                    <a:pt x="96" y="37"/>
                  </a:cubicBezTo>
                  <a:cubicBezTo>
                    <a:pt x="96" y="38"/>
                    <a:pt x="96" y="38"/>
                    <a:pt x="96" y="38"/>
                  </a:cubicBezTo>
                  <a:cubicBezTo>
                    <a:pt x="96" y="37"/>
                    <a:pt x="96" y="37"/>
                    <a:pt x="96" y="37"/>
                  </a:cubicBezTo>
                  <a:cubicBezTo>
                    <a:pt x="96" y="37"/>
                    <a:pt x="99" y="37"/>
                    <a:pt x="96" y="35"/>
                  </a:cubicBezTo>
                  <a:cubicBezTo>
                    <a:pt x="96" y="35"/>
                    <a:pt x="99" y="33"/>
                    <a:pt x="99" y="35"/>
                  </a:cubicBezTo>
                  <a:cubicBezTo>
                    <a:pt x="99" y="37"/>
                    <a:pt x="96" y="35"/>
                    <a:pt x="99" y="37"/>
                  </a:cubicBezTo>
                  <a:cubicBezTo>
                    <a:pt x="99" y="35"/>
                    <a:pt x="100" y="35"/>
                    <a:pt x="100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1" y="33"/>
                    <a:pt x="100" y="33"/>
                    <a:pt x="100" y="33"/>
                  </a:cubicBezTo>
                  <a:cubicBezTo>
                    <a:pt x="99" y="33"/>
                    <a:pt x="99" y="33"/>
                    <a:pt x="99" y="33"/>
                  </a:cubicBezTo>
                  <a:cubicBezTo>
                    <a:pt x="100" y="33"/>
                    <a:pt x="99" y="32"/>
                    <a:pt x="99" y="32"/>
                  </a:cubicBezTo>
                  <a:cubicBezTo>
                    <a:pt x="101" y="33"/>
                    <a:pt x="101" y="33"/>
                    <a:pt x="101" y="33"/>
                  </a:cubicBezTo>
                  <a:cubicBezTo>
                    <a:pt x="101" y="32"/>
                    <a:pt x="101" y="32"/>
                    <a:pt x="101" y="32"/>
                  </a:cubicBezTo>
                  <a:cubicBezTo>
                    <a:pt x="100" y="32"/>
                    <a:pt x="100" y="32"/>
                    <a:pt x="100" y="32"/>
                  </a:cubicBezTo>
                  <a:cubicBezTo>
                    <a:pt x="100" y="32"/>
                    <a:pt x="100" y="32"/>
                    <a:pt x="100" y="30"/>
                  </a:cubicBezTo>
                  <a:cubicBezTo>
                    <a:pt x="100" y="30"/>
                    <a:pt x="101" y="30"/>
                    <a:pt x="101" y="32"/>
                  </a:cubicBezTo>
                  <a:cubicBezTo>
                    <a:pt x="101" y="30"/>
                    <a:pt x="101" y="30"/>
                    <a:pt x="101" y="30"/>
                  </a:cubicBezTo>
                  <a:cubicBezTo>
                    <a:pt x="101" y="30"/>
                    <a:pt x="101" y="30"/>
                    <a:pt x="102" y="30"/>
                  </a:cubicBezTo>
                  <a:cubicBezTo>
                    <a:pt x="101" y="30"/>
                    <a:pt x="101" y="29"/>
                    <a:pt x="101" y="29"/>
                  </a:cubicBezTo>
                  <a:cubicBezTo>
                    <a:pt x="100" y="29"/>
                    <a:pt x="100" y="29"/>
                    <a:pt x="100" y="29"/>
                  </a:cubicBezTo>
                  <a:cubicBezTo>
                    <a:pt x="100" y="28"/>
                    <a:pt x="100" y="28"/>
                    <a:pt x="100" y="28"/>
                  </a:cubicBezTo>
                  <a:cubicBezTo>
                    <a:pt x="99" y="28"/>
                    <a:pt x="100" y="28"/>
                    <a:pt x="99" y="28"/>
                  </a:cubicBezTo>
                  <a:cubicBezTo>
                    <a:pt x="99" y="26"/>
                    <a:pt x="99" y="26"/>
                    <a:pt x="100" y="26"/>
                  </a:cubicBezTo>
                  <a:cubicBezTo>
                    <a:pt x="100" y="28"/>
                    <a:pt x="101" y="28"/>
                    <a:pt x="102" y="28"/>
                  </a:cubicBezTo>
                  <a:cubicBezTo>
                    <a:pt x="104" y="28"/>
                    <a:pt x="100" y="25"/>
                    <a:pt x="102" y="26"/>
                  </a:cubicBezTo>
                  <a:cubicBezTo>
                    <a:pt x="104" y="26"/>
                    <a:pt x="104" y="26"/>
                    <a:pt x="104" y="26"/>
                  </a:cubicBezTo>
                  <a:cubicBezTo>
                    <a:pt x="105" y="26"/>
                    <a:pt x="105" y="26"/>
                    <a:pt x="105" y="26"/>
                  </a:cubicBezTo>
                  <a:cubicBezTo>
                    <a:pt x="104" y="26"/>
                    <a:pt x="104" y="25"/>
                    <a:pt x="102" y="25"/>
                  </a:cubicBezTo>
                  <a:cubicBezTo>
                    <a:pt x="102" y="25"/>
                    <a:pt x="102" y="25"/>
                    <a:pt x="102" y="25"/>
                  </a:cubicBezTo>
                  <a:cubicBezTo>
                    <a:pt x="101" y="25"/>
                    <a:pt x="101" y="25"/>
                    <a:pt x="101" y="25"/>
                  </a:cubicBezTo>
                  <a:cubicBezTo>
                    <a:pt x="102" y="24"/>
                    <a:pt x="102" y="24"/>
                    <a:pt x="102" y="24"/>
                  </a:cubicBezTo>
                  <a:cubicBezTo>
                    <a:pt x="104" y="25"/>
                    <a:pt x="102" y="25"/>
                    <a:pt x="104" y="25"/>
                  </a:cubicBezTo>
                  <a:cubicBezTo>
                    <a:pt x="104" y="24"/>
                    <a:pt x="102" y="24"/>
                    <a:pt x="104" y="24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4"/>
                    <a:pt x="106" y="25"/>
                    <a:pt x="106" y="24"/>
                  </a:cubicBezTo>
                  <a:cubicBezTo>
                    <a:pt x="105" y="24"/>
                    <a:pt x="105" y="24"/>
                    <a:pt x="105" y="24"/>
                  </a:cubicBezTo>
                  <a:cubicBezTo>
                    <a:pt x="105" y="22"/>
                    <a:pt x="105" y="25"/>
                    <a:pt x="104" y="24"/>
                  </a:cubicBezTo>
                  <a:cubicBezTo>
                    <a:pt x="105" y="22"/>
                    <a:pt x="105" y="24"/>
                    <a:pt x="105" y="22"/>
                  </a:cubicBezTo>
                  <a:cubicBezTo>
                    <a:pt x="105" y="22"/>
                    <a:pt x="105" y="22"/>
                    <a:pt x="105" y="22"/>
                  </a:cubicBezTo>
                  <a:cubicBezTo>
                    <a:pt x="105" y="22"/>
                    <a:pt x="104" y="20"/>
                    <a:pt x="105" y="20"/>
                  </a:cubicBezTo>
                  <a:cubicBezTo>
                    <a:pt x="105" y="20"/>
                    <a:pt x="105" y="20"/>
                    <a:pt x="105" y="20"/>
                  </a:cubicBezTo>
                  <a:cubicBezTo>
                    <a:pt x="106" y="20"/>
                    <a:pt x="106" y="20"/>
                    <a:pt x="108" y="20"/>
                  </a:cubicBezTo>
                  <a:cubicBezTo>
                    <a:pt x="106" y="18"/>
                    <a:pt x="108" y="18"/>
                    <a:pt x="106" y="18"/>
                  </a:cubicBezTo>
                  <a:cubicBezTo>
                    <a:pt x="106" y="18"/>
                    <a:pt x="106" y="20"/>
                    <a:pt x="105" y="20"/>
                  </a:cubicBezTo>
                  <a:cubicBezTo>
                    <a:pt x="104" y="18"/>
                    <a:pt x="105" y="22"/>
                    <a:pt x="104" y="20"/>
                  </a:cubicBezTo>
                  <a:cubicBezTo>
                    <a:pt x="102" y="18"/>
                    <a:pt x="102" y="18"/>
                    <a:pt x="102" y="18"/>
                  </a:cubicBezTo>
                  <a:cubicBezTo>
                    <a:pt x="102" y="18"/>
                    <a:pt x="102" y="18"/>
                    <a:pt x="102" y="18"/>
                  </a:cubicBezTo>
                  <a:cubicBezTo>
                    <a:pt x="104" y="18"/>
                    <a:pt x="104" y="18"/>
                    <a:pt x="104" y="18"/>
                  </a:cubicBezTo>
                  <a:cubicBezTo>
                    <a:pt x="104" y="18"/>
                    <a:pt x="105" y="17"/>
                    <a:pt x="106" y="17"/>
                  </a:cubicBezTo>
                  <a:cubicBezTo>
                    <a:pt x="105" y="17"/>
                    <a:pt x="105" y="17"/>
                    <a:pt x="105" y="17"/>
                  </a:cubicBezTo>
                  <a:cubicBezTo>
                    <a:pt x="105" y="16"/>
                    <a:pt x="106" y="16"/>
                    <a:pt x="106" y="15"/>
                  </a:cubicBezTo>
                  <a:cubicBezTo>
                    <a:pt x="106" y="16"/>
                    <a:pt x="106" y="13"/>
                    <a:pt x="108" y="15"/>
                  </a:cubicBezTo>
                  <a:cubicBezTo>
                    <a:pt x="108" y="15"/>
                    <a:pt x="108" y="16"/>
                    <a:pt x="109" y="16"/>
                  </a:cubicBezTo>
                  <a:cubicBezTo>
                    <a:pt x="108" y="16"/>
                    <a:pt x="108" y="16"/>
                    <a:pt x="108" y="16"/>
                  </a:cubicBezTo>
                  <a:cubicBezTo>
                    <a:pt x="109" y="16"/>
                    <a:pt x="108" y="15"/>
                    <a:pt x="109" y="15"/>
                  </a:cubicBezTo>
                  <a:cubicBezTo>
                    <a:pt x="108" y="15"/>
                    <a:pt x="108" y="15"/>
                    <a:pt x="106" y="13"/>
                  </a:cubicBezTo>
                  <a:cubicBezTo>
                    <a:pt x="108" y="13"/>
                    <a:pt x="105" y="13"/>
                    <a:pt x="106" y="13"/>
                  </a:cubicBezTo>
                  <a:cubicBezTo>
                    <a:pt x="106" y="12"/>
                    <a:pt x="108" y="12"/>
                    <a:pt x="108" y="12"/>
                  </a:cubicBezTo>
                  <a:cubicBezTo>
                    <a:pt x="108" y="11"/>
                    <a:pt x="109" y="9"/>
                    <a:pt x="110" y="9"/>
                  </a:cubicBezTo>
                  <a:cubicBezTo>
                    <a:pt x="109" y="7"/>
                    <a:pt x="109" y="7"/>
                    <a:pt x="109" y="5"/>
                  </a:cubicBezTo>
                  <a:cubicBezTo>
                    <a:pt x="109" y="5"/>
                    <a:pt x="109" y="7"/>
                    <a:pt x="109" y="5"/>
                  </a:cubicBezTo>
                  <a:cubicBezTo>
                    <a:pt x="109" y="5"/>
                    <a:pt x="109" y="5"/>
                    <a:pt x="109" y="5"/>
                  </a:cubicBezTo>
                  <a:cubicBezTo>
                    <a:pt x="109" y="5"/>
                    <a:pt x="109" y="4"/>
                    <a:pt x="110" y="5"/>
                  </a:cubicBezTo>
                  <a:cubicBezTo>
                    <a:pt x="109" y="4"/>
                    <a:pt x="109" y="4"/>
                    <a:pt x="109" y="4"/>
                  </a:cubicBezTo>
                  <a:cubicBezTo>
                    <a:pt x="110" y="4"/>
                    <a:pt x="110" y="4"/>
                    <a:pt x="110" y="4"/>
                  </a:cubicBezTo>
                  <a:cubicBezTo>
                    <a:pt x="109" y="4"/>
                    <a:pt x="109" y="4"/>
                    <a:pt x="109" y="4"/>
                  </a:cubicBezTo>
                  <a:cubicBezTo>
                    <a:pt x="109" y="3"/>
                    <a:pt x="110" y="3"/>
                    <a:pt x="110" y="3"/>
                  </a:cubicBezTo>
                  <a:cubicBezTo>
                    <a:pt x="110" y="3"/>
                    <a:pt x="110" y="3"/>
                    <a:pt x="110" y="3"/>
                  </a:cubicBezTo>
                  <a:cubicBezTo>
                    <a:pt x="113" y="3"/>
                    <a:pt x="113" y="1"/>
                    <a:pt x="113" y="1"/>
                  </a:cubicBezTo>
                  <a:cubicBezTo>
                    <a:pt x="113" y="0"/>
                    <a:pt x="113" y="0"/>
                    <a:pt x="113" y="0"/>
                  </a:cubicBezTo>
                  <a:cubicBezTo>
                    <a:pt x="113" y="0"/>
                    <a:pt x="113" y="0"/>
                    <a:pt x="113" y="0"/>
                  </a:cubicBezTo>
                  <a:cubicBezTo>
                    <a:pt x="113" y="0"/>
                    <a:pt x="110" y="0"/>
                    <a:pt x="113" y="0"/>
                  </a:cubicBezTo>
                  <a:cubicBezTo>
                    <a:pt x="109" y="0"/>
                    <a:pt x="109" y="0"/>
                    <a:pt x="109" y="0"/>
                  </a:cubicBezTo>
                  <a:cubicBezTo>
                    <a:pt x="110" y="0"/>
                    <a:pt x="110" y="0"/>
                    <a:pt x="110" y="0"/>
                  </a:cubicBezTo>
                  <a:cubicBezTo>
                    <a:pt x="113" y="1"/>
                    <a:pt x="110" y="1"/>
                    <a:pt x="110" y="1"/>
                  </a:cubicBezTo>
                  <a:cubicBezTo>
                    <a:pt x="110" y="1"/>
                    <a:pt x="110" y="1"/>
                    <a:pt x="110" y="1"/>
                  </a:cubicBezTo>
                  <a:cubicBezTo>
                    <a:pt x="110" y="0"/>
                    <a:pt x="109" y="1"/>
                    <a:pt x="109" y="1"/>
                  </a:cubicBezTo>
                  <a:cubicBezTo>
                    <a:pt x="109" y="0"/>
                    <a:pt x="109" y="0"/>
                    <a:pt x="109" y="0"/>
                  </a:cubicBezTo>
                  <a:cubicBezTo>
                    <a:pt x="109" y="0"/>
                    <a:pt x="109" y="1"/>
                    <a:pt x="108" y="1"/>
                  </a:cubicBezTo>
                  <a:cubicBezTo>
                    <a:pt x="109" y="1"/>
                    <a:pt x="109" y="1"/>
                    <a:pt x="109" y="1"/>
                  </a:cubicBezTo>
                  <a:cubicBezTo>
                    <a:pt x="108" y="1"/>
                    <a:pt x="108" y="1"/>
                    <a:pt x="108" y="3"/>
                  </a:cubicBezTo>
                  <a:cubicBezTo>
                    <a:pt x="108" y="3"/>
                    <a:pt x="106" y="3"/>
                    <a:pt x="106" y="4"/>
                  </a:cubicBezTo>
                  <a:cubicBezTo>
                    <a:pt x="106" y="4"/>
                    <a:pt x="108" y="4"/>
                    <a:pt x="109" y="4"/>
                  </a:cubicBezTo>
                  <a:cubicBezTo>
                    <a:pt x="109" y="4"/>
                    <a:pt x="108" y="4"/>
                    <a:pt x="108" y="5"/>
                  </a:cubicBezTo>
                  <a:cubicBezTo>
                    <a:pt x="108" y="5"/>
                    <a:pt x="106" y="4"/>
                    <a:pt x="106" y="5"/>
                  </a:cubicBezTo>
                  <a:cubicBezTo>
                    <a:pt x="106" y="5"/>
                    <a:pt x="106" y="5"/>
                    <a:pt x="106" y="5"/>
                  </a:cubicBezTo>
                  <a:cubicBezTo>
                    <a:pt x="105" y="5"/>
                    <a:pt x="105" y="5"/>
                    <a:pt x="105" y="5"/>
                  </a:cubicBezTo>
                  <a:cubicBezTo>
                    <a:pt x="105" y="7"/>
                    <a:pt x="104" y="9"/>
                    <a:pt x="104" y="11"/>
                  </a:cubicBezTo>
                  <a:cubicBezTo>
                    <a:pt x="104" y="11"/>
                    <a:pt x="104" y="11"/>
                    <a:pt x="104" y="11"/>
                  </a:cubicBezTo>
                  <a:cubicBezTo>
                    <a:pt x="102" y="11"/>
                    <a:pt x="102" y="12"/>
                    <a:pt x="101" y="12"/>
                  </a:cubicBezTo>
                  <a:cubicBezTo>
                    <a:pt x="101" y="13"/>
                    <a:pt x="100" y="15"/>
                    <a:pt x="101" y="16"/>
                  </a:cubicBezTo>
                  <a:cubicBezTo>
                    <a:pt x="99" y="17"/>
                    <a:pt x="96" y="18"/>
                    <a:pt x="96" y="22"/>
                  </a:cubicBezTo>
                  <a:cubicBezTo>
                    <a:pt x="96" y="22"/>
                    <a:pt x="96" y="22"/>
                    <a:pt x="96" y="22"/>
                  </a:cubicBezTo>
                  <a:cubicBezTo>
                    <a:pt x="96" y="22"/>
                    <a:pt x="99" y="22"/>
                    <a:pt x="96" y="22"/>
                  </a:cubicBezTo>
                  <a:cubicBezTo>
                    <a:pt x="96" y="22"/>
                    <a:pt x="96" y="22"/>
                    <a:pt x="95" y="22"/>
                  </a:cubicBezTo>
                  <a:cubicBezTo>
                    <a:pt x="95" y="24"/>
                    <a:pt x="93" y="25"/>
                    <a:pt x="92" y="25"/>
                  </a:cubicBezTo>
                  <a:cubicBezTo>
                    <a:pt x="93" y="25"/>
                    <a:pt x="93" y="25"/>
                    <a:pt x="93" y="25"/>
                  </a:cubicBezTo>
                  <a:cubicBezTo>
                    <a:pt x="92" y="26"/>
                    <a:pt x="92" y="28"/>
                    <a:pt x="92" y="28"/>
                  </a:cubicBezTo>
                  <a:cubicBezTo>
                    <a:pt x="92" y="29"/>
                    <a:pt x="92" y="29"/>
                    <a:pt x="92" y="29"/>
                  </a:cubicBezTo>
                  <a:cubicBezTo>
                    <a:pt x="91" y="29"/>
                    <a:pt x="91" y="29"/>
                    <a:pt x="89" y="30"/>
                  </a:cubicBezTo>
                  <a:cubicBezTo>
                    <a:pt x="89" y="30"/>
                    <a:pt x="89" y="32"/>
                    <a:pt x="89" y="33"/>
                  </a:cubicBezTo>
                  <a:cubicBezTo>
                    <a:pt x="87" y="35"/>
                    <a:pt x="86" y="38"/>
                    <a:pt x="83" y="39"/>
                  </a:cubicBezTo>
                  <a:cubicBezTo>
                    <a:pt x="83" y="39"/>
                    <a:pt x="83" y="39"/>
                    <a:pt x="83" y="39"/>
                  </a:cubicBezTo>
                  <a:cubicBezTo>
                    <a:pt x="80" y="41"/>
                    <a:pt x="80" y="45"/>
                    <a:pt x="79" y="46"/>
                  </a:cubicBezTo>
                  <a:cubicBezTo>
                    <a:pt x="80" y="46"/>
                    <a:pt x="80" y="46"/>
                    <a:pt x="80" y="46"/>
                  </a:cubicBezTo>
                  <a:cubicBezTo>
                    <a:pt x="80" y="47"/>
                    <a:pt x="79" y="47"/>
                    <a:pt x="78" y="47"/>
                  </a:cubicBezTo>
                  <a:cubicBezTo>
                    <a:pt x="78" y="47"/>
                    <a:pt x="76" y="50"/>
                    <a:pt x="78" y="50"/>
                  </a:cubicBezTo>
                  <a:cubicBezTo>
                    <a:pt x="78" y="51"/>
                    <a:pt x="76" y="51"/>
                    <a:pt x="76" y="51"/>
                  </a:cubicBezTo>
                  <a:cubicBezTo>
                    <a:pt x="76" y="52"/>
                    <a:pt x="75" y="52"/>
                    <a:pt x="75" y="54"/>
                  </a:cubicBezTo>
                  <a:cubicBezTo>
                    <a:pt x="75" y="54"/>
                    <a:pt x="75" y="54"/>
                    <a:pt x="75" y="54"/>
                  </a:cubicBezTo>
                  <a:cubicBezTo>
                    <a:pt x="75" y="54"/>
                    <a:pt x="75" y="54"/>
                    <a:pt x="75" y="54"/>
                  </a:cubicBezTo>
                  <a:cubicBezTo>
                    <a:pt x="75" y="55"/>
                    <a:pt x="75" y="56"/>
                    <a:pt x="74" y="55"/>
                  </a:cubicBezTo>
                  <a:cubicBezTo>
                    <a:pt x="74" y="56"/>
                    <a:pt x="70" y="58"/>
                    <a:pt x="73" y="59"/>
                  </a:cubicBezTo>
                  <a:cubicBezTo>
                    <a:pt x="70" y="59"/>
                    <a:pt x="70" y="59"/>
                    <a:pt x="70" y="59"/>
                  </a:cubicBezTo>
                  <a:cubicBezTo>
                    <a:pt x="70" y="60"/>
                    <a:pt x="70" y="63"/>
                    <a:pt x="69" y="63"/>
                  </a:cubicBezTo>
                  <a:cubicBezTo>
                    <a:pt x="69" y="63"/>
                    <a:pt x="69" y="63"/>
                    <a:pt x="69" y="64"/>
                  </a:cubicBezTo>
                  <a:cubicBezTo>
                    <a:pt x="69" y="64"/>
                    <a:pt x="69" y="63"/>
                    <a:pt x="69" y="64"/>
                  </a:cubicBezTo>
                  <a:cubicBezTo>
                    <a:pt x="66" y="65"/>
                    <a:pt x="67" y="67"/>
                    <a:pt x="66" y="69"/>
                  </a:cubicBezTo>
                  <a:cubicBezTo>
                    <a:pt x="63" y="71"/>
                    <a:pt x="62" y="76"/>
                    <a:pt x="61" y="79"/>
                  </a:cubicBezTo>
                  <a:cubicBezTo>
                    <a:pt x="61" y="79"/>
                    <a:pt x="61" y="79"/>
                    <a:pt x="61" y="79"/>
                  </a:cubicBezTo>
                  <a:cubicBezTo>
                    <a:pt x="60" y="79"/>
                    <a:pt x="61" y="81"/>
                    <a:pt x="60" y="80"/>
                  </a:cubicBezTo>
                  <a:cubicBezTo>
                    <a:pt x="60" y="81"/>
                    <a:pt x="57" y="81"/>
                    <a:pt x="60" y="81"/>
                  </a:cubicBezTo>
                  <a:cubicBezTo>
                    <a:pt x="57" y="81"/>
                    <a:pt x="57" y="84"/>
                    <a:pt x="56" y="84"/>
                  </a:cubicBezTo>
                  <a:cubicBezTo>
                    <a:pt x="56" y="84"/>
                    <a:pt x="56" y="84"/>
                    <a:pt x="56" y="84"/>
                  </a:cubicBezTo>
                  <a:cubicBezTo>
                    <a:pt x="56" y="85"/>
                    <a:pt x="54" y="86"/>
                    <a:pt x="54" y="89"/>
                  </a:cubicBezTo>
                  <a:cubicBezTo>
                    <a:pt x="56" y="89"/>
                    <a:pt x="56" y="89"/>
                    <a:pt x="56" y="89"/>
                  </a:cubicBezTo>
                  <a:cubicBezTo>
                    <a:pt x="56" y="89"/>
                    <a:pt x="54" y="89"/>
                    <a:pt x="54" y="90"/>
                  </a:cubicBezTo>
                  <a:cubicBezTo>
                    <a:pt x="54" y="89"/>
                    <a:pt x="54" y="89"/>
                    <a:pt x="54" y="89"/>
                  </a:cubicBezTo>
                  <a:cubicBezTo>
                    <a:pt x="53" y="92"/>
                    <a:pt x="52" y="94"/>
                    <a:pt x="49" y="97"/>
                  </a:cubicBezTo>
                  <a:cubicBezTo>
                    <a:pt x="49" y="98"/>
                    <a:pt x="52" y="98"/>
                    <a:pt x="50" y="98"/>
                  </a:cubicBezTo>
                  <a:cubicBezTo>
                    <a:pt x="49" y="98"/>
                    <a:pt x="49" y="98"/>
                    <a:pt x="49" y="98"/>
                  </a:cubicBezTo>
                  <a:cubicBezTo>
                    <a:pt x="49" y="99"/>
                    <a:pt x="50" y="102"/>
                    <a:pt x="49" y="102"/>
                  </a:cubicBezTo>
                  <a:cubicBezTo>
                    <a:pt x="49" y="99"/>
                    <a:pt x="49" y="102"/>
                    <a:pt x="49" y="99"/>
                  </a:cubicBezTo>
                  <a:cubicBezTo>
                    <a:pt x="49" y="102"/>
                    <a:pt x="49" y="103"/>
                    <a:pt x="48" y="103"/>
                  </a:cubicBezTo>
                  <a:cubicBezTo>
                    <a:pt x="49" y="103"/>
                    <a:pt x="49" y="103"/>
                    <a:pt x="49" y="103"/>
                  </a:cubicBezTo>
                  <a:cubicBezTo>
                    <a:pt x="46" y="105"/>
                    <a:pt x="46" y="106"/>
                    <a:pt x="45" y="106"/>
                  </a:cubicBezTo>
                  <a:cubicBezTo>
                    <a:pt x="40" y="111"/>
                    <a:pt x="36" y="116"/>
                    <a:pt x="33" y="122"/>
                  </a:cubicBezTo>
                  <a:cubicBezTo>
                    <a:pt x="30" y="129"/>
                    <a:pt x="26" y="133"/>
                    <a:pt x="23" y="140"/>
                  </a:cubicBezTo>
                  <a:cubicBezTo>
                    <a:pt x="24" y="143"/>
                    <a:pt x="23" y="143"/>
                    <a:pt x="23" y="144"/>
                  </a:cubicBezTo>
                  <a:cubicBezTo>
                    <a:pt x="23" y="144"/>
                    <a:pt x="23" y="144"/>
                    <a:pt x="23" y="144"/>
                  </a:cubicBezTo>
                  <a:cubicBezTo>
                    <a:pt x="22" y="144"/>
                    <a:pt x="22" y="145"/>
                    <a:pt x="22" y="144"/>
                  </a:cubicBezTo>
                  <a:cubicBezTo>
                    <a:pt x="20" y="146"/>
                    <a:pt x="19" y="148"/>
                    <a:pt x="17" y="150"/>
                  </a:cubicBezTo>
                  <a:cubicBezTo>
                    <a:pt x="19" y="150"/>
                    <a:pt x="19" y="150"/>
                    <a:pt x="19" y="150"/>
                  </a:cubicBezTo>
                  <a:cubicBezTo>
                    <a:pt x="17" y="150"/>
                    <a:pt x="17" y="150"/>
                    <a:pt x="17" y="150"/>
                  </a:cubicBezTo>
                  <a:cubicBezTo>
                    <a:pt x="17" y="150"/>
                    <a:pt x="17" y="150"/>
                    <a:pt x="17" y="150"/>
                  </a:cubicBezTo>
                  <a:cubicBezTo>
                    <a:pt x="17" y="150"/>
                    <a:pt x="17" y="152"/>
                    <a:pt x="15" y="150"/>
                  </a:cubicBezTo>
                  <a:cubicBezTo>
                    <a:pt x="13" y="157"/>
                    <a:pt x="11" y="162"/>
                    <a:pt x="7" y="169"/>
                  </a:cubicBezTo>
                  <a:cubicBezTo>
                    <a:pt x="7" y="170"/>
                    <a:pt x="6" y="171"/>
                    <a:pt x="5" y="173"/>
                  </a:cubicBezTo>
                  <a:cubicBezTo>
                    <a:pt x="5" y="178"/>
                    <a:pt x="2" y="183"/>
                    <a:pt x="0" y="186"/>
                  </a:cubicBezTo>
                  <a:cubicBezTo>
                    <a:pt x="0" y="186"/>
                    <a:pt x="2" y="187"/>
                    <a:pt x="5" y="186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71" name="Hình tự do 150"/>
            <p:cNvSpPr/>
            <p:nvPr/>
          </p:nvSpPr>
          <p:spPr bwMode="auto">
            <a:xfrm>
              <a:off x="4002" y="3099"/>
              <a:ext cx="260" cy="472"/>
            </a:xfrm>
            <a:custGeom>
              <a:avLst/>
              <a:gdLst>
                <a:gd name="T0" fmla="*/ 98 w 110"/>
                <a:gd name="T1" fmla="*/ 175 h 200"/>
                <a:gd name="T2" fmla="*/ 95 w 110"/>
                <a:gd name="T3" fmla="*/ 169 h 200"/>
                <a:gd name="T4" fmla="*/ 89 w 110"/>
                <a:gd name="T5" fmla="*/ 156 h 200"/>
                <a:gd name="T6" fmla="*/ 88 w 110"/>
                <a:gd name="T7" fmla="*/ 152 h 200"/>
                <a:gd name="T8" fmla="*/ 78 w 110"/>
                <a:gd name="T9" fmla="*/ 140 h 200"/>
                <a:gd name="T10" fmla="*/ 77 w 110"/>
                <a:gd name="T11" fmla="*/ 136 h 200"/>
                <a:gd name="T12" fmla="*/ 75 w 110"/>
                <a:gd name="T13" fmla="*/ 127 h 200"/>
                <a:gd name="T14" fmla="*/ 71 w 110"/>
                <a:gd name="T15" fmla="*/ 122 h 200"/>
                <a:gd name="T16" fmla="*/ 68 w 110"/>
                <a:gd name="T17" fmla="*/ 119 h 200"/>
                <a:gd name="T18" fmla="*/ 68 w 110"/>
                <a:gd name="T19" fmla="*/ 116 h 200"/>
                <a:gd name="T20" fmla="*/ 64 w 110"/>
                <a:gd name="T21" fmla="*/ 109 h 200"/>
                <a:gd name="T22" fmla="*/ 62 w 110"/>
                <a:gd name="T23" fmla="*/ 105 h 200"/>
                <a:gd name="T24" fmla="*/ 60 w 110"/>
                <a:gd name="T25" fmla="*/ 100 h 200"/>
                <a:gd name="T26" fmla="*/ 58 w 110"/>
                <a:gd name="T27" fmla="*/ 95 h 200"/>
                <a:gd name="T28" fmla="*/ 55 w 110"/>
                <a:gd name="T29" fmla="*/ 88 h 200"/>
                <a:gd name="T30" fmla="*/ 50 w 110"/>
                <a:gd name="T31" fmla="*/ 82 h 200"/>
                <a:gd name="T32" fmla="*/ 49 w 110"/>
                <a:gd name="T33" fmla="*/ 79 h 200"/>
                <a:gd name="T34" fmla="*/ 46 w 110"/>
                <a:gd name="T35" fmla="*/ 75 h 200"/>
                <a:gd name="T36" fmla="*/ 46 w 110"/>
                <a:gd name="T37" fmla="*/ 73 h 200"/>
                <a:gd name="T38" fmla="*/ 45 w 110"/>
                <a:gd name="T39" fmla="*/ 71 h 200"/>
                <a:gd name="T40" fmla="*/ 43 w 110"/>
                <a:gd name="T41" fmla="*/ 69 h 200"/>
                <a:gd name="T42" fmla="*/ 37 w 110"/>
                <a:gd name="T43" fmla="*/ 58 h 200"/>
                <a:gd name="T44" fmla="*/ 35 w 110"/>
                <a:gd name="T45" fmla="*/ 54 h 200"/>
                <a:gd name="T46" fmla="*/ 34 w 110"/>
                <a:gd name="T47" fmla="*/ 52 h 200"/>
                <a:gd name="T48" fmla="*/ 29 w 110"/>
                <a:gd name="T49" fmla="*/ 43 h 200"/>
                <a:gd name="T50" fmla="*/ 25 w 110"/>
                <a:gd name="T51" fmla="*/ 43 h 200"/>
                <a:gd name="T52" fmla="*/ 28 w 110"/>
                <a:gd name="T53" fmla="*/ 39 h 200"/>
                <a:gd name="T54" fmla="*/ 28 w 110"/>
                <a:gd name="T55" fmla="*/ 34 h 200"/>
                <a:gd name="T56" fmla="*/ 24 w 110"/>
                <a:gd name="T57" fmla="*/ 31 h 200"/>
                <a:gd name="T58" fmla="*/ 24 w 110"/>
                <a:gd name="T59" fmla="*/ 30 h 200"/>
                <a:gd name="T60" fmla="*/ 22 w 110"/>
                <a:gd name="T61" fmla="*/ 28 h 200"/>
                <a:gd name="T62" fmla="*/ 20 w 110"/>
                <a:gd name="T63" fmla="*/ 27 h 200"/>
                <a:gd name="T64" fmla="*/ 20 w 110"/>
                <a:gd name="T65" fmla="*/ 22 h 200"/>
                <a:gd name="T66" fmla="*/ 17 w 110"/>
                <a:gd name="T67" fmla="*/ 21 h 200"/>
                <a:gd name="T68" fmla="*/ 17 w 110"/>
                <a:gd name="T69" fmla="*/ 18 h 200"/>
                <a:gd name="T70" fmla="*/ 16 w 110"/>
                <a:gd name="T71" fmla="*/ 16 h 200"/>
                <a:gd name="T72" fmla="*/ 15 w 110"/>
                <a:gd name="T73" fmla="*/ 18 h 200"/>
                <a:gd name="T74" fmla="*/ 13 w 110"/>
                <a:gd name="T75" fmla="*/ 12 h 200"/>
                <a:gd name="T76" fmla="*/ 6 w 110"/>
                <a:gd name="T77" fmla="*/ 6 h 200"/>
                <a:gd name="T78" fmla="*/ 3 w 110"/>
                <a:gd name="T79" fmla="*/ 4 h 200"/>
                <a:gd name="T80" fmla="*/ 2 w 110"/>
                <a:gd name="T81" fmla="*/ 0 h 200"/>
                <a:gd name="T82" fmla="*/ 0 w 110"/>
                <a:gd name="T83" fmla="*/ 3 h 200"/>
                <a:gd name="T84" fmla="*/ 4 w 110"/>
                <a:gd name="T85" fmla="*/ 6 h 200"/>
                <a:gd name="T86" fmla="*/ 7 w 110"/>
                <a:gd name="T87" fmla="*/ 16 h 200"/>
                <a:gd name="T88" fmla="*/ 13 w 110"/>
                <a:gd name="T89" fmla="*/ 31 h 200"/>
                <a:gd name="T90" fmla="*/ 21 w 110"/>
                <a:gd name="T91" fmla="*/ 47 h 200"/>
                <a:gd name="T92" fmla="*/ 28 w 110"/>
                <a:gd name="T93" fmla="*/ 58 h 200"/>
                <a:gd name="T94" fmla="*/ 32 w 110"/>
                <a:gd name="T95" fmla="*/ 69 h 200"/>
                <a:gd name="T96" fmla="*/ 43 w 110"/>
                <a:gd name="T97" fmla="*/ 87 h 200"/>
                <a:gd name="T98" fmla="*/ 49 w 110"/>
                <a:gd name="T99" fmla="*/ 97 h 200"/>
                <a:gd name="T100" fmla="*/ 58 w 110"/>
                <a:gd name="T101" fmla="*/ 109 h 200"/>
                <a:gd name="T102" fmla="*/ 78 w 110"/>
                <a:gd name="T103" fmla="*/ 153 h 200"/>
                <a:gd name="T104" fmla="*/ 85 w 110"/>
                <a:gd name="T105" fmla="*/ 165 h 200"/>
                <a:gd name="T106" fmla="*/ 107 w 110"/>
                <a:gd name="T107" fmla="*/ 195 h 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0" h="200">
                  <a:moveTo>
                    <a:pt x="107" y="195"/>
                  </a:moveTo>
                  <a:cubicBezTo>
                    <a:pt x="110" y="191"/>
                    <a:pt x="105" y="190"/>
                    <a:pt x="105" y="187"/>
                  </a:cubicBezTo>
                  <a:cubicBezTo>
                    <a:pt x="103" y="187"/>
                    <a:pt x="103" y="187"/>
                    <a:pt x="103" y="187"/>
                  </a:cubicBezTo>
                  <a:cubicBezTo>
                    <a:pt x="103" y="182"/>
                    <a:pt x="101" y="179"/>
                    <a:pt x="98" y="177"/>
                  </a:cubicBezTo>
                  <a:cubicBezTo>
                    <a:pt x="98" y="178"/>
                    <a:pt x="98" y="178"/>
                    <a:pt x="98" y="178"/>
                  </a:cubicBezTo>
                  <a:cubicBezTo>
                    <a:pt x="97" y="177"/>
                    <a:pt x="98" y="175"/>
                    <a:pt x="98" y="175"/>
                  </a:cubicBezTo>
                  <a:cubicBezTo>
                    <a:pt x="97" y="175"/>
                    <a:pt x="97" y="175"/>
                    <a:pt x="97" y="175"/>
                  </a:cubicBezTo>
                  <a:cubicBezTo>
                    <a:pt x="98" y="175"/>
                    <a:pt x="97" y="175"/>
                    <a:pt x="97" y="174"/>
                  </a:cubicBezTo>
                  <a:cubicBezTo>
                    <a:pt x="97" y="174"/>
                    <a:pt x="97" y="174"/>
                    <a:pt x="95" y="174"/>
                  </a:cubicBezTo>
                  <a:cubicBezTo>
                    <a:pt x="97" y="174"/>
                    <a:pt x="97" y="174"/>
                    <a:pt x="97" y="174"/>
                  </a:cubicBezTo>
                  <a:cubicBezTo>
                    <a:pt x="98" y="171"/>
                    <a:pt x="95" y="171"/>
                    <a:pt x="95" y="169"/>
                  </a:cubicBezTo>
                  <a:cubicBezTo>
                    <a:pt x="95" y="169"/>
                    <a:pt x="95" y="169"/>
                    <a:pt x="95" y="169"/>
                  </a:cubicBezTo>
                  <a:cubicBezTo>
                    <a:pt x="93" y="166"/>
                    <a:pt x="91" y="164"/>
                    <a:pt x="91" y="161"/>
                  </a:cubicBezTo>
                  <a:cubicBezTo>
                    <a:pt x="91" y="162"/>
                    <a:pt x="90" y="162"/>
                    <a:pt x="90" y="162"/>
                  </a:cubicBezTo>
                  <a:cubicBezTo>
                    <a:pt x="90" y="162"/>
                    <a:pt x="90" y="161"/>
                    <a:pt x="90" y="160"/>
                  </a:cubicBezTo>
                  <a:cubicBezTo>
                    <a:pt x="89" y="161"/>
                    <a:pt x="90" y="158"/>
                    <a:pt x="90" y="158"/>
                  </a:cubicBezTo>
                  <a:cubicBezTo>
                    <a:pt x="90" y="158"/>
                    <a:pt x="90" y="158"/>
                    <a:pt x="90" y="158"/>
                  </a:cubicBezTo>
                  <a:cubicBezTo>
                    <a:pt x="90" y="156"/>
                    <a:pt x="89" y="158"/>
                    <a:pt x="89" y="156"/>
                  </a:cubicBezTo>
                  <a:cubicBezTo>
                    <a:pt x="89" y="156"/>
                    <a:pt x="89" y="156"/>
                    <a:pt x="89" y="156"/>
                  </a:cubicBezTo>
                  <a:cubicBezTo>
                    <a:pt x="90" y="155"/>
                    <a:pt x="88" y="156"/>
                    <a:pt x="88" y="155"/>
                  </a:cubicBezTo>
                  <a:cubicBezTo>
                    <a:pt x="89" y="155"/>
                    <a:pt x="89" y="155"/>
                    <a:pt x="89" y="155"/>
                  </a:cubicBezTo>
                  <a:cubicBezTo>
                    <a:pt x="89" y="155"/>
                    <a:pt x="88" y="155"/>
                    <a:pt x="88" y="153"/>
                  </a:cubicBezTo>
                  <a:cubicBezTo>
                    <a:pt x="88" y="153"/>
                    <a:pt x="88" y="153"/>
                    <a:pt x="88" y="153"/>
                  </a:cubicBezTo>
                  <a:cubicBezTo>
                    <a:pt x="88" y="153"/>
                    <a:pt x="86" y="153"/>
                    <a:pt x="88" y="152"/>
                  </a:cubicBezTo>
                  <a:cubicBezTo>
                    <a:pt x="86" y="152"/>
                    <a:pt x="88" y="153"/>
                    <a:pt x="86" y="153"/>
                  </a:cubicBezTo>
                  <a:cubicBezTo>
                    <a:pt x="85" y="149"/>
                    <a:pt x="84" y="147"/>
                    <a:pt x="82" y="144"/>
                  </a:cubicBezTo>
                  <a:cubicBezTo>
                    <a:pt x="80" y="144"/>
                    <a:pt x="80" y="144"/>
                    <a:pt x="80" y="144"/>
                  </a:cubicBezTo>
                  <a:cubicBezTo>
                    <a:pt x="80" y="142"/>
                    <a:pt x="80" y="142"/>
                    <a:pt x="80" y="142"/>
                  </a:cubicBezTo>
                  <a:cubicBezTo>
                    <a:pt x="78" y="142"/>
                    <a:pt x="78" y="142"/>
                    <a:pt x="78" y="142"/>
                  </a:cubicBezTo>
                  <a:cubicBezTo>
                    <a:pt x="78" y="140"/>
                    <a:pt x="80" y="140"/>
                    <a:pt x="78" y="140"/>
                  </a:cubicBezTo>
                  <a:cubicBezTo>
                    <a:pt x="78" y="140"/>
                    <a:pt x="78" y="140"/>
                    <a:pt x="78" y="140"/>
                  </a:cubicBezTo>
                  <a:cubicBezTo>
                    <a:pt x="78" y="139"/>
                    <a:pt x="78" y="139"/>
                    <a:pt x="78" y="138"/>
                  </a:cubicBezTo>
                  <a:cubicBezTo>
                    <a:pt x="78" y="139"/>
                    <a:pt x="78" y="139"/>
                    <a:pt x="77" y="139"/>
                  </a:cubicBezTo>
                  <a:cubicBezTo>
                    <a:pt x="78" y="138"/>
                    <a:pt x="77" y="138"/>
                    <a:pt x="77" y="136"/>
                  </a:cubicBezTo>
                  <a:cubicBezTo>
                    <a:pt x="77" y="138"/>
                    <a:pt x="77" y="138"/>
                    <a:pt x="77" y="138"/>
                  </a:cubicBezTo>
                  <a:cubicBezTo>
                    <a:pt x="76" y="136"/>
                    <a:pt x="77" y="136"/>
                    <a:pt x="77" y="136"/>
                  </a:cubicBezTo>
                  <a:cubicBezTo>
                    <a:pt x="76" y="136"/>
                    <a:pt x="76" y="136"/>
                    <a:pt x="76" y="136"/>
                  </a:cubicBezTo>
                  <a:cubicBezTo>
                    <a:pt x="77" y="135"/>
                    <a:pt x="76" y="134"/>
                    <a:pt x="76" y="134"/>
                  </a:cubicBezTo>
                  <a:cubicBezTo>
                    <a:pt x="76" y="134"/>
                    <a:pt x="76" y="134"/>
                    <a:pt x="76" y="134"/>
                  </a:cubicBezTo>
                  <a:cubicBezTo>
                    <a:pt x="76" y="132"/>
                    <a:pt x="75" y="132"/>
                    <a:pt x="75" y="131"/>
                  </a:cubicBezTo>
                  <a:cubicBezTo>
                    <a:pt x="73" y="131"/>
                    <a:pt x="73" y="131"/>
                    <a:pt x="73" y="131"/>
                  </a:cubicBezTo>
                  <a:cubicBezTo>
                    <a:pt x="75" y="129"/>
                    <a:pt x="73" y="129"/>
                    <a:pt x="75" y="127"/>
                  </a:cubicBezTo>
                  <a:cubicBezTo>
                    <a:pt x="73" y="127"/>
                    <a:pt x="72" y="126"/>
                    <a:pt x="72" y="126"/>
                  </a:cubicBezTo>
                  <a:cubicBezTo>
                    <a:pt x="72" y="126"/>
                    <a:pt x="71" y="126"/>
                    <a:pt x="72" y="127"/>
                  </a:cubicBezTo>
                  <a:cubicBezTo>
                    <a:pt x="71" y="126"/>
                    <a:pt x="71" y="126"/>
                    <a:pt x="71" y="126"/>
                  </a:cubicBezTo>
                  <a:cubicBezTo>
                    <a:pt x="71" y="127"/>
                    <a:pt x="71" y="127"/>
                    <a:pt x="71" y="127"/>
                  </a:cubicBezTo>
                  <a:cubicBezTo>
                    <a:pt x="71" y="127"/>
                    <a:pt x="71" y="126"/>
                    <a:pt x="69" y="126"/>
                  </a:cubicBezTo>
                  <a:cubicBezTo>
                    <a:pt x="71" y="125"/>
                    <a:pt x="71" y="123"/>
                    <a:pt x="71" y="122"/>
                  </a:cubicBezTo>
                  <a:cubicBezTo>
                    <a:pt x="71" y="123"/>
                    <a:pt x="69" y="123"/>
                    <a:pt x="69" y="123"/>
                  </a:cubicBezTo>
                  <a:cubicBezTo>
                    <a:pt x="71" y="121"/>
                    <a:pt x="71" y="121"/>
                    <a:pt x="71" y="121"/>
                  </a:cubicBezTo>
                  <a:cubicBezTo>
                    <a:pt x="71" y="121"/>
                    <a:pt x="69" y="122"/>
                    <a:pt x="69" y="121"/>
                  </a:cubicBezTo>
                  <a:cubicBezTo>
                    <a:pt x="71" y="121"/>
                    <a:pt x="71" y="121"/>
                    <a:pt x="71" y="121"/>
                  </a:cubicBezTo>
                  <a:cubicBezTo>
                    <a:pt x="69" y="119"/>
                    <a:pt x="69" y="119"/>
                    <a:pt x="69" y="119"/>
                  </a:cubicBezTo>
                  <a:cubicBezTo>
                    <a:pt x="68" y="119"/>
                    <a:pt x="69" y="119"/>
                    <a:pt x="68" y="119"/>
                  </a:cubicBezTo>
                  <a:cubicBezTo>
                    <a:pt x="68" y="119"/>
                    <a:pt x="68" y="119"/>
                    <a:pt x="68" y="118"/>
                  </a:cubicBezTo>
                  <a:cubicBezTo>
                    <a:pt x="68" y="118"/>
                    <a:pt x="68" y="118"/>
                    <a:pt x="68" y="118"/>
                  </a:cubicBezTo>
                  <a:cubicBezTo>
                    <a:pt x="68" y="116"/>
                    <a:pt x="68" y="116"/>
                    <a:pt x="68" y="116"/>
                  </a:cubicBezTo>
                  <a:cubicBezTo>
                    <a:pt x="69" y="118"/>
                    <a:pt x="68" y="118"/>
                    <a:pt x="68" y="118"/>
                  </a:cubicBezTo>
                  <a:cubicBezTo>
                    <a:pt x="69" y="116"/>
                    <a:pt x="69" y="116"/>
                    <a:pt x="68" y="114"/>
                  </a:cubicBezTo>
                  <a:cubicBezTo>
                    <a:pt x="68" y="116"/>
                    <a:pt x="68" y="116"/>
                    <a:pt x="68" y="116"/>
                  </a:cubicBezTo>
                  <a:cubicBezTo>
                    <a:pt x="68" y="114"/>
                    <a:pt x="68" y="113"/>
                    <a:pt x="68" y="112"/>
                  </a:cubicBezTo>
                  <a:cubicBezTo>
                    <a:pt x="68" y="112"/>
                    <a:pt x="65" y="113"/>
                    <a:pt x="68" y="113"/>
                  </a:cubicBezTo>
                  <a:cubicBezTo>
                    <a:pt x="65" y="113"/>
                    <a:pt x="65" y="110"/>
                    <a:pt x="64" y="110"/>
                  </a:cubicBezTo>
                  <a:cubicBezTo>
                    <a:pt x="65" y="110"/>
                    <a:pt x="65" y="110"/>
                    <a:pt x="65" y="110"/>
                  </a:cubicBezTo>
                  <a:cubicBezTo>
                    <a:pt x="65" y="109"/>
                    <a:pt x="64" y="110"/>
                    <a:pt x="64" y="109"/>
                  </a:cubicBezTo>
                  <a:cubicBezTo>
                    <a:pt x="64" y="109"/>
                    <a:pt x="64" y="109"/>
                    <a:pt x="64" y="109"/>
                  </a:cubicBezTo>
                  <a:cubicBezTo>
                    <a:pt x="64" y="108"/>
                    <a:pt x="64" y="109"/>
                    <a:pt x="64" y="109"/>
                  </a:cubicBezTo>
                  <a:cubicBezTo>
                    <a:pt x="64" y="108"/>
                    <a:pt x="64" y="106"/>
                    <a:pt x="63" y="105"/>
                  </a:cubicBezTo>
                  <a:cubicBezTo>
                    <a:pt x="63" y="103"/>
                    <a:pt x="63" y="103"/>
                    <a:pt x="63" y="103"/>
                  </a:cubicBezTo>
                  <a:cubicBezTo>
                    <a:pt x="63" y="103"/>
                    <a:pt x="63" y="103"/>
                    <a:pt x="63" y="103"/>
                  </a:cubicBezTo>
                  <a:cubicBezTo>
                    <a:pt x="62" y="103"/>
                    <a:pt x="62" y="103"/>
                    <a:pt x="62" y="103"/>
                  </a:cubicBezTo>
                  <a:cubicBezTo>
                    <a:pt x="62" y="101"/>
                    <a:pt x="62" y="106"/>
                    <a:pt x="62" y="105"/>
                  </a:cubicBezTo>
                  <a:cubicBezTo>
                    <a:pt x="62" y="105"/>
                    <a:pt x="63" y="103"/>
                    <a:pt x="62" y="103"/>
                  </a:cubicBezTo>
                  <a:cubicBezTo>
                    <a:pt x="62" y="101"/>
                    <a:pt x="62" y="101"/>
                    <a:pt x="62" y="101"/>
                  </a:cubicBezTo>
                  <a:cubicBezTo>
                    <a:pt x="62" y="101"/>
                    <a:pt x="60" y="103"/>
                    <a:pt x="60" y="101"/>
                  </a:cubicBezTo>
                  <a:cubicBezTo>
                    <a:pt x="60" y="101"/>
                    <a:pt x="60" y="101"/>
                    <a:pt x="60" y="101"/>
                  </a:cubicBezTo>
                  <a:cubicBezTo>
                    <a:pt x="60" y="100"/>
                    <a:pt x="60" y="100"/>
                    <a:pt x="60" y="100"/>
                  </a:cubicBezTo>
                  <a:cubicBezTo>
                    <a:pt x="62" y="100"/>
                    <a:pt x="60" y="100"/>
                    <a:pt x="60" y="100"/>
                  </a:cubicBezTo>
                  <a:cubicBezTo>
                    <a:pt x="60" y="100"/>
                    <a:pt x="60" y="99"/>
                    <a:pt x="59" y="99"/>
                  </a:cubicBezTo>
                  <a:cubicBezTo>
                    <a:pt x="59" y="100"/>
                    <a:pt x="59" y="100"/>
                    <a:pt x="59" y="100"/>
                  </a:cubicBezTo>
                  <a:cubicBezTo>
                    <a:pt x="59" y="99"/>
                    <a:pt x="59" y="99"/>
                    <a:pt x="59" y="99"/>
                  </a:cubicBezTo>
                  <a:cubicBezTo>
                    <a:pt x="59" y="99"/>
                    <a:pt x="59" y="99"/>
                    <a:pt x="59" y="99"/>
                  </a:cubicBezTo>
                  <a:cubicBezTo>
                    <a:pt x="60" y="97"/>
                    <a:pt x="59" y="97"/>
                    <a:pt x="59" y="96"/>
                  </a:cubicBezTo>
                  <a:cubicBezTo>
                    <a:pt x="59" y="96"/>
                    <a:pt x="59" y="95"/>
                    <a:pt x="58" y="95"/>
                  </a:cubicBezTo>
                  <a:cubicBezTo>
                    <a:pt x="58" y="93"/>
                    <a:pt x="58" y="93"/>
                    <a:pt x="58" y="93"/>
                  </a:cubicBezTo>
                  <a:cubicBezTo>
                    <a:pt x="58" y="93"/>
                    <a:pt x="58" y="93"/>
                    <a:pt x="56" y="93"/>
                  </a:cubicBezTo>
                  <a:cubicBezTo>
                    <a:pt x="56" y="93"/>
                    <a:pt x="56" y="93"/>
                    <a:pt x="56" y="93"/>
                  </a:cubicBezTo>
                  <a:cubicBezTo>
                    <a:pt x="55" y="92"/>
                    <a:pt x="55" y="92"/>
                    <a:pt x="55" y="92"/>
                  </a:cubicBezTo>
                  <a:cubicBezTo>
                    <a:pt x="55" y="92"/>
                    <a:pt x="56" y="92"/>
                    <a:pt x="56" y="90"/>
                  </a:cubicBezTo>
                  <a:cubicBezTo>
                    <a:pt x="55" y="92"/>
                    <a:pt x="56" y="88"/>
                    <a:pt x="55" y="88"/>
                  </a:cubicBezTo>
                  <a:cubicBezTo>
                    <a:pt x="55" y="88"/>
                    <a:pt x="55" y="90"/>
                    <a:pt x="52" y="90"/>
                  </a:cubicBezTo>
                  <a:cubicBezTo>
                    <a:pt x="51" y="90"/>
                    <a:pt x="55" y="88"/>
                    <a:pt x="52" y="87"/>
                  </a:cubicBezTo>
                  <a:cubicBezTo>
                    <a:pt x="55" y="87"/>
                    <a:pt x="55" y="87"/>
                    <a:pt x="55" y="87"/>
                  </a:cubicBezTo>
                  <a:cubicBezTo>
                    <a:pt x="52" y="87"/>
                    <a:pt x="55" y="86"/>
                    <a:pt x="52" y="86"/>
                  </a:cubicBezTo>
                  <a:cubicBezTo>
                    <a:pt x="52" y="86"/>
                    <a:pt x="51" y="86"/>
                    <a:pt x="52" y="86"/>
                  </a:cubicBezTo>
                  <a:cubicBezTo>
                    <a:pt x="51" y="84"/>
                    <a:pt x="51" y="82"/>
                    <a:pt x="50" y="82"/>
                  </a:cubicBezTo>
                  <a:cubicBezTo>
                    <a:pt x="50" y="82"/>
                    <a:pt x="49" y="82"/>
                    <a:pt x="50" y="82"/>
                  </a:cubicBezTo>
                  <a:cubicBezTo>
                    <a:pt x="50" y="82"/>
                    <a:pt x="50" y="82"/>
                    <a:pt x="50" y="82"/>
                  </a:cubicBezTo>
                  <a:cubicBezTo>
                    <a:pt x="50" y="82"/>
                    <a:pt x="50" y="82"/>
                    <a:pt x="50" y="82"/>
                  </a:cubicBezTo>
                  <a:cubicBezTo>
                    <a:pt x="50" y="82"/>
                    <a:pt x="50" y="80"/>
                    <a:pt x="49" y="82"/>
                  </a:cubicBezTo>
                  <a:cubicBezTo>
                    <a:pt x="47" y="82"/>
                    <a:pt x="50" y="80"/>
                    <a:pt x="49" y="79"/>
                  </a:cubicBezTo>
                  <a:cubicBezTo>
                    <a:pt x="49" y="79"/>
                    <a:pt x="49" y="79"/>
                    <a:pt x="49" y="79"/>
                  </a:cubicBezTo>
                  <a:cubicBezTo>
                    <a:pt x="49" y="78"/>
                    <a:pt x="49" y="78"/>
                    <a:pt x="49" y="78"/>
                  </a:cubicBezTo>
                  <a:cubicBezTo>
                    <a:pt x="49" y="78"/>
                    <a:pt x="47" y="78"/>
                    <a:pt x="47" y="79"/>
                  </a:cubicBezTo>
                  <a:cubicBezTo>
                    <a:pt x="47" y="78"/>
                    <a:pt x="46" y="78"/>
                    <a:pt x="47" y="78"/>
                  </a:cubicBezTo>
                  <a:cubicBezTo>
                    <a:pt x="46" y="78"/>
                    <a:pt x="46" y="78"/>
                    <a:pt x="46" y="78"/>
                  </a:cubicBezTo>
                  <a:cubicBezTo>
                    <a:pt x="47" y="78"/>
                    <a:pt x="46" y="75"/>
                    <a:pt x="46" y="75"/>
                  </a:cubicBezTo>
                  <a:cubicBezTo>
                    <a:pt x="46" y="75"/>
                    <a:pt x="46" y="75"/>
                    <a:pt x="46" y="75"/>
                  </a:cubicBezTo>
                  <a:cubicBezTo>
                    <a:pt x="46" y="75"/>
                    <a:pt x="46" y="75"/>
                    <a:pt x="46" y="75"/>
                  </a:cubicBezTo>
                  <a:cubicBezTo>
                    <a:pt x="46" y="75"/>
                    <a:pt x="46" y="75"/>
                    <a:pt x="47" y="75"/>
                  </a:cubicBezTo>
                  <a:cubicBezTo>
                    <a:pt x="47" y="75"/>
                    <a:pt x="47" y="75"/>
                    <a:pt x="47" y="74"/>
                  </a:cubicBezTo>
                  <a:cubicBezTo>
                    <a:pt x="46" y="75"/>
                    <a:pt x="46" y="74"/>
                    <a:pt x="46" y="74"/>
                  </a:cubicBezTo>
                  <a:cubicBezTo>
                    <a:pt x="46" y="73"/>
                    <a:pt x="46" y="73"/>
                    <a:pt x="46" y="73"/>
                  </a:cubicBezTo>
                  <a:cubicBezTo>
                    <a:pt x="46" y="73"/>
                    <a:pt x="46" y="73"/>
                    <a:pt x="46" y="73"/>
                  </a:cubicBezTo>
                  <a:cubicBezTo>
                    <a:pt x="46" y="73"/>
                    <a:pt x="46" y="73"/>
                    <a:pt x="46" y="74"/>
                  </a:cubicBezTo>
                  <a:cubicBezTo>
                    <a:pt x="46" y="73"/>
                    <a:pt x="45" y="74"/>
                    <a:pt x="45" y="73"/>
                  </a:cubicBezTo>
                  <a:cubicBezTo>
                    <a:pt x="45" y="73"/>
                    <a:pt x="46" y="73"/>
                    <a:pt x="46" y="71"/>
                  </a:cubicBezTo>
                  <a:cubicBezTo>
                    <a:pt x="46" y="73"/>
                    <a:pt x="46" y="73"/>
                    <a:pt x="45" y="73"/>
                  </a:cubicBezTo>
                  <a:cubicBezTo>
                    <a:pt x="45" y="73"/>
                    <a:pt x="45" y="73"/>
                    <a:pt x="45" y="73"/>
                  </a:cubicBezTo>
                  <a:cubicBezTo>
                    <a:pt x="45" y="71"/>
                    <a:pt x="45" y="71"/>
                    <a:pt x="45" y="71"/>
                  </a:cubicBezTo>
                  <a:cubicBezTo>
                    <a:pt x="45" y="71"/>
                    <a:pt x="45" y="71"/>
                    <a:pt x="45" y="71"/>
                  </a:cubicBezTo>
                  <a:cubicBezTo>
                    <a:pt x="45" y="71"/>
                    <a:pt x="45" y="71"/>
                    <a:pt x="45" y="70"/>
                  </a:cubicBezTo>
                  <a:cubicBezTo>
                    <a:pt x="45" y="70"/>
                    <a:pt x="45" y="70"/>
                    <a:pt x="45" y="70"/>
                  </a:cubicBezTo>
                  <a:cubicBezTo>
                    <a:pt x="45" y="70"/>
                    <a:pt x="45" y="70"/>
                    <a:pt x="45" y="70"/>
                  </a:cubicBezTo>
                  <a:cubicBezTo>
                    <a:pt x="43" y="70"/>
                    <a:pt x="43" y="69"/>
                    <a:pt x="43" y="69"/>
                  </a:cubicBezTo>
                  <a:cubicBezTo>
                    <a:pt x="43" y="69"/>
                    <a:pt x="43" y="69"/>
                    <a:pt x="43" y="69"/>
                  </a:cubicBezTo>
                  <a:cubicBezTo>
                    <a:pt x="43" y="67"/>
                    <a:pt x="43" y="67"/>
                    <a:pt x="43" y="67"/>
                  </a:cubicBezTo>
                  <a:cubicBezTo>
                    <a:pt x="43" y="67"/>
                    <a:pt x="41" y="69"/>
                    <a:pt x="42" y="67"/>
                  </a:cubicBezTo>
                  <a:cubicBezTo>
                    <a:pt x="41" y="67"/>
                    <a:pt x="42" y="66"/>
                    <a:pt x="43" y="66"/>
                  </a:cubicBezTo>
                  <a:cubicBezTo>
                    <a:pt x="42" y="66"/>
                    <a:pt x="42" y="62"/>
                    <a:pt x="41" y="62"/>
                  </a:cubicBezTo>
                  <a:cubicBezTo>
                    <a:pt x="41" y="62"/>
                    <a:pt x="41" y="62"/>
                    <a:pt x="41" y="62"/>
                  </a:cubicBezTo>
                  <a:cubicBezTo>
                    <a:pt x="41" y="61"/>
                    <a:pt x="41" y="58"/>
                    <a:pt x="37" y="58"/>
                  </a:cubicBezTo>
                  <a:cubicBezTo>
                    <a:pt x="37" y="58"/>
                    <a:pt x="37" y="58"/>
                    <a:pt x="37" y="58"/>
                  </a:cubicBezTo>
                  <a:cubicBezTo>
                    <a:pt x="37" y="58"/>
                    <a:pt x="35" y="58"/>
                    <a:pt x="37" y="58"/>
                  </a:cubicBezTo>
                  <a:cubicBezTo>
                    <a:pt x="37" y="58"/>
                    <a:pt x="37" y="58"/>
                    <a:pt x="38" y="58"/>
                  </a:cubicBezTo>
                  <a:cubicBezTo>
                    <a:pt x="38" y="57"/>
                    <a:pt x="37" y="56"/>
                    <a:pt x="37" y="56"/>
                  </a:cubicBezTo>
                  <a:cubicBezTo>
                    <a:pt x="37" y="56"/>
                    <a:pt x="37" y="56"/>
                    <a:pt x="37" y="56"/>
                  </a:cubicBezTo>
                  <a:cubicBezTo>
                    <a:pt x="35" y="56"/>
                    <a:pt x="35" y="56"/>
                    <a:pt x="35" y="54"/>
                  </a:cubicBezTo>
                  <a:cubicBezTo>
                    <a:pt x="35" y="54"/>
                    <a:pt x="35" y="54"/>
                    <a:pt x="35" y="54"/>
                  </a:cubicBezTo>
                  <a:cubicBezTo>
                    <a:pt x="35" y="54"/>
                    <a:pt x="35" y="54"/>
                    <a:pt x="35" y="54"/>
                  </a:cubicBezTo>
                  <a:cubicBezTo>
                    <a:pt x="35" y="54"/>
                    <a:pt x="37" y="53"/>
                    <a:pt x="35" y="53"/>
                  </a:cubicBezTo>
                  <a:cubicBezTo>
                    <a:pt x="35" y="53"/>
                    <a:pt x="35" y="53"/>
                    <a:pt x="35" y="53"/>
                  </a:cubicBezTo>
                  <a:cubicBezTo>
                    <a:pt x="35" y="53"/>
                    <a:pt x="35" y="52"/>
                    <a:pt x="34" y="52"/>
                  </a:cubicBezTo>
                  <a:cubicBezTo>
                    <a:pt x="34" y="52"/>
                    <a:pt x="34" y="52"/>
                    <a:pt x="34" y="52"/>
                  </a:cubicBezTo>
                  <a:cubicBezTo>
                    <a:pt x="34" y="49"/>
                    <a:pt x="34" y="49"/>
                    <a:pt x="34" y="49"/>
                  </a:cubicBezTo>
                  <a:cubicBezTo>
                    <a:pt x="33" y="49"/>
                    <a:pt x="33" y="49"/>
                    <a:pt x="33" y="49"/>
                  </a:cubicBezTo>
                  <a:cubicBezTo>
                    <a:pt x="33" y="47"/>
                    <a:pt x="32" y="44"/>
                    <a:pt x="32" y="43"/>
                  </a:cubicBezTo>
                  <a:cubicBezTo>
                    <a:pt x="30" y="43"/>
                    <a:pt x="30" y="43"/>
                    <a:pt x="30" y="43"/>
                  </a:cubicBezTo>
                  <a:cubicBezTo>
                    <a:pt x="30" y="43"/>
                    <a:pt x="32" y="43"/>
                    <a:pt x="30" y="43"/>
                  </a:cubicBezTo>
                  <a:cubicBezTo>
                    <a:pt x="30" y="43"/>
                    <a:pt x="30" y="43"/>
                    <a:pt x="29" y="43"/>
                  </a:cubicBezTo>
                  <a:cubicBezTo>
                    <a:pt x="30" y="41"/>
                    <a:pt x="30" y="41"/>
                    <a:pt x="30" y="41"/>
                  </a:cubicBezTo>
                  <a:cubicBezTo>
                    <a:pt x="30" y="41"/>
                    <a:pt x="29" y="41"/>
                    <a:pt x="30" y="41"/>
                  </a:cubicBezTo>
                  <a:cubicBezTo>
                    <a:pt x="30" y="41"/>
                    <a:pt x="29" y="40"/>
                    <a:pt x="30" y="40"/>
                  </a:cubicBezTo>
                  <a:cubicBezTo>
                    <a:pt x="29" y="40"/>
                    <a:pt x="29" y="40"/>
                    <a:pt x="29" y="41"/>
                  </a:cubicBezTo>
                  <a:cubicBezTo>
                    <a:pt x="29" y="40"/>
                    <a:pt x="29" y="40"/>
                    <a:pt x="29" y="40"/>
                  </a:cubicBezTo>
                  <a:cubicBezTo>
                    <a:pt x="28" y="40"/>
                    <a:pt x="28" y="43"/>
                    <a:pt x="25" y="43"/>
                  </a:cubicBezTo>
                  <a:cubicBezTo>
                    <a:pt x="25" y="41"/>
                    <a:pt x="25" y="41"/>
                    <a:pt x="25" y="41"/>
                  </a:cubicBezTo>
                  <a:cubicBezTo>
                    <a:pt x="24" y="43"/>
                    <a:pt x="25" y="44"/>
                    <a:pt x="24" y="43"/>
                  </a:cubicBezTo>
                  <a:cubicBezTo>
                    <a:pt x="25" y="41"/>
                    <a:pt x="25" y="41"/>
                    <a:pt x="25" y="41"/>
                  </a:cubicBezTo>
                  <a:cubicBezTo>
                    <a:pt x="25" y="40"/>
                    <a:pt x="29" y="40"/>
                    <a:pt x="28" y="39"/>
                  </a:cubicBezTo>
                  <a:cubicBezTo>
                    <a:pt x="28" y="40"/>
                    <a:pt x="28" y="40"/>
                    <a:pt x="28" y="40"/>
                  </a:cubicBezTo>
                  <a:cubicBezTo>
                    <a:pt x="25" y="40"/>
                    <a:pt x="28" y="39"/>
                    <a:pt x="28" y="39"/>
                  </a:cubicBezTo>
                  <a:cubicBezTo>
                    <a:pt x="28" y="39"/>
                    <a:pt x="28" y="39"/>
                    <a:pt x="28" y="36"/>
                  </a:cubicBezTo>
                  <a:cubicBezTo>
                    <a:pt x="28" y="36"/>
                    <a:pt x="28" y="39"/>
                    <a:pt x="28" y="36"/>
                  </a:cubicBezTo>
                  <a:cubicBezTo>
                    <a:pt x="28" y="36"/>
                    <a:pt x="28" y="35"/>
                    <a:pt x="28" y="36"/>
                  </a:cubicBezTo>
                  <a:cubicBezTo>
                    <a:pt x="29" y="35"/>
                    <a:pt x="28" y="35"/>
                    <a:pt x="28" y="35"/>
                  </a:cubicBezTo>
                  <a:cubicBezTo>
                    <a:pt x="25" y="36"/>
                    <a:pt x="25" y="36"/>
                    <a:pt x="25" y="36"/>
                  </a:cubicBezTo>
                  <a:cubicBezTo>
                    <a:pt x="25" y="35"/>
                    <a:pt x="25" y="35"/>
                    <a:pt x="28" y="34"/>
                  </a:cubicBezTo>
                  <a:cubicBezTo>
                    <a:pt x="28" y="34"/>
                    <a:pt x="25" y="34"/>
                    <a:pt x="25" y="35"/>
                  </a:cubicBezTo>
                  <a:cubicBezTo>
                    <a:pt x="25" y="35"/>
                    <a:pt x="28" y="34"/>
                    <a:pt x="25" y="34"/>
                  </a:cubicBezTo>
                  <a:cubicBezTo>
                    <a:pt x="25" y="34"/>
                    <a:pt x="25" y="34"/>
                    <a:pt x="25" y="34"/>
                  </a:cubicBezTo>
                  <a:cubicBezTo>
                    <a:pt x="25" y="34"/>
                    <a:pt x="25" y="34"/>
                    <a:pt x="24" y="34"/>
                  </a:cubicBezTo>
                  <a:cubicBezTo>
                    <a:pt x="24" y="32"/>
                    <a:pt x="25" y="31"/>
                    <a:pt x="24" y="32"/>
                  </a:cubicBezTo>
                  <a:cubicBezTo>
                    <a:pt x="24" y="32"/>
                    <a:pt x="22" y="31"/>
                    <a:pt x="24" y="31"/>
                  </a:cubicBezTo>
                  <a:cubicBezTo>
                    <a:pt x="25" y="31"/>
                    <a:pt x="24" y="32"/>
                    <a:pt x="25" y="31"/>
                  </a:cubicBezTo>
                  <a:cubicBezTo>
                    <a:pt x="24" y="32"/>
                    <a:pt x="25" y="31"/>
                    <a:pt x="25" y="30"/>
                  </a:cubicBezTo>
                  <a:cubicBezTo>
                    <a:pt x="24" y="31"/>
                    <a:pt x="24" y="31"/>
                    <a:pt x="24" y="31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28"/>
                    <a:pt x="22" y="30"/>
                    <a:pt x="22" y="28"/>
                  </a:cubicBezTo>
                  <a:cubicBezTo>
                    <a:pt x="22" y="30"/>
                    <a:pt x="22" y="30"/>
                    <a:pt x="22" y="30"/>
                  </a:cubicBezTo>
                  <a:cubicBezTo>
                    <a:pt x="22" y="30"/>
                    <a:pt x="22" y="30"/>
                    <a:pt x="22" y="30"/>
                  </a:cubicBezTo>
                  <a:cubicBezTo>
                    <a:pt x="24" y="28"/>
                    <a:pt x="24" y="28"/>
                    <a:pt x="24" y="28"/>
                  </a:cubicBezTo>
                  <a:cubicBezTo>
                    <a:pt x="24" y="27"/>
                    <a:pt x="22" y="28"/>
                    <a:pt x="22" y="27"/>
                  </a:cubicBezTo>
                  <a:cubicBezTo>
                    <a:pt x="22" y="28"/>
                    <a:pt x="22" y="28"/>
                    <a:pt x="22" y="28"/>
                  </a:cubicBezTo>
                  <a:cubicBezTo>
                    <a:pt x="21" y="28"/>
                    <a:pt x="21" y="28"/>
                    <a:pt x="21" y="28"/>
                  </a:cubicBezTo>
                  <a:cubicBezTo>
                    <a:pt x="21" y="27"/>
                    <a:pt x="22" y="27"/>
                    <a:pt x="22" y="27"/>
                  </a:cubicBezTo>
                  <a:cubicBezTo>
                    <a:pt x="21" y="27"/>
                    <a:pt x="21" y="27"/>
                    <a:pt x="21" y="27"/>
                  </a:cubicBezTo>
                  <a:cubicBezTo>
                    <a:pt x="21" y="26"/>
                    <a:pt x="22" y="27"/>
                    <a:pt x="22" y="26"/>
                  </a:cubicBezTo>
                  <a:cubicBezTo>
                    <a:pt x="21" y="26"/>
                    <a:pt x="21" y="26"/>
                    <a:pt x="20" y="26"/>
                  </a:cubicBezTo>
                  <a:cubicBezTo>
                    <a:pt x="20" y="27"/>
                    <a:pt x="20" y="27"/>
                    <a:pt x="20" y="27"/>
                  </a:cubicBezTo>
                  <a:cubicBezTo>
                    <a:pt x="19" y="26"/>
                    <a:pt x="19" y="26"/>
                    <a:pt x="19" y="26"/>
                  </a:cubicBezTo>
                  <a:cubicBezTo>
                    <a:pt x="19" y="27"/>
                    <a:pt x="19" y="27"/>
                    <a:pt x="17" y="27"/>
                  </a:cubicBezTo>
                  <a:cubicBezTo>
                    <a:pt x="17" y="27"/>
                    <a:pt x="17" y="27"/>
                    <a:pt x="17" y="26"/>
                  </a:cubicBezTo>
                  <a:cubicBezTo>
                    <a:pt x="20" y="26"/>
                    <a:pt x="19" y="23"/>
                    <a:pt x="20" y="23"/>
                  </a:cubicBezTo>
                  <a:cubicBezTo>
                    <a:pt x="20" y="22"/>
                    <a:pt x="17" y="23"/>
                    <a:pt x="19" y="22"/>
                  </a:cubicBezTo>
                  <a:cubicBezTo>
                    <a:pt x="19" y="22"/>
                    <a:pt x="20" y="21"/>
                    <a:pt x="20" y="22"/>
                  </a:cubicBezTo>
                  <a:cubicBezTo>
                    <a:pt x="19" y="21"/>
                    <a:pt x="20" y="21"/>
                    <a:pt x="20" y="21"/>
                  </a:cubicBezTo>
                  <a:cubicBezTo>
                    <a:pt x="20" y="21"/>
                    <a:pt x="19" y="21"/>
                    <a:pt x="17" y="22"/>
                  </a:cubicBezTo>
                  <a:cubicBezTo>
                    <a:pt x="19" y="21"/>
                    <a:pt x="19" y="22"/>
                    <a:pt x="19" y="22"/>
                  </a:cubicBezTo>
                  <a:cubicBezTo>
                    <a:pt x="17" y="22"/>
                    <a:pt x="17" y="22"/>
                    <a:pt x="17" y="22"/>
                  </a:cubicBezTo>
                  <a:cubicBezTo>
                    <a:pt x="17" y="22"/>
                    <a:pt x="16" y="21"/>
                    <a:pt x="17" y="21"/>
                  </a:cubicBezTo>
                  <a:cubicBezTo>
                    <a:pt x="17" y="21"/>
                    <a:pt x="17" y="22"/>
                    <a:pt x="17" y="21"/>
                  </a:cubicBezTo>
                  <a:cubicBezTo>
                    <a:pt x="17" y="19"/>
                    <a:pt x="16" y="21"/>
                    <a:pt x="17" y="19"/>
                  </a:cubicBezTo>
                  <a:cubicBezTo>
                    <a:pt x="19" y="19"/>
                    <a:pt x="19" y="19"/>
                    <a:pt x="19" y="19"/>
                  </a:cubicBezTo>
                  <a:cubicBezTo>
                    <a:pt x="19" y="18"/>
                    <a:pt x="19" y="18"/>
                    <a:pt x="19" y="18"/>
                  </a:cubicBezTo>
                  <a:cubicBezTo>
                    <a:pt x="19" y="19"/>
                    <a:pt x="19" y="19"/>
                    <a:pt x="19" y="19"/>
                  </a:cubicBezTo>
                  <a:cubicBezTo>
                    <a:pt x="17" y="18"/>
                    <a:pt x="20" y="18"/>
                    <a:pt x="19" y="18"/>
                  </a:cubicBezTo>
                  <a:cubicBezTo>
                    <a:pt x="17" y="18"/>
                    <a:pt x="17" y="18"/>
                    <a:pt x="17" y="18"/>
                  </a:cubicBezTo>
                  <a:cubicBezTo>
                    <a:pt x="17" y="18"/>
                    <a:pt x="19" y="18"/>
                    <a:pt x="17" y="19"/>
                  </a:cubicBezTo>
                  <a:cubicBezTo>
                    <a:pt x="17" y="18"/>
                    <a:pt x="17" y="18"/>
                    <a:pt x="17" y="18"/>
                  </a:cubicBezTo>
                  <a:cubicBezTo>
                    <a:pt x="17" y="18"/>
                    <a:pt x="17" y="18"/>
                    <a:pt x="17" y="18"/>
                  </a:cubicBezTo>
                  <a:cubicBezTo>
                    <a:pt x="17" y="18"/>
                    <a:pt x="15" y="19"/>
                    <a:pt x="16" y="18"/>
                  </a:cubicBezTo>
                  <a:cubicBezTo>
                    <a:pt x="16" y="17"/>
                    <a:pt x="16" y="17"/>
                    <a:pt x="16" y="17"/>
                  </a:cubicBezTo>
                  <a:cubicBezTo>
                    <a:pt x="16" y="16"/>
                    <a:pt x="16" y="16"/>
                    <a:pt x="16" y="16"/>
                  </a:cubicBezTo>
                  <a:cubicBezTo>
                    <a:pt x="15" y="16"/>
                    <a:pt x="16" y="14"/>
                    <a:pt x="15" y="16"/>
                  </a:cubicBezTo>
                  <a:cubicBezTo>
                    <a:pt x="16" y="16"/>
                    <a:pt x="16" y="17"/>
                    <a:pt x="16" y="17"/>
                  </a:cubicBezTo>
                  <a:cubicBezTo>
                    <a:pt x="15" y="18"/>
                    <a:pt x="16" y="18"/>
                    <a:pt x="15" y="18"/>
                  </a:cubicBezTo>
                  <a:cubicBezTo>
                    <a:pt x="15" y="18"/>
                    <a:pt x="13" y="18"/>
                    <a:pt x="13" y="19"/>
                  </a:cubicBezTo>
                  <a:cubicBezTo>
                    <a:pt x="11" y="18"/>
                    <a:pt x="13" y="18"/>
                    <a:pt x="13" y="18"/>
                  </a:cubicBezTo>
                  <a:cubicBezTo>
                    <a:pt x="13" y="18"/>
                    <a:pt x="13" y="18"/>
                    <a:pt x="15" y="18"/>
                  </a:cubicBezTo>
                  <a:cubicBezTo>
                    <a:pt x="13" y="17"/>
                    <a:pt x="13" y="16"/>
                    <a:pt x="15" y="16"/>
                  </a:cubicBezTo>
                  <a:cubicBezTo>
                    <a:pt x="13" y="16"/>
                    <a:pt x="13" y="16"/>
                    <a:pt x="13" y="16"/>
                  </a:cubicBezTo>
                  <a:cubicBezTo>
                    <a:pt x="13" y="16"/>
                    <a:pt x="11" y="14"/>
                    <a:pt x="11" y="13"/>
                  </a:cubicBezTo>
                  <a:cubicBezTo>
                    <a:pt x="13" y="13"/>
                    <a:pt x="9" y="12"/>
                    <a:pt x="11" y="12"/>
                  </a:cubicBezTo>
                  <a:cubicBezTo>
                    <a:pt x="13" y="13"/>
                    <a:pt x="13" y="13"/>
                    <a:pt x="15" y="12"/>
                  </a:cubicBezTo>
                  <a:cubicBezTo>
                    <a:pt x="13" y="12"/>
                    <a:pt x="13" y="12"/>
                    <a:pt x="13" y="12"/>
                  </a:cubicBezTo>
                  <a:cubicBezTo>
                    <a:pt x="13" y="12"/>
                    <a:pt x="11" y="12"/>
                    <a:pt x="13" y="12"/>
                  </a:cubicBezTo>
                  <a:cubicBezTo>
                    <a:pt x="13" y="12"/>
                    <a:pt x="11" y="12"/>
                    <a:pt x="9" y="13"/>
                  </a:cubicBezTo>
                  <a:cubicBezTo>
                    <a:pt x="9" y="12"/>
                    <a:pt x="9" y="13"/>
                    <a:pt x="8" y="13"/>
                  </a:cubicBezTo>
                  <a:cubicBezTo>
                    <a:pt x="8" y="12"/>
                    <a:pt x="8" y="9"/>
                    <a:pt x="8" y="9"/>
                  </a:cubicBezTo>
                  <a:cubicBezTo>
                    <a:pt x="7" y="8"/>
                    <a:pt x="7" y="6"/>
                    <a:pt x="7" y="6"/>
                  </a:cubicBezTo>
                  <a:cubicBezTo>
                    <a:pt x="7" y="5"/>
                    <a:pt x="6" y="6"/>
                    <a:pt x="6" y="6"/>
                  </a:cubicBezTo>
                  <a:cubicBezTo>
                    <a:pt x="4" y="5"/>
                    <a:pt x="7" y="6"/>
                    <a:pt x="6" y="5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6" y="5"/>
                    <a:pt x="4" y="5"/>
                    <a:pt x="6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3"/>
                  </a:cubicBezTo>
                  <a:cubicBezTo>
                    <a:pt x="4" y="3"/>
                    <a:pt x="4" y="3"/>
                    <a:pt x="4" y="3"/>
                  </a:cubicBezTo>
                  <a:cubicBezTo>
                    <a:pt x="4" y="1"/>
                    <a:pt x="3" y="1"/>
                    <a:pt x="3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1"/>
                    <a:pt x="0" y="0"/>
                    <a:pt x="2" y="0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1"/>
                    <a:pt x="2" y="1"/>
                  </a:cubicBezTo>
                  <a:cubicBezTo>
                    <a:pt x="2" y="1"/>
                    <a:pt x="3" y="3"/>
                    <a:pt x="2" y="3"/>
                  </a:cubicBezTo>
                  <a:cubicBezTo>
                    <a:pt x="2" y="3"/>
                    <a:pt x="2" y="3"/>
                    <a:pt x="2" y="1"/>
                  </a:cubicBezTo>
                  <a:cubicBezTo>
                    <a:pt x="2" y="3"/>
                    <a:pt x="2" y="3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0" y="4"/>
                    <a:pt x="0" y="5"/>
                    <a:pt x="2" y="5"/>
                  </a:cubicBezTo>
                  <a:cubicBezTo>
                    <a:pt x="3" y="5"/>
                    <a:pt x="2" y="6"/>
                    <a:pt x="2" y="8"/>
                  </a:cubicBezTo>
                  <a:cubicBezTo>
                    <a:pt x="3" y="6"/>
                    <a:pt x="3" y="5"/>
                    <a:pt x="3" y="5"/>
                  </a:cubicBezTo>
                  <a:cubicBezTo>
                    <a:pt x="4" y="5"/>
                    <a:pt x="3" y="5"/>
                    <a:pt x="4" y="6"/>
                  </a:cubicBezTo>
                  <a:cubicBezTo>
                    <a:pt x="4" y="6"/>
                    <a:pt x="3" y="6"/>
                    <a:pt x="3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3" y="9"/>
                    <a:pt x="3" y="9"/>
                    <a:pt x="3" y="9"/>
                  </a:cubicBezTo>
                  <a:cubicBezTo>
                    <a:pt x="4" y="12"/>
                    <a:pt x="4" y="13"/>
                    <a:pt x="6" y="13"/>
                  </a:cubicBezTo>
                  <a:cubicBezTo>
                    <a:pt x="6" y="13"/>
                    <a:pt x="6" y="13"/>
                    <a:pt x="6" y="13"/>
                  </a:cubicBezTo>
                  <a:cubicBezTo>
                    <a:pt x="6" y="14"/>
                    <a:pt x="7" y="16"/>
                    <a:pt x="7" y="16"/>
                  </a:cubicBezTo>
                  <a:cubicBezTo>
                    <a:pt x="7" y="17"/>
                    <a:pt x="7" y="19"/>
                    <a:pt x="8" y="19"/>
                  </a:cubicBezTo>
                  <a:cubicBezTo>
                    <a:pt x="9" y="21"/>
                    <a:pt x="9" y="23"/>
                    <a:pt x="11" y="26"/>
                  </a:cubicBezTo>
                  <a:cubicBezTo>
                    <a:pt x="13" y="26"/>
                    <a:pt x="13" y="26"/>
                    <a:pt x="13" y="26"/>
                  </a:cubicBezTo>
                  <a:cubicBezTo>
                    <a:pt x="11" y="26"/>
                    <a:pt x="13" y="26"/>
                    <a:pt x="13" y="26"/>
                  </a:cubicBezTo>
                  <a:cubicBezTo>
                    <a:pt x="11" y="26"/>
                    <a:pt x="13" y="27"/>
                    <a:pt x="11" y="27"/>
                  </a:cubicBezTo>
                  <a:cubicBezTo>
                    <a:pt x="13" y="27"/>
                    <a:pt x="13" y="30"/>
                    <a:pt x="13" y="31"/>
                  </a:cubicBezTo>
                  <a:cubicBezTo>
                    <a:pt x="15" y="30"/>
                    <a:pt x="15" y="30"/>
                    <a:pt x="15" y="30"/>
                  </a:cubicBezTo>
                  <a:cubicBezTo>
                    <a:pt x="13" y="31"/>
                    <a:pt x="15" y="32"/>
                    <a:pt x="16" y="32"/>
                  </a:cubicBezTo>
                  <a:cubicBezTo>
                    <a:pt x="16" y="32"/>
                    <a:pt x="17" y="32"/>
                    <a:pt x="17" y="34"/>
                  </a:cubicBezTo>
                  <a:cubicBezTo>
                    <a:pt x="16" y="34"/>
                    <a:pt x="16" y="35"/>
                    <a:pt x="16" y="35"/>
                  </a:cubicBezTo>
                  <a:cubicBezTo>
                    <a:pt x="16" y="36"/>
                    <a:pt x="17" y="39"/>
                    <a:pt x="19" y="39"/>
                  </a:cubicBezTo>
                  <a:cubicBezTo>
                    <a:pt x="19" y="41"/>
                    <a:pt x="20" y="44"/>
                    <a:pt x="21" y="47"/>
                  </a:cubicBezTo>
                  <a:cubicBezTo>
                    <a:pt x="21" y="45"/>
                    <a:pt x="21" y="45"/>
                    <a:pt x="21" y="45"/>
                  </a:cubicBezTo>
                  <a:cubicBezTo>
                    <a:pt x="21" y="49"/>
                    <a:pt x="24" y="52"/>
                    <a:pt x="24" y="54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28" y="54"/>
                    <a:pt x="28" y="56"/>
                    <a:pt x="25" y="56"/>
                  </a:cubicBezTo>
                  <a:cubicBezTo>
                    <a:pt x="25" y="56"/>
                    <a:pt x="25" y="57"/>
                    <a:pt x="28" y="57"/>
                  </a:cubicBezTo>
                  <a:cubicBezTo>
                    <a:pt x="28" y="58"/>
                    <a:pt x="28" y="58"/>
                    <a:pt x="28" y="58"/>
                  </a:cubicBezTo>
                  <a:cubicBezTo>
                    <a:pt x="29" y="60"/>
                    <a:pt x="29" y="61"/>
                    <a:pt x="29" y="62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30" y="61"/>
                    <a:pt x="30" y="61"/>
                    <a:pt x="30" y="61"/>
                  </a:cubicBezTo>
                  <a:cubicBezTo>
                    <a:pt x="30" y="62"/>
                    <a:pt x="32" y="62"/>
                    <a:pt x="30" y="62"/>
                  </a:cubicBezTo>
                  <a:cubicBezTo>
                    <a:pt x="32" y="65"/>
                    <a:pt x="30" y="67"/>
                    <a:pt x="33" y="67"/>
                  </a:cubicBezTo>
                  <a:cubicBezTo>
                    <a:pt x="32" y="67"/>
                    <a:pt x="32" y="69"/>
                    <a:pt x="32" y="69"/>
                  </a:cubicBezTo>
                  <a:cubicBezTo>
                    <a:pt x="33" y="70"/>
                    <a:pt x="34" y="70"/>
                    <a:pt x="34" y="71"/>
                  </a:cubicBezTo>
                  <a:cubicBezTo>
                    <a:pt x="34" y="71"/>
                    <a:pt x="34" y="71"/>
                    <a:pt x="34" y="71"/>
                  </a:cubicBezTo>
                  <a:cubicBezTo>
                    <a:pt x="34" y="71"/>
                    <a:pt x="34" y="71"/>
                    <a:pt x="34" y="73"/>
                  </a:cubicBezTo>
                  <a:cubicBezTo>
                    <a:pt x="34" y="74"/>
                    <a:pt x="37" y="75"/>
                    <a:pt x="37" y="78"/>
                  </a:cubicBezTo>
                  <a:cubicBezTo>
                    <a:pt x="38" y="82"/>
                    <a:pt x="42" y="84"/>
                    <a:pt x="43" y="87"/>
                  </a:cubicBezTo>
                  <a:cubicBezTo>
                    <a:pt x="43" y="87"/>
                    <a:pt x="43" y="87"/>
                    <a:pt x="43" y="87"/>
                  </a:cubicBezTo>
                  <a:cubicBezTo>
                    <a:pt x="43" y="88"/>
                    <a:pt x="46" y="88"/>
                    <a:pt x="45" y="90"/>
                  </a:cubicBezTo>
                  <a:cubicBezTo>
                    <a:pt x="45" y="90"/>
                    <a:pt x="45" y="92"/>
                    <a:pt x="46" y="92"/>
                  </a:cubicBezTo>
                  <a:cubicBezTo>
                    <a:pt x="45" y="92"/>
                    <a:pt x="47" y="93"/>
                    <a:pt x="47" y="95"/>
                  </a:cubicBezTo>
                  <a:cubicBezTo>
                    <a:pt x="47" y="95"/>
                    <a:pt x="47" y="95"/>
                    <a:pt x="47" y="95"/>
                  </a:cubicBezTo>
                  <a:cubicBezTo>
                    <a:pt x="49" y="95"/>
                    <a:pt x="47" y="96"/>
                    <a:pt x="49" y="97"/>
                  </a:cubicBezTo>
                  <a:cubicBezTo>
                    <a:pt x="49" y="97"/>
                    <a:pt x="49" y="97"/>
                    <a:pt x="49" y="97"/>
                  </a:cubicBezTo>
                  <a:cubicBezTo>
                    <a:pt x="50" y="97"/>
                    <a:pt x="49" y="99"/>
                    <a:pt x="50" y="97"/>
                  </a:cubicBezTo>
                  <a:cubicBezTo>
                    <a:pt x="50" y="99"/>
                    <a:pt x="50" y="99"/>
                    <a:pt x="50" y="99"/>
                  </a:cubicBezTo>
                  <a:cubicBezTo>
                    <a:pt x="51" y="100"/>
                    <a:pt x="52" y="105"/>
                    <a:pt x="52" y="108"/>
                  </a:cubicBezTo>
                  <a:cubicBezTo>
                    <a:pt x="56" y="109"/>
                    <a:pt x="56" y="106"/>
                    <a:pt x="56" y="109"/>
                  </a:cubicBezTo>
                  <a:cubicBezTo>
                    <a:pt x="56" y="109"/>
                    <a:pt x="56" y="109"/>
                    <a:pt x="56" y="109"/>
                  </a:cubicBezTo>
                  <a:cubicBezTo>
                    <a:pt x="58" y="109"/>
                    <a:pt x="58" y="109"/>
                    <a:pt x="58" y="109"/>
                  </a:cubicBezTo>
                  <a:cubicBezTo>
                    <a:pt x="56" y="110"/>
                    <a:pt x="58" y="110"/>
                    <a:pt x="56" y="110"/>
                  </a:cubicBezTo>
                  <a:cubicBezTo>
                    <a:pt x="58" y="112"/>
                    <a:pt x="59" y="110"/>
                    <a:pt x="59" y="112"/>
                  </a:cubicBezTo>
                  <a:cubicBezTo>
                    <a:pt x="59" y="112"/>
                    <a:pt x="59" y="112"/>
                    <a:pt x="59" y="112"/>
                  </a:cubicBezTo>
                  <a:cubicBezTo>
                    <a:pt x="59" y="113"/>
                    <a:pt x="60" y="114"/>
                    <a:pt x="59" y="116"/>
                  </a:cubicBezTo>
                  <a:cubicBezTo>
                    <a:pt x="62" y="123"/>
                    <a:pt x="64" y="129"/>
                    <a:pt x="68" y="136"/>
                  </a:cubicBezTo>
                  <a:cubicBezTo>
                    <a:pt x="72" y="142"/>
                    <a:pt x="75" y="148"/>
                    <a:pt x="78" y="153"/>
                  </a:cubicBezTo>
                  <a:cubicBezTo>
                    <a:pt x="80" y="155"/>
                    <a:pt x="80" y="155"/>
                    <a:pt x="80" y="156"/>
                  </a:cubicBezTo>
                  <a:cubicBezTo>
                    <a:pt x="80" y="156"/>
                    <a:pt x="80" y="156"/>
                    <a:pt x="82" y="156"/>
                  </a:cubicBezTo>
                  <a:cubicBezTo>
                    <a:pt x="80" y="156"/>
                    <a:pt x="82" y="158"/>
                    <a:pt x="80" y="158"/>
                  </a:cubicBezTo>
                  <a:cubicBezTo>
                    <a:pt x="82" y="161"/>
                    <a:pt x="84" y="162"/>
                    <a:pt x="85" y="165"/>
                  </a:cubicBezTo>
                  <a:cubicBezTo>
                    <a:pt x="85" y="164"/>
                    <a:pt x="85" y="164"/>
                    <a:pt x="85" y="164"/>
                  </a:cubicBezTo>
                  <a:cubicBezTo>
                    <a:pt x="85" y="165"/>
                    <a:pt x="85" y="165"/>
                    <a:pt x="85" y="165"/>
                  </a:cubicBezTo>
                  <a:cubicBezTo>
                    <a:pt x="85" y="165"/>
                    <a:pt x="85" y="165"/>
                    <a:pt x="85" y="165"/>
                  </a:cubicBezTo>
                  <a:cubicBezTo>
                    <a:pt x="85" y="165"/>
                    <a:pt x="85" y="166"/>
                    <a:pt x="85" y="165"/>
                  </a:cubicBezTo>
                  <a:cubicBezTo>
                    <a:pt x="86" y="173"/>
                    <a:pt x="91" y="177"/>
                    <a:pt x="95" y="182"/>
                  </a:cubicBezTo>
                  <a:cubicBezTo>
                    <a:pt x="97" y="184"/>
                    <a:pt x="97" y="186"/>
                    <a:pt x="98" y="188"/>
                  </a:cubicBezTo>
                  <a:cubicBezTo>
                    <a:pt x="102" y="191"/>
                    <a:pt x="105" y="194"/>
                    <a:pt x="106" y="200"/>
                  </a:cubicBezTo>
                  <a:cubicBezTo>
                    <a:pt x="106" y="200"/>
                    <a:pt x="107" y="199"/>
                    <a:pt x="107" y="195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72" name="Hình tự do 151"/>
            <p:cNvSpPr/>
            <p:nvPr/>
          </p:nvSpPr>
          <p:spPr bwMode="auto">
            <a:xfrm>
              <a:off x="4009" y="3609"/>
              <a:ext cx="260" cy="475"/>
            </a:xfrm>
            <a:custGeom>
              <a:avLst/>
              <a:gdLst>
                <a:gd name="T0" fmla="*/ 97 w 110"/>
                <a:gd name="T1" fmla="*/ 177 h 201"/>
                <a:gd name="T2" fmla="*/ 94 w 110"/>
                <a:gd name="T3" fmla="*/ 171 h 201"/>
                <a:gd name="T4" fmla="*/ 90 w 110"/>
                <a:gd name="T5" fmla="*/ 158 h 201"/>
                <a:gd name="T6" fmla="*/ 89 w 110"/>
                <a:gd name="T7" fmla="*/ 154 h 201"/>
                <a:gd name="T8" fmla="*/ 80 w 110"/>
                <a:gd name="T9" fmla="*/ 141 h 201"/>
                <a:gd name="T10" fmla="*/ 77 w 110"/>
                <a:gd name="T11" fmla="*/ 137 h 201"/>
                <a:gd name="T12" fmla="*/ 74 w 110"/>
                <a:gd name="T13" fmla="*/ 129 h 201"/>
                <a:gd name="T14" fmla="*/ 70 w 110"/>
                <a:gd name="T15" fmla="*/ 124 h 201"/>
                <a:gd name="T16" fmla="*/ 68 w 110"/>
                <a:gd name="T17" fmla="*/ 120 h 201"/>
                <a:gd name="T18" fmla="*/ 68 w 110"/>
                <a:gd name="T19" fmla="*/ 116 h 201"/>
                <a:gd name="T20" fmla="*/ 65 w 110"/>
                <a:gd name="T21" fmla="*/ 110 h 201"/>
                <a:gd name="T22" fmla="*/ 63 w 110"/>
                <a:gd name="T23" fmla="*/ 106 h 201"/>
                <a:gd name="T24" fmla="*/ 61 w 110"/>
                <a:gd name="T25" fmla="*/ 100 h 201"/>
                <a:gd name="T26" fmla="*/ 57 w 110"/>
                <a:gd name="T27" fmla="*/ 97 h 201"/>
                <a:gd name="T28" fmla="*/ 55 w 110"/>
                <a:gd name="T29" fmla="*/ 90 h 201"/>
                <a:gd name="T30" fmla="*/ 49 w 110"/>
                <a:gd name="T31" fmla="*/ 84 h 201"/>
                <a:gd name="T32" fmla="*/ 49 w 110"/>
                <a:gd name="T33" fmla="*/ 80 h 201"/>
                <a:gd name="T34" fmla="*/ 47 w 110"/>
                <a:gd name="T35" fmla="*/ 77 h 201"/>
                <a:gd name="T36" fmla="*/ 44 w 110"/>
                <a:gd name="T37" fmla="*/ 74 h 201"/>
                <a:gd name="T38" fmla="*/ 44 w 110"/>
                <a:gd name="T39" fmla="*/ 73 h 201"/>
                <a:gd name="T40" fmla="*/ 43 w 110"/>
                <a:gd name="T41" fmla="*/ 71 h 201"/>
                <a:gd name="T42" fmla="*/ 38 w 110"/>
                <a:gd name="T43" fmla="*/ 60 h 201"/>
                <a:gd name="T44" fmla="*/ 36 w 110"/>
                <a:gd name="T45" fmla="*/ 55 h 201"/>
                <a:gd name="T46" fmla="*/ 34 w 110"/>
                <a:gd name="T47" fmla="*/ 52 h 201"/>
                <a:gd name="T48" fmla="*/ 28 w 110"/>
                <a:gd name="T49" fmla="*/ 45 h 201"/>
                <a:gd name="T50" fmla="*/ 26 w 110"/>
                <a:gd name="T51" fmla="*/ 43 h 201"/>
                <a:gd name="T52" fmla="*/ 26 w 110"/>
                <a:gd name="T53" fmla="*/ 39 h 201"/>
                <a:gd name="T54" fmla="*/ 27 w 110"/>
                <a:gd name="T55" fmla="*/ 35 h 201"/>
                <a:gd name="T56" fmla="*/ 25 w 110"/>
                <a:gd name="T57" fmla="*/ 33 h 201"/>
                <a:gd name="T58" fmla="*/ 25 w 110"/>
                <a:gd name="T59" fmla="*/ 30 h 201"/>
                <a:gd name="T60" fmla="*/ 23 w 110"/>
                <a:gd name="T61" fmla="*/ 30 h 201"/>
                <a:gd name="T62" fmla="*/ 18 w 110"/>
                <a:gd name="T63" fmla="*/ 26 h 201"/>
                <a:gd name="T64" fmla="*/ 18 w 110"/>
                <a:gd name="T65" fmla="*/ 22 h 201"/>
                <a:gd name="T66" fmla="*/ 17 w 110"/>
                <a:gd name="T67" fmla="*/ 22 h 201"/>
                <a:gd name="T68" fmla="*/ 17 w 110"/>
                <a:gd name="T69" fmla="*/ 19 h 201"/>
                <a:gd name="T70" fmla="*/ 15 w 110"/>
                <a:gd name="T71" fmla="*/ 15 h 201"/>
                <a:gd name="T72" fmla="*/ 13 w 110"/>
                <a:gd name="T73" fmla="*/ 19 h 201"/>
                <a:gd name="T74" fmla="*/ 13 w 110"/>
                <a:gd name="T75" fmla="*/ 12 h 201"/>
                <a:gd name="T76" fmla="*/ 4 w 110"/>
                <a:gd name="T77" fmla="*/ 7 h 201"/>
                <a:gd name="T78" fmla="*/ 2 w 110"/>
                <a:gd name="T79" fmla="*/ 6 h 201"/>
                <a:gd name="T80" fmla="*/ 0 w 110"/>
                <a:gd name="T81" fmla="*/ 0 h 201"/>
                <a:gd name="T82" fmla="*/ 0 w 110"/>
                <a:gd name="T83" fmla="*/ 4 h 201"/>
                <a:gd name="T84" fmla="*/ 4 w 110"/>
                <a:gd name="T85" fmla="*/ 7 h 201"/>
                <a:gd name="T86" fmla="*/ 5 w 110"/>
                <a:gd name="T87" fmla="*/ 17 h 201"/>
                <a:gd name="T88" fmla="*/ 13 w 110"/>
                <a:gd name="T89" fmla="*/ 32 h 201"/>
                <a:gd name="T90" fmla="*/ 21 w 110"/>
                <a:gd name="T91" fmla="*/ 47 h 201"/>
                <a:gd name="T92" fmla="*/ 27 w 110"/>
                <a:gd name="T93" fmla="*/ 60 h 201"/>
                <a:gd name="T94" fmla="*/ 31 w 110"/>
                <a:gd name="T95" fmla="*/ 71 h 201"/>
                <a:gd name="T96" fmla="*/ 43 w 110"/>
                <a:gd name="T97" fmla="*/ 89 h 201"/>
                <a:gd name="T98" fmla="*/ 49 w 110"/>
                <a:gd name="T99" fmla="*/ 98 h 201"/>
                <a:gd name="T100" fmla="*/ 57 w 110"/>
                <a:gd name="T101" fmla="*/ 111 h 201"/>
                <a:gd name="T102" fmla="*/ 78 w 110"/>
                <a:gd name="T103" fmla="*/ 155 h 201"/>
                <a:gd name="T104" fmla="*/ 86 w 110"/>
                <a:gd name="T105" fmla="*/ 167 h 201"/>
                <a:gd name="T106" fmla="*/ 108 w 110"/>
                <a:gd name="T107" fmla="*/ 197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0" h="201">
                  <a:moveTo>
                    <a:pt x="108" y="197"/>
                  </a:moveTo>
                  <a:cubicBezTo>
                    <a:pt x="110" y="193"/>
                    <a:pt x="106" y="191"/>
                    <a:pt x="106" y="188"/>
                  </a:cubicBezTo>
                  <a:cubicBezTo>
                    <a:pt x="106" y="186"/>
                    <a:pt x="104" y="188"/>
                    <a:pt x="104" y="186"/>
                  </a:cubicBezTo>
                  <a:cubicBezTo>
                    <a:pt x="104" y="184"/>
                    <a:pt x="102" y="181"/>
                    <a:pt x="99" y="178"/>
                  </a:cubicBezTo>
                  <a:cubicBezTo>
                    <a:pt x="99" y="178"/>
                    <a:pt x="99" y="178"/>
                    <a:pt x="99" y="178"/>
                  </a:cubicBezTo>
                  <a:cubicBezTo>
                    <a:pt x="97" y="178"/>
                    <a:pt x="99" y="177"/>
                    <a:pt x="97" y="177"/>
                  </a:cubicBezTo>
                  <a:cubicBezTo>
                    <a:pt x="97" y="177"/>
                    <a:pt x="97" y="177"/>
                    <a:pt x="97" y="177"/>
                  </a:cubicBezTo>
                  <a:cubicBezTo>
                    <a:pt x="97" y="176"/>
                    <a:pt x="97" y="176"/>
                    <a:pt x="97" y="176"/>
                  </a:cubicBezTo>
                  <a:cubicBezTo>
                    <a:pt x="95" y="176"/>
                    <a:pt x="95" y="176"/>
                    <a:pt x="95" y="176"/>
                  </a:cubicBezTo>
                  <a:cubicBezTo>
                    <a:pt x="95" y="173"/>
                    <a:pt x="95" y="173"/>
                    <a:pt x="95" y="173"/>
                  </a:cubicBezTo>
                  <a:cubicBezTo>
                    <a:pt x="97" y="172"/>
                    <a:pt x="94" y="172"/>
                    <a:pt x="95" y="169"/>
                  </a:cubicBezTo>
                  <a:cubicBezTo>
                    <a:pt x="94" y="171"/>
                    <a:pt x="94" y="171"/>
                    <a:pt x="94" y="171"/>
                  </a:cubicBezTo>
                  <a:cubicBezTo>
                    <a:pt x="94" y="168"/>
                    <a:pt x="93" y="165"/>
                    <a:pt x="91" y="163"/>
                  </a:cubicBezTo>
                  <a:cubicBezTo>
                    <a:pt x="91" y="164"/>
                    <a:pt x="91" y="164"/>
                    <a:pt x="91" y="164"/>
                  </a:cubicBezTo>
                  <a:cubicBezTo>
                    <a:pt x="91" y="163"/>
                    <a:pt x="91" y="163"/>
                    <a:pt x="91" y="160"/>
                  </a:cubicBezTo>
                  <a:cubicBezTo>
                    <a:pt x="90" y="160"/>
                    <a:pt x="91" y="159"/>
                    <a:pt x="90" y="159"/>
                  </a:cubicBezTo>
                  <a:cubicBezTo>
                    <a:pt x="90" y="159"/>
                    <a:pt x="90" y="159"/>
                    <a:pt x="90" y="159"/>
                  </a:cubicBezTo>
                  <a:cubicBezTo>
                    <a:pt x="91" y="158"/>
                    <a:pt x="90" y="158"/>
                    <a:pt x="90" y="158"/>
                  </a:cubicBezTo>
                  <a:cubicBezTo>
                    <a:pt x="90" y="158"/>
                    <a:pt x="90" y="158"/>
                    <a:pt x="90" y="158"/>
                  </a:cubicBezTo>
                  <a:cubicBezTo>
                    <a:pt x="90" y="156"/>
                    <a:pt x="89" y="156"/>
                    <a:pt x="89" y="156"/>
                  </a:cubicBezTo>
                  <a:cubicBezTo>
                    <a:pt x="89" y="156"/>
                    <a:pt x="89" y="156"/>
                    <a:pt x="89" y="156"/>
                  </a:cubicBezTo>
                  <a:cubicBezTo>
                    <a:pt x="89" y="155"/>
                    <a:pt x="89" y="155"/>
                    <a:pt x="89" y="155"/>
                  </a:cubicBezTo>
                  <a:cubicBezTo>
                    <a:pt x="89" y="155"/>
                    <a:pt x="89" y="155"/>
                    <a:pt x="89" y="155"/>
                  </a:cubicBezTo>
                  <a:cubicBezTo>
                    <a:pt x="89" y="154"/>
                    <a:pt x="87" y="154"/>
                    <a:pt x="89" y="154"/>
                  </a:cubicBezTo>
                  <a:cubicBezTo>
                    <a:pt x="87" y="154"/>
                    <a:pt x="89" y="155"/>
                    <a:pt x="87" y="155"/>
                  </a:cubicBezTo>
                  <a:cubicBezTo>
                    <a:pt x="86" y="151"/>
                    <a:pt x="83" y="147"/>
                    <a:pt x="82" y="145"/>
                  </a:cubicBezTo>
                  <a:cubicBezTo>
                    <a:pt x="81" y="145"/>
                    <a:pt x="81" y="145"/>
                    <a:pt x="81" y="145"/>
                  </a:cubicBezTo>
                  <a:cubicBezTo>
                    <a:pt x="81" y="143"/>
                    <a:pt x="80" y="143"/>
                    <a:pt x="81" y="142"/>
                  </a:cubicBezTo>
                  <a:cubicBezTo>
                    <a:pt x="80" y="142"/>
                    <a:pt x="80" y="142"/>
                    <a:pt x="80" y="142"/>
                  </a:cubicBezTo>
                  <a:cubicBezTo>
                    <a:pt x="80" y="142"/>
                    <a:pt x="81" y="142"/>
                    <a:pt x="80" y="141"/>
                  </a:cubicBezTo>
                  <a:cubicBezTo>
                    <a:pt x="80" y="142"/>
                    <a:pt x="80" y="142"/>
                    <a:pt x="78" y="142"/>
                  </a:cubicBezTo>
                  <a:cubicBezTo>
                    <a:pt x="80" y="141"/>
                    <a:pt x="78" y="141"/>
                    <a:pt x="78" y="139"/>
                  </a:cubicBezTo>
                  <a:cubicBezTo>
                    <a:pt x="78" y="139"/>
                    <a:pt x="78" y="139"/>
                    <a:pt x="78" y="141"/>
                  </a:cubicBezTo>
                  <a:cubicBezTo>
                    <a:pt x="78" y="139"/>
                    <a:pt x="77" y="139"/>
                    <a:pt x="78" y="138"/>
                  </a:cubicBezTo>
                  <a:cubicBezTo>
                    <a:pt x="77" y="138"/>
                    <a:pt x="77" y="138"/>
                    <a:pt x="77" y="138"/>
                  </a:cubicBezTo>
                  <a:cubicBezTo>
                    <a:pt x="76" y="138"/>
                    <a:pt x="78" y="138"/>
                    <a:pt x="77" y="137"/>
                  </a:cubicBezTo>
                  <a:cubicBezTo>
                    <a:pt x="77" y="138"/>
                    <a:pt x="77" y="138"/>
                    <a:pt x="77" y="138"/>
                  </a:cubicBezTo>
                  <a:cubicBezTo>
                    <a:pt x="77" y="137"/>
                    <a:pt x="77" y="134"/>
                    <a:pt x="77" y="133"/>
                  </a:cubicBezTo>
                  <a:cubicBezTo>
                    <a:pt x="76" y="134"/>
                    <a:pt x="76" y="134"/>
                    <a:pt x="76" y="134"/>
                  </a:cubicBezTo>
                  <a:cubicBezTo>
                    <a:pt x="76" y="133"/>
                    <a:pt x="76" y="132"/>
                    <a:pt x="76" y="132"/>
                  </a:cubicBezTo>
                  <a:cubicBezTo>
                    <a:pt x="74" y="130"/>
                    <a:pt x="74" y="132"/>
                    <a:pt x="74" y="130"/>
                  </a:cubicBezTo>
                  <a:cubicBezTo>
                    <a:pt x="74" y="130"/>
                    <a:pt x="73" y="129"/>
                    <a:pt x="74" y="129"/>
                  </a:cubicBezTo>
                  <a:cubicBezTo>
                    <a:pt x="74" y="129"/>
                    <a:pt x="73" y="128"/>
                    <a:pt x="73" y="126"/>
                  </a:cubicBezTo>
                  <a:cubicBezTo>
                    <a:pt x="73" y="128"/>
                    <a:pt x="70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69" y="128"/>
                    <a:pt x="70" y="128"/>
                    <a:pt x="69" y="129"/>
                  </a:cubicBezTo>
                  <a:cubicBezTo>
                    <a:pt x="69" y="128"/>
                    <a:pt x="69" y="126"/>
                    <a:pt x="69" y="126"/>
                  </a:cubicBezTo>
                  <a:cubicBezTo>
                    <a:pt x="69" y="126"/>
                    <a:pt x="70" y="125"/>
                    <a:pt x="70" y="124"/>
                  </a:cubicBezTo>
                  <a:cubicBezTo>
                    <a:pt x="70" y="125"/>
                    <a:pt x="69" y="124"/>
                    <a:pt x="69" y="125"/>
                  </a:cubicBezTo>
                  <a:cubicBezTo>
                    <a:pt x="70" y="121"/>
                    <a:pt x="70" y="121"/>
                    <a:pt x="70" y="121"/>
                  </a:cubicBezTo>
                  <a:cubicBezTo>
                    <a:pt x="69" y="121"/>
                    <a:pt x="69" y="121"/>
                    <a:pt x="69" y="121"/>
                  </a:cubicBezTo>
                  <a:cubicBezTo>
                    <a:pt x="69" y="121"/>
                    <a:pt x="69" y="120"/>
                    <a:pt x="70" y="120"/>
                  </a:cubicBezTo>
                  <a:cubicBezTo>
                    <a:pt x="69" y="120"/>
                    <a:pt x="69" y="119"/>
                    <a:pt x="68" y="120"/>
                  </a:cubicBezTo>
                  <a:cubicBezTo>
                    <a:pt x="68" y="120"/>
                    <a:pt x="68" y="120"/>
                    <a:pt x="68" y="120"/>
                  </a:cubicBezTo>
                  <a:cubicBezTo>
                    <a:pt x="68" y="119"/>
                    <a:pt x="68" y="119"/>
                    <a:pt x="68" y="119"/>
                  </a:cubicBezTo>
                  <a:cubicBezTo>
                    <a:pt x="68" y="119"/>
                    <a:pt x="68" y="119"/>
                    <a:pt x="68" y="119"/>
                  </a:cubicBezTo>
                  <a:cubicBezTo>
                    <a:pt x="66" y="119"/>
                    <a:pt x="68" y="117"/>
                    <a:pt x="68" y="117"/>
                  </a:cubicBezTo>
                  <a:cubicBezTo>
                    <a:pt x="68" y="117"/>
                    <a:pt x="68" y="117"/>
                    <a:pt x="68" y="117"/>
                  </a:cubicBezTo>
                  <a:cubicBezTo>
                    <a:pt x="68" y="116"/>
                    <a:pt x="68" y="116"/>
                    <a:pt x="68" y="116"/>
                  </a:cubicBezTo>
                  <a:cubicBezTo>
                    <a:pt x="68" y="116"/>
                    <a:pt x="68" y="116"/>
                    <a:pt x="68" y="116"/>
                  </a:cubicBezTo>
                  <a:cubicBezTo>
                    <a:pt x="68" y="116"/>
                    <a:pt x="68" y="115"/>
                    <a:pt x="68" y="113"/>
                  </a:cubicBezTo>
                  <a:cubicBezTo>
                    <a:pt x="66" y="115"/>
                    <a:pt x="66" y="115"/>
                    <a:pt x="66" y="115"/>
                  </a:cubicBezTo>
                  <a:cubicBezTo>
                    <a:pt x="65" y="113"/>
                    <a:pt x="66" y="112"/>
                    <a:pt x="65" y="111"/>
                  </a:cubicBezTo>
                  <a:cubicBezTo>
                    <a:pt x="65" y="112"/>
                    <a:pt x="66" y="111"/>
                    <a:pt x="66" y="111"/>
                  </a:cubicBezTo>
                  <a:cubicBezTo>
                    <a:pt x="65" y="111"/>
                    <a:pt x="65" y="111"/>
                    <a:pt x="65" y="111"/>
                  </a:cubicBezTo>
                  <a:cubicBezTo>
                    <a:pt x="64" y="111"/>
                    <a:pt x="65" y="110"/>
                    <a:pt x="65" y="110"/>
                  </a:cubicBezTo>
                  <a:cubicBezTo>
                    <a:pt x="65" y="110"/>
                    <a:pt x="64" y="110"/>
                    <a:pt x="65" y="110"/>
                  </a:cubicBezTo>
                  <a:cubicBezTo>
                    <a:pt x="65" y="110"/>
                    <a:pt x="64" y="106"/>
                    <a:pt x="63" y="106"/>
                  </a:cubicBezTo>
                  <a:cubicBezTo>
                    <a:pt x="64" y="106"/>
                    <a:pt x="64" y="104"/>
                    <a:pt x="64" y="104"/>
                  </a:cubicBezTo>
                  <a:cubicBezTo>
                    <a:pt x="63" y="104"/>
                    <a:pt x="63" y="104"/>
                    <a:pt x="63" y="104"/>
                  </a:cubicBezTo>
                  <a:cubicBezTo>
                    <a:pt x="63" y="103"/>
                    <a:pt x="63" y="103"/>
                    <a:pt x="63" y="103"/>
                  </a:cubicBezTo>
                  <a:cubicBezTo>
                    <a:pt x="63" y="106"/>
                    <a:pt x="63" y="106"/>
                    <a:pt x="63" y="106"/>
                  </a:cubicBezTo>
                  <a:cubicBezTo>
                    <a:pt x="63" y="106"/>
                    <a:pt x="63" y="103"/>
                    <a:pt x="63" y="104"/>
                  </a:cubicBezTo>
                  <a:cubicBezTo>
                    <a:pt x="63" y="103"/>
                    <a:pt x="63" y="103"/>
                    <a:pt x="61" y="103"/>
                  </a:cubicBezTo>
                  <a:cubicBezTo>
                    <a:pt x="61" y="103"/>
                    <a:pt x="61" y="103"/>
                    <a:pt x="61" y="103"/>
                  </a:cubicBezTo>
                  <a:cubicBezTo>
                    <a:pt x="60" y="102"/>
                    <a:pt x="61" y="103"/>
                    <a:pt x="61" y="102"/>
                  </a:cubicBezTo>
                  <a:cubicBezTo>
                    <a:pt x="61" y="102"/>
                    <a:pt x="61" y="102"/>
                    <a:pt x="61" y="102"/>
                  </a:cubicBezTo>
                  <a:cubicBezTo>
                    <a:pt x="61" y="102"/>
                    <a:pt x="60" y="100"/>
                    <a:pt x="61" y="100"/>
                  </a:cubicBezTo>
                  <a:cubicBezTo>
                    <a:pt x="61" y="100"/>
                    <a:pt x="61" y="99"/>
                    <a:pt x="60" y="100"/>
                  </a:cubicBezTo>
                  <a:cubicBezTo>
                    <a:pt x="60" y="100"/>
                    <a:pt x="60" y="100"/>
                    <a:pt x="60" y="100"/>
                  </a:cubicBezTo>
                  <a:cubicBezTo>
                    <a:pt x="60" y="100"/>
                    <a:pt x="60" y="100"/>
                    <a:pt x="60" y="99"/>
                  </a:cubicBezTo>
                  <a:cubicBezTo>
                    <a:pt x="60" y="99"/>
                    <a:pt x="60" y="99"/>
                    <a:pt x="60" y="99"/>
                  </a:cubicBezTo>
                  <a:cubicBezTo>
                    <a:pt x="61" y="99"/>
                    <a:pt x="57" y="99"/>
                    <a:pt x="60" y="98"/>
                  </a:cubicBezTo>
                  <a:cubicBezTo>
                    <a:pt x="57" y="98"/>
                    <a:pt x="57" y="97"/>
                    <a:pt x="57" y="97"/>
                  </a:cubicBezTo>
                  <a:cubicBezTo>
                    <a:pt x="57" y="94"/>
                    <a:pt x="57" y="94"/>
                    <a:pt x="56" y="94"/>
                  </a:cubicBezTo>
                  <a:cubicBezTo>
                    <a:pt x="56" y="94"/>
                    <a:pt x="56" y="94"/>
                    <a:pt x="56" y="94"/>
                  </a:cubicBezTo>
                  <a:cubicBezTo>
                    <a:pt x="56" y="94"/>
                    <a:pt x="56" y="94"/>
                    <a:pt x="56" y="93"/>
                  </a:cubicBezTo>
                  <a:cubicBezTo>
                    <a:pt x="55" y="93"/>
                    <a:pt x="55" y="93"/>
                    <a:pt x="55" y="93"/>
                  </a:cubicBezTo>
                  <a:cubicBezTo>
                    <a:pt x="55" y="91"/>
                    <a:pt x="55" y="91"/>
                    <a:pt x="56" y="91"/>
                  </a:cubicBezTo>
                  <a:cubicBezTo>
                    <a:pt x="53" y="91"/>
                    <a:pt x="56" y="90"/>
                    <a:pt x="55" y="90"/>
                  </a:cubicBezTo>
                  <a:cubicBezTo>
                    <a:pt x="53" y="90"/>
                    <a:pt x="53" y="91"/>
                    <a:pt x="53" y="90"/>
                  </a:cubicBezTo>
                  <a:cubicBezTo>
                    <a:pt x="52" y="91"/>
                    <a:pt x="53" y="89"/>
                    <a:pt x="53" y="89"/>
                  </a:cubicBezTo>
                  <a:cubicBezTo>
                    <a:pt x="53" y="89"/>
                    <a:pt x="53" y="89"/>
                    <a:pt x="53" y="89"/>
                  </a:cubicBezTo>
                  <a:cubicBezTo>
                    <a:pt x="53" y="87"/>
                    <a:pt x="53" y="87"/>
                    <a:pt x="53" y="87"/>
                  </a:cubicBezTo>
                  <a:cubicBezTo>
                    <a:pt x="53" y="87"/>
                    <a:pt x="52" y="87"/>
                    <a:pt x="53" y="86"/>
                  </a:cubicBezTo>
                  <a:cubicBezTo>
                    <a:pt x="52" y="86"/>
                    <a:pt x="52" y="84"/>
                    <a:pt x="49" y="84"/>
                  </a:cubicBezTo>
                  <a:cubicBezTo>
                    <a:pt x="49" y="84"/>
                    <a:pt x="49" y="84"/>
                    <a:pt x="49" y="81"/>
                  </a:cubicBezTo>
                  <a:cubicBezTo>
                    <a:pt x="51" y="81"/>
                    <a:pt x="49" y="84"/>
                    <a:pt x="51" y="84"/>
                  </a:cubicBezTo>
                  <a:cubicBezTo>
                    <a:pt x="51" y="84"/>
                    <a:pt x="51" y="84"/>
                    <a:pt x="51" y="81"/>
                  </a:cubicBezTo>
                  <a:cubicBezTo>
                    <a:pt x="51" y="81"/>
                    <a:pt x="49" y="81"/>
                    <a:pt x="49" y="84"/>
                  </a:cubicBezTo>
                  <a:cubicBezTo>
                    <a:pt x="48" y="81"/>
                    <a:pt x="51" y="80"/>
                    <a:pt x="49" y="80"/>
                  </a:cubicBezTo>
                  <a:cubicBezTo>
                    <a:pt x="49" y="80"/>
                    <a:pt x="49" y="80"/>
                    <a:pt x="49" y="80"/>
                  </a:cubicBezTo>
                  <a:cubicBezTo>
                    <a:pt x="49" y="78"/>
                    <a:pt x="49" y="78"/>
                    <a:pt x="49" y="78"/>
                  </a:cubicBezTo>
                  <a:cubicBezTo>
                    <a:pt x="48" y="78"/>
                    <a:pt x="48" y="78"/>
                    <a:pt x="47" y="78"/>
                  </a:cubicBezTo>
                  <a:cubicBezTo>
                    <a:pt x="47" y="78"/>
                    <a:pt x="47" y="78"/>
                    <a:pt x="47" y="77"/>
                  </a:cubicBezTo>
                  <a:cubicBezTo>
                    <a:pt x="47" y="77"/>
                    <a:pt x="47" y="77"/>
                    <a:pt x="47" y="77"/>
                  </a:cubicBezTo>
                  <a:cubicBezTo>
                    <a:pt x="47" y="77"/>
                    <a:pt x="47" y="77"/>
                    <a:pt x="47" y="77"/>
                  </a:cubicBezTo>
                  <a:cubicBezTo>
                    <a:pt x="47" y="77"/>
                    <a:pt x="47" y="77"/>
                    <a:pt x="47" y="77"/>
                  </a:cubicBezTo>
                  <a:cubicBezTo>
                    <a:pt x="47" y="77"/>
                    <a:pt x="47" y="77"/>
                    <a:pt x="47" y="76"/>
                  </a:cubicBezTo>
                  <a:cubicBezTo>
                    <a:pt x="47" y="77"/>
                    <a:pt x="47" y="77"/>
                    <a:pt x="47" y="77"/>
                  </a:cubicBezTo>
                  <a:cubicBezTo>
                    <a:pt x="48" y="76"/>
                    <a:pt x="47" y="76"/>
                    <a:pt x="48" y="76"/>
                  </a:cubicBezTo>
                  <a:cubicBezTo>
                    <a:pt x="47" y="76"/>
                    <a:pt x="47" y="76"/>
                    <a:pt x="47" y="74"/>
                  </a:cubicBezTo>
                  <a:cubicBezTo>
                    <a:pt x="44" y="74"/>
                    <a:pt x="47" y="74"/>
                    <a:pt x="47" y="74"/>
                  </a:cubicBezTo>
                  <a:cubicBezTo>
                    <a:pt x="47" y="74"/>
                    <a:pt x="47" y="73"/>
                    <a:pt x="44" y="74"/>
                  </a:cubicBezTo>
                  <a:cubicBezTo>
                    <a:pt x="47" y="74"/>
                    <a:pt x="47" y="74"/>
                    <a:pt x="47" y="74"/>
                  </a:cubicBezTo>
                  <a:cubicBezTo>
                    <a:pt x="44" y="74"/>
                    <a:pt x="44" y="74"/>
                    <a:pt x="44" y="74"/>
                  </a:cubicBezTo>
                  <a:cubicBezTo>
                    <a:pt x="44" y="73"/>
                    <a:pt x="47" y="73"/>
                    <a:pt x="47" y="73"/>
                  </a:cubicBezTo>
                  <a:cubicBezTo>
                    <a:pt x="44" y="73"/>
                    <a:pt x="44" y="73"/>
                    <a:pt x="44" y="74"/>
                  </a:cubicBezTo>
                  <a:cubicBezTo>
                    <a:pt x="44" y="73"/>
                    <a:pt x="44" y="73"/>
                    <a:pt x="44" y="73"/>
                  </a:cubicBezTo>
                  <a:cubicBezTo>
                    <a:pt x="44" y="73"/>
                    <a:pt x="44" y="73"/>
                    <a:pt x="44" y="73"/>
                  </a:cubicBezTo>
                  <a:cubicBezTo>
                    <a:pt x="44" y="73"/>
                    <a:pt x="44" y="73"/>
                    <a:pt x="44" y="73"/>
                  </a:cubicBezTo>
                  <a:cubicBezTo>
                    <a:pt x="44" y="72"/>
                    <a:pt x="44" y="72"/>
                    <a:pt x="44" y="72"/>
                  </a:cubicBezTo>
                  <a:cubicBezTo>
                    <a:pt x="44" y="72"/>
                    <a:pt x="43" y="72"/>
                    <a:pt x="43" y="71"/>
                  </a:cubicBezTo>
                  <a:cubicBezTo>
                    <a:pt x="43" y="71"/>
                    <a:pt x="43" y="71"/>
                    <a:pt x="43" y="71"/>
                  </a:cubicBezTo>
                  <a:cubicBezTo>
                    <a:pt x="43" y="71"/>
                    <a:pt x="43" y="71"/>
                    <a:pt x="43" y="71"/>
                  </a:cubicBezTo>
                  <a:cubicBezTo>
                    <a:pt x="43" y="71"/>
                    <a:pt x="43" y="71"/>
                    <a:pt x="43" y="71"/>
                  </a:cubicBezTo>
                  <a:cubicBezTo>
                    <a:pt x="43" y="68"/>
                    <a:pt x="43" y="68"/>
                    <a:pt x="43" y="68"/>
                  </a:cubicBezTo>
                  <a:cubicBezTo>
                    <a:pt x="42" y="68"/>
                    <a:pt x="40" y="71"/>
                    <a:pt x="40" y="68"/>
                  </a:cubicBezTo>
                  <a:cubicBezTo>
                    <a:pt x="40" y="67"/>
                    <a:pt x="42" y="67"/>
                    <a:pt x="42" y="67"/>
                  </a:cubicBezTo>
                  <a:cubicBezTo>
                    <a:pt x="42" y="65"/>
                    <a:pt x="42" y="64"/>
                    <a:pt x="40" y="64"/>
                  </a:cubicBezTo>
                  <a:cubicBezTo>
                    <a:pt x="40" y="64"/>
                    <a:pt x="40" y="64"/>
                    <a:pt x="40" y="63"/>
                  </a:cubicBezTo>
                  <a:cubicBezTo>
                    <a:pt x="39" y="61"/>
                    <a:pt x="40" y="60"/>
                    <a:pt x="38" y="60"/>
                  </a:cubicBezTo>
                  <a:cubicBezTo>
                    <a:pt x="38" y="60"/>
                    <a:pt x="38" y="60"/>
                    <a:pt x="36" y="60"/>
                  </a:cubicBezTo>
                  <a:cubicBezTo>
                    <a:pt x="38" y="60"/>
                    <a:pt x="36" y="60"/>
                    <a:pt x="38" y="60"/>
                  </a:cubicBezTo>
                  <a:cubicBezTo>
                    <a:pt x="38" y="59"/>
                    <a:pt x="38" y="59"/>
                    <a:pt x="38" y="59"/>
                  </a:cubicBezTo>
                  <a:cubicBezTo>
                    <a:pt x="38" y="59"/>
                    <a:pt x="38" y="58"/>
                    <a:pt x="36" y="58"/>
                  </a:cubicBezTo>
                  <a:cubicBezTo>
                    <a:pt x="38" y="58"/>
                    <a:pt x="38" y="58"/>
                    <a:pt x="38" y="55"/>
                  </a:cubicBezTo>
                  <a:cubicBezTo>
                    <a:pt x="36" y="58"/>
                    <a:pt x="36" y="55"/>
                    <a:pt x="36" y="55"/>
                  </a:cubicBezTo>
                  <a:cubicBezTo>
                    <a:pt x="36" y="55"/>
                    <a:pt x="36" y="55"/>
                    <a:pt x="36" y="55"/>
                  </a:cubicBezTo>
                  <a:cubicBezTo>
                    <a:pt x="36" y="55"/>
                    <a:pt x="36" y="55"/>
                    <a:pt x="36" y="55"/>
                  </a:cubicBezTo>
                  <a:cubicBezTo>
                    <a:pt x="36" y="54"/>
                    <a:pt x="36" y="54"/>
                    <a:pt x="36" y="54"/>
                  </a:cubicBezTo>
                  <a:cubicBezTo>
                    <a:pt x="35" y="54"/>
                    <a:pt x="35" y="54"/>
                    <a:pt x="35" y="54"/>
                  </a:cubicBezTo>
                  <a:cubicBezTo>
                    <a:pt x="35" y="54"/>
                    <a:pt x="36" y="52"/>
                    <a:pt x="35" y="52"/>
                  </a:cubicBezTo>
                  <a:cubicBezTo>
                    <a:pt x="34" y="52"/>
                    <a:pt x="34" y="52"/>
                    <a:pt x="34" y="52"/>
                  </a:cubicBezTo>
                  <a:cubicBezTo>
                    <a:pt x="34" y="51"/>
                    <a:pt x="35" y="51"/>
                    <a:pt x="35" y="51"/>
                  </a:cubicBezTo>
                  <a:cubicBezTo>
                    <a:pt x="34" y="51"/>
                    <a:pt x="34" y="50"/>
                    <a:pt x="31" y="50"/>
                  </a:cubicBezTo>
                  <a:cubicBezTo>
                    <a:pt x="34" y="48"/>
                    <a:pt x="31" y="46"/>
                    <a:pt x="30" y="45"/>
                  </a:cubicBezTo>
                  <a:cubicBezTo>
                    <a:pt x="30" y="45"/>
                    <a:pt x="30" y="45"/>
                    <a:pt x="30" y="45"/>
                  </a:cubicBezTo>
                  <a:cubicBezTo>
                    <a:pt x="30" y="43"/>
                    <a:pt x="30" y="43"/>
                    <a:pt x="30" y="43"/>
                  </a:cubicBezTo>
                  <a:cubicBezTo>
                    <a:pt x="30" y="45"/>
                    <a:pt x="28" y="43"/>
                    <a:pt x="28" y="45"/>
                  </a:cubicBezTo>
                  <a:cubicBezTo>
                    <a:pt x="28" y="43"/>
                    <a:pt x="28" y="43"/>
                    <a:pt x="28" y="43"/>
                  </a:cubicBezTo>
                  <a:cubicBezTo>
                    <a:pt x="30" y="41"/>
                    <a:pt x="28" y="43"/>
                    <a:pt x="30" y="43"/>
                  </a:cubicBezTo>
                  <a:cubicBezTo>
                    <a:pt x="30" y="41"/>
                    <a:pt x="28" y="41"/>
                    <a:pt x="30" y="41"/>
                  </a:cubicBezTo>
                  <a:cubicBezTo>
                    <a:pt x="28" y="41"/>
                    <a:pt x="28" y="41"/>
                    <a:pt x="28" y="41"/>
                  </a:cubicBezTo>
                  <a:cubicBezTo>
                    <a:pt x="28" y="41"/>
                    <a:pt x="28" y="41"/>
                    <a:pt x="28" y="41"/>
                  </a:cubicBezTo>
                  <a:cubicBezTo>
                    <a:pt x="27" y="41"/>
                    <a:pt x="27" y="43"/>
                    <a:pt x="26" y="43"/>
                  </a:cubicBezTo>
                  <a:cubicBezTo>
                    <a:pt x="26" y="43"/>
                    <a:pt x="26" y="43"/>
                    <a:pt x="26" y="43"/>
                  </a:cubicBezTo>
                  <a:cubicBezTo>
                    <a:pt x="25" y="43"/>
                    <a:pt x="25" y="45"/>
                    <a:pt x="25" y="45"/>
                  </a:cubicBezTo>
                  <a:cubicBezTo>
                    <a:pt x="25" y="43"/>
                    <a:pt x="26" y="41"/>
                    <a:pt x="26" y="43"/>
                  </a:cubicBezTo>
                  <a:cubicBezTo>
                    <a:pt x="26" y="41"/>
                    <a:pt x="27" y="39"/>
                    <a:pt x="27" y="39"/>
                  </a:cubicBezTo>
                  <a:cubicBezTo>
                    <a:pt x="27" y="39"/>
                    <a:pt x="27" y="39"/>
                    <a:pt x="27" y="41"/>
                  </a:cubicBezTo>
                  <a:cubicBezTo>
                    <a:pt x="26" y="41"/>
                    <a:pt x="27" y="39"/>
                    <a:pt x="26" y="39"/>
                  </a:cubicBezTo>
                  <a:cubicBezTo>
                    <a:pt x="27" y="39"/>
                    <a:pt x="27" y="38"/>
                    <a:pt x="27" y="38"/>
                  </a:cubicBezTo>
                  <a:cubicBezTo>
                    <a:pt x="27" y="38"/>
                    <a:pt x="27" y="38"/>
                    <a:pt x="26" y="38"/>
                  </a:cubicBezTo>
                  <a:cubicBezTo>
                    <a:pt x="27" y="38"/>
                    <a:pt x="27" y="37"/>
                    <a:pt x="27" y="37"/>
                  </a:cubicBezTo>
                  <a:cubicBezTo>
                    <a:pt x="28" y="37"/>
                    <a:pt x="27" y="37"/>
                    <a:pt x="27" y="35"/>
                  </a:cubicBezTo>
                  <a:cubicBezTo>
                    <a:pt x="26" y="37"/>
                    <a:pt x="26" y="38"/>
                    <a:pt x="25" y="37"/>
                  </a:cubicBezTo>
                  <a:cubicBezTo>
                    <a:pt x="26" y="37"/>
                    <a:pt x="26" y="35"/>
                    <a:pt x="27" y="35"/>
                  </a:cubicBezTo>
                  <a:cubicBezTo>
                    <a:pt x="26" y="35"/>
                    <a:pt x="26" y="35"/>
                    <a:pt x="26" y="35"/>
                  </a:cubicBezTo>
                  <a:cubicBezTo>
                    <a:pt x="25" y="35"/>
                    <a:pt x="26" y="34"/>
                    <a:pt x="25" y="35"/>
                  </a:cubicBezTo>
                  <a:cubicBezTo>
                    <a:pt x="26" y="34"/>
                    <a:pt x="26" y="34"/>
                    <a:pt x="26" y="34"/>
                  </a:cubicBezTo>
                  <a:cubicBezTo>
                    <a:pt x="25" y="34"/>
                    <a:pt x="25" y="34"/>
                    <a:pt x="25" y="34"/>
                  </a:cubicBezTo>
                  <a:cubicBezTo>
                    <a:pt x="25" y="34"/>
                    <a:pt x="25" y="33"/>
                    <a:pt x="23" y="33"/>
                  </a:cubicBezTo>
                  <a:cubicBezTo>
                    <a:pt x="23" y="33"/>
                    <a:pt x="23" y="33"/>
                    <a:pt x="25" y="33"/>
                  </a:cubicBezTo>
                  <a:cubicBezTo>
                    <a:pt x="25" y="33"/>
                    <a:pt x="25" y="33"/>
                    <a:pt x="26" y="33"/>
                  </a:cubicBezTo>
                  <a:cubicBezTo>
                    <a:pt x="25" y="33"/>
                    <a:pt x="25" y="33"/>
                    <a:pt x="25" y="32"/>
                  </a:cubicBezTo>
                  <a:cubicBezTo>
                    <a:pt x="25" y="32"/>
                    <a:pt x="25" y="32"/>
                    <a:pt x="25" y="32"/>
                  </a:cubicBezTo>
                  <a:cubicBezTo>
                    <a:pt x="25" y="32"/>
                    <a:pt x="25" y="32"/>
                    <a:pt x="25" y="32"/>
                  </a:cubicBezTo>
                  <a:cubicBezTo>
                    <a:pt x="25" y="32"/>
                    <a:pt x="25" y="32"/>
                    <a:pt x="25" y="32"/>
                  </a:cubicBezTo>
                  <a:cubicBezTo>
                    <a:pt x="25" y="30"/>
                    <a:pt x="25" y="30"/>
                    <a:pt x="25" y="30"/>
                  </a:cubicBezTo>
                  <a:cubicBezTo>
                    <a:pt x="25" y="30"/>
                    <a:pt x="23" y="32"/>
                    <a:pt x="23" y="30"/>
                  </a:cubicBezTo>
                  <a:cubicBezTo>
                    <a:pt x="23" y="32"/>
                    <a:pt x="23" y="32"/>
                    <a:pt x="23" y="32"/>
                  </a:cubicBezTo>
                  <a:cubicBezTo>
                    <a:pt x="23" y="32"/>
                    <a:pt x="22" y="32"/>
                    <a:pt x="22" y="30"/>
                  </a:cubicBezTo>
                  <a:cubicBezTo>
                    <a:pt x="23" y="28"/>
                    <a:pt x="23" y="28"/>
                    <a:pt x="23" y="28"/>
                  </a:cubicBezTo>
                  <a:cubicBezTo>
                    <a:pt x="25" y="28"/>
                    <a:pt x="23" y="28"/>
                    <a:pt x="23" y="28"/>
                  </a:cubicBezTo>
                  <a:cubicBezTo>
                    <a:pt x="23" y="30"/>
                    <a:pt x="23" y="30"/>
                    <a:pt x="23" y="30"/>
                  </a:cubicBezTo>
                  <a:cubicBezTo>
                    <a:pt x="23" y="30"/>
                    <a:pt x="22" y="30"/>
                    <a:pt x="22" y="28"/>
                  </a:cubicBezTo>
                  <a:cubicBezTo>
                    <a:pt x="22" y="28"/>
                    <a:pt x="22" y="26"/>
                    <a:pt x="23" y="28"/>
                  </a:cubicBezTo>
                  <a:cubicBezTo>
                    <a:pt x="23" y="26"/>
                    <a:pt x="22" y="26"/>
                    <a:pt x="22" y="28"/>
                  </a:cubicBezTo>
                  <a:cubicBezTo>
                    <a:pt x="22" y="26"/>
                    <a:pt x="22" y="26"/>
                    <a:pt x="23" y="26"/>
                  </a:cubicBezTo>
                  <a:cubicBezTo>
                    <a:pt x="22" y="26"/>
                    <a:pt x="21" y="26"/>
                    <a:pt x="21" y="26"/>
                  </a:cubicBezTo>
                  <a:cubicBezTo>
                    <a:pt x="18" y="26"/>
                    <a:pt x="18" y="26"/>
                    <a:pt x="18" y="26"/>
                  </a:cubicBezTo>
                  <a:cubicBezTo>
                    <a:pt x="18" y="26"/>
                    <a:pt x="18" y="26"/>
                    <a:pt x="18" y="26"/>
                  </a:cubicBezTo>
                  <a:cubicBezTo>
                    <a:pt x="18" y="28"/>
                    <a:pt x="18" y="26"/>
                    <a:pt x="17" y="28"/>
                  </a:cubicBezTo>
                  <a:cubicBezTo>
                    <a:pt x="17" y="26"/>
                    <a:pt x="17" y="26"/>
                    <a:pt x="17" y="26"/>
                  </a:cubicBezTo>
                  <a:cubicBezTo>
                    <a:pt x="18" y="26"/>
                    <a:pt x="18" y="25"/>
                    <a:pt x="21" y="24"/>
                  </a:cubicBezTo>
                  <a:cubicBezTo>
                    <a:pt x="21" y="22"/>
                    <a:pt x="17" y="25"/>
                    <a:pt x="18" y="24"/>
                  </a:cubicBezTo>
                  <a:cubicBezTo>
                    <a:pt x="18" y="22"/>
                    <a:pt x="18" y="22"/>
                    <a:pt x="18" y="22"/>
                  </a:cubicBezTo>
                  <a:cubicBezTo>
                    <a:pt x="18" y="22"/>
                    <a:pt x="21" y="22"/>
                    <a:pt x="21" y="21"/>
                  </a:cubicBezTo>
                  <a:cubicBezTo>
                    <a:pt x="18" y="22"/>
                    <a:pt x="17" y="21"/>
                    <a:pt x="17" y="22"/>
                  </a:cubicBezTo>
                  <a:cubicBezTo>
                    <a:pt x="17" y="22"/>
                    <a:pt x="18" y="22"/>
                    <a:pt x="18" y="24"/>
                  </a:cubicBezTo>
                  <a:cubicBezTo>
                    <a:pt x="17" y="24"/>
                    <a:pt x="17" y="24"/>
                    <a:pt x="15" y="24"/>
                  </a:cubicBezTo>
                  <a:cubicBezTo>
                    <a:pt x="15" y="22"/>
                    <a:pt x="15" y="22"/>
                    <a:pt x="17" y="22"/>
                  </a:cubicBezTo>
                  <a:cubicBezTo>
                    <a:pt x="17" y="21"/>
                    <a:pt x="17" y="22"/>
                    <a:pt x="17" y="22"/>
                  </a:cubicBezTo>
                  <a:cubicBezTo>
                    <a:pt x="17" y="21"/>
                    <a:pt x="15" y="21"/>
                    <a:pt x="17" y="21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18" y="20"/>
                    <a:pt x="18" y="20"/>
                    <a:pt x="18" y="20"/>
                  </a:cubicBezTo>
                  <a:cubicBezTo>
                    <a:pt x="18" y="20"/>
                    <a:pt x="18" y="20"/>
                    <a:pt x="18" y="20"/>
                  </a:cubicBezTo>
                  <a:cubicBezTo>
                    <a:pt x="17" y="20"/>
                    <a:pt x="18" y="20"/>
                    <a:pt x="18" y="19"/>
                  </a:cubicBezTo>
                  <a:cubicBezTo>
                    <a:pt x="17" y="19"/>
                    <a:pt x="17" y="19"/>
                    <a:pt x="17" y="19"/>
                  </a:cubicBezTo>
                  <a:cubicBezTo>
                    <a:pt x="17" y="20"/>
                    <a:pt x="18" y="20"/>
                    <a:pt x="17" y="21"/>
                  </a:cubicBezTo>
                  <a:cubicBezTo>
                    <a:pt x="17" y="20"/>
                    <a:pt x="17" y="20"/>
                    <a:pt x="15" y="19"/>
                  </a:cubicBezTo>
                  <a:cubicBezTo>
                    <a:pt x="15" y="20"/>
                    <a:pt x="15" y="20"/>
                    <a:pt x="15" y="20"/>
                  </a:cubicBezTo>
                  <a:cubicBezTo>
                    <a:pt x="15" y="20"/>
                    <a:pt x="14" y="20"/>
                    <a:pt x="14" y="19"/>
                  </a:cubicBezTo>
                  <a:cubicBezTo>
                    <a:pt x="15" y="19"/>
                    <a:pt x="15" y="19"/>
                    <a:pt x="15" y="19"/>
                  </a:cubicBezTo>
                  <a:cubicBezTo>
                    <a:pt x="15" y="17"/>
                    <a:pt x="15" y="17"/>
                    <a:pt x="15" y="15"/>
                  </a:cubicBezTo>
                  <a:cubicBezTo>
                    <a:pt x="14" y="17"/>
                    <a:pt x="14" y="15"/>
                    <a:pt x="14" y="15"/>
                  </a:cubicBezTo>
                  <a:cubicBezTo>
                    <a:pt x="14" y="15"/>
                    <a:pt x="15" y="17"/>
                    <a:pt x="14" y="19"/>
                  </a:cubicBezTo>
                  <a:cubicBezTo>
                    <a:pt x="13" y="19"/>
                    <a:pt x="15" y="19"/>
                    <a:pt x="14" y="20"/>
                  </a:cubicBezTo>
                  <a:cubicBezTo>
                    <a:pt x="14" y="20"/>
                    <a:pt x="13" y="20"/>
                    <a:pt x="11" y="20"/>
                  </a:cubicBezTo>
                  <a:cubicBezTo>
                    <a:pt x="11" y="20"/>
                    <a:pt x="11" y="20"/>
                    <a:pt x="11" y="20"/>
                  </a:cubicBezTo>
                  <a:cubicBezTo>
                    <a:pt x="13" y="19"/>
                    <a:pt x="13" y="20"/>
                    <a:pt x="13" y="19"/>
                  </a:cubicBezTo>
                  <a:cubicBezTo>
                    <a:pt x="13" y="19"/>
                    <a:pt x="13" y="17"/>
                    <a:pt x="13" y="15"/>
                  </a:cubicBezTo>
                  <a:cubicBezTo>
                    <a:pt x="13" y="15"/>
                    <a:pt x="11" y="17"/>
                    <a:pt x="13" y="17"/>
                  </a:cubicBezTo>
                  <a:cubicBezTo>
                    <a:pt x="11" y="15"/>
                    <a:pt x="11" y="15"/>
                    <a:pt x="10" y="13"/>
                  </a:cubicBezTo>
                  <a:cubicBezTo>
                    <a:pt x="11" y="13"/>
                    <a:pt x="10" y="12"/>
                    <a:pt x="11" y="12"/>
                  </a:cubicBezTo>
                  <a:cubicBezTo>
                    <a:pt x="13" y="12"/>
                    <a:pt x="13" y="12"/>
                    <a:pt x="13" y="12"/>
                  </a:cubicBezTo>
                  <a:cubicBezTo>
                    <a:pt x="13" y="12"/>
                    <a:pt x="13" y="12"/>
                    <a:pt x="13" y="12"/>
                  </a:cubicBezTo>
                  <a:cubicBezTo>
                    <a:pt x="13" y="12"/>
                    <a:pt x="11" y="12"/>
                    <a:pt x="11" y="11"/>
                  </a:cubicBezTo>
                  <a:cubicBezTo>
                    <a:pt x="11" y="12"/>
                    <a:pt x="10" y="12"/>
                    <a:pt x="10" y="13"/>
                  </a:cubicBezTo>
                  <a:cubicBezTo>
                    <a:pt x="10" y="12"/>
                    <a:pt x="9" y="13"/>
                    <a:pt x="9" y="12"/>
                  </a:cubicBezTo>
                  <a:cubicBezTo>
                    <a:pt x="9" y="12"/>
                    <a:pt x="9" y="11"/>
                    <a:pt x="9" y="9"/>
                  </a:cubicBezTo>
                  <a:cubicBezTo>
                    <a:pt x="8" y="9"/>
                    <a:pt x="8" y="8"/>
                    <a:pt x="8" y="7"/>
                  </a:cubicBezTo>
                  <a:cubicBezTo>
                    <a:pt x="5" y="7"/>
                    <a:pt x="5" y="8"/>
                    <a:pt x="4" y="7"/>
                  </a:cubicBezTo>
                  <a:cubicBezTo>
                    <a:pt x="5" y="7"/>
                    <a:pt x="5" y="7"/>
                    <a:pt x="5" y="7"/>
                  </a:cubicBezTo>
                  <a:cubicBezTo>
                    <a:pt x="5" y="7"/>
                    <a:pt x="5" y="7"/>
                    <a:pt x="5" y="7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1" y="6"/>
                    <a:pt x="2" y="4"/>
                    <a:pt x="2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2" y="2"/>
                    <a:pt x="2" y="2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1" y="2"/>
                  </a:cubicBezTo>
                  <a:cubicBezTo>
                    <a:pt x="1" y="2"/>
                    <a:pt x="1" y="2"/>
                    <a:pt x="1" y="4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0" y="2"/>
                    <a:pt x="1" y="4"/>
                    <a:pt x="0" y="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4"/>
                    <a:pt x="0" y="4"/>
                    <a:pt x="0" y="6"/>
                  </a:cubicBezTo>
                  <a:cubicBezTo>
                    <a:pt x="0" y="4"/>
                    <a:pt x="1" y="6"/>
                    <a:pt x="1" y="4"/>
                  </a:cubicBezTo>
                  <a:cubicBezTo>
                    <a:pt x="0" y="6"/>
                    <a:pt x="0" y="6"/>
                    <a:pt x="1" y="7"/>
                  </a:cubicBezTo>
                  <a:cubicBezTo>
                    <a:pt x="1" y="8"/>
                    <a:pt x="1" y="8"/>
                    <a:pt x="1" y="8"/>
                  </a:cubicBezTo>
                  <a:cubicBezTo>
                    <a:pt x="2" y="8"/>
                    <a:pt x="2" y="7"/>
                    <a:pt x="2" y="7"/>
                  </a:cubicBezTo>
                  <a:cubicBezTo>
                    <a:pt x="2" y="7"/>
                    <a:pt x="2" y="7"/>
                    <a:pt x="4" y="7"/>
                  </a:cubicBezTo>
                  <a:cubicBezTo>
                    <a:pt x="2" y="8"/>
                    <a:pt x="2" y="8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11"/>
                  </a:cubicBezTo>
                  <a:cubicBezTo>
                    <a:pt x="4" y="12"/>
                    <a:pt x="4" y="13"/>
                    <a:pt x="5" y="13"/>
                  </a:cubicBezTo>
                  <a:cubicBezTo>
                    <a:pt x="5" y="13"/>
                    <a:pt x="5" y="13"/>
                    <a:pt x="5" y="13"/>
                  </a:cubicBezTo>
                  <a:cubicBezTo>
                    <a:pt x="4" y="15"/>
                    <a:pt x="5" y="15"/>
                    <a:pt x="5" y="17"/>
                  </a:cubicBezTo>
                  <a:cubicBezTo>
                    <a:pt x="8" y="19"/>
                    <a:pt x="8" y="20"/>
                    <a:pt x="9" y="20"/>
                  </a:cubicBezTo>
                  <a:cubicBezTo>
                    <a:pt x="9" y="22"/>
                    <a:pt x="10" y="24"/>
                    <a:pt x="11" y="26"/>
                  </a:cubicBezTo>
                  <a:cubicBezTo>
                    <a:pt x="11" y="25"/>
                    <a:pt x="11" y="25"/>
                    <a:pt x="11" y="25"/>
                  </a:cubicBezTo>
                  <a:cubicBezTo>
                    <a:pt x="11" y="26"/>
                    <a:pt x="13" y="25"/>
                    <a:pt x="13" y="26"/>
                  </a:cubicBezTo>
                  <a:cubicBezTo>
                    <a:pt x="11" y="26"/>
                    <a:pt x="11" y="26"/>
                    <a:pt x="11" y="28"/>
                  </a:cubicBezTo>
                  <a:cubicBezTo>
                    <a:pt x="13" y="28"/>
                    <a:pt x="13" y="30"/>
                    <a:pt x="13" y="32"/>
                  </a:cubicBezTo>
                  <a:cubicBezTo>
                    <a:pt x="13" y="32"/>
                    <a:pt x="13" y="32"/>
                    <a:pt x="13" y="32"/>
                  </a:cubicBezTo>
                  <a:cubicBezTo>
                    <a:pt x="13" y="33"/>
                    <a:pt x="14" y="33"/>
                    <a:pt x="15" y="34"/>
                  </a:cubicBezTo>
                  <a:cubicBezTo>
                    <a:pt x="15" y="34"/>
                    <a:pt x="15" y="34"/>
                    <a:pt x="15" y="34"/>
                  </a:cubicBezTo>
                  <a:cubicBezTo>
                    <a:pt x="15" y="35"/>
                    <a:pt x="15" y="35"/>
                    <a:pt x="15" y="37"/>
                  </a:cubicBezTo>
                  <a:cubicBezTo>
                    <a:pt x="15" y="38"/>
                    <a:pt x="17" y="38"/>
                    <a:pt x="17" y="39"/>
                  </a:cubicBezTo>
                  <a:cubicBezTo>
                    <a:pt x="17" y="43"/>
                    <a:pt x="21" y="45"/>
                    <a:pt x="21" y="47"/>
                  </a:cubicBezTo>
                  <a:cubicBezTo>
                    <a:pt x="22" y="47"/>
                    <a:pt x="22" y="47"/>
                    <a:pt x="22" y="47"/>
                  </a:cubicBezTo>
                  <a:cubicBezTo>
                    <a:pt x="22" y="50"/>
                    <a:pt x="25" y="52"/>
                    <a:pt x="25" y="55"/>
                  </a:cubicBezTo>
                  <a:cubicBezTo>
                    <a:pt x="26" y="54"/>
                    <a:pt x="26" y="54"/>
                    <a:pt x="26" y="54"/>
                  </a:cubicBezTo>
                  <a:cubicBezTo>
                    <a:pt x="26" y="54"/>
                    <a:pt x="26" y="55"/>
                    <a:pt x="26" y="58"/>
                  </a:cubicBezTo>
                  <a:cubicBezTo>
                    <a:pt x="26" y="58"/>
                    <a:pt x="26" y="59"/>
                    <a:pt x="27" y="59"/>
                  </a:cubicBezTo>
                  <a:cubicBezTo>
                    <a:pt x="27" y="60"/>
                    <a:pt x="27" y="60"/>
                    <a:pt x="27" y="60"/>
                  </a:cubicBezTo>
                  <a:cubicBezTo>
                    <a:pt x="28" y="61"/>
                    <a:pt x="28" y="61"/>
                    <a:pt x="28" y="63"/>
                  </a:cubicBezTo>
                  <a:cubicBezTo>
                    <a:pt x="28" y="63"/>
                    <a:pt x="28" y="63"/>
                    <a:pt x="28" y="63"/>
                  </a:cubicBezTo>
                  <a:cubicBezTo>
                    <a:pt x="28" y="63"/>
                    <a:pt x="28" y="63"/>
                    <a:pt x="30" y="63"/>
                  </a:cubicBezTo>
                  <a:cubicBezTo>
                    <a:pt x="30" y="63"/>
                    <a:pt x="30" y="64"/>
                    <a:pt x="28" y="64"/>
                  </a:cubicBezTo>
                  <a:cubicBezTo>
                    <a:pt x="30" y="65"/>
                    <a:pt x="30" y="68"/>
                    <a:pt x="31" y="68"/>
                  </a:cubicBezTo>
                  <a:cubicBezTo>
                    <a:pt x="31" y="68"/>
                    <a:pt x="31" y="68"/>
                    <a:pt x="31" y="71"/>
                  </a:cubicBezTo>
                  <a:cubicBezTo>
                    <a:pt x="31" y="71"/>
                    <a:pt x="34" y="72"/>
                    <a:pt x="34" y="73"/>
                  </a:cubicBezTo>
                  <a:cubicBezTo>
                    <a:pt x="35" y="73"/>
                    <a:pt x="35" y="72"/>
                    <a:pt x="35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35" y="76"/>
                    <a:pt x="38" y="77"/>
                    <a:pt x="38" y="78"/>
                  </a:cubicBezTo>
                  <a:cubicBezTo>
                    <a:pt x="39" y="84"/>
                    <a:pt x="40" y="86"/>
                    <a:pt x="42" y="89"/>
                  </a:cubicBezTo>
                  <a:cubicBezTo>
                    <a:pt x="43" y="89"/>
                    <a:pt x="43" y="89"/>
                    <a:pt x="43" y="89"/>
                  </a:cubicBezTo>
                  <a:cubicBezTo>
                    <a:pt x="42" y="90"/>
                    <a:pt x="44" y="90"/>
                    <a:pt x="43" y="91"/>
                  </a:cubicBezTo>
                  <a:cubicBezTo>
                    <a:pt x="44" y="91"/>
                    <a:pt x="44" y="93"/>
                    <a:pt x="44" y="91"/>
                  </a:cubicBezTo>
                  <a:cubicBezTo>
                    <a:pt x="44" y="93"/>
                    <a:pt x="48" y="94"/>
                    <a:pt x="47" y="97"/>
                  </a:cubicBezTo>
                  <a:cubicBezTo>
                    <a:pt x="47" y="97"/>
                    <a:pt x="47" y="97"/>
                    <a:pt x="47" y="94"/>
                  </a:cubicBezTo>
                  <a:cubicBezTo>
                    <a:pt x="48" y="97"/>
                    <a:pt x="48" y="98"/>
                    <a:pt x="49" y="99"/>
                  </a:cubicBezTo>
                  <a:cubicBezTo>
                    <a:pt x="49" y="98"/>
                    <a:pt x="49" y="98"/>
                    <a:pt x="49" y="98"/>
                  </a:cubicBezTo>
                  <a:cubicBezTo>
                    <a:pt x="51" y="98"/>
                    <a:pt x="49" y="100"/>
                    <a:pt x="51" y="99"/>
                  </a:cubicBezTo>
                  <a:cubicBezTo>
                    <a:pt x="51" y="99"/>
                    <a:pt x="49" y="100"/>
                    <a:pt x="49" y="99"/>
                  </a:cubicBezTo>
                  <a:cubicBezTo>
                    <a:pt x="52" y="102"/>
                    <a:pt x="52" y="104"/>
                    <a:pt x="53" y="110"/>
                  </a:cubicBezTo>
                  <a:cubicBezTo>
                    <a:pt x="56" y="111"/>
                    <a:pt x="56" y="107"/>
                    <a:pt x="56" y="110"/>
                  </a:cubicBezTo>
                  <a:cubicBezTo>
                    <a:pt x="56" y="110"/>
                    <a:pt x="55" y="110"/>
                    <a:pt x="56" y="110"/>
                  </a:cubicBezTo>
                  <a:cubicBezTo>
                    <a:pt x="56" y="111"/>
                    <a:pt x="57" y="110"/>
                    <a:pt x="57" y="111"/>
                  </a:cubicBezTo>
                  <a:cubicBezTo>
                    <a:pt x="56" y="111"/>
                    <a:pt x="57" y="111"/>
                    <a:pt x="56" y="112"/>
                  </a:cubicBezTo>
                  <a:cubicBezTo>
                    <a:pt x="57" y="112"/>
                    <a:pt x="60" y="112"/>
                    <a:pt x="60" y="113"/>
                  </a:cubicBezTo>
                  <a:cubicBezTo>
                    <a:pt x="60" y="113"/>
                    <a:pt x="60" y="113"/>
                    <a:pt x="60" y="113"/>
                  </a:cubicBezTo>
                  <a:cubicBezTo>
                    <a:pt x="57" y="115"/>
                    <a:pt x="60" y="116"/>
                    <a:pt x="60" y="117"/>
                  </a:cubicBezTo>
                  <a:cubicBezTo>
                    <a:pt x="63" y="124"/>
                    <a:pt x="65" y="130"/>
                    <a:pt x="68" y="137"/>
                  </a:cubicBezTo>
                  <a:cubicBezTo>
                    <a:pt x="73" y="142"/>
                    <a:pt x="74" y="150"/>
                    <a:pt x="78" y="155"/>
                  </a:cubicBezTo>
                  <a:cubicBezTo>
                    <a:pt x="81" y="155"/>
                    <a:pt x="81" y="155"/>
                    <a:pt x="81" y="158"/>
                  </a:cubicBezTo>
                  <a:cubicBezTo>
                    <a:pt x="81" y="156"/>
                    <a:pt x="81" y="156"/>
                    <a:pt x="81" y="156"/>
                  </a:cubicBezTo>
                  <a:cubicBezTo>
                    <a:pt x="81" y="158"/>
                    <a:pt x="82" y="158"/>
                    <a:pt x="81" y="159"/>
                  </a:cubicBezTo>
                  <a:cubicBezTo>
                    <a:pt x="82" y="160"/>
                    <a:pt x="83" y="164"/>
                    <a:pt x="86" y="165"/>
                  </a:cubicBezTo>
                  <a:cubicBezTo>
                    <a:pt x="86" y="165"/>
                    <a:pt x="86" y="165"/>
                    <a:pt x="86" y="165"/>
                  </a:cubicBezTo>
                  <a:cubicBezTo>
                    <a:pt x="86" y="167"/>
                    <a:pt x="86" y="167"/>
                    <a:pt x="86" y="167"/>
                  </a:cubicBezTo>
                  <a:cubicBezTo>
                    <a:pt x="86" y="165"/>
                    <a:pt x="86" y="165"/>
                    <a:pt x="86" y="165"/>
                  </a:cubicBezTo>
                  <a:cubicBezTo>
                    <a:pt x="86" y="167"/>
                    <a:pt x="86" y="167"/>
                    <a:pt x="86" y="167"/>
                  </a:cubicBezTo>
                  <a:cubicBezTo>
                    <a:pt x="87" y="172"/>
                    <a:pt x="93" y="178"/>
                    <a:pt x="95" y="184"/>
                  </a:cubicBezTo>
                  <a:cubicBezTo>
                    <a:pt x="97" y="185"/>
                    <a:pt x="97" y="186"/>
                    <a:pt x="99" y="188"/>
                  </a:cubicBezTo>
                  <a:cubicBezTo>
                    <a:pt x="102" y="193"/>
                    <a:pt x="106" y="195"/>
                    <a:pt x="107" y="201"/>
                  </a:cubicBezTo>
                  <a:cubicBezTo>
                    <a:pt x="107" y="201"/>
                    <a:pt x="108" y="198"/>
                    <a:pt x="108" y="197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73" name="Hình tự do 152"/>
            <p:cNvSpPr/>
            <p:nvPr/>
          </p:nvSpPr>
          <p:spPr bwMode="auto">
            <a:xfrm>
              <a:off x="4227" y="1606"/>
              <a:ext cx="59" cy="2471"/>
            </a:xfrm>
            <a:custGeom>
              <a:avLst/>
              <a:gdLst>
                <a:gd name="T0" fmla="*/ 23 w 25"/>
                <a:gd name="T1" fmla="*/ 0 h 1046"/>
                <a:gd name="T2" fmla="*/ 17 w 25"/>
                <a:gd name="T3" fmla="*/ 518 h 1046"/>
                <a:gd name="T4" fmla="*/ 25 w 25"/>
                <a:gd name="T5" fmla="*/ 1046 h 1046"/>
                <a:gd name="T6" fmla="*/ 4 w 25"/>
                <a:gd name="T7" fmla="*/ 1046 h 1046"/>
                <a:gd name="T8" fmla="*/ 11 w 25"/>
                <a:gd name="T9" fmla="*/ 758 h 1046"/>
                <a:gd name="T10" fmla="*/ 0 w 25"/>
                <a:gd name="T11" fmla="*/ 239 h 1046"/>
                <a:gd name="T12" fmla="*/ 8 w 25"/>
                <a:gd name="T13" fmla="*/ 0 h 1046"/>
                <a:gd name="T14" fmla="*/ 23 w 25"/>
                <a:gd name="T15" fmla="*/ 0 h 1046"/>
                <a:gd name="T16" fmla="*/ 23 w 25"/>
                <a:gd name="T17" fmla="*/ 0 h 10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5" h="1046">
                  <a:moveTo>
                    <a:pt x="23" y="0"/>
                  </a:moveTo>
                  <a:cubicBezTo>
                    <a:pt x="17" y="518"/>
                    <a:pt x="17" y="518"/>
                    <a:pt x="17" y="518"/>
                  </a:cubicBezTo>
                  <a:cubicBezTo>
                    <a:pt x="25" y="1046"/>
                    <a:pt x="25" y="1046"/>
                    <a:pt x="25" y="1046"/>
                  </a:cubicBezTo>
                  <a:cubicBezTo>
                    <a:pt x="4" y="1046"/>
                    <a:pt x="4" y="1046"/>
                    <a:pt x="4" y="1046"/>
                  </a:cubicBezTo>
                  <a:cubicBezTo>
                    <a:pt x="11" y="758"/>
                    <a:pt x="11" y="758"/>
                    <a:pt x="11" y="758"/>
                  </a:cubicBezTo>
                  <a:cubicBezTo>
                    <a:pt x="0" y="239"/>
                    <a:pt x="0" y="239"/>
                    <a:pt x="0" y="239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23" y="0"/>
                    <a:pt x="23" y="0"/>
                    <a:pt x="23" y="0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</p:grpSp>
      <p:grpSp>
        <p:nvGrpSpPr>
          <p:cNvPr id="174" name="Nhóm 69"/>
          <p:cNvGrpSpPr>
            <a:grpSpLocks noChangeAspect="1"/>
          </p:cNvGrpSpPr>
          <p:nvPr userDrawn="1"/>
        </p:nvGrpSpPr>
        <p:grpSpPr bwMode="auto">
          <a:xfrm>
            <a:off x="9087454" y="2736976"/>
            <a:ext cx="906206" cy="2416549"/>
            <a:chOff x="3124" y="236"/>
            <a:chExt cx="1443" cy="3848"/>
          </a:xfrm>
        </p:grpSpPr>
        <p:sp>
          <p:nvSpPr>
            <p:cNvPr id="175" name="Hình tự do 70"/>
            <p:cNvSpPr/>
            <p:nvPr/>
          </p:nvSpPr>
          <p:spPr bwMode="auto">
            <a:xfrm>
              <a:off x="3990" y="493"/>
              <a:ext cx="29" cy="1347"/>
            </a:xfrm>
            <a:custGeom>
              <a:avLst/>
              <a:gdLst>
                <a:gd name="T0" fmla="*/ 3 w 29"/>
                <a:gd name="T1" fmla="*/ 0 h 1347"/>
                <a:gd name="T2" fmla="*/ 0 w 29"/>
                <a:gd name="T3" fmla="*/ 1347 h 1347"/>
                <a:gd name="T4" fmla="*/ 24 w 29"/>
                <a:gd name="T5" fmla="*/ 1347 h 1347"/>
                <a:gd name="T6" fmla="*/ 29 w 29"/>
                <a:gd name="T7" fmla="*/ 0 h 1347"/>
                <a:gd name="T8" fmla="*/ 3 w 29"/>
                <a:gd name="T9" fmla="*/ 0 h 1347"/>
                <a:gd name="T10" fmla="*/ 3 w 29"/>
                <a:gd name="T11" fmla="*/ 0 h 1347"/>
                <a:gd name="T12" fmla="*/ 3 w 29"/>
                <a:gd name="T13" fmla="*/ 0 h 1347"/>
                <a:gd name="T14" fmla="*/ 3 w 29"/>
                <a:gd name="T15" fmla="*/ 0 h 1347"/>
                <a:gd name="T16" fmla="*/ 3 w 29"/>
                <a:gd name="T17" fmla="*/ 0 h 13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347">
                  <a:moveTo>
                    <a:pt x="3" y="0"/>
                  </a:moveTo>
                  <a:lnTo>
                    <a:pt x="0" y="1347"/>
                  </a:lnTo>
                  <a:lnTo>
                    <a:pt x="24" y="1347"/>
                  </a:lnTo>
                  <a:lnTo>
                    <a:pt x="29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76" name="Hình tự do 71"/>
            <p:cNvSpPr/>
            <p:nvPr/>
          </p:nvSpPr>
          <p:spPr bwMode="auto">
            <a:xfrm>
              <a:off x="3811" y="1216"/>
              <a:ext cx="161" cy="248"/>
            </a:xfrm>
            <a:custGeom>
              <a:avLst/>
              <a:gdLst>
                <a:gd name="T0" fmla="*/ 65 w 68"/>
                <a:gd name="T1" fmla="*/ 105 h 105"/>
                <a:gd name="T2" fmla="*/ 5 w 68"/>
                <a:gd name="T3" fmla="*/ 0 h 105"/>
                <a:gd name="T4" fmla="*/ 65 w 68"/>
                <a:gd name="T5" fmla="*/ 105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5">
                  <a:moveTo>
                    <a:pt x="65" y="105"/>
                  </a:moveTo>
                  <a:cubicBezTo>
                    <a:pt x="65" y="105"/>
                    <a:pt x="0" y="71"/>
                    <a:pt x="5" y="0"/>
                  </a:cubicBezTo>
                  <a:cubicBezTo>
                    <a:pt x="68" y="30"/>
                    <a:pt x="65" y="105"/>
                    <a:pt x="65" y="105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77" name="Hình tự do 72"/>
            <p:cNvSpPr/>
            <p:nvPr/>
          </p:nvSpPr>
          <p:spPr bwMode="auto">
            <a:xfrm>
              <a:off x="4021" y="1006"/>
              <a:ext cx="161" cy="250"/>
            </a:xfrm>
            <a:custGeom>
              <a:avLst/>
              <a:gdLst>
                <a:gd name="T0" fmla="*/ 4 w 68"/>
                <a:gd name="T1" fmla="*/ 106 h 106"/>
                <a:gd name="T2" fmla="*/ 64 w 68"/>
                <a:gd name="T3" fmla="*/ 0 h 106"/>
                <a:gd name="T4" fmla="*/ 4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4" y="106"/>
                  </a:moveTo>
                  <a:cubicBezTo>
                    <a:pt x="4" y="106"/>
                    <a:pt x="68" y="71"/>
                    <a:pt x="64" y="0"/>
                  </a:cubicBezTo>
                  <a:cubicBezTo>
                    <a:pt x="0" y="31"/>
                    <a:pt x="4" y="106"/>
                    <a:pt x="4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78" name="Hình tự do 73"/>
            <p:cNvSpPr/>
            <p:nvPr/>
          </p:nvSpPr>
          <p:spPr bwMode="auto">
            <a:xfrm>
              <a:off x="3811" y="1509"/>
              <a:ext cx="161" cy="253"/>
            </a:xfrm>
            <a:custGeom>
              <a:avLst/>
              <a:gdLst>
                <a:gd name="T0" fmla="*/ 65 w 68"/>
                <a:gd name="T1" fmla="*/ 107 h 107"/>
                <a:gd name="T2" fmla="*/ 5 w 68"/>
                <a:gd name="T3" fmla="*/ 0 h 107"/>
                <a:gd name="T4" fmla="*/ 65 w 68"/>
                <a:gd name="T5" fmla="*/ 107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7">
                  <a:moveTo>
                    <a:pt x="65" y="107"/>
                  </a:moveTo>
                  <a:cubicBezTo>
                    <a:pt x="65" y="107"/>
                    <a:pt x="0" y="71"/>
                    <a:pt x="5" y="0"/>
                  </a:cubicBezTo>
                  <a:cubicBezTo>
                    <a:pt x="68" y="31"/>
                    <a:pt x="65" y="107"/>
                    <a:pt x="65" y="107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79" name="Hình tự do 74"/>
            <p:cNvSpPr/>
            <p:nvPr/>
          </p:nvSpPr>
          <p:spPr bwMode="auto">
            <a:xfrm>
              <a:off x="4021" y="1301"/>
              <a:ext cx="161" cy="250"/>
            </a:xfrm>
            <a:custGeom>
              <a:avLst/>
              <a:gdLst>
                <a:gd name="T0" fmla="*/ 4 w 68"/>
                <a:gd name="T1" fmla="*/ 106 h 106"/>
                <a:gd name="T2" fmla="*/ 64 w 68"/>
                <a:gd name="T3" fmla="*/ 0 h 106"/>
                <a:gd name="T4" fmla="*/ 4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4" y="106"/>
                  </a:moveTo>
                  <a:cubicBezTo>
                    <a:pt x="4" y="106"/>
                    <a:pt x="68" y="70"/>
                    <a:pt x="64" y="0"/>
                  </a:cubicBezTo>
                  <a:cubicBezTo>
                    <a:pt x="0" y="31"/>
                    <a:pt x="4" y="106"/>
                    <a:pt x="4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80" name="Hình tự do 75"/>
            <p:cNvSpPr/>
            <p:nvPr/>
          </p:nvSpPr>
          <p:spPr bwMode="auto">
            <a:xfrm>
              <a:off x="4021" y="1632"/>
              <a:ext cx="161" cy="252"/>
            </a:xfrm>
            <a:custGeom>
              <a:avLst/>
              <a:gdLst>
                <a:gd name="T0" fmla="*/ 4 w 68"/>
                <a:gd name="T1" fmla="*/ 107 h 107"/>
                <a:gd name="T2" fmla="*/ 64 w 68"/>
                <a:gd name="T3" fmla="*/ 0 h 107"/>
                <a:gd name="T4" fmla="*/ 4 w 68"/>
                <a:gd name="T5" fmla="*/ 107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7">
                  <a:moveTo>
                    <a:pt x="4" y="107"/>
                  </a:moveTo>
                  <a:cubicBezTo>
                    <a:pt x="4" y="107"/>
                    <a:pt x="68" y="71"/>
                    <a:pt x="64" y="0"/>
                  </a:cubicBezTo>
                  <a:cubicBezTo>
                    <a:pt x="0" y="31"/>
                    <a:pt x="4" y="107"/>
                    <a:pt x="4" y="107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81" name="Hình tự do 76"/>
            <p:cNvSpPr/>
            <p:nvPr/>
          </p:nvSpPr>
          <p:spPr bwMode="auto">
            <a:xfrm>
              <a:off x="3811" y="885"/>
              <a:ext cx="161" cy="253"/>
            </a:xfrm>
            <a:custGeom>
              <a:avLst/>
              <a:gdLst>
                <a:gd name="T0" fmla="*/ 65 w 68"/>
                <a:gd name="T1" fmla="*/ 107 h 107"/>
                <a:gd name="T2" fmla="*/ 5 w 68"/>
                <a:gd name="T3" fmla="*/ 0 h 107"/>
                <a:gd name="T4" fmla="*/ 65 w 68"/>
                <a:gd name="T5" fmla="*/ 107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7">
                  <a:moveTo>
                    <a:pt x="65" y="107"/>
                  </a:moveTo>
                  <a:cubicBezTo>
                    <a:pt x="65" y="107"/>
                    <a:pt x="0" y="72"/>
                    <a:pt x="5" y="0"/>
                  </a:cubicBezTo>
                  <a:cubicBezTo>
                    <a:pt x="68" y="32"/>
                    <a:pt x="65" y="107"/>
                    <a:pt x="65" y="107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82" name="Hình tự do 77"/>
            <p:cNvSpPr/>
            <p:nvPr/>
          </p:nvSpPr>
          <p:spPr bwMode="auto">
            <a:xfrm>
              <a:off x="4021" y="677"/>
              <a:ext cx="161" cy="251"/>
            </a:xfrm>
            <a:custGeom>
              <a:avLst/>
              <a:gdLst>
                <a:gd name="T0" fmla="*/ 4 w 68"/>
                <a:gd name="T1" fmla="*/ 106 h 106"/>
                <a:gd name="T2" fmla="*/ 64 w 68"/>
                <a:gd name="T3" fmla="*/ 0 h 106"/>
                <a:gd name="T4" fmla="*/ 4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4" y="106"/>
                  </a:moveTo>
                  <a:cubicBezTo>
                    <a:pt x="4" y="106"/>
                    <a:pt x="68" y="71"/>
                    <a:pt x="64" y="0"/>
                  </a:cubicBezTo>
                  <a:cubicBezTo>
                    <a:pt x="0" y="31"/>
                    <a:pt x="4" y="106"/>
                    <a:pt x="4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83" name="Hình tự do 78"/>
            <p:cNvSpPr/>
            <p:nvPr/>
          </p:nvSpPr>
          <p:spPr bwMode="auto">
            <a:xfrm>
              <a:off x="3811" y="569"/>
              <a:ext cx="161" cy="250"/>
            </a:xfrm>
            <a:custGeom>
              <a:avLst/>
              <a:gdLst>
                <a:gd name="T0" fmla="*/ 65 w 68"/>
                <a:gd name="T1" fmla="*/ 106 h 106"/>
                <a:gd name="T2" fmla="*/ 5 w 68"/>
                <a:gd name="T3" fmla="*/ 0 h 106"/>
                <a:gd name="T4" fmla="*/ 65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65" y="106"/>
                  </a:moveTo>
                  <a:cubicBezTo>
                    <a:pt x="65" y="106"/>
                    <a:pt x="0" y="71"/>
                    <a:pt x="5" y="0"/>
                  </a:cubicBezTo>
                  <a:cubicBezTo>
                    <a:pt x="68" y="31"/>
                    <a:pt x="65" y="106"/>
                    <a:pt x="65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84" name="Hình tự do 79"/>
            <p:cNvSpPr/>
            <p:nvPr/>
          </p:nvSpPr>
          <p:spPr bwMode="auto">
            <a:xfrm>
              <a:off x="3811" y="273"/>
              <a:ext cx="161" cy="251"/>
            </a:xfrm>
            <a:custGeom>
              <a:avLst/>
              <a:gdLst>
                <a:gd name="T0" fmla="*/ 65 w 68"/>
                <a:gd name="T1" fmla="*/ 106 h 106"/>
                <a:gd name="T2" fmla="*/ 5 w 68"/>
                <a:gd name="T3" fmla="*/ 0 h 106"/>
                <a:gd name="T4" fmla="*/ 65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65" y="106"/>
                  </a:moveTo>
                  <a:cubicBezTo>
                    <a:pt x="65" y="106"/>
                    <a:pt x="0" y="71"/>
                    <a:pt x="5" y="0"/>
                  </a:cubicBezTo>
                  <a:cubicBezTo>
                    <a:pt x="68" y="31"/>
                    <a:pt x="65" y="106"/>
                    <a:pt x="65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85" name="Hình tự do 80"/>
            <p:cNvSpPr/>
            <p:nvPr/>
          </p:nvSpPr>
          <p:spPr bwMode="auto">
            <a:xfrm>
              <a:off x="4021" y="361"/>
              <a:ext cx="161" cy="250"/>
            </a:xfrm>
            <a:custGeom>
              <a:avLst/>
              <a:gdLst>
                <a:gd name="T0" fmla="*/ 4 w 68"/>
                <a:gd name="T1" fmla="*/ 106 h 106"/>
                <a:gd name="T2" fmla="*/ 64 w 68"/>
                <a:gd name="T3" fmla="*/ 0 h 106"/>
                <a:gd name="T4" fmla="*/ 4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4" y="106"/>
                  </a:moveTo>
                  <a:cubicBezTo>
                    <a:pt x="4" y="106"/>
                    <a:pt x="68" y="71"/>
                    <a:pt x="64" y="0"/>
                  </a:cubicBezTo>
                  <a:cubicBezTo>
                    <a:pt x="0" y="31"/>
                    <a:pt x="4" y="106"/>
                    <a:pt x="4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86" name="Hình tự do 81"/>
            <p:cNvSpPr/>
            <p:nvPr/>
          </p:nvSpPr>
          <p:spPr bwMode="auto">
            <a:xfrm>
              <a:off x="3360" y="486"/>
              <a:ext cx="21" cy="1049"/>
            </a:xfrm>
            <a:custGeom>
              <a:avLst/>
              <a:gdLst>
                <a:gd name="T0" fmla="*/ 2 w 21"/>
                <a:gd name="T1" fmla="*/ 0 h 1049"/>
                <a:gd name="T2" fmla="*/ 0 w 21"/>
                <a:gd name="T3" fmla="*/ 1049 h 1049"/>
                <a:gd name="T4" fmla="*/ 19 w 21"/>
                <a:gd name="T5" fmla="*/ 1049 h 1049"/>
                <a:gd name="T6" fmla="*/ 21 w 21"/>
                <a:gd name="T7" fmla="*/ 0 h 1049"/>
                <a:gd name="T8" fmla="*/ 2 w 21"/>
                <a:gd name="T9" fmla="*/ 0 h 1049"/>
                <a:gd name="T10" fmla="*/ 2 w 21"/>
                <a:gd name="T11" fmla="*/ 0 h 1049"/>
                <a:gd name="T12" fmla="*/ 2 w 21"/>
                <a:gd name="T13" fmla="*/ 0 h 1049"/>
                <a:gd name="T14" fmla="*/ 2 w 21"/>
                <a:gd name="T15" fmla="*/ 0 h 1049"/>
                <a:gd name="T16" fmla="*/ 2 w 21"/>
                <a:gd name="T17" fmla="*/ 0 h 10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1" h="1049">
                  <a:moveTo>
                    <a:pt x="2" y="0"/>
                  </a:moveTo>
                  <a:lnTo>
                    <a:pt x="0" y="1049"/>
                  </a:lnTo>
                  <a:lnTo>
                    <a:pt x="19" y="1049"/>
                  </a:lnTo>
                  <a:lnTo>
                    <a:pt x="21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87" name="Hình tự do 82"/>
            <p:cNvSpPr/>
            <p:nvPr/>
          </p:nvSpPr>
          <p:spPr bwMode="auto">
            <a:xfrm>
              <a:off x="3220" y="1048"/>
              <a:ext cx="126" cy="194"/>
            </a:xfrm>
            <a:custGeom>
              <a:avLst/>
              <a:gdLst>
                <a:gd name="T0" fmla="*/ 51 w 53"/>
                <a:gd name="T1" fmla="*/ 82 h 82"/>
                <a:gd name="T2" fmla="*/ 4 w 53"/>
                <a:gd name="T3" fmla="*/ 0 h 82"/>
                <a:gd name="T4" fmla="*/ 51 w 53"/>
                <a:gd name="T5" fmla="*/ 82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3" h="82">
                  <a:moveTo>
                    <a:pt x="51" y="82"/>
                  </a:moveTo>
                  <a:cubicBezTo>
                    <a:pt x="51" y="82"/>
                    <a:pt x="0" y="55"/>
                    <a:pt x="4" y="0"/>
                  </a:cubicBezTo>
                  <a:cubicBezTo>
                    <a:pt x="53" y="24"/>
                    <a:pt x="51" y="82"/>
                    <a:pt x="51" y="82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88" name="Hình tự do 83"/>
            <p:cNvSpPr/>
            <p:nvPr/>
          </p:nvSpPr>
          <p:spPr bwMode="auto">
            <a:xfrm>
              <a:off x="3386" y="885"/>
              <a:ext cx="123" cy="196"/>
            </a:xfrm>
            <a:custGeom>
              <a:avLst/>
              <a:gdLst>
                <a:gd name="T0" fmla="*/ 3 w 52"/>
                <a:gd name="T1" fmla="*/ 83 h 83"/>
                <a:gd name="T2" fmla="*/ 49 w 52"/>
                <a:gd name="T3" fmla="*/ 0 h 83"/>
                <a:gd name="T4" fmla="*/ 3 w 52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2" h="83">
                  <a:moveTo>
                    <a:pt x="3" y="83"/>
                  </a:moveTo>
                  <a:cubicBezTo>
                    <a:pt x="3" y="83"/>
                    <a:pt x="52" y="55"/>
                    <a:pt x="49" y="0"/>
                  </a:cubicBezTo>
                  <a:cubicBezTo>
                    <a:pt x="0" y="25"/>
                    <a:pt x="3" y="83"/>
                    <a:pt x="3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89" name="Hình tự do 84"/>
            <p:cNvSpPr/>
            <p:nvPr/>
          </p:nvSpPr>
          <p:spPr bwMode="auto">
            <a:xfrm>
              <a:off x="3220" y="1277"/>
              <a:ext cx="126" cy="196"/>
            </a:xfrm>
            <a:custGeom>
              <a:avLst/>
              <a:gdLst>
                <a:gd name="T0" fmla="*/ 51 w 53"/>
                <a:gd name="T1" fmla="*/ 83 h 83"/>
                <a:gd name="T2" fmla="*/ 4 w 53"/>
                <a:gd name="T3" fmla="*/ 0 h 83"/>
                <a:gd name="T4" fmla="*/ 51 w 53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3" h="83">
                  <a:moveTo>
                    <a:pt x="51" y="83"/>
                  </a:moveTo>
                  <a:cubicBezTo>
                    <a:pt x="51" y="83"/>
                    <a:pt x="0" y="55"/>
                    <a:pt x="4" y="0"/>
                  </a:cubicBezTo>
                  <a:cubicBezTo>
                    <a:pt x="53" y="24"/>
                    <a:pt x="51" y="83"/>
                    <a:pt x="51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90" name="Hình tự do 85"/>
            <p:cNvSpPr/>
            <p:nvPr/>
          </p:nvSpPr>
          <p:spPr bwMode="auto">
            <a:xfrm>
              <a:off x="3386" y="1114"/>
              <a:ext cx="123" cy="194"/>
            </a:xfrm>
            <a:custGeom>
              <a:avLst/>
              <a:gdLst>
                <a:gd name="T0" fmla="*/ 3 w 52"/>
                <a:gd name="T1" fmla="*/ 82 h 82"/>
                <a:gd name="T2" fmla="*/ 49 w 52"/>
                <a:gd name="T3" fmla="*/ 0 h 82"/>
                <a:gd name="T4" fmla="*/ 3 w 52"/>
                <a:gd name="T5" fmla="*/ 82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2" h="82">
                  <a:moveTo>
                    <a:pt x="3" y="82"/>
                  </a:moveTo>
                  <a:cubicBezTo>
                    <a:pt x="3" y="82"/>
                    <a:pt x="52" y="55"/>
                    <a:pt x="49" y="0"/>
                  </a:cubicBezTo>
                  <a:cubicBezTo>
                    <a:pt x="0" y="24"/>
                    <a:pt x="3" y="82"/>
                    <a:pt x="3" y="82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91" name="Hình tự do 86"/>
            <p:cNvSpPr/>
            <p:nvPr/>
          </p:nvSpPr>
          <p:spPr bwMode="auto">
            <a:xfrm>
              <a:off x="3386" y="1372"/>
              <a:ext cx="123" cy="196"/>
            </a:xfrm>
            <a:custGeom>
              <a:avLst/>
              <a:gdLst>
                <a:gd name="T0" fmla="*/ 3 w 52"/>
                <a:gd name="T1" fmla="*/ 83 h 83"/>
                <a:gd name="T2" fmla="*/ 49 w 52"/>
                <a:gd name="T3" fmla="*/ 0 h 83"/>
                <a:gd name="T4" fmla="*/ 3 w 52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2" h="83">
                  <a:moveTo>
                    <a:pt x="3" y="83"/>
                  </a:moveTo>
                  <a:cubicBezTo>
                    <a:pt x="3" y="83"/>
                    <a:pt x="52" y="55"/>
                    <a:pt x="49" y="0"/>
                  </a:cubicBezTo>
                  <a:cubicBezTo>
                    <a:pt x="0" y="24"/>
                    <a:pt x="3" y="83"/>
                    <a:pt x="3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92" name="Hình tự do 87"/>
            <p:cNvSpPr/>
            <p:nvPr/>
          </p:nvSpPr>
          <p:spPr bwMode="auto">
            <a:xfrm>
              <a:off x="3220" y="793"/>
              <a:ext cx="126" cy="196"/>
            </a:xfrm>
            <a:custGeom>
              <a:avLst/>
              <a:gdLst>
                <a:gd name="T0" fmla="*/ 51 w 53"/>
                <a:gd name="T1" fmla="*/ 83 h 83"/>
                <a:gd name="T2" fmla="*/ 4 w 53"/>
                <a:gd name="T3" fmla="*/ 0 h 83"/>
                <a:gd name="T4" fmla="*/ 51 w 53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3" h="83">
                  <a:moveTo>
                    <a:pt x="51" y="83"/>
                  </a:moveTo>
                  <a:cubicBezTo>
                    <a:pt x="51" y="83"/>
                    <a:pt x="0" y="55"/>
                    <a:pt x="4" y="0"/>
                  </a:cubicBezTo>
                  <a:cubicBezTo>
                    <a:pt x="53" y="25"/>
                    <a:pt x="51" y="83"/>
                    <a:pt x="51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93" name="Hình tự do 88"/>
            <p:cNvSpPr/>
            <p:nvPr/>
          </p:nvSpPr>
          <p:spPr bwMode="auto">
            <a:xfrm>
              <a:off x="3386" y="630"/>
              <a:ext cx="123" cy="196"/>
            </a:xfrm>
            <a:custGeom>
              <a:avLst/>
              <a:gdLst>
                <a:gd name="T0" fmla="*/ 3 w 52"/>
                <a:gd name="T1" fmla="*/ 83 h 83"/>
                <a:gd name="T2" fmla="*/ 49 w 52"/>
                <a:gd name="T3" fmla="*/ 0 h 83"/>
                <a:gd name="T4" fmla="*/ 3 w 52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2" h="83">
                  <a:moveTo>
                    <a:pt x="3" y="83"/>
                  </a:moveTo>
                  <a:cubicBezTo>
                    <a:pt x="3" y="83"/>
                    <a:pt x="52" y="56"/>
                    <a:pt x="49" y="0"/>
                  </a:cubicBezTo>
                  <a:cubicBezTo>
                    <a:pt x="0" y="24"/>
                    <a:pt x="3" y="83"/>
                    <a:pt x="3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94" name="Hình tự do 89"/>
            <p:cNvSpPr/>
            <p:nvPr/>
          </p:nvSpPr>
          <p:spPr bwMode="auto">
            <a:xfrm>
              <a:off x="3220" y="545"/>
              <a:ext cx="126" cy="196"/>
            </a:xfrm>
            <a:custGeom>
              <a:avLst/>
              <a:gdLst>
                <a:gd name="T0" fmla="*/ 51 w 53"/>
                <a:gd name="T1" fmla="*/ 83 h 83"/>
                <a:gd name="T2" fmla="*/ 4 w 53"/>
                <a:gd name="T3" fmla="*/ 0 h 83"/>
                <a:gd name="T4" fmla="*/ 51 w 53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3" h="83">
                  <a:moveTo>
                    <a:pt x="51" y="83"/>
                  </a:moveTo>
                  <a:cubicBezTo>
                    <a:pt x="51" y="83"/>
                    <a:pt x="0" y="55"/>
                    <a:pt x="4" y="0"/>
                  </a:cubicBezTo>
                  <a:cubicBezTo>
                    <a:pt x="53" y="25"/>
                    <a:pt x="51" y="83"/>
                    <a:pt x="51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95" name="Hình tự do 90"/>
            <p:cNvSpPr/>
            <p:nvPr/>
          </p:nvSpPr>
          <p:spPr bwMode="auto">
            <a:xfrm>
              <a:off x="3220" y="316"/>
              <a:ext cx="126" cy="196"/>
            </a:xfrm>
            <a:custGeom>
              <a:avLst/>
              <a:gdLst>
                <a:gd name="T0" fmla="*/ 51 w 53"/>
                <a:gd name="T1" fmla="*/ 83 h 83"/>
                <a:gd name="T2" fmla="*/ 4 w 53"/>
                <a:gd name="T3" fmla="*/ 0 h 83"/>
                <a:gd name="T4" fmla="*/ 51 w 53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3" h="83">
                  <a:moveTo>
                    <a:pt x="51" y="83"/>
                  </a:moveTo>
                  <a:cubicBezTo>
                    <a:pt x="51" y="83"/>
                    <a:pt x="0" y="56"/>
                    <a:pt x="4" y="0"/>
                  </a:cubicBezTo>
                  <a:cubicBezTo>
                    <a:pt x="53" y="25"/>
                    <a:pt x="51" y="83"/>
                    <a:pt x="51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96" name="Hình tự do 91"/>
            <p:cNvSpPr/>
            <p:nvPr/>
          </p:nvSpPr>
          <p:spPr bwMode="auto">
            <a:xfrm>
              <a:off x="3386" y="385"/>
              <a:ext cx="123" cy="193"/>
            </a:xfrm>
            <a:custGeom>
              <a:avLst/>
              <a:gdLst>
                <a:gd name="T0" fmla="*/ 3 w 52"/>
                <a:gd name="T1" fmla="*/ 82 h 82"/>
                <a:gd name="T2" fmla="*/ 49 w 52"/>
                <a:gd name="T3" fmla="*/ 0 h 82"/>
                <a:gd name="T4" fmla="*/ 3 w 52"/>
                <a:gd name="T5" fmla="*/ 82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2" h="82">
                  <a:moveTo>
                    <a:pt x="3" y="82"/>
                  </a:moveTo>
                  <a:cubicBezTo>
                    <a:pt x="3" y="82"/>
                    <a:pt x="52" y="55"/>
                    <a:pt x="49" y="0"/>
                  </a:cubicBezTo>
                  <a:cubicBezTo>
                    <a:pt x="0" y="24"/>
                    <a:pt x="3" y="82"/>
                    <a:pt x="3" y="82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97" name="Hình tự do 92"/>
            <p:cNvSpPr/>
            <p:nvPr/>
          </p:nvSpPr>
          <p:spPr bwMode="auto">
            <a:xfrm>
              <a:off x="3124" y="1062"/>
              <a:ext cx="264" cy="1241"/>
            </a:xfrm>
            <a:custGeom>
              <a:avLst/>
              <a:gdLst>
                <a:gd name="T0" fmla="*/ 51 w 112"/>
                <a:gd name="T1" fmla="*/ 487 h 525"/>
                <a:gd name="T2" fmla="*/ 51 w 112"/>
                <a:gd name="T3" fmla="*/ 429 h 525"/>
                <a:gd name="T4" fmla="*/ 3 w 112"/>
                <a:gd name="T5" fmla="*/ 343 h 525"/>
                <a:gd name="T6" fmla="*/ 51 w 112"/>
                <a:gd name="T7" fmla="*/ 410 h 525"/>
                <a:gd name="T8" fmla="*/ 51 w 112"/>
                <a:gd name="T9" fmla="*/ 335 h 525"/>
                <a:gd name="T10" fmla="*/ 3 w 112"/>
                <a:gd name="T11" fmla="*/ 249 h 525"/>
                <a:gd name="T12" fmla="*/ 50 w 112"/>
                <a:gd name="T13" fmla="*/ 314 h 525"/>
                <a:gd name="T14" fmla="*/ 50 w 112"/>
                <a:gd name="T15" fmla="*/ 214 h 525"/>
                <a:gd name="T16" fmla="*/ 7 w 112"/>
                <a:gd name="T17" fmla="*/ 131 h 525"/>
                <a:gd name="T18" fmla="*/ 50 w 112"/>
                <a:gd name="T19" fmla="*/ 183 h 525"/>
                <a:gd name="T20" fmla="*/ 50 w 112"/>
                <a:gd name="T21" fmla="*/ 117 h 525"/>
                <a:gd name="T22" fmla="*/ 5 w 112"/>
                <a:gd name="T23" fmla="*/ 33 h 525"/>
                <a:gd name="T24" fmla="*/ 50 w 112"/>
                <a:gd name="T25" fmla="*/ 88 h 525"/>
                <a:gd name="T26" fmla="*/ 50 w 112"/>
                <a:gd name="T27" fmla="*/ 56 h 525"/>
                <a:gd name="T28" fmla="*/ 58 w 112"/>
                <a:gd name="T29" fmla="*/ 56 h 525"/>
                <a:gd name="T30" fmla="*/ 103 w 112"/>
                <a:gd name="T31" fmla="*/ 0 h 525"/>
                <a:gd name="T32" fmla="*/ 59 w 112"/>
                <a:gd name="T33" fmla="*/ 84 h 525"/>
                <a:gd name="T34" fmla="*/ 59 w 112"/>
                <a:gd name="T35" fmla="*/ 162 h 525"/>
                <a:gd name="T36" fmla="*/ 106 w 112"/>
                <a:gd name="T37" fmla="*/ 93 h 525"/>
                <a:gd name="T38" fmla="*/ 59 w 112"/>
                <a:gd name="T39" fmla="*/ 179 h 525"/>
                <a:gd name="T40" fmla="*/ 59 w 112"/>
                <a:gd name="T41" fmla="*/ 264 h 525"/>
                <a:gd name="T42" fmla="*/ 105 w 112"/>
                <a:gd name="T43" fmla="*/ 204 h 525"/>
                <a:gd name="T44" fmla="*/ 59 w 112"/>
                <a:gd name="T45" fmla="*/ 290 h 525"/>
                <a:gd name="T46" fmla="*/ 59 w 112"/>
                <a:gd name="T47" fmla="*/ 371 h 525"/>
                <a:gd name="T48" fmla="*/ 105 w 112"/>
                <a:gd name="T49" fmla="*/ 313 h 525"/>
                <a:gd name="T50" fmla="*/ 59 w 112"/>
                <a:gd name="T51" fmla="*/ 397 h 525"/>
                <a:gd name="T52" fmla="*/ 60 w 112"/>
                <a:gd name="T53" fmla="*/ 492 h 525"/>
                <a:gd name="T54" fmla="*/ 108 w 112"/>
                <a:gd name="T55" fmla="*/ 415 h 525"/>
                <a:gd name="T56" fmla="*/ 60 w 112"/>
                <a:gd name="T57" fmla="*/ 502 h 525"/>
                <a:gd name="T58" fmla="*/ 60 w 112"/>
                <a:gd name="T59" fmla="*/ 525 h 525"/>
                <a:gd name="T60" fmla="*/ 51 w 112"/>
                <a:gd name="T61" fmla="*/ 525 h 525"/>
                <a:gd name="T62" fmla="*/ 51 w 112"/>
                <a:gd name="T63" fmla="*/ 518 h 525"/>
                <a:gd name="T64" fmla="*/ 7 w 112"/>
                <a:gd name="T65" fmla="*/ 434 h 525"/>
                <a:gd name="T66" fmla="*/ 51 w 112"/>
                <a:gd name="T67" fmla="*/ 487 h 5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12" h="525">
                  <a:moveTo>
                    <a:pt x="51" y="487"/>
                  </a:moveTo>
                  <a:cubicBezTo>
                    <a:pt x="51" y="429"/>
                    <a:pt x="51" y="429"/>
                    <a:pt x="51" y="429"/>
                  </a:cubicBezTo>
                  <a:cubicBezTo>
                    <a:pt x="42" y="424"/>
                    <a:pt x="0" y="395"/>
                    <a:pt x="3" y="343"/>
                  </a:cubicBezTo>
                  <a:cubicBezTo>
                    <a:pt x="37" y="359"/>
                    <a:pt x="48" y="389"/>
                    <a:pt x="51" y="410"/>
                  </a:cubicBezTo>
                  <a:cubicBezTo>
                    <a:pt x="51" y="335"/>
                    <a:pt x="51" y="335"/>
                    <a:pt x="51" y="335"/>
                  </a:cubicBezTo>
                  <a:cubicBezTo>
                    <a:pt x="42" y="329"/>
                    <a:pt x="0" y="301"/>
                    <a:pt x="3" y="249"/>
                  </a:cubicBezTo>
                  <a:cubicBezTo>
                    <a:pt x="36" y="265"/>
                    <a:pt x="47" y="294"/>
                    <a:pt x="50" y="314"/>
                  </a:cubicBezTo>
                  <a:cubicBezTo>
                    <a:pt x="50" y="214"/>
                    <a:pt x="50" y="214"/>
                    <a:pt x="50" y="214"/>
                  </a:cubicBezTo>
                  <a:cubicBezTo>
                    <a:pt x="37" y="206"/>
                    <a:pt x="4" y="178"/>
                    <a:pt x="7" y="131"/>
                  </a:cubicBezTo>
                  <a:cubicBezTo>
                    <a:pt x="33" y="144"/>
                    <a:pt x="44" y="164"/>
                    <a:pt x="50" y="183"/>
                  </a:cubicBezTo>
                  <a:cubicBezTo>
                    <a:pt x="50" y="117"/>
                    <a:pt x="50" y="117"/>
                    <a:pt x="50" y="117"/>
                  </a:cubicBezTo>
                  <a:cubicBezTo>
                    <a:pt x="38" y="109"/>
                    <a:pt x="2" y="81"/>
                    <a:pt x="5" y="33"/>
                  </a:cubicBezTo>
                  <a:cubicBezTo>
                    <a:pt x="33" y="46"/>
                    <a:pt x="45" y="70"/>
                    <a:pt x="50" y="88"/>
                  </a:cubicBezTo>
                  <a:cubicBezTo>
                    <a:pt x="50" y="56"/>
                    <a:pt x="50" y="56"/>
                    <a:pt x="50" y="56"/>
                  </a:cubicBezTo>
                  <a:cubicBezTo>
                    <a:pt x="58" y="56"/>
                    <a:pt x="58" y="56"/>
                    <a:pt x="58" y="56"/>
                  </a:cubicBezTo>
                  <a:cubicBezTo>
                    <a:pt x="64" y="37"/>
                    <a:pt x="76" y="13"/>
                    <a:pt x="103" y="0"/>
                  </a:cubicBezTo>
                  <a:cubicBezTo>
                    <a:pt x="106" y="47"/>
                    <a:pt x="72" y="75"/>
                    <a:pt x="59" y="84"/>
                  </a:cubicBezTo>
                  <a:cubicBezTo>
                    <a:pt x="59" y="162"/>
                    <a:pt x="59" y="162"/>
                    <a:pt x="59" y="162"/>
                  </a:cubicBezTo>
                  <a:cubicBezTo>
                    <a:pt x="63" y="142"/>
                    <a:pt x="73" y="109"/>
                    <a:pt x="106" y="93"/>
                  </a:cubicBezTo>
                  <a:cubicBezTo>
                    <a:pt x="110" y="146"/>
                    <a:pt x="68" y="174"/>
                    <a:pt x="59" y="179"/>
                  </a:cubicBezTo>
                  <a:cubicBezTo>
                    <a:pt x="59" y="264"/>
                    <a:pt x="59" y="264"/>
                    <a:pt x="59" y="264"/>
                  </a:cubicBezTo>
                  <a:cubicBezTo>
                    <a:pt x="65" y="245"/>
                    <a:pt x="76" y="218"/>
                    <a:pt x="105" y="204"/>
                  </a:cubicBezTo>
                  <a:cubicBezTo>
                    <a:pt x="108" y="253"/>
                    <a:pt x="71" y="282"/>
                    <a:pt x="59" y="290"/>
                  </a:cubicBezTo>
                  <a:cubicBezTo>
                    <a:pt x="59" y="371"/>
                    <a:pt x="59" y="371"/>
                    <a:pt x="59" y="371"/>
                  </a:cubicBezTo>
                  <a:cubicBezTo>
                    <a:pt x="65" y="351"/>
                    <a:pt x="77" y="327"/>
                    <a:pt x="105" y="313"/>
                  </a:cubicBezTo>
                  <a:cubicBezTo>
                    <a:pt x="108" y="361"/>
                    <a:pt x="72" y="389"/>
                    <a:pt x="59" y="397"/>
                  </a:cubicBezTo>
                  <a:cubicBezTo>
                    <a:pt x="60" y="492"/>
                    <a:pt x="60" y="492"/>
                    <a:pt x="60" y="492"/>
                  </a:cubicBezTo>
                  <a:cubicBezTo>
                    <a:pt x="62" y="474"/>
                    <a:pt x="70" y="434"/>
                    <a:pt x="108" y="415"/>
                  </a:cubicBezTo>
                  <a:cubicBezTo>
                    <a:pt x="112" y="471"/>
                    <a:pt x="65" y="499"/>
                    <a:pt x="60" y="502"/>
                  </a:cubicBezTo>
                  <a:cubicBezTo>
                    <a:pt x="60" y="525"/>
                    <a:pt x="60" y="525"/>
                    <a:pt x="60" y="525"/>
                  </a:cubicBezTo>
                  <a:cubicBezTo>
                    <a:pt x="51" y="525"/>
                    <a:pt x="51" y="525"/>
                    <a:pt x="51" y="525"/>
                  </a:cubicBezTo>
                  <a:cubicBezTo>
                    <a:pt x="51" y="518"/>
                    <a:pt x="51" y="518"/>
                    <a:pt x="51" y="518"/>
                  </a:cubicBezTo>
                  <a:cubicBezTo>
                    <a:pt x="38" y="510"/>
                    <a:pt x="4" y="482"/>
                    <a:pt x="7" y="434"/>
                  </a:cubicBezTo>
                  <a:cubicBezTo>
                    <a:pt x="34" y="447"/>
                    <a:pt x="45" y="469"/>
                    <a:pt x="51" y="487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98" name="Hình tự do 94"/>
            <p:cNvSpPr/>
            <p:nvPr/>
          </p:nvSpPr>
          <p:spPr bwMode="auto">
            <a:xfrm>
              <a:off x="3249" y="2924"/>
              <a:ext cx="359" cy="560"/>
            </a:xfrm>
            <a:custGeom>
              <a:avLst/>
              <a:gdLst>
                <a:gd name="T0" fmla="*/ 144 w 152"/>
                <a:gd name="T1" fmla="*/ 237 h 237"/>
                <a:gd name="T2" fmla="*/ 11 w 152"/>
                <a:gd name="T3" fmla="*/ 0 h 237"/>
                <a:gd name="T4" fmla="*/ 144 w 152"/>
                <a:gd name="T5" fmla="*/ 237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2" h="237">
                  <a:moveTo>
                    <a:pt x="144" y="237"/>
                  </a:moveTo>
                  <a:cubicBezTo>
                    <a:pt x="144" y="237"/>
                    <a:pt x="0" y="159"/>
                    <a:pt x="11" y="0"/>
                  </a:cubicBezTo>
                  <a:cubicBezTo>
                    <a:pt x="152" y="69"/>
                    <a:pt x="144" y="237"/>
                    <a:pt x="144" y="237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99" name="Hình tự do 95"/>
            <p:cNvSpPr/>
            <p:nvPr/>
          </p:nvSpPr>
          <p:spPr bwMode="auto">
            <a:xfrm>
              <a:off x="3324" y="2992"/>
              <a:ext cx="305" cy="520"/>
            </a:xfrm>
            <a:custGeom>
              <a:avLst/>
              <a:gdLst>
                <a:gd name="T0" fmla="*/ 112 w 129"/>
                <a:gd name="T1" fmla="*/ 197 h 220"/>
                <a:gd name="T2" fmla="*/ 108 w 129"/>
                <a:gd name="T3" fmla="*/ 190 h 220"/>
                <a:gd name="T4" fmla="*/ 100 w 129"/>
                <a:gd name="T5" fmla="*/ 178 h 220"/>
                <a:gd name="T6" fmla="*/ 96 w 129"/>
                <a:gd name="T7" fmla="*/ 173 h 220"/>
                <a:gd name="T8" fmla="*/ 88 w 129"/>
                <a:gd name="T9" fmla="*/ 158 h 220"/>
                <a:gd name="T10" fmla="*/ 87 w 129"/>
                <a:gd name="T11" fmla="*/ 154 h 220"/>
                <a:gd name="T12" fmla="*/ 82 w 129"/>
                <a:gd name="T13" fmla="*/ 146 h 220"/>
                <a:gd name="T14" fmla="*/ 78 w 129"/>
                <a:gd name="T15" fmla="*/ 139 h 220"/>
                <a:gd name="T16" fmla="*/ 76 w 129"/>
                <a:gd name="T17" fmla="*/ 135 h 220"/>
                <a:gd name="T18" fmla="*/ 74 w 129"/>
                <a:gd name="T19" fmla="*/ 132 h 220"/>
                <a:gd name="T20" fmla="*/ 68 w 129"/>
                <a:gd name="T21" fmla="*/ 124 h 220"/>
                <a:gd name="T22" fmla="*/ 66 w 129"/>
                <a:gd name="T23" fmla="*/ 121 h 220"/>
                <a:gd name="T24" fmla="*/ 63 w 129"/>
                <a:gd name="T25" fmla="*/ 115 h 220"/>
                <a:gd name="T26" fmla="*/ 60 w 129"/>
                <a:gd name="T27" fmla="*/ 110 h 220"/>
                <a:gd name="T28" fmla="*/ 55 w 129"/>
                <a:gd name="T29" fmla="*/ 103 h 220"/>
                <a:gd name="T30" fmla="*/ 51 w 129"/>
                <a:gd name="T31" fmla="*/ 95 h 220"/>
                <a:gd name="T32" fmla="*/ 49 w 129"/>
                <a:gd name="T33" fmla="*/ 92 h 220"/>
                <a:gd name="T34" fmla="*/ 48 w 129"/>
                <a:gd name="T35" fmla="*/ 88 h 220"/>
                <a:gd name="T36" fmla="*/ 46 w 129"/>
                <a:gd name="T37" fmla="*/ 86 h 220"/>
                <a:gd name="T38" fmla="*/ 45 w 129"/>
                <a:gd name="T39" fmla="*/ 85 h 220"/>
                <a:gd name="T40" fmla="*/ 43 w 129"/>
                <a:gd name="T41" fmla="*/ 81 h 220"/>
                <a:gd name="T42" fmla="*/ 36 w 129"/>
                <a:gd name="T43" fmla="*/ 70 h 220"/>
                <a:gd name="T44" fmla="*/ 34 w 129"/>
                <a:gd name="T45" fmla="*/ 66 h 220"/>
                <a:gd name="T46" fmla="*/ 31 w 129"/>
                <a:gd name="T47" fmla="*/ 61 h 220"/>
                <a:gd name="T48" fmla="*/ 27 w 129"/>
                <a:gd name="T49" fmla="*/ 53 h 220"/>
                <a:gd name="T50" fmla="*/ 27 w 129"/>
                <a:gd name="T51" fmla="*/ 49 h 220"/>
                <a:gd name="T52" fmla="*/ 23 w 129"/>
                <a:gd name="T53" fmla="*/ 47 h 220"/>
                <a:gd name="T54" fmla="*/ 20 w 129"/>
                <a:gd name="T55" fmla="*/ 45 h 220"/>
                <a:gd name="T56" fmla="*/ 18 w 129"/>
                <a:gd name="T57" fmla="*/ 40 h 220"/>
                <a:gd name="T58" fmla="*/ 17 w 129"/>
                <a:gd name="T59" fmla="*/ 40 h 220"/>
                <a:gd name="T60" fmla="*/ 16 w 129"/>
                <a:gd name="T61" fmla="*/ 38 h 220"/>
                <a:gd name="T62" fmla="*/ 16 w 129"/>
                <a:gd name="T63" fmla="*/ 33 h 220"/>
                <a:gd name="T64" fmla="*/ 12 w 129"/>
                <a:gd name="T65" fmla="*/ 31 h 220"/>
                <a:gd name="T66" fmla="*/ 12 w 129"/>
                <a:gd name="T67" fmla="*/ 29 h 220"/>
                <a:gd name="T68" fmla="*/ 9 w 129"/>
                <a:gd name="T69" fmla="*/ 26 h 220"/>
                <a:gd name="T70" fmla="*/ 8 w 129"/>
                <a:gd name="T71" fmla="*/ 23 h 220"/>
                <a:gd name="T72" fmla="*/ 10 w 129"/>
                <a:gd name="T73" fmla="*/ 23 h 220"/>
                <a:gd name="T74" fmla="*/ 6 w 129"/>
                <a:gd name="T75" fmla="*/ 18 h 220"/>
                <a:gd name="T76" fmla="*/ 3 w 129"/>
                <a:gd name="T77" fmla="*/ 8 h 220"/>
                <a:gd name="T78" fmla="*/ 2 w 129"/>
                <a:gd name="T79" fmla="*/ 6 h 220"/>
                <a:gd name="T80" fmla="*/ 0 w 129"/>
                <a:gd name="T81" fmla="*/ 0 h 220"/>
                <a:gd name="T82" fmla="*/ 2 w 129"/>
                <a:gd name="T83" fmla="*/ 3 h 220"/>
                <a:gd name="T84" fmla="*/ 3 w 129"/>
                <a:gd name="T85" fmla="*/ 7 h 220"/>
                <a:gd name="T86" fmla="*/ 11 w 129"/>
                <a:gd name="T87" fmla="*/ 16 h 220"/>
                <a:gd name="T88" fmla="*/ 21 w 129"/>
                <a:gd name="T89" fmla="*/ 32 h 220"/>
                <a:gd name="T90" fmla="*/ 31 w 129"/>
                <a:gd name="T91" fmla="*/ 48 h 220"/>
                <a:gd name="T92" fmla="*/ 39 w 129"/>
                <a:gd name="T93" fmla="*/ 61 h 220"/>
                <a:gd name="T94" fmla="*/ 46 w 129"/>
                <a:gd name="T95" fmla="*/ 73 h 220"/>
                <a:gd name="T96" fmla="*/ 57 w 129"/>
                <a:gd name="T97" fmla="*/ 94 h 220"/>
                <a:gd name="T98" fmla="*/ 63 w 129"/>
                <a:gd name="T99" fmla="*/ 105 h 220"/>
                <a:gd name="T100" fmla="*/ 70 w 129"/>
                <a:gd name="T101" fmla="*/ 120 h 220"/>
                <a:gd name="T102" fmla="*/ 101 w 129"/>
                <a:gd name="T103" fmla="*/ 167 h 220"/>
                <a:gd name="T104" fmla="*/ 107 w 129"/>
                <a:gd name="T105" fmla="*/ 180 h 220"/>
                <a:gd name="T106" fmla="*/ 125 w 129"/>
                <a:gd name="T107" fmla="*/ 218 h 2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9" h="220">
                  <a:moveTo>
                    <a:pt x="125" y="218"/>
                  </a:moveTo>
                  <a:cubicBezTo>
                    <a:pt x="122" y="217"/>
                    <a:pt x="122" y="213"/>
                    <a:pt x="120" y="210"/>
                  </a:cubicBezTo>
                  <a:cubicBezTo>
                    <a:pt x="119" y="210"/>
                    <a:pt x="120" y="210"/>
                    <a:pt x="120" y="209"/>
                  </a:cubicBezTo>
                  <a:cubicBezTo>
                    <a:pt x="116" y="207"/>
                    <a:pt x="115" y="202"/>
                    <a:pt x="114" y="198"/>
                  </a:cubicBezTo>
                  <a:cubicBezTo>
                    <a:pt x="114" y="198"/>
                    <a:pt x="114" y="198"/>
                    <a:pt x="114" y="198"/>
                  </a:cubicBezTo>
                  <a:cubicBezTo>
                    <a:pt x="114" y="197"/>
                    <a:pt x="113" y="197"/>
                    <a:pt x="112" y="197"/>
                  </a:cubicBezTo>
                  <a:cubicBezTo>
                    <a:pt x="113" y="197"/>
                    <a:pt x="113" y="197"/>
                    <a:pt x="113" y="197"/>
                  </a:cubicBezTo>
                  <a:cubicBezTo>
                    <a:pt x="112" y="197"/>
                    <a:pt x="112" y="196"/>
                    <a:pt x="111" y="196"/>
                  </a:cubicBezTo>
                  <a:cubicBezTo>
                    <a:pt x="111" y="194"/>
                    <a:pt x="112" y="194"/>
                    <a:pt x="112" y="194"/>
                  </a:cubicBezTo>
                  <a:cubicBezTo>
                    <a:pt x="111" y="193"/>
                    <a:pt x="111" y="193"/>
                    <a:pt x="111" y="193"/>
                  </a:cubicBezTo>
                  <a:cubicBezTo>
                    <a:pt x="109" y="193"/>
                    <a:pt x="110" y="191"/>
                    <a:pt x="108" y="190"/>
                  </a:cubicBezTo>
                  <a:cubicBezTo>
                    <a:pt x="108" y="190"/>
                    <a:pt x="108" y="190"/>
                    <a:pt x="108" y="190"/>
                  </a:cubicBezTo>
                  <a:cubicBezTo>
                    <a:pt x="106" y="188"/>
                    <a:pt x="105" y="184"/>
                    <a:pt x="103" y="183"/>
                  </a:cubicBezTo>
                  <a:cubicBezTo>
                    <a:pt x="103" y="182"/>
                    <a:pt x="103" y="182"/>
                    <a:pt x="103" y="182"/>
                  </a:cubicBezTo>
                  <a:cubicBezTo>
                    <a:pt x="103" y="182"/>
                    <a:pt x="102" y="182"/>
                    <a:pt x="102" y="181"/>
                  </a:cubicBezTo>
                  <a:cubicBezTo>
                    <a:pt x="102" y="180"/>
                    <a:pt x="101" y="180"/>
                    <a:pt x="101" y="179"/>
                  </a:cubicBezTo>
                  <a:cubicBezTo>
                    <a:pt x="101" y="179"/>
                    <a:pt x="101" y="179"/>
                    <a:pt x="101" y="179"/>
                  </a:cubicBezTo>
                  <a:cubicBezTo>
                    <a:pt x="100" y="179"/>
                    <a:pt x="101" y="178"/>
                    <a:pt x="100" y="178"/>
                  </a:cubicBezTo>
                  <a:cubicBezTo>
                    <a:pt x="100" y="176"/>
                    <a:pt x="100" y="176"/>
                    <a:pt x="100" y="176"/>
                  </a:cubicBezTo>
                  <a:cubicBezTo>
                    <a:pt x="98" y="176"/>
                    <a:pt x="100" y="176"/>
                    <a:pt x="100" y="175"/>
                  </a:cubicBezTo>
                  <a:cubicBezTo>
                    <a:pt x="98" y="176"/>
                    <a:pt x="98" y="176"/>
                    <a:pt x="98" y="176"/>
                  </a:cubicBezTo>
                  <a:cubicBezTo>
                    <a:pt x="98" y="175"/>
                    <a:pt x="98" y="175"/>
                    <a:pt x="98" y="174"/>
                  </a:cubicBezTo>
                  <a:cubicBezTo>
                    <a:pt x="98" y="174"/>
                    <a:pt x="98" y="174"/>
                    <a:pt x="98" y="174"/>
                  </a:cubicBezTo>
                  <a:cubicBezTo>
                    <a:pt x="97" y="173"/>
                    <a:pt x="97" y="172"/>
                    <a:pt x="96" y="173"/>
                  </a:cubicBezTo>
                  <a:cubicBezTo>
                    <a:pt x="97" y="172"/>
                    <a:pt x="97" y="174"/>
                    <a:pt x="98" y="173"/>
                  </a:cubicBezTo>
                  <a:cubicBezTo>
                    <a:pt x="95" y="170"/>
                    <a:pt x="94" y="166"/>
                    <a:pt x="92" y="163"/>
                  </a:cubicBezTo>
                  <a:cubicBezTo>
                    <a:pt x="92" y="162"/>
                    <a:pt x="92" y="162"/>
                    <a:pt x="92" y="162"/>
                  </a:cubicBezTo>
                  <a:cubicBezTo>
                    <a:pt x="91" y="161"/>
                    <a:pt x="91" y="161"/>
                    <a:pt x="91" y="161"/>
                  </a:cubicBezTo>
                  <a:cubicBezTo>
                    <a:pt x="91" y="159"/>
                    <a:pt x="91" y="159"/>
                    <a:pt x="91" y="159"/>
                  </a:cubicBezTo>
                  <a:cubicBezTo>
                    <a:pt x="91" y="158"/>
                    <a:pt x="90" y="159"/>
                    <a:pt x="88" y="158"/>
                  </a:cubicBezTo>
                  <a:cubicBezTo>
                    <a:pt x="90" y="158"/>
                    <a:pt x="90" y="158"/>
                    <a:pt x="90" y="158"/>
                  </a:cubicBezTo>
                  <a:cubicBezTo>
                    <a:pt x="88" y="157"/>
                    <a:pt x="88" y="156"/>
                    <a:pt x="88" y="156"/>
                  </a:cubicBezTo>
                  <a:cubicBezTo>
                    <a:pt x="88" y="156"/>
                    <a:pt x="88" y="156"/>
                    <a:pt x="88" y="156"/>
                  </a:cubicBezTo>
                  <a:cubicBezTo>
                    <a:pt x="88" y="156"/>
                    <a:pt x="88" y="155"/>
                    <a:pt x="87" y="155"/>
                  </a:cubicBezTo>
                  <a:cubicBezTo>
                    <a:pt x="88" y="155"/>
                    <a:pt x="88" y="155"/>
                    <a:pt x="88" y="155"/>
                  </a:cubicBezTo>
                  <a:cubicBezTo>
                    <a:pt x="88" y="154"/>
                    <a:pt x="87" y="155"/>
                    <a:pt x="87" y="154"/>
                  </a:cubicBezTo>
                  <a:cubicBezTo>
                    <a:pt x="87" y="154"/>
                    <a:pt x="87" y="154"/>
                    <a:pt x="87" y="154"/>
                  </a:cubicBezTo>
                  <a:cubicBezTo>
                    <a:pt x="86" y="153"/>
                    <a:pt x="85" y="152"/>
                    <a:pt x="85" y="150"/>
                  </a:cubicBezTo>
                  <a:cubicBezTo>
                    <a:pt x="85" y="150"/>
                    <a:pt x="85" y="150"/>
                    <a:pt x="85" y="150"/>
                  </a:cubicBezTo>
                  <a:cubicBezTo>
                    <a:pt x="84" y="149"/>
                    <a:pt x="84" y="149"/>
                    <a:pt x="83" y="148"/>
                  </a:cubicBezTo>
                  <a:cubicBezTo>
                    <a:pt x="83" y="147"/>
                    <a:pt x="84" y="148"/>
                    <a:pt x="83" y="147"/>
                  </a:cubicBezTo>
                  <a:cubicBezTo>
                    <a:pt x="82" y="147"/>
                    <a:pt x="82" y="145"/>
                    <a:pt x="82" y="146"/>
                  </a:cubicBezTo>
                  <a:cubicBezTo>
                    <a:pt x="82" y="145"/>
                    <a:pt x="81" y="144"/>
                    <a:pt x="81" y="143"/>
                  </a:cubicBezTo>
                  <a:cubicBezTo>
                    <a:pt x="81" y="143"/>
                    <a:pt x="81" y="142"/>
                    <a:pt x="82" y="143"/>
                  </a:cubicBezTo>
                  <a:cubicBezTo>
                    <a:pt x="82" y="142"/>
                    <a:pt x="82" y="142"/>
                    <a:pt x="82" y="142"/>
                  </a:cubicBezTo>
                  <a:cubicBezTo>
                    <a:pt x="82" y="142"/>
                    <a:pt x="82" y="143"/>
                    <a:pt x="82" y="142"/>
                  </a:cubicBezTo>
                  <a:cubicBezTo>
                    <a:pt x="82" y="142"/>
                    <a:pt x="81" y="141"/>
                    <a:pt x="81" y="141"/>
                  </a:cubicBezTo>
                  <a:cubicBezTo>
                    <a:pt x="79" y="140"/>
                    <a:pt x="78" y="140"/>
                    <a:pt x="78" y="139"/>
                  </a:cubicBezTo>
                  <a:cubicBezTo>
                    <a:pt x="78" y="139"/>
                    <a:pt x="78" y="138"/>
                    <a:pt x="79" y="138"/>
                  </a:cubicBezTo>
                  <a:cubicBezTo>
                    <a:pt x="76" y="138"/>
                    <a:pt x="76" y="138"/>
                    <a:pt x="76" y="138"/>
                  </a:cubicBezTo>
                  <a:cubicBezTo>
                    <a:pt x="76" y="137"/>
                    <a:pt x="77" y="137"/>
                    <a:pt x="76" y="137"/>
                  </a:cubicBezTo>
                  <a:cubicBezTo>
                    <a:pt x="76" y="137"/>
                    <a:pt x="76" y="137"/>
                    <a:pt x="75" y="137"/>
                  </a:cubicBezTo>
                  <a:cubicBezTo>
                    <a:pt x="76" y="137"/>
                    <a:pt x="75" y="135"/>
                    <a:pt x="75" y="135"/>
                  </a:cubicBezTo>
                  <a:cubicBezTo>
                    <a:pt x="76" y="135"/>
                    <a:pt x="76" y="135"/>
                    <a:pt x="76" y="135"/>
                  </a:cubicBezTo>
                  <a:cubicBezTo>
                    <a:pt x="75" y="135"/>
                    <a:pt x="75" y="135"/>
                    <a:pt x="75" y="135"/>
                  </a:cubicBezTo>
                  <a:cubicBezTo>
                    <a:pt x="75" y="133"/>
                    <a:pt x="75" y="133"/>
                    <a:pt x="75" y="133"/>
                  </a:cubicBezTo>
                  <a:cubicBezTo>
                    <a:pt x="75" y="133"/>
                    <a:pt x="75" y="132"/>
                    <a:pt x="74" y="133"/>
                  </a:cubicBezTo>
                  <a:cubicBezTo>
                    <a:pt x="75" y="133"/>
                    <a:pt x="75" y="133"/>
                    <a:pt x="75" y="133"/>
                  </a:cubicBezTo>
                  <a:cubicBezTo>
                    <a:pt x="74" y="133"/>
                    <a:pt x="74" y="132"/>
                    <a:pt x="73" y="132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3" y="131"/>
                    <a:pt x="72" y="130"/>
                    <a:pt x="70" y="129"/>
                  </a:cubicBezTo>
                  <a:cubicBezTo>
                    <a:pt x="70" y="130"/>
                    <a:pt x="72" y="129"/>
                    <a:pt x="72" y="130"/>
                  </a:cubicBezTo>
                  <a:cubicBezTo>
                    <a:pt x="72" y="129"/>
                    <a:pt x="69" y="128"/>
                    <a:pt x="69" y="127"/>
                  </a:cubicBezTo>
                  <a:cubicBezTo>
                    <a:pt x="68" y="127"/>
                    <a:pt x="68" y="127"/>
                    <a:pt x="68" y="127"/>
                  </a:cubicBezTo>
                  <a:cubicBezTo>
                    <a:pt x="68" y="127"/>
                    <a:pt x="69" y="126"/>
                    <a:pt x="68" y="126"/>
                  </a:cubicBezTo>
                  <a:cubicBezTo>
                    <a:pt x="69" y="126"/>
                    <a:pt x="68" y="126"/>
                    <a:pt x="68" y="124"/>
                  </a:cubicBezTo>
                  <a:cubicBezTo>
                    <a:pt x="68" y="124"/>
                    <a:pt x="68" y="124"/>
                    <a:pt x="68" y="124"/>
                  </a:cubicBezTo>
                  <a:cubicBezTo>
                    <a:pt x="68" y="124"/>
                    <a:pt x="66" y="122"/>
                    <a:pt x="66" y="121"/>
                  </a:cubicBezTo>
                  <a:cubicBezTo>
                    <a:pt x="66" y="121"/>
                    <a:pt x="65" y="121"/>
                    <a:pt x="65" y="120"/>
                  </a:cubicBezTo>
                  <a:cubicBezTo>
                    <a:pt x="65" y="120"/>
                    <a:pt x="65" y="120"/>
                    <a:pt x="65" y="120"/>
                  </a:cubicBezTo>
                  <a:cubicBezTo>
                    <a:pt x="65" y="119"/>
                    <a:pt x="65" y="119"/>
                    <a:pt x="65" y="119"/>
                  </a:cubicBezTo>
                  <a:cubicBezTo>
                    <a:pt x="64" y="119"/>
                    <a:pt x="67" y="121"/>
                    <a:pt x="66" y="121"/>
                  </a:cubicBezTo>
                  <a:cubicBezTo>
                    <a:pt x="66" y="120"/>
                    <a:pt x="64" y="120"/>
                    <a:pt x="65" y="120"/>
                  </a:cubicBezTo>
                  <a:cubicBezTo>
                    <a:pt x="65" y="119"/>
                    <a:pt x="64" y="119"/>
                    <a:pt x="64" y="118"/>
                  </a:cubicBezTo>
                  <a:cubicBezTo>
                    <a:pt x="64" y="118"/>
                    <a:pt x="65" y="118"/>
                    <a:pt x="65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3" y="115"/>
                    <a:pt x="63" y="115"/>
                    <a:pt x="63" y="115"/>
                  </a:cubicBezTo>
                  <a:cubicBezTo>
                    <a:pt x="63" y="117"/>
                    <a:pt x="63" y="115"/>
                    <a:pt x="63" y="115"/>
                  </a:cubicBezTo>
                  <a:cubicBezTo>
                    <a:pt x="62" y="115"/>
                    <a:pt x="62" y="115"/>
                    <a:pt x="62" y="115"/>
                  </a:cubicBezTo>
                  <a:cubicBezTo>
                    <a:pt x="63" y="114"/>
                    <a:pt x="63" y="114"/>
                    <a:pt x="63" y="114"/>
                  </a:cubicBezTo>
                  <a:cubicBezTo>
                    <a:pt x="62" y="114"/>
                    <a:pt x="62" y="114"/>
                    <a:pt x="62" y="114"/>
                  </a:cubicBezTo>
                  <a:cubicBezTo>
                    <a:pt x="62" y="114"/>
                    <a:pt x="62" y="114"/>
                    <a:pt x="62" y="114"/>
                  </a:cubicBezTo>
                  <a:cubicBezTo>
                    <a:pt x="61" y="114"/>
                    <a:pt x="61" y="113"/>
                    <a:pt x="60" y="113"/>
                  </a:cubicBezTo>
                  <a:cubicBezTo>
                    <a:pt x="60" y="112"/>
                    <a:pt x="59" y="111"/>
                    <a:pt x="60" y="110"/>
                  </a:cubicBezTo>
                  <a:cubicBezTo>
                    <a:pt x="59" y="109"/>
                    <a:pt x="58" y="109"/>
                    <a:pt x="58" y="108"/>
                  </a:cubicBezTo>
                  <a:cubicBezTo>
                    <a:pt x="58" y="108"/>
                    <a:pt x="58" y="109"/>
                    <a:pt x="59" y="108"/>
                  </a:cubicBezTo>
                  <a:cubicBezTo>
                    <a:pt x="58" y="108"/>
                    <a:pt x="58" y="108"/>
                    <a:pt x="58" y="108"/>
                  </a:cubicBezTo>
                  <a:cubicBezTo>
                    <a:pt x="58" y="106"/>
                    <a:pt x="58" y="106"/>
                    <a:pt x="58" y="106"/>
                  </a:cubicBezTo>
                  <a:cubicBezTo>
                    <a:pt x="57" y="105"/>
                    <a:pt x="57" y="106"/>
                    <a:pt x="57" y="106"/>
                  </a:cubicBezTo>
                  <a:cubicBezTo>
                    <a:pt x="57" y="105"/>
                    <a:pt x="55" y="104"/>
                    <a:pt x="55" y="103"/>
                  </a:cubicBezTo>
                  <a:cubicBezTo>
                    <a:pt x="56" y="103"/>
                    <a:pt x="56" y="104"/>
                    <a:pt x="56" y="103"/>
                  </a:cubicBezTo>
                  <a:cubicBezTo>
                    <a:pt x="57" y="102"/>
                    <a:pt x="55" y="102"/>
                    <a:pt x="55" y="101"/>
                  </a:cubicBezTo>
                  <a:cubicBezTo>
                    <a:pt x="55" y="102"/>
                    <a:pt x="55" y="102"/>
                    <a:pt x="55" y="102"/>
                  </a:cubicBezTo>
                  <a:cubicBezTo>
                    <a:pt x="55" y="101"/>
                    <a:pt x="54" y="101"/>
                    <a:pt x="55" y="101"/>
                  </a:cubicBezTo>
                  <a:cubicBezTo>
                    <a:pt x="54" y="101"/>
                    <a:pt x="55" y="100"/>
                    <a:pt x="54" y="101"/>
                  </a:cubicBezTo>
                  <a:cubicBezTo>
                    <a:pt x="54" y="99"/>
                    <a:pt x="50" y="96"/>
                    <a:pt x="51" y="95"/>
                  </a:cubicBezTo>
                  <a:cubicBezTo>
                    <a:pt x="51" y="95"/>
                    <a:pt x="51" y="94"/>
                    <a:pt x="50" y="94"/>
                  </a:cubicBezTo>
                  <a:cubicBezTo>
                    <a:pt x="50" y="95"/>
                    <a:pt x="51" y="95"/>
                    <a:pt x="51" y="95"/>
                  </a:cubicBezTo>
                  <a:cubicBezTo>
                    <a:pt x="50" y="95"/>
                    <a:pt x="50" y="95"/>
                    <a:pt x="50" y="95"/>
                  </a:cubicBezTo>
                  <a:cubicBezTo>
                    <a:pt x="50" y="94"/>
                    <a:pt x="50" y="94"/>
                    <a:pt x="51" y="94"/>
                  </a:cubicBezTo>
                  <a:cubicBezTo>
                    <a:pt x="51" y="94"/>
                    <a:pt x="49" y="94"/>
                    <a:pt x="49" y="93"/>
                  </a:cubicBezTo>
                  <a:cubicBezTo>
                    <a:pt x="49" y="93"/>
                    <a:pt x="49" y="93"/>
                    <a:pt x="49" y="92"/>
                  </a:cubicBezTo>
                  <a:cubicBezTo>
                    <a:pt x="48" y="92"/>
                    <a:pt x="48" y="92"/>
                    <a:pt x="48" y="92"/>
                  </a:cubicBezTo>
                  <a:cubicBezTo>
                    <a:pt x="48" y="91"/>
                    <a:pt x="48" y="91"/>
                    <a:pt x="49" y="91"/>
                  </a:cubicBezTo>
                  <a:cubicBezTo>
                    <a:pt x="48" y="90"/>
                    <a:pt x="48" y="90"/>
                    <a:pt x="48" y="90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8" y="90"/>
                    <a:pt x="48" y="88"/>
                    <a:pt x="48" y="88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7" y="88"/>
                    <a:pt x="47" y="88"/>
                    <a:pt x="47" y="88"/>
                  </a:cubicBezTo>
                  <a:cubicBezTo>
                    <a:pt x="47" y="87"/>
                    <a:pt x="47" y="87"/>
                    <a:pt x="47" y="87"/>
                  </a:cubicBezTo>
                  <a:cubicBezTo>
                    <a:pt x="46" y="87"/>
                    <a:pt x="46" y="87"/>
                    <a:pt x="46" y="87"/>
                  </a:cubicBezTo>
                  <a:cubicBezTo>
                    <a:pt x="46" y="87"/>
                    <a:pt x="45" y="86"/>
                    <a:pt x="46" y="86"/>
                  </a:cubicBezTo>
                  <a:cubicBezTo>
                    <a:pt x="46" y="87"/>
                    <a:pt x="46" y="87"/>
                    <a:pt x="46" y="87"/>
                  </a:cubicBezTo>
                  <a:cubicBezTo>
                    <a:pt x="46" y="86"/>
                    <a:pt x="47" y="86"/>
                    <a:pt x="46" y="86"/>
                  </a:cubicBezTo>
                  <a:cubicBezTo>
                    <a:pt x="46" y="85"/>
                    <a:pt x="45" y="86"/>
                    <a:pt x="45" y="85"/>
                  </a:cubicBezTo>
                  <a:cubicBezTo>
                    <a:pt x="46" y="85"/>
                    <a:pt x="46" y="85"/>
                    <a:pt x="46" y="85"/>
                  </a:cubicBezTo>
                  <a:cubicBezTo>
                    <a:pt x="46" y="85"/>
                    <a:pt x="46" y="85"/>
                    <a:pt x="46" y="85"/>
                  </a:cubicBezTo>
                  <a:cubicBezTo>
                    <a:pt x="45" y="85"/>
                    <a:pt x="45" y="85"/>
                    <a:pt x="45" y="85"/>
                  </a:cubicBezTo>
                  <a:cubicBezTo>
                    <a:pt x="45" y="85"/>
                    <a:pt x="45" y="85"/>
                    <a:pt x="45" y="85"/>
                  </a:cubicBezTo>
                  <a:cubicBezTo>
                    <a:pt x="45" y="85"/>
                    <a:pt x="45" y="84"/>
                    <a:pt x="44" y="84"/>
                  </a:cubicBezTo>
                  <a:cubicBezTo>
                    <a:pt x="44" y="83"/>
                    <a:pt x="44" y="83"/>
                    <a:pt x="44" y="82"/>
                  </a:cubicBezTo>
                  <a:cubicBezTo>
                    <a:pt x="44" y="82"/>
                    <a:pt x="44" y="82"/>
                    <a:pt x="44" y="82"/>
                  </a:cubicBezTo>
                  <a:cubicBezTo>
                    <a:pt x="43" y="81"/>
                    <a:pt x="43" y="81"/>
                    <a:pt x="43" y="81"/>
                  </a:cubicBezTo>
                  <a:cubicBezTo>
                    <a:pt x="43" y="81"/>
                    <a:pt x="43" y="81"/>
                    <a:pt x="43" y="81"/>
                  </a:cubicBezTo>
                  <a:cubicBezTo>
                    <a:pt x="42" y="80"/>
                    <a:pt x="42" y="80"/>
                    <a:pt x="42" y="80"/>
                  </a:cubicBezTo>
                  <a:cubicBezTo>
                    <a:pt x="42" y="79"/>
                    <a:pt x="43" y="79"/>
                    <a:pt x="42" y="78"/>
                  </a:cubicBezTo>
                  <a:cubicBezTo>
                    <a:pt x="41" y="78"/>
                    <a:pt x="41" y="78"/>
                    <a:pt x="41" y="78"/>
                  </a:cubicBezTo>
                  <a:cubicBezTo>
                    <a:pt x="41" y="77"/>
                    <a:pt x="39" y="76"/>
                    <a:pt x="39" y="75"/>
                  </a:cubicBezTo>
                  <a:cubicBezTo>
                    <a:pt x="39" y="75"/>
                    <a:pt x="39" y="75"/>
                    <a:pt x="39" y="75"/>
                  </a:cubicBezTo>
                  <a:cubicBezTo>
                    <a:pt x="38" y="74"/>
                    <a:pt x="36" y="71"/>
                    <a:pt x="36" y="70"/>
                  </a:cubicBezTo>
                  <a:cubicBezTo>
                    <a:pt x="37" y="70"/>
                    <a:pt x="37" y="69"/>
                    <a:pt x="37" y="69"/>
                  </a:cubicBezTo>
                  <a:cubicBezTo>
                    <a:pt x="36" y="69"/>
                    <a:pt x="37" y="68"/>
                    <a:pt x="36" y="69"/>
                  </a:cubicBezTo>
                  <a:cubicBezTo>
                    <a:pt x="36" y="69"/>
                    <a:pt x="36" y="69"/>
                    <a:pt x="36" y="70"/>
                  </a:cubicBezTo>
                  <a:cubicBezTo>
                    <a:pt x="35" y="69"/>
                    <a:pt x="35" y="67"/>
                    <a:pt x="35" y="67"/>
                  </a:cubicBezTo>
                  <a:cubicBezTo>
                    <a:pt x="35" y="67"/>
                    <a:pt x="35" y="67"/>
                    <a:pt x="35" y="67"/>
                  </a:cubicBezTo>
                  <a:cubicBezTo>
                    <a:pt x="35" y="67"/>
                    <a:pt x="35" y="66"/>
                    <a:pt x="34" y="66"/>
                  </a:cubicBezTo>
                  <a:cubicBezTo>
                    <a:pt x="34" y="66"/>
                    <a:pt x="34" y="66"/>
                    <a:pt x="34" y="66"/>
                  </a:cubicBezTo>
                  <a:cubicBezTo>
                    <a:pt x="34" y="66"/>
                    <a:pt x="34" y="66"/>
                    <a:pt x="34" y="66"/>
                  </a:cubicBezTo>
                  <a:cubicBezTo>
                    <a:pt x="34" y="65"/>
                    <a:pt x="32" y="66"/>
                    <a:pt x="32" y="65"/>
                  </a:cubicBezTo>
                  <a:cubicBezTo>
                    <a:pt x="34" y="65"/>
                    <a:pt x="34" y="65"/>
                    <a:pt x="34" y="65"/>
                  </a:cubicBezTo>
                  <a:cubicBezTo>
                    <a:pt x="32" y="64"/>
                    <a:pt x="31" y="64"/>
                    <a:pt x="31" y="62"/>
                  </a:cubicBezTo>
                  <a:cubicBezTo>
                    <a:pt x="31" y="61"/>
                    <a:pt x="31" y="61"/>
                    <a:pt x="31" y="61"/>
                  </a:cubicBezTo>
                  <a:cubicBezTo>
                    <a:pt x="30" y="61"/>
                    <a:pt x="30" y="61"/>
                    <a:pt x="30" y="61"/>
                  </a:cubicBezTo>
                  <a:cubicBezTo>
                    <a:pt x="30" y="60"/>
                    <a:pt x="30" y="60"/>
                    <a:pt x="30" y="60"/>
                  </a:cubicBezTo>
                  <a:cubicBezTo>
                    <a:pt x="28" y="59"/>
                    <a:pt x="27" y="56"/>
                    <a:pt x="26" y="53"/>
                  </a:cubicBezTo>
                  <a:cubicBezTo>
                    <a:pt x="26" y="53"/>
                    <a:pt x="26" y="53"/>
                    <a:pt x="26" y="53"/>
                  </a:cubicBezTo>
                  <a:cubicBezTo>
                    <a:pt x="26" y="53"/>
                    <a:pt x="26" y="53"/>
                    <a:pt x="26" y="53"/>
                  </a:cubicBezTo>
                  <a:cubicBezTo>
                    <a:pt x="26" y="53"/>
                    <a:pt x="26" y="52"/>
                    <a:pt x="27" y="53"/>
                  </a:cubicBezTo>
                  <a:cubicBezTo>
                    <a:pt x="27" y="52"/>
                    <a:pt x="26" y="52"/>
                    <a:pt x="25" y="51"/>
                  </a:cubicBezTo>
                  <a:cubicBezTo>
                    <a:pt x="25" y="52"/>
                    <a:pt x="26" y="52"/>
                    <a:pt x="25" y="52"/>
                  </a:cubicBezTo>
                  <a:cubicBezTo>
                    <a:pt x="25" y="52"/>
                    <a:pt x="25" y="51"/>
                    <a:pt x="23" y="51"/>
                  </a:cubicBezTo>
                  <a:cubicBezTo>
                    <a:pt x="23" y="50"/>
                    <a:pt x="25" y="50"/>
                    <a:pt x="25" y="50"/>
                  </a:cubicBezTo>
                  <a:cubicBezTo>
                    <a:pt x="23" y="50"/>
                    <a:pt x="23" y="50"/>
                    <a:pt x="23" y="50"/>
                  </a:cubicBezTo>
                  <a:cubicBezTo>
                    <a:pt x="25" y="49"/>
                    <a:pt x="27" y="51"/>
                    <a:pt x="27" y="49"/>
                  </a:cubicBezTo>
                  <a:cubicBezTo>
                    <a:pt x="27" y="49"/>
                    <a:pt x="27" y="49"/>
                    <a:pt x="27" y="49"/>
                  </a:cubicBezTo>
                  <a:cubicBezTo>
                    <a:pt x="27" y="48"/>
                    <a:pt x="28" y="50"/>
                    <a:pt x="28" y="49"/>
                  </a:cubicBezTo>
                  <a:cubicBezTo>
                    <a:pt x="27" y="48"/>
                    <a:pt x="26" y="48"/>
                    <a:pt x="26" y="49"/>
                  </a:cubicBezTo>
                  <a:cubicBezTo>
                    <a:pt x="25" y="48"/>
                    <a:pt x="23" y="49"/>
                    <a:pt x="23" y="48"/>
                  </a:cubicBezTo>
                  <a:cubicBezTo>
                    <a:pt x="23" y="48"/>
                    <a:pt x="23" y="49"/>
                    <a:pt x="25" y="49"/>
                  </a:cubicBezTo>
                  <a:cubicBezTo>
                    <a:pt x="25" y="48"/>
                    <a:pt x="23" y="48"/>
                    <a:pt x="23" y="47"/>
                  </a:cubicBezTo>
                  <a:cubicBezTo>
                    <a:pt x="23" y="48"/>
                    <a:pt x="22" y="48"/>
                    <a:pt x="22" y="47"/>
                  </a:cubicBezTo>
                  <a:cubicBezTo>
                    <a:pt x="22" y="47"/>
                    <a:pt x="22" y="47"/>
                    <a:pt x="22" y="47"/>
                  </a:cubicBezTo>
                  <a:cubicBezTo>
                    <a:pt x="22" y="47"/>
                    <a:pt x="22" y="47"/>
                    <a:pt x="22" y="47"/>
                  </a:cubicBezTo>
                  <a:cubicBezTo>
                    <a:pt x="21" y="47"/>
                    <a:pt x="22" y="47"/>
                    <a:pt x="21" y="47"/>
                  </a:cubicBezTo>
                  <a:cubicBezTo>
                    <a:pt x="21" y="45"/>
                    <a:pt x="22" y="47"/>
                    <a:pt x="22" y="45"/>
                  </a:cubicBezTo>
                  <a:cubicBezTo>
                    <a:pt x="22" y="45"/>
                    <a:pt x="21" y="44"/>
                    <a:pt x="20" y="45"/>
                  </a:cubicBezTo>
                  <a:cubicBezTo>
                    <a:pt x="21" y="44"/>
                    <a:pt x="21" y="44"/>
                    <a:pt x="21" y="44"/>
                  </a:cubicBezTo>
                  <a:cubicBezTo>
                    <a:pt x="21" y="44"/>
                    <a:pt x="20" y="44"/>
                    <a:pt x="21" y="43"/>
                  </a:cubicBezTo>
                  <a:cubicBezTo>
                    <a:pt x="20" y="43"/>
                    <a:pt x="20" y="43"/>
                    <a:pt x="20" y="43"/>
                  </a:cubicBezTo>
                  <a:cubicBezTo>
                    <a:pt x="20" y="43"/>
                    <a:pt x="20" y="43"/>
                    <a:pt x="20" y="42"/>
                  </a:cubicBezTo>
                  <a:cubicBezTo>
                    <a:pt x="19" y="41"/>
                    <a:pt x="19" y="41"/>
                    <a:pt x="19" y="41"/>
                  </a:cubicBezTo>
                  <a:cubicBezTo>
                    <a:pt x="19" y="41"/>
                    <a:pt x="19" y="40"/>
                    <a:pt x="18" y="40"/>
                  </a:cubicBezTo>
                  <a:cubicBezTo>
                    <a:pt x="18" y="41"/>
                    <a:pt x="19" y="41"/>
                    <a:pt x="19" y="42"/>
                  </a:cubicBezTo>
                  <a:cubicBezTo>
                    <a:pt x="19" y="41"/>
                    <a:pt x="18" y="41"/>
                    <a:pt x="18" y="40"/>
                  </a:cubicBezTo>
                  <a:cubicBezTo>
                    <a:pt x="18" y="40"/>
                    <a:pt x="18" y="40"/>
                    <a:pt x="18" y="40"/>
                  </a:cubicBezTo>
                  <a:cubicBezTo>
                    <a:pt x="17" y="40"/>
                    <a:pt x="17" y="40"/>
                    <a:pt x="17" y="40"/>
                  </a:cubicBezTo>
                  <a:cubicBezTo>
                    <a:pt x="17" y="40"/>
                    <a:pt x="17" y="40"/>
                    <a:pt x="17" y="40"/>
                  </a:cubicBezTo>
                  <a:cubicBezTo>
                    <a:pt x="17" y="40"/>
                    <a:pt x="17" y="40"/>
                    <a:pt x="17" y="40"/>
                  </a:cubicBezTo>
                  <a:cubicBezTo>
                    <a:pt x="16" y="40"/>
                    <a:pt x="18" y="40"/>
                    <a:pt x="17" y="39"/>
                  </a:cubicBezTo>
                  <a:cubicBezTo>
                    <a:pt x="18" y="39"/>
                    <a:pt x="18" y="39"/>
                    <a:pt x="18" y="39"/>
                  </a:cubicBezTo>
                  <a:cubicBezTo>
                    <a:pt x="18" y="39"/>
                    <a:pt x="18" y="39"/>
                    <a:pt x="17" y="38"/>
                  </a:cubicBezTo>
                  <a:cubicBezTo>
                    <a:pt x="17" y="38"/>
                    <a:pt x="16" y="38"/>
                    <a:pt x="16" y="39"/>
                  </a:cubicBezTo>
                  <a:cubicBezTo>
                    <a:pt x="15" y="38"/>
                    <a:pt x="16" y="38"/>
                    <a:pt x="15" y="38"/>
                  </a:cubicBezTo>
                  <a:cubicBezTo>
                    <a:pt x="16" y="38"/>
                    <a:pt x="16" y="38"/>
                    <a:pt x="16" y="38"/>
                  </a:cubicBezTo>
                  <a:cubicBezTo>
                    <a:pt x="17" y="38"/>
                    <a:pt x="17" y="36"/>
                    <a:pt x="16" y="36"/>
                  </a:cubicBezTo>
                  <a:cubicBezTo>
                    <a:pt x="16" y="35"/>
                    <a:pt x="15" y="35"/>
                    <a:pt x="15" y="36"/>
                  </a:cubicBezTo>
                  <a:cubicBezTo>
                    <a:pt x="15" y="35"/>
                    <a:pt x="15" y="35"/>
                    <a:pt x="15" y="35"/>
                  </a:cubicBezTo>
                  <a:cubicBezTo>
                    <a:pt x="15" y="34"/>
                    <a:pt x="15" y="35"/>
                    <a:pt x="14" y="35"/>
                  </a:cubicBezTo>
                  <a:cubicBezTo>
                    <a:pt x="15" y="34"/>
                    <a:pt x="15" y="33"/>
                    <a:pt x="15" y="33"/>
                  </a:cubicBezTo>
                  <a:cubicBezTo>
                    <a:pt x="16" y="33"/>
                    <a:pt x="16" y="33"/>
                    <a:pt x="16" y="33"/>
                  </a:cubicBezTo>
                  <a:cubicBezTo>
                    <a:pt x="16" y="33"/>
                    <a:pt x="16" y="33"/>
                    <a:pt x="16" y="33"/>
                  </a:cubicBezTo>
                  <a:cubicBezTo>
                    <a:pt x="16" y="33"/>
                    <a:pt x="16" y="33"/>
                    <a:pt x="17" y="33"/>
                  </a:cubicBezTo>
                  <a:cubicBezTo>
                    <a:pt x="16" y="32"/>
                    <a:pt x="16" y="32"/>
                    <a:pt x="16" y="32"/>
                  </a:cubicBezTo>
                  <a:cubicBezTo>
                    <a:pt x="15" y="33"/>
                    <a:pt x="14" y="32"/>
                    <a:pt x="13" y="33"/>
                  </a:cubicBezTo>
                  <a:cubicBezTo>
                    <a:pt x="12" y="32"/>
                    <a:pt x="15" y="31"/>
                    <a:pt x="13" y="30"/>
                  </a:cubicBezTo>
                  <a:cubicBezTo>
                    <a:pt x="13" y="31"/>
                    <a:pt x="12" y="30"/>
                    <a:pt x="12" y="31"/>
                  </a:cubicBezTo>
                  <a:cubicBezTo>
                    <a:pt x="12" y="30"/>
                    <a:pt x="11" y="31"/>
                    <a:pt x="11" y="30"/>
                  </a:cubicBezTo>
                  <a:cubicBezTo>
                    <a:pt x="12" y="30"/>
                    <a:pt x="12" y="29"/>
                    <a:pt x="13" y="29"/>
                  </a:cubicBezTo>
                  <a:cubicBezTo>
                    <a:pt x="12" y="29"/>
                    <a:pt x="13" y="30"/>
                    <a:pt x="13" y="30"/>
                  </a:cubicBezTo>
                  <a:cubicBezTo>
                    <a:pt x="13" y="30"/>
                    <a:pt x="14" y="30"/>
                    <a:pt x="13" y="29"/>
                  </a:cubicBezTo>
                  <a:cubicBezTo>
                    <a:pt x="13" y="27"/>
                    <a:pt x="13" y="27"/>
                    <a:pt x="12" y="27"/>
                  </a:cubicBezTo>
                  <a:cubicBezTo>
                    <a:pt x="12" y="29"/>
                    <a:pt x="13" y="29"/>
                    <a:pt x="12" y="29"/>
                  </a:cubicBezTo>
                  <a:cubicBezTo>
                    <a:pt x="11" y="27"/>
                    <a:pt x="12" y="26"/>
                    <a:pt x="11" y="27"/>
                  </a:cubicBezTo>
                  <a:cubicBezTo>
                    <a:pt x="11" y="27"/>
                    <a:pt x="11" y="29"/>
                    <a:pt x="10" y="29"/>
                  </a:cubicBezTo>
                  <a:cubicBezTo>
                    <a:pt x="10" y="27"/>
                    <a:pt x="10" y="27"/>
                    <a:pt x="10" y="27"/>
                  </a:cubicBezTo>
                  <a:cubicBezTo>
                    <a:pt x="10" y="27"/>
                    <a:pt x="10" y="27"/>
                    <a:pt x="10" y="27"/>
                  </a:cubicBezTo>
                  <a:cubicBezTo>
                    <a:pt x="10" y="26"/>
                    <a:pt x="9" y="27"/>
                    <a:pt x="9" y="26"/>
                  </a:cubicBezTo>
                  <a:cubicBezTo>
                    <a:pt x="9" y="26"/>
                    <a:pt x="9" y="26"/>
                    <a:pt x="9" y="26"/>
                  </a:cubicBezTo>
                  <a:cubicBezTo>
                    <a:pt x="10" y="26"/>
                    <a:pt x="10" y="27"/>
                    <a:pt x="11" y="26"/>
                  </a:cubicBezTo>
                  <a:cubicBezTo>
                    <a:pt x="10" y="26"/>
                    <a:pt x="10" y="26"/>
                    <a:pt x="10" y="26"/>
                  </a:cubicBezTo>
                  <a:cubicBezTo>
                    <a:pt x="10" y="26"/>
                    <a:pt x="10" y="26"/>
                    <a:pt x="10" y="26"/>
                  </a:cubicBezTo>
                  <a:cubicBezTo>
                    <a:pt x="10" y="26"/>
                    <a:pt x="11" y="25"/>
                    <a:pt x="10" y="24"/>
                  </a:cubicBezTo>
                  <a:cubicBezTo>
                    <a:pt x="9" y="24"/>
                    <a:pt x="9" y="24"/>
                    <a:pt x="9" y="25"/>
                  </a:cubicBezTo>
                  <a:cubicBezTo>
                    <a:pt x="8" y="24"/>
                    <a:pt x="8" y="23"/>
                    <a:pt x="8" y="23"/>
                  </a:cubicBezTo>
                  <a:cubicBezTo>
                    <a:pt x="8" y="23"/>
                    <a:pt x="8" y="22"/>
                    <a:pt x="8" y="22"/>
                  </a:cubicBezTo>
                  <a:cubicBezTo>
                    <a:pt x="9" y="24"/>
                    <a:pt x="9" y="24"/>
                    <a:pt x="9" y="24"/>
                  </a:cubicBezTo>
                  <a:cubicBezTo>
                    <a:pt x="10" y="23"/>
                    <a:pt x="10" y="25"/>
                    <a:pt x="11" y="25"/>
                  </a:cubicBezTo>
                  <a:cubicBezTo>
                    <a:pt x="10" y="24"/>
                    <a:pt x="11" y="23"/>
                    <a:pt x="12" y="23"/>
                  </a:cubicBezTo>
                  <a:cubicBezTo>
                    <a:pt x="12" y="23"/>
                    <a:pt x="11" y="23"/>
                    <a:pt x="11" y="22"/>
                  </a:cubicBezTo>
                  <a:cubicBezTo>
                    <a:pt x="10" y="23"/>
                    <a:pt x="11" y="23"/>
                    <a:pt x="10" y="23"/>
                  </a:cubicBezTo>
                  <a:cubicBezTo>
                    <a:pt x="10" y="22"/>
                    <a:pt x="9" y="21"/>
                    <a:pt x="8" y="21"/>
                  </a:cubicBezTo>
                  <a:cubicBezTo>
                    <a:pt x="9" y="21"/>
                    <a:pt x="9" y="21"/>
                    <a:pt x="9" y="21"/>
                  </a:cubicBezTo>
                  <a:cubicBezTo>
                    <a:pt x="8" y="20"/>
                    <a:pt x="8" y="19"/>
                    <a:pt x="8" y="17"/>
                  </a:cubicBezTo>
                  <a:cubicBezTo>
                    <a:pt x="8" y="19"/>
                    <a:pt x="7" y="16"/>
                    <a:pt x="7" y="17"/>
                  </a:cubicBezTo>
                  <a:cubicBezTo>
                    <a:pt x="7" y="18"/>
                    <a:pt x="7" y="19"/>
                    <a:pt x="6" y="19"/>
                  </a:cubicBezTo>
                  <a:cubicBezTo>
                    <a:pt x="6" y="18"/>
                    <a:pt x="6" y="18"/>
                    <a:pt x="6" y="18"/>
                  </a:cubicBezTo>
                  <a:cubicBezTo>
                    <a:pt x="6" y="18"/>
                    <a:pt x="7" y="17"/>
                    <a:pt x="6" y="17"/>
                  </a:cubicBezTo>
                  <a:cubicBezTo>
                    <a:pt x="7" y="18"/>
                    <a:pt x="7" y="17"/>
                    <a:pt x="8" y="16"/>
                  </a:cubicBezTo>
                  <a:cubicBezTo>
                    <a:pt x="7" y="16"/>
                    <a:pt x="8" y="16"/>
                    <a:pt x="8" y="15"/>
                  </a:cubicBezTo>
                  <a:cubicBezTo>
                    <a:pt x="7" y="15"/>
                    <a:pt x="6" y="14"/>
                    <a:pt x="4" y="13"/>
                  </a:cubicBezTo>
                  <a:cubicBezTo>
                    <a:pt x="4" y="12"/>
                    <a:pt x="3" y="12"/>
                    <a:pt x="2" y="10"/>
                  </a:cubicBezTo>
                  <a:cubicBezTo>
                    <a:pt x="2" y="9"/>
                    <a:pt x="3" y="9"/>
                    <a:pt x="3" y="8"/>
                  </a:cubicBezTo>
                  <a:cubicBezTo>
                    <a:pt x="3" y="8"/>
                    <a:pt x="3" y="9"/>
                    <a:pt x="2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2" y="8"/>
                    <a:pt x="2" y="6"/>
                    <a:pt x="2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2" y="6"/>
                    <a:pt x="2" y="5"/>
                    <a:pt x="2" y="6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1" y="5"/>
                    <a:pt x="1" y="4"/>
                    <a:pt x="0" y="3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3"/>
                    <a:pt x="1" y="1"/>
                    <a:pt x="1" y="1"/>
                  </a:cubicBezTo>
                  <a:cubicBezTo>
                    <a:pt x="0" y="3"/>
                    <a:pt x="1" y="4"/>
                    <a:pt x="2" y="4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2" y="4"/>
                    <a:pt x="3" y="4"/>
                    <a:pt x="3" y="5"/>
                  </a:cubicBezTo>
                  <a:cubicBezTo>
                    <a:pt x="3" y="5"/>
                    <a:pt x="4" y="6"/>
                    <a:pt x="6" y="7"/>
                  </a:cubicBezTo>
                  <a:cubicBezTo>
                    <a:pt x="4" y="7"/>
                    <a:pt x="3" y="6"/>
                    <a:pt x="3" y="6"/>
                  </a:cubicBezTo>
                  <a:cubicBezTo>
                    <a:pt x="3" y="7"/>
                    <a:pt x="3" y="7"/>
                    <a:pt x="3" y="7"/>
                  </a:cubicBezTo>
                  <a:cubicBezTo>
                    <a:pt x="4" y="7"/>
                    <a:pt x="6" y="7"/>
                    <a:pt x="6" y="8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6" y="9"/>
                    <a:pt x="7" y="8"/>
                    <a:pt x="7" y="9"/>
                  </a:cubicBezTo>
                  <a:cubicBezTo>
                    <a:pt x="8" y="12"/>
                    <a:pt x="8" y="12"/>
                    <a:pt x="9" y="13"/>
                  </a:cubicBezTo>
                  <a:cubicBezTo>
                    <a:pt x="8" y="14"/>
                    <a:pt x="8" y="14"/>
                    <a:pt x="8" y="14"/>
                  </a:cubicBezTo>
                  <a:cubicBezTo>
                    <a:pt x="9" y="14"/>
                    <a:pt x="10" y="16"/>
                    <a:pt x="11" y="16"/>
                  </a:cubicBezTo>
                  <a:cubicBezTo>
                    <a:pt x="11" y="18"/>
                    <a:pt x="13" y="19"/>
                    <a:pt x="12" y="20"/>
                  </a:cubicBezTo>
                  <a:cubicBezTo>
                    <a:pt x="14" y="22"/>
                    <a:pt x="16" y="24"/>
                    <a:pt x="17" y="26"/>
                  </a:cubicBezTo>
                  <a:cubicBezTo>
                    <a:pt x="16" y="26"/>
                    <a:pt x="16" y="26"/>
                    <a:pt x="16" y="26"/>
                  </a:cubicBezTo>
                  <a:cubicBezTo>
                    <a:pt x="17" y="26"/>
                    <a:pt x="16" y="27"/>
                    <a:pt x="16" y="27"/>
                  </a:cubicBezTo>
                  <a:cubicBezTo>
                    <a:pt x="17" y="26"/>
                    <a:pt x="17" y="27"/>
                    <a:pt x="18" y="27"/>
                  </a:cubicBezTo>
                  <a:cubicBezTo>
                    <a:pt x="18" y="30"/>
                    <a:pt x="20" y="31"/>
                    <a:pt x="21" y="32"/>
                  </a:cubicBezTo>
                  <a:cubicBezTo>
                    <a:pt x="20" y="32"/>
                    <a:pt x="20" y="32"/>
                    <a:pt x="20" y="32"/>
                  </a:cubicBezTo>
                  <a:cubicBezTo>
                    <a:pt x="22" y="33"/>
                    <a:pt x="22" y="33"/>
                    <a:pt x="22" y="35"/>
                  </a:cubicBezTo>
                  <a:cubicBezTo>
                    <a:pt x="22" y="35"/>
                    <a:pt x="22" y="35"/>
                    <a:pt x="22" y="36"/>
                  </a:cubicBezTo>
                  <a:cubicBezTo>
                    <a:pt x="22" y="36"/>
                    <a:pt x="22" y="36"/>
                    <a:pt x="23" y="38"/>
                  </a:cubicBezTo>
                  <a:cubicBezTo>
                    <a:pt x="25" y="39"/>
                    <a:pt x="25" y="40"/>
                    <a:pt x="26" y="40"/>
                  </a:cubicBezTo>
                  <a:cubicBezTo>
                    <a:pt x="28" y="43"/>
                    <a:pt x="28" y="47"/>
                    <a:pt x="31" y="48"/>
                  </a:cubicBezTo>
                  <a:cubicBezTo>
                    <a:pt x="30" y="49"/>
                    <a:pt x="30" y="49"/>
                    <a:pt x="30" y="49"/>
                  </a:cubicBezTo>
                  <a:cubicBezTo>
                    <a:pt x="34" y="51"/>
                    <a:pt x="35" y="55"/>
                    <a:pt x="36" y="57"/>
                  </a:cubicBezTo>
                  <a:cubicBezTo>
                    <a:pt x="35" y="58"/>
                    <a:pt x="35" y="58"/>
                    <a:pt x="35" y="58"/>
                  </a:cubicBezTo>
                  <a:cubicBezTo>
                    <a:pt x="35" y="58"/>
                    <a:pt x="36" y="59"/>
                    <a:pt x="37" y="59"/>
                  </a:cubicBezTo>
                  <a:cubicBezTo>
                    <a:pt x="37" y="60"/>
                    <a:pt x="38" y="60"/>
                    <a:pt x="38" y="60"/>
                  </a:cubicBezTo>
                  <a:cubicBezTo>
                    <a:pt x="38" y="61"/>
                    <a:pt x="39" y="61"/>
                    <a:pt x="39" y="61"/>
                  </a:cubicBezTo>
                  <a:cubicBezTo>
                    <a:pt x="40" y="64"/>
                    <a:pt x="40" y="65"/>
                    <a:pt x="41" y="66"/>
                  </a:cubicBezTo>
                  <a:cubicBezTo>
                    <a:pt x="41" y="66"/>
                    <a:pt x="41" y="66"/>
                    <a:pt x="41" y="66"/>
                  </a:cubicBezTo>
                  <a:cubicBezTo>
                    <a:pt x="40" y="66"/>
                    <a:pt x="40" y="66"/>
                    <a:pt x="40" y="66"/>
                  </a:cubicBezTo>
                  <a:cubicBezTo>
                    <a:pt x="41" y="67"/>
                    <a:pt x="41" y="67"/>
                    <a:pt x="42" y="67"/>
                  </a:cubicBezTo>
                  <a:cubicBezTo>
                    <a:pt x="42" y="68"/>
                    <a:pt x="45" y="70"/>
                    <a:pt x="45" y="73"/>
                  </a:cubicBezTo>
                  <a:cubicBezTo>
                    <a:pt x="45" y="71"/>
                    <a:pt x="45" y="73"/>
                    <a:pt x="46" y="73"/>
                  </a:cubicBezTo>
                  <a:cubicBezTo>
                    <a:pt x="46" y="74"/>
                    <a:pt x="47" y="75"/>
                    <a:pt x="48" y="76"/>
                  </a:cubicBezTo>
                  <a:cubicBezTo>
                    <a:pt x="47" y="76"/>
                    <a:pt x="47" y="76"/>
                    <a:pt x="47" y="76"/>
                  </a:cubicBezTo>
                  <a:cubicBezTo>
                    <a:pt x="48" y="77"/>
                    <a:pt x="48" y="76"/>
                    <a:pt x="48" y="76"/>
                  </a:cubicBezTo>
                  <a:cubicBezTo>
                    <a:pt x="49" y="78"/>
                    <a:pt x="49" y="81"/>
                    <a:pt x="51" y="83"/>
                  </a:cubicBezTo>
                  <a:cubicBezTo>
                    <a:pt x="54" y="87"/>
                    <a:pt x="55" y="91"/>
                    <a:pt x="57" y="94"/>
                  </a:cubicBezTo>
                  <a:cubicBezTo>
                    <a:pt x="57" y="94"/>
                    <a:pt x="57" y="94"/>
                    <a:pt x="57" y="94"/>
                  </a:cubicBezTo>
                  <a:cubicBezTo>
                    <a:pt x="58" y="94"/>
                    <a:pt x="58" y="96"/>
                    <a:pt x="59" y="96"/>
                  </a:cubicBezTo>
                  <a:cubicBezTo>
                    <a:pt x="59" y="97"/>
                    <a:pt x="60" y="99"/>
                    <a:pt x="59" y="99"/>
                  </a:cubicBezTo>
                  <a:cubicBezTo>
                    <a:pt x="60" y="99"/>
                    <a:pt x="60" y="101"/>
                    <a:pt x="62" y="101"/>
                  </a:cubicBezTo>
                  <a:cubicBezTo>
                    <a:pt x="62" y="101"/>
                    <a:pt x="62" y="101"/>
                    <a:pt x="62" y="101"/>
                  </a:cubicBezTo>
                  <a:cubicBezTo>
                    <a:pt x="62" y="103"/>
                    <a:pt x="63" y="104"/>
                    <a:pt x="64" y="105"/>
                  </a:cubicBezTo>
                  <a:cubicBezTo>
                    <a:pt x="63" y="105"/>
                    <a:pt x="63" y="105"/>
                    <a:pt x="63" y="105"/>
                  </a:cubicBezTo>
                  <a:cubicBezTo>
                    <a:pt x="63" y="106"/>
                    <a:pt x="65" y="106"/>
                    <a:pt x="64" y="108"/>
                  </a:cubicBezTo>
                  <a:cubicBezTo>
                    <a:pt x="64" y="108"/>
                    <a:pt x="64" y="108"/>
                    <a:pt x="64" y="106"/>
                  </a:cubicBezTo>
                  <a:cubicBezTo>
                    <a:pt x="66" y="110"/>
                    <a:pt x="68" y="113"/>
                    <a:pt x="69" y="115"/>
                  </a:cubicBezTo>
                  <a:cubicBezTo>
                    <a:pt x="70" y="119"/>
                    <a:pt x="68" y="117"/>
                    <a:pt x="70" y="118"/>
                  </a:cubicBezTo>
                  <a:cubicBezTo>
                    <a:pt x="69" y="119"/>
                    <a:pt x="70" y="118"/>
                    <a:pt x="70" y="118"/>
                  </a:cubicBezTo>
                  <a:cubicBezTo>
                    <a:pt x="72" y="119"/>
                    <a:pt x="69" y="120"/>
                    <a:pt x="70" y="120"/>
                  </a:cubicBezTo>
                  <a:cubicBezTo>
                    <a:pt x="72" y="120"/>
                    <a:pt x="72" y="121"/>
                    <a:pt x="72" y="120"/>
                  </a:cubicBezTo>
                  <a:cubicBezTo>
                    <a:pt x="72" y="122"/>
                    <a:pt x="72" y="122"/>
                    <a:pt x="73" y="122"/>
                  </a:cubicBezTo>
                  <a:cubicBezTo>
                    <a:pt x="73" y="123"/>
                    <a:pt x="73" y="123"/>
                    <a:pt x="73" y="123"/>
                  </a:cubicBezTo>
                  <a:cubicBezTo>
                    <a:pt x="75" y="123"/>
                    <a:pt x="75" y="126"/>
                    <a:pt x="76" y="127"/>
                  </a:cubicBezTo>
                  <a:cubicBezTo>
                    <a:pt x="81" y="133"/>
                    <a:pt x="85" y="139"/>
                    <a:pt x="88" y="146"/>
                  </a:cubicBezTo>
                  <a:cubicBezTo>
                    <a:pt x="93" y="154"/>
                    <a:pt x="96" y="159"/>
                    <a:pt x="101" y="167"/>
                  </a:cubicBezTo>
                  <a:cubicBezTo>
                    <a:pt x="101" y="170"/>
                    <a:pt x="101" y="170"/>
                    <a:pt x="102" y="171"/>
                  </a:cubicBezTo>
                  <a:cubicBezTo>
                    <a:pt x="102" y="171"/>
                    <a:pt x="102" y="170"/>
                    <a:pt x="102" y="171"/>
                  </a:cubicBezTo>
                  <a:cubicBezTo>
                    <a:pt x="102" y="170"/>
                    <a:pt x="102" y="172"/>
                    <a:pt x="102" y="172"/>
                  </a:cubicBezTo>
                  <a:cubicBezTo>
                    <a:pt x="104" y="174"/>
                    <a:pt x="105" y="176"/>
                    <a:pt x="107" y="179"/>
                  </a:cubicBezTo>
                  <a:cubicBezTo>
                    <a:pt x="107" y="179"/>
                    <a:pt x="106" y="179"/>
                    <a:pt x="106" y="180"/>
                  </a:cubicBezTo>
                  <a:cubicBezTo>
                    <a:pt x="107" y="180"/>
                    <a:pt x="107" y="180"/>
                    <a:pt x="107" y="180"/>
                  </a:cubicBezTo>
                  <a:cubicBezTo>
                    <a:pt x="107" y="180"/>
                    <a:pt x="107" y="180"/>
                    <a:pt x="107" y="180"/>
                  </a:cubicBezTo>
                  <a:cubicBezTo>
                    <a:pt x="107" y="180"/>
                    <a:pt x="108" y="181"/>
                    <a:pt x="108" y="180"/>
                  </a:cubicBezTo>
                  <a:cubicBezTo>
                    <a:pt x="112" y="187"/>
                    <a:pt x="115" y="193"/>
                    <a:pt x="119" y="200"/>
                  </a:cubicBezTo>
                  <a:cubicBezTo>
                    <a:pt x="119" y="201"/>
                    <a:pt x="121" y="203"/>
                    <a:pt x="122" y="205"/>
                  </a:cubicBezTo>
                  <a:cubicBezTo>
                    <a:pt x="123" y="211"/>
                    <a:pt x="125" y="216"/>
                    <a:pt x="129" y="219"/>
                  </a:cubicBezTo>
                  <a:cubicBezTo>
                    <a:pt x="129" y="219"/>
                    <a:pt x="128" y="220"/>
                    <a:pt x="125" y="218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200" name="Hình tự do 96"/>
            <p:cNvSpPr/>
            <p:nvPr/>
          </p:nvSpPr>
          <p:spPr bwMode="auto">
            <a:xfrm>
              <a:off x="3610" y="375"/>
              <a:ext cx="232" cy="444"/>
            </a:xfrm>
            <a:custGeom>
              <a:avLst/>
              <a:gdLst>
                <a:gd name="T0" fmla="*/ 61 w 98"/>
                <a:gd name="T1" fmla="*/ 4 h 188"/>
                <a:gd name="T2" fmla="*/ 14 w 98"/>
                <a:gd name="T3" fmla="*/ 188 h 188"/>
                <a:gd name="T4" fmla="*/ 79 w 98"/>
                <a:gd name="T5" fmla="*/ 116 h 188"/>
                <a:gd name="T6" fmla="*/ 61 w 98"/>
                <a:gd name="T7" fmla="*/ 4 h 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8" h="188">
                  <a:moveTo>
                    <a:pt x="61" y="4"/>
                  </a:moveTo>
                  <a:cubicBezTo>
                    <a:pt x="51" y="0"/>
                    <a:pt x="0" y="79"/>
                    <a:pt x="14" y="188"/>
                  </a:cubicBezTo>
                  <a:cubicBezTo>
                    <a:pt x="32" y="183"/>
                    <a:pt x="79" y="116"/>
                    <a:pt x="79" y="116"/>
                  </a:cubicBezTo>
                  <a:cubicBezTo>
                    <a:pt x="79" y="116"/>
                    <a:pt x="98" y="18"/>
                    <a:pt x="61" y="4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201" name="Hình tự do 97"/>
            <p:cNvSpPr/>
            <p:nvPr/>
          </p:nvSpPr>
          <p:spPr bwMode="auto">
            <a:xfrm>
              <a:off x="3712" y="387"/>
              <a:ext cx="118" cy="371"/>
            </a:xfrm>
            <a:custGeom>
              <a:avLst/>
              <a:gdLst>
                <a:gd name="T0" fmla="*/ 18 w 50"/>
                <a:gd name="T1" fmla="*/ 0 h 157"/>
                <a:gd name="T2" fmla="*/ 0 w 50"/>
                <a:gd name="T3" fmla="*/ 157 h 157"/>
                <a:gd name="T4" fmla="*/ 36 w 50"/>
                <a:gd name="T5" fmla="*/ 111 h 157"/>
                <a:gd name="T6" fmla="*/ 18 w 50"/>
                <a:gd name="T7" fmla="*/ 0 h 1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0" h="157">
                  <a:moveTo>
                    <a:pt x="18" y="0"/>
                  </a:moveTo>
                  <a:cubicBezTo>
                    <a:pt x="0" y="157"/>
                    <a:pt x="0" y="157"/>
                    <a:pt x="0" y="157"/>
                  </a:cubicBezTo>
                  <a:cubicBezTo>
                    <a:pt x="0" y="157"/>
                    <a:pt x="28" y="132"/>
                    <a:pt x="36" y="111"/>
                  </a:cubicBezTo>
                  <a:cubicBezTo>
                    <a:pt x="43" y="88"/>
                    <a:pt x="50" y="12"/>
                    <a:pt x="18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202" name="Hình tự do 98"/>
            <p:cNvSpPr/>
            <p:nvPr/>
          </p:nvSpPr>
          <p:spPr bwMode="auto">
            <a:xfrm>
              <a:off x="3627" y="1757"/>
              <a:ext cx="252" cy="498"/>
            </a:xfrm>
            <a:custGeom>
              <a:avLst/>
              <a:gdLst>
                <a:gd name="T0" fmla="*/ 67 w 107"/>
                <a:gd name="T1" fmla="*/ 4 h 211"/>
                <a:gd name="T2" fmla="*/ 16 w 107"/>
                <a:gd name="T3" fmla="*/ 211 h 211"/>
                <a:gd name="T4" fmla="*/ 87 w 107"/>
                <a:gd name="T5" fmla="*/ 130 h 211"/>
                <a:gd name="T6" fmla="*/ 67 w 107"/>
                <a:gd name="T7" fmla="*/ 4 h 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7" h="211">
                  <a:moveTo>
                    <a:pt x="67" y="4"/>
                  </a:moveTo>
                  <a:cubicBezTo>
                    <a:pt x="57" y="0"/>
                    <a:pt x="0" y="88"/>
                    <a:pt x="16" y="211"/>
                  </a:cubicBezTo>
                  <a:cubicBezTo>
                    <a:pt x="34" y="205"/>
                    <a:pt x="87" y="130"/>
                    <a:pt x="87" y="130"/>
                  </a:cubicBezTo>
                  <a:cubicBezTo>
                    <a:pt x="87" y="130"/>
                    <a:pt x="107" y="20"/>
                    <a:pt x="67" y="4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203" name="Hình tự do 99"/>
            <p:cNvSpPr/>
            <p:nvPr/>
          </p:nvSpPr>
          <p:spPr bwMode="auto">
            <a:xfrm>
              <a:off x="3740" y="1766"/>
              <a:ext cx="128" cy="416"/>
            </a:xfrm>
            <a:custGeom>
              <a:avLst/>
              <a:gdLst>
                <a:gd name="T0" fmla="*/ 19 w 54"/>
                <a:gd name="T1" fmla="*/ 0 h 176"/>
                <a:gd name="T2" fmla="*/ 0 w 54"/>
                <a:gd name="T3" fmla="*/ 176 h 176"/>
                <a:gd name="T4" fmla="*/ 38 w 54"/>
                <a:gd name="T5" fmla="*/ 125 h 176"/>
                <a:gd name="T6" fmla="*/ 19 w 54"/>
                <a:gd name="T7" fmla="*/ 0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4" h="176">
                  <a:moveTo>
                    <a:pt x="19" y="0"/>
                  </a:moveTo>
                  <a:cubicBezTo>
                    <a:pt x="0" y="176"/>
                    <a:pt x="0" y="176"/>
                    <a:pt x="0" y="176"/>
                  </a:cubicBezTo>
                  <a:cubicBezTo>
                    <a:pt x="0" y="176"/>
                    <a:pt x="30" y="149"/>
                    <a:pt x="38" y="125"/>
                  </a:cubicBezTo>
                  <a:cubicBezTo>
                    <a:pt x="46" y="100"/>
                    <a:pt x="54" y="13"/>
                    <a:pt x="19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204" name="Hình tự do 100"/>
            <p:cNvSpPr/>
            <p:nvPr/>
          </p:nvSpPr>
          <p:spPr bwMode="auto">
            <a:xfrm>
              <a:off x="3608" y="3016"/>
              <a:ext cx="255" cy="498"/>
            </a:xfrm>
            <a:custGeom>
              <a:avLst/>
              <a:gdLst>
                <a:gd name="T0" fmla="*/ 68 w 108"/>
                <a:gd name="T1" fmla="*/ 3 h 211"/>
                <a:gd name="T2" fmla="*/ 15 w 108"/>
                <a:gd name="T3" fmla="*/ 211 h 211"/>
                <a:gd name="T4" fmla="*/ 87 w 108"/>
                <a:gd name="T5" fmla="*/ 130 h 211"/>
                <a:gd name="T6" fmla="*/ 68 w 108"/>
                <a:gd name="T7" fmla="*/ 3 h 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" h="211">
                  <a:moveTo>
                    <a:pt x="68" y="3"/>
                  </a:moveTo>
                  <a:cubicBezTo>
                    <a:pt x="56" y="0"/>
                    <a:pt x="0" y="88"/>
                    <a:pt x="15" y="211"/>
                  </a:cubicBezTo>
                  <a:cubicBezTo>
                    <a:pt x="35" y="204"/>
                    <a:pt x="87" y="130"/>
                    <a:pt x="87" y="130"/>
                  </a:cubicBezTo>
                  <a:cubicBezTo>
                    <a:pt x="87" y="130"/>
                    <a:pt x="108" y="20"/>
                    <a:pt x="68" y="3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205" name="Hình tự do 101"/>
            <p:cNvSpPr/>
            <p:nvPr/>
          </p:nvSpPr>
          <p:spPr bwMode="auto">
            <a:xfrm>
              <a:off x="3721" y="3025"/>
              <a:ext cx="128" cy="416"/>
            </a:xfrm>
            <a:custGeom>
              <a:avLst/>
              <a:gdLst>
                <a:gd name="T0" fmla="*/ 20 w 54"/>
                <a:gd name="T1" fmla="*/ 0 h 176"/>
                <a:gd name="T2" fmla="*/ 0 w 54"/>
                <a:gd name="T3" fmla="*/ 176 h 176"/>
                <a:gd name="T4" fmla="*/ 39 w 54"/>
                <a:gd name="T5" fmla="*/ 126 h 176"/>
                <a:gd name="T6" fmla="*/ 20 w 54"/>
                <a:gd name="T7" fmla="*/ 0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4" h="176">
                  <a:moveTo>
                    <a:pt x="20" y="0"/>
                  </a:moveTo>
                  <a:cubicBezTo>
                    <a:pt x="0" y="176"/>
                    <a:pt x="0" y="176"/>
                    <a:pt x="0" y="176"/>
                  </a:cubicBezTo>
                  <a:cubicBezTo>
                    <a:pt x="0" y="176"/>
                    <a:pt x="30" y="149"/>
                    <a:pt x="39" y="126"/>
                  </a:cubicBezTo>
                  <a:cubicBezTo>
                    <a:pt x="47" y="101"/>
                    <a:pt x="54" y="14"/>
                    <a:pt x="20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206" name="Hình tự do 102"/>
            <p:cNvSpPr/>
            <p:nvPr/>
          </p:nvSpPr>
          <p:spPr bwMode="auto">
            <a:xfrm>
              <a:off x="3329" y="1528"/>
              <a:ext cx="255" cy="496"/>
            </a:xfrm>
            <a:custGeom>
              <a:avLst/>
              <a:gdLst>
                <a:gd name="T0" fmla="*/ 40 w 108"/>
                <a:gd name="T1" fmla="*/ 3 h 210"/>
                <a:gd name="T2" fmla="*/ 92 w 108"/>
                <a:gd name="T3" fmla="*/ 210 h 210"/>
                <a:gd name="T4" fmla="*/ 22 w 108"/>
                <a:gd name="T5" fmla="*/ 128 h 210"/>
                <a:gd name="T6" fmla="*/ 40 w 108"/>
                <a:gd name="T7" fmla="*/ 3 h 2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" h="210">
                  <a:moveTo>
                    <a:pt x="40" y="3"/>
                  </a:moveTo>
                  <a:cubicBezTo>
                    <a:pt x="51" y="0"/>
                    <a:pt x="108" y="88"/>
                    <a:pt x="92" y="210"/>
                  </a:cubicBezTo>
                  <a:cubicBezTo>
                    <a:pt x="73" y="204"/>
                    <a:pt x="22" y="128"/>
                    <a:pt x="22" y="128"/>
                  </a:cubicBezTo>
                  <a:cubicBezTo>
                    <a:pt x="22" y="128"/>
                    <a:pt x="0" y="20"/>
                    <a:pt x="40" y="3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207" name="Hình tự do 103"/>
            <p:cNvSpPr/>
            <p:nvPr/>
          </p:nvSpPr>
          <p:spPr bwMode="auto">
            <a:xfrm>
              <a:off x="3341" y="1537"/>
              <a:ext cx="127" cy="418"/>
            </a:xfrm>
            <a:custGeom>
              <a:avLst/>
              <a:gdLst>
                <a:gd name="T0" fmla="*/ 35 w 54"/>
                <a:gd name="T1" fmla="*/ 0 h 177"/>
                <a:gd name="T2" fmla="*/ 54 w 54"/>
                <a:gd name="T3" fmla="*/ 177 h 177"/>
                <a:gd name="T4" fmla="*/ 17 w 54"/>
                <a:gd name="T5" fmla="*/ 124 h 177"/>
                <a:gd name="T6" fmla="*/ 35 w 54"/>
                <a:gd name="T7" fmla="*/ 0 h 1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4" h="177">
                  <a:moveTo>
                    <a:pt x="35" y="0"/>
                  </a:moveTo>
                  <a:cubicBezTo>
                    <a:pt x="54" y="177"/>
                    <a:pt x="54" y="177"/>
                    <a:pt x="54" y="177"/>
                  </a:cubicBezTo>
                  <a:cubicBezTo>
                    <a:pt x="54" y="177"/>
                    <a:pt x="25" y="150"/>
                    <a:pt x="17" y="124"/>
                  </a:cubicBezTo>
                  <a:cubicBezTo>
                    <a:pt x="8" y="100"/>
                    <a:pt x="0" y="14"/>
                    <a:pt x="35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208" name="Hình tự do 104"/>
            <p:cNvSpPr/>
            <p:nvPr/>
          </p:nvSpPr>
          <p:spPr bwMode="auto">
            <a:xfrm>
              <a:off x="3261" y="2272"/>
              <a:ext cx="356" cy="560"/>
            </a:xfrm>
            <a:custGeom>
              <a:avLst/>
              <a:gdLst>
                <a:gd name="T0" fmla="*/ 143 w 151"/>
                <a:gd name="T1" fmla="*/ 237 h 237"/>
                <a:gd name="T2" fmla="*/ 10 w 151"/>
                <a:gd name="T3" fmla="*/ 0 h 237"/>
                <a:gd name="T4" fmla="*/ 143 w 151"/>
                <a:gd name="T5" fmla="*/ 237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1" h="237">
                  <a:moveTo>
                    <a:pt x="143" y="237"/>
                  </a:moveTo>
                  <a:cubicBezTo>
                    <a:pt x="143" y="237"/>
                    <a:pt x="0" y="158"/>
                    <a:pt x="10" y="0"/>
                  </a:cubicBezTo>
                  <a:cubicBezTo>
                    <a:pt x="151" y="69"/>
                    <a:pt x="143" y="237"/>
                    <a:pt x="143" y="237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209" name="Hình tự do 105"/>
            <p:cNvSpPr/>
            <p:nvPr/>
          </p:nvSpPr>
          <p:spPr bwMode="auto">
            <a:xfrm>
              <a:off x="3615" y="1863"/>
              <a:ext cx="357" cy="560"/>
            </a:xfrm>
            <a:custGeom>
              <a:avLst/>
              <a:gdLst>
                <a:gd name="T0" fmla="*/ 7 w 151"/>
                <a:gd name="T1" fmla="*/ 237 h 237"/>
                <a:gd name="T2" fmla="*/ 140 w 151"/>
                <a:gd name="T3" fmla="*/ 0 h 237"/>
                <a:gd name="T4" fmla="*/ 7 w 151"/>
                <a:gd name="T5" fmla="*/ 237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1" h="237">
                  <a:moveTo>
                    <a:pt x="7" y="237"/>
                  </a:moveTo>
                  <a:cubicBezTo>
                    <a:pt x="7" y="237"/>
                    <a:pt x="151" y="159"/>
                    <a:pt x="140" y="0"/>
                  </a:cubicBezTo>
                  <a:cubicBezTo>
                    <a:pt x="0" y="69"/>
                    <a:pt x="7" y="237"/>
                    <a:pt x="7" y="237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210" name="Hình tự do 106"/>
            <p:cNvSpPr/>
            <p:nvPr/>
          </p:nvSpPr>
          <p:spPr bwMode="auto">
            <a:xfrm>
              <a:off x="3587" y="2463"/>
              <a:ext cx="356" cy="562"/>
            </a:xfrm>
            <a:custGeom>
              <a:avLst/>
              <a:gdLst>
                <a:gd name="T0" fmla="*/ 8 w 151"/>
                <a:gd name="T1" fmla="*/ 238 h 238"/>
                <a:gd name="T2" fmla="*/ 140 w 151"/>
                <a:gd name="T3" fmla="*/ 0 h 238"/>
                <a:gd name="T4" fmla="*/ 8 w 151"/>
                <a:gd name="T5" fmla="*/ 238 h 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1" h="238">
                  <a:moveTo>
                    <a:pt x="8" y="238"/>
                  </a:moveTo>
                  <a:cubicBezTo>
                    <a:pt x="8" y="238"/>
                    <a:pt x="151" y="159"/>
                    <a:pt x="140" y="0"/>
                  </a:cubicBezTo>
                  <a:cubicBezTo>
                    <a:pt x="0" y="70"/>
                    <a:pt x="8" y="238"/>
                    <a:pt x="8" y="238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211" name="Hình tự do 107"/>
            <p:cNvSpPr/>
            <p:nvPr/>
          </p:nvSpPr>
          <p:spPr bwMode="auto">
            <a:xfrm>
              <a:off x="3591" y="3096"/>
              <a:ext cx="352" cy="562"/>
            </a:xfrm>
            <a:custGeom>
              <a:avLst/>
              <a:gdLst>
                <a:gd name="T0" fmla="*/ 7 w 149"/>
                <a:gd name="T1" fmla="*/ 238 h 238"/>
                <a:gd name="T2" fmla="*/ 140 w 149"/>
                <a:gd name="T3" fmla="*/ 0 h 238"/>
                <a:gd name="T4" fmla="*/ 7 w 149"/>
                <a:gd name="T5" fmla="*/ 238 h 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49" h="238">
                  <a:moveTo>
                    <a:pt x="7" y="238"/>
                  </a:moveTo>
                  <a:cubicBezTo>
                    <a:pt x="7" y="238"/>
                    <a:pt x="149" y="159"/>
                    <a:pt x="140" y="0"/>
                  </a:cubicBezTo>
                  <a:cubicBezTo>
                    <a:pt x="0" y="70"/>
                    <a:pt x="7" y="238"/>
                    <a:pt x="7" y="238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212" name="Hình tự do 108"/>
            <p:cNvSpPr/>
            <p:nvPr/>
          </p:nvSpPr>
          <p:spPr bwMode="auto">
            <a:xfrm>
              <a:off x="3244" y="1603"/>
              <a:ext cx="357" cy="555"/>
            </a:xfrm>
            <a:custGeom>
              <a:avLst/>
              <a:gdLst>
                <a:gd name="T0" fmla="*/ 144 w 151"/>
                <a:gd name="T1" fmla="*/ 235 h 235"/>
                <a:gd name="T2" fmla="*/ 11 w 151"/>
                <a:gd name="T3" fmla="*/ 0 h 235"/>
                <a:gd name="T4" fmla="*/ 144 w 151"/>
                <a:gd name="T5" fmla="*/ 235 h 2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1" h="235">
                  <a:moveTo>
                    <a:pt x="144" y="235"/>
                  </a:moveTo>
                  <a:cubicBezTo>
                    <a:pt x="144" y="235"/>
                    <a:pt x="0" y="157"/>
                    <a:pt x="11" y="0"/>
                  </a:cubicBezTo>
                  <a:cubicBezTo>
                    <a:pt x="151" y="68"/>
                    <a:pt x="144" y="235"/>
                    <a:pt x="144" y="235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213" name="Hình tự do 109"/>
            <p:cNvSpPr/>
            <p:nvPr/>
          </p:nvSpPr>
          <p:spPr bwMode="auto">
            <a:xfrm>
              <a:off x="3631" y="1138"/>
              <a:ext cx="355" cy="558"/>
            </a:xfrm>
            <a:custGeom>
              <a:avLst/>
              <a:gdLst>
                <a:gd name="T0" fmla="*/ 6 w 150"/>
                <a:gd name="T1" fmla="*/ 236 h 236"/>
                <a:gd name="T2" fmla="*/ 140 w 150"/>
                <a:gd name="T3" fmla="*/ 0 h 236"/>
                <a:gd name="T4" fmla="*/ 6 w 150"/>
                <a:gd name="T5" fmla="*/ 236 h 2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0" h="236">
                  <a:moveTo>
                    <a:pt x="6" y="236"/>
                  </a:moveTo>
                  <a:cubicBezTo>
                    <a:pt x="6" y="236"/>
                    <a:pt x="150" y="158"/>
                    <a:pt x="140" y="0"/>
                  </a:cubicBezTo>
                  <a:cubicBezTo>
                    <a:pt x="0" y="69"/>
                    <a:pt x="6" y="236"/>
                    <a:pt x="6" y="236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214" name="Hình tự do 110"/>
            <p:cNvSpPr/>
            <p:nvPr/>
          </p:nvSpPr>
          <p:spPr bwMode="auto">
            <a:xfrm>
              <a:off x="3244" y="895"/>
              <a:ext cx="357" cy="560"/>
            </a:xfrm>
            <a:custGeom>
              <a:avLst/>
              <a:gdLst>
                <a:gd name="T0" fmla="*/ 144 w 151"/>
                <a:gd name="T1" fmla="*/ 237 h 237"/>
                <a:gd name="T2" fmla="*/ 11 w 151"/>
                <a:gd name="T3" fmla="*/ 0 h 237"/>
                <a:gd name="T4" fmla="*/ 144 w 151"/>
                <a:gd name="T5" fmla="*/ 237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1" h="237">
                  <a:moveTo>
                    <a:pt x="144" y="237"/>
                  </a:moveTo>
                  <a:cubicBezTo>
                    <a:pt x="144" y="237"/>
                    <a:pt x="0" y="159"/>
                    <a:pt x="11" y="0"/>
                  </a:cubicBezTo>
                  <a:cubicBezTo>
                    <a:pt x="151" y="70"/>
                    <a:pt x="144" y="237"/>
                    <a:pt x="144" y="237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215" name="Hình tự do 111"/>
            <p:cNvSpPr/>
            <p:nvPr/>
          </p:nvSpPr>
          <p:spPr bwMode="auto">
            <a:xfrm>
              <a:off x="3228" y="236"/>
              <a:ext cx="359" cy="562"/>
            </a:xfrm>
            <a:custGeom>
              <a:avLst/>
              <a:gdLst>
                <a:gd name="T0" fmla="*/ 144 w 152"/>
                <a:gd name="T1" fmla="*/ 238 h 238"/>
                <a:gd name="T2" fmla="*/ 11 w 152"/>
                <a:gd name="T3" fmla="*/ 0 h 238"/>
                <a:gd name="T4" fmla="*/ 144 w 152"/>
                <a:gd name="T5" fmla="*/ 238 h 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2" h="238">
                  <a:moveTo>
                    <a:pt x="144" y="238"/>
                  </a:moveTo>
                  <a:cubicBezTo>
                    <a:pt x="144" y="238"/>
                    <a:pt x="0" y="160"/>
                    <a:pt x="11" y="0"/>
                  </a:cubicBezTo>
                  <a:cubicBezTo>
                    <a:pt x="152" y="70"/>
                    <a:pt x="144" y="238"/>
                    <a:pt x="144" y="238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216" name="Hình tự do 112"/>
            <p:cNvSpPr/>
            <p:nvPr/>
          </p:nvSpPr>
          <p:spPr bwMode="auto">
            <a:xfrm>
              <a:off x="3601" y="488"/>
              <a:ext cx="321" cy="501"/>
            </a:xfrm>
            <a:custGeom>
              <a:avLst/>
              <a:gdLst>
                <a:gd name="T0" fmla="*/ 6 w 136"/>
                <a:gd name="T1" fmla="*/ 212 h 212"/>
                <a:gd name="T2" fmla="*/ 126 w 136"/>
                <a:gd name="T3" fmla="*/ 0 h 212"/>
                <a:gd name="T4" fmla="*/ 6 w 136"/>
                <a:gd name="T5" fmla="*/ 212 h 2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36" h="212">
                  <a:moveTo>
                    <a:pt x="6" y="212"/>
                  </a:moveTo>
                  <a:cubicBezTo>
                    <a:pt x="6" y="212"/>
                    <a:pt x="136" y="143"/>
                    <a:pt x="126" y="0"/>
                  </a:cubicBezTo>
                  <a:cubicBezTo>
                    <a:pt x="0" y="63"/>
                    <a:pt x="6" y="212"/>
                    <a:pt x="6" y="212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217" name="Hình tự do 113"/>
            <p:cNvSpPr/>
            <p:nvPr/>
          </p:nvSpPr>
          <p:spPr bwMode="auto">
            <a:xfrm>
              <a:off x="3636" y="1863"/>
              <a:ext cx="300" cy="551"/>
            </a:xfrm>
            <a:custGeom>
              <a:avLst/>
              <a:gdLst>
                <a:gd name="T0" fmla="*/ 13 w 127"/>
                <a:gd name="T1" fmla="*/ 206 h 233"/>
                <a:gd name="T2" fmla="*/ 17 w 127"/>
                <a:gd name="T3" fmla="*/ 199 h 233"/>
                <a:gd name="T4" fmla="*/ 23 w 127"/>
                <a:gd name="T5" fmla="*/ 185 h 233"/>
                <a:gd name="T6" fmla="*/ 26 w 127"/>
                <a:gd name="T7" fmla="*/ 179 h 233"/>
                <a:gd name="T8" fmla="*/ 35 w 127"/>
                <a:gd name="T9" fmla="*/ 166 h 233"/>
                <a:gd name="T10" fmla="*/ 37 w 127"/>
                <a:gd name="T11" fmla="*/ 160 h 233"/>
                <a:gd name="T12" fmla="*/ 42 w 127"/>
                <a:gd name="T13" fmla="*/ 152 h 233"/>
                <a:gd name="T14" fmla="*/ 46 w 127"/>
                <a:gd name="T15" fmla="*/ 145 h 233"/>
                <a:gd name="T16" fmla="*/ 49 w 127"/>
                <a:gd name="T17" fmla="*/ 141 h 233"/>
                <a:gd name="T18" fmla="*/ 49 w 127"/>
                <a:gd name="T19" fmla="*/ 137 h 233"/>
                <a:gd name="T20" fmla="*/ 54 w 127"/>
                <a:gd name="T21" fmla="*/ 128 h 233"/>
                <a:gd name="T22" fmla="*/ 56 w 127"/>
                <a:gd name="T23" fmla="*/ 124 h 233"/>
                <a:gd name="T24" fmla="*/ 58 w 127"/>
                <a:gd name="T25" fmla="*/ 119 h 233"/>
                <a:gd name="T26" fmla="*/ 63 w 127"/>
                <a:gd name="T27" fmla="*/ 113 h 233"/>
                <a:gd name="T28" fmla="*/ 66 w 127"/>
                <a:gd name="T29" fmla="*/ 106 h 233"/>
                <a:gd name="T30" fmla="*/ 71 w 127"/>
                <a:gd name="T31" fmla="*/ 98 h 233"/>
                <a:gd name="T32" fmla="*/ 72 w 127"/>
                <a:gd name="T33" fmla="*/ 94 h 233"/>
                <a:gd name="T34" fmla="*/ 75 w 127"/>
                <a:gd name="T35" fmla="*/ 91 h 233"/>
                <a:gd name="T36" fmla="*/ 76 w 127"/>
                <a:gd name="T37" fmla="*/ 87 h 233"/>
                <a:gd name="T38" fmla="*/ 76 w 127"/>
                <a:gd name="T39" fmla="*/ 86 h 233"/>
                <a:gd name="T40" fmla="*/ 79 w 127"/>
                <a:gd name="T41" fmla="*/ 82 h 233"/>
                <a:gd name="T42" fmla="*/ 85 w 127"/>
                <a:gd name="T43" fmla="*/ 71 h 233"/>
                <a:gd name="T44" fmla="*/ 88 w 127"/>
                <a:gd name="T45" fmla="*/ 65 h 233"/>
                <a:gd name="T46" fmla="*/ 90 w 127"/>
                <a:gd name="T47" fmla="*/ 62 h 233"/>
                <a:gd name="T48" fmla="*/ 95 w 127"/>
                <a:gd name="T49" fmla="*/ 52 h 233"/>
                <a:gd name="T50" fmla="*/ 98 w 127"/>
                <a:gd name="T51" fmla="*/ 51 h 233"/>
                <a:gd name="T52" fmla="*/ 99 w 127"/>
                <a:gd name="T53" fmla="*/ 46 h 233"/>
                <a:gd name="T54" fmla="*/ 99 w 127"/>
                <a:gd name="T55" fmla="*/ 43 h 233"/>
                <a:gd name="T56" fmla="*/ 102 w 127"/>
                <a:gd name="T57" fmla="*/ 38 h 233"/>
                <a:gd name="T58" fmla="*/ 102 w 127"/>
                <a:gd name="T59" fmla="*/ 37 h 233"/>
                <a:gd name="T60" fmla="*/ 103 w 127"/>
                <a:gd name="T61" fmla="*/ 35 h 233"/>
                <a:gd name="T62" fmla="*/ 107 w 127"/>
                <a:gd name="T63" fmla="*/ 32 h 233"/>
                <a:gd name="T64" fmla="*/ 108 w 127"/>
                <a:gd name="T65" fmla="*/ 28 h 233"/>
                <a:gd name="T66" fmla="*/ 109 w 127"/>
                <a:gd name="T67" fmla="*/ 26 h 233"/>
                <a:gd name="T68" fmla="*/ 110 w 127"/>
                <a:gd name="T69" fmla="*/ 23 h 233"/>
                <a:gd name="T70" fmla="*/ 111 w 127"/>
                <a:gd name="T71" fmla="*/ 19 h 233"/>
                <a:gd name="T72" fmla="*/ 112 w 127"/>
                <a:gd name="T73" fmla="*/ 23 h 233"/>
                <a:gd name="T74" fmla="*/ 116 w 127"/>
                <a:gd name="T75" fmla="*/ 16 h 233"/>
                <a:gd name="T76" fmla="*/ 122 w 127"/>
                <a:gd name="T77" fmla="*/ 8 h 233"/>
                <a:gd name="T78" fmla="*/ 124 w 127"/>
                <a:gd name="T79" fmla="*/ 6 h 233"/>
                <a:gd name="T80" fmla="*/ 127 w 127"/>
                <a:gd name="T81" fmla="*/ 0 h 233"/>
                <a:gd name="T82" fmla="*/ 127 w 127"/>
                <a:gd name="T83" fmla="*/ 3 h 233"/>
                <a:gd name="T84" fmla="*/ 123 w 127"/>
                <a:gd name="T85" fmla="*/ 8 h 233"/>
                <a:gd name="T86" fmla="*/ 119 w 127"/>
                <a:gd name="T87" fmla="*/ 18 h 233"/>
                <a:gd name="T88" fmla="*/ 110 w 127"/>
                <a:gd name="T89" fmla="*/ 35 h 233"/>
                <a:gd name="T90" fmla="*/ 101 w 127"/>
                <a:gd name="T91" fmla="*/ 54 h 233"/>
                <a:gd name="T92" fmla="*/ 93 w 127"/>
                <a:gd name="T93" fmla="*/ 69 h 233"/>
                <a:gd name="T94" fmla="*/ 88 w 127"/>
                <a:gd name="T95" fmla="*/ 79 h 233"/>
                <a:gd name="T96" fmla="*/ 75 w 127"/>
                <a:gd name="T97" fmla="*/ 101 h 233"/>
                <a:gd name="T98" fmla="*/ 68 w 127"/>
                <a:gd name="T99" fmla="*/ 113 h 233"/>
                <a:gd name="T100" fmla="*/ 58 w 127"/>
                <a:gd name="T101" fmla="*/ 127 h 233"/>
                <a:gd name="T102" fmla="*/ 33 w 127"/>
                <a:gd name="T103" fmla="*/ 179 h 233"/>
                <a:gd name="T104" fmla="*/ 26 w 127"/>
                <a:gd name="T105" fmla="*/ 193 h 233"/>
                <a:gd name="T106" fmla="*/ 1 w 127"/>
                <a:gd name="T107" fmla="*/ 229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7" h="233">
                  <a:moveTo>
                    <a:pt x="1" y="229"/>
                  </a:moveTo>
                  <a:cubicBezTo>
                    <a:pt x="1" y="226"/>
                    <a:pt x="5" y="223"/>
                    <a:pt x="5" y="220"/>
                  </a:cubicBezTo>
                  <a:cubicBezTo>
                    <a:pt x="5" y="220"/>
                    <a:pt x="6" y="220"/>
                    <a:pt x="6" y="220"/>
                  </a:cubicBezTo>
                  <a:cubicBezTo>
                    <a:pt x="7" y="215"/>
                    <a:pt x="9" y="212"/>
                    <a:pt x="12" y="209"/>
                  </a:cubicBezTo>
                  <a:cubicBezTo>
                    <a:pt x="12" y="209"/>
                    <a:pt x="12" y="209"/>
                    <a:pt x="12" y="209"/>
                  </a:cubicBezTo>
                  <a:cubicBezTo>
                    <a:pt x="13" y="207"/>
                    <a:pt x="13" y="206"/>
                    <a:pt x="13" y="206"/>
                  </a:cubicBezTo>
                  <a:cubicBezTo>
                    <a:pt x="13" y="206"/>
                    <a:pt x="13" y="206"/>
                    <a:pt x="15" y="206"/>
                  </a:cubicBezTo>
                  <a:cubicBezTo>
                    <a:pt x="13" y="206"/>
                    <a:pt x="15" y="205"/>
                    <a:pt x="15" y="205"/>
                  </a:cubicBezTo>
                  <a:cubicBezTo>
                    <a:pt x="15" y="204"/>
                    <a:pt x="15" y="205"/>
                    <a:pt x="15" y="204"/>
                  </a:cubicBezTo>
                  <a:cubicBezTo>
                    <a:pt x="15" y="204"/>
                    <a:pt x="15" y="204"/>
                    <a:pt x="15" y="204"/>
                  </a:cubicBezTo>
                  <a:cubicBezTo>
                    <a:pt x="15" y="202"/>
                    <a:pt x="17" y="201"/>
                    <a:pt x="17" y="199"/>
                  </a:cubicBezTo>
                  <a:cubicBezTo>
                    <a:pt x="17" y="199"/>
                    <a:pt x="17" y="199"/>
                    <a:pt x="17" y="199"/>
                  </a:cubicBezTo>
                  <a:cubicBezTo>
                    <a:pt x="18" y="196"/>
                    <a:pt x="20" y="193"/>
                    <a:pt x="21" y="190"/>
                  </a:cubicBezTo>
                  <a:cubicBezTo>
                    <a:pt x="21" y="190"/>
                    <a:pt x="21" y="190"/>
                    <a:pt x="22" y="190"/>
                  </a:cubicBezTo>
                  <a:cubicBezTo>
                    <a:pt x="21" y="190"/>
                    <a:pt x="22" y="189"/>
                    <a:pt x="22" y="188"/>
                  </a:cubicBezTo>
                  <a:cubicBezTo>
                    <a:pt x="23" y="188"/>
                    <a:pt x="22" y="186"/>
                    <a:pt x="23" y="186"/>
                  </a:cubicBezTo>
                  <a:cubicBezTo>
                    <a:pt x="23" y="186"/>
                    <a:pt x="23" y="186"/>
                    <a:pt x="23" y="186"/>
                  </a:cubicBezTo>
                  <a:cubicBezTo>
                    <a:pt x="23" y="186"/>
                    <a:pt x="24" y="186"/>
                    <a:pt x="23" y="185"/>
                  </a:cubicBezTo>
                  <a:cubicBezTo>
                    <a:pt x="24" y="185"/>
                    <a:pt x="24" y="185"/>
                    <a:pt x="24" y="185"/>
                  </a:cubicBezTo>
                  <a:cubicBezTo>
                    <a:pt x="24" y="184"/>
                    <a:pt x="25" y="184"/>
                    <a:pt x="25" y="183"/>
                  </a:cubicBezTo>
                  <a:cubicBezTo>
                    <a:pt x="25" y="183"/>
                    <a:pt x="25" y="183"/>
                    <a:pt x="25" y="183"/>
                  </a:cubicBezTo>
                  <a:cubicBezTo>
                    <a:pt x="25" y="183"/>
                    <a:pt x="26" y="183"/>
                    <a:pt x="26" y="181"/>
                  </a:cubicBezTo>
                  <a:cubicBezTo>
                    <a:pt x="26" y="181"/>
                    <a:pt x="26" y="181"/>
                    <a:pt x="26" y="181"/>
                  </a:cubicBezTo>
                  <a:cubicBezTo>
                    <a:pt x="26" y="180"/>
                    <a:pt x="27" y="179"/>
                    <a:pt x="26" y="179"/>
                  </a:cubicBezTo>
                  <a:cubicBezTo>
                    <a:pt x="27" y="179"/>
                    <a:pt x="26" y="180"/>
                    <a:pt x="27" y="180"/>
                  </a:cubicBezTo>
                  <a:cubicBezTo>
                    <a:pt x="29" y="177"/>
                    <a:pt x="30" y="173"/>
                    <a:pt x="33" y="169"/>
                  </a:cubicBezTo>
                  <a:cubicBezTo>
                    <a:pt x="34" y="169"/>
                    <a:pt x="34" y="169"/>
                    <a:pt x="34" y="169"/>
                  </a:cubicBezTo>
                  <a:cubicBezTo>
                    <a:pt x="34" y="168"/>
                    <a:pt x="35" y="167"/>
                    <a:pt x="35" y="167"/>
                  </a:cubicBezTo>
                  <a:cubicBezTo>
                    <a:pt x="34" y="167"/>
                    <a:pt x="35" y="167"/>
                    <a:pt x="35" y="167"/>
                  </a:cubicBezTo>
                  <a:cubicBezTo>
                    <a:pt x="35" y="166"/>
                    <a:pt x="35" y="166"/>
                    <a:pt x="35" y="166"/>
                  </a:cubicBezTo>
                  <a:cubicBezTo>
                    <a:pt x="35" y="166"/>
                    <a:pt x="35" y="166"/>
                    <a:pt x="35" y="166"/>
                  </a:cubicBezTo>
                  <a:cubicBezTo>
                    <a:pt x="35" y="165"/>
                    <a:pt x="35" y="165"/>
                    <a:pt x="36" y="163"/>
                  </a:cubicBezTo>
                  <a:cubicBezTo>
                    <a:pt x="36" y="163"/>
                    <a:pt x="36" y="163"/>
                    <a:pt x="36" y="163"/>
                  </a:cubicBezTo>
                  <a:cubicBezTo>
                    <a:pt x="36" y="162"/>
                    <a:pt x="37" y="162"/>
                    <a:pt x="37" y="161"/>
                  </a:cubicBezTo>
                  <a:cubicBezTo>
                    <a:pt x="37" y="161"/>
                    <a:pt x="37" y="161"/>
                    <a:pt x="37" y="161"/>
                  </a:cubicBezTo>
                  <a:cubicBezTo>
                    <a:pt x="38" y="160"/>
                    <a:pt x="37" y="161"/>
                    <a:pt x="37" y="160"/>
                  </a:cubicBezTo>
                  <a:cubicBezTo>
                    <a:pt x="38" y="160"/>
                    <a:pt x="38" y="160"/>
                    <a:pt x="38" y="160"/>
                  </a:cubicBezTo>
                  <a:cubicBezTo>
                    <a:pt x="38" y="159"/>
                    <a:pt x="39" y="158"/>
                    <a:pt x="39" y="157"/>
                  </a:cubicBezTo>
                  <a:cubicBezTo>
                    <a:pt x="39" y="157"/>
                    <a:pt x="39" y="157"/>
                    <a:pt x="39" y="157"/>
                  </a:cubicBezTo>
                  <a:cubicBezTo>
                    <a:pt x="40" y="156"/>
                    <a:pt x="40" y="154"/>
                    <a:pt x="42" y="153"/>
                  </a:cubicBezTo>
                  <a:cubicBezTo>
                    <a:pt x="42" y="153"/>
                    <a:pt x="42" y="154"/>
                    <a:pt x="42" y="153"/>
                  </a:cubicBezTo>
                  <a:cubicBezTo>
                    <a:pt x="42" y="153"/>
                    <a:pt x="43" y="152"/>
                    <a:pt x="42" y="152"/>
                  </a:cubicBezTo>
                  <a:cubicBezTo>
                    <a:pt x="42" y="151"/>
                    <a:pt x="43" y="150"/>
                    <a:pt x="43" y="149"/>
                  </a:cubicBezTo>
                  <a:cubicBezTo>
                    <a:pt x="43" y="149"/>
                    <a:pt x="45" y="149"/>
                    <a:pt x="44" y="150"/>
                  </a:cubicBezTo>
                  <a:cubicBezTo>
                    <a:pt x="45" y="149"/>
                    <a:pt x="45" y="149"/>
                    <a:pt x="45" y="149"/>
                  </a:cubicBezTo>
                  <a:cubicBezTo>
                    <a:pt x="45" y="150"/>
                    <a:pt x="45" y="150"/>
                    <a:pt x="45" y="150"/>
                  </a:cubicBezTo>
                  <a:cubicBezTo>
                    <a:pt x="46" y="148"/>
                    <a:pt x="46" y="148"/>
                    <a:pt x="46" y="148"/>
                  </a:cubicBezTo>
                  <a:cubicBezTo>
                    <a:pt x="46" y="147"/>
                    <a:pt x="45" y="146"/>
                    <a:pt x="46" y="145"/>
                  </a:cubicBezTo>
                  <a:cubicBezTo>
                    <a:pt x="47" y="145"/>
                    <a:pt x="47" y="145"/>
                    <a:pt x="47" y="145"/>
                  </a:cubicBezTo>
                  <a:cubicBezTo>
                    <a:pt x="46" y="143"/>
                    <a:pt x="46" y="143"/>
                    <a:pt x="46" y="143"/>
                  </a:cubicBezTo>
                  <a:cubicBezTo>
                    <a:pt x="46" y="142"/>
                    <a:pt x="47" y="143"/>
                    <a:pt x="47" y="142"/>
                  </a:cubicBezTo>
                  <a:cubicBezTo>
                    <a:pt x="47" y="142"/>
                    <a:pt x="47" y="142"/>
                    <a:pt x="47" y="142"/>
                  </a:cubicBezTo>
                  <a:cubicBezTo>
                    <a:pt x="47" y="142"/>
                    <a:pt x="47" y="140"/>
                    <a:pt x="48" y="140"/>
                  </a:cubicBezTo>
                  <a:cubicBezTo>
                    <a:pt x="49" y="140"/>
                    <a:pt x="48" y="141"/>
                    <a:pt x="49" y="141"/>
                  </a:cubicBezTo>
                  <a:cubicBezTo>
                    <a:pt x="49" y="140"/>
                    <a:pt x="49" y="140"/>
                    <a:pt x="49" y="139"/>
                  </a:cubicBezTo>
                  <a:cubicBezTo>
                    <a:pt x="49" y="139"/>
                    <a:pt x="49" y="139"/>
                    <a:pt x="49" y="139"/>
                  </a:cubicBezTo>
                  <a:cubicBezTo>
                    <a:pt x="49" y="139"/>
                    <a:pt x="49" y="137"/>
                    <a:pt x="49" y="139"/>
                  </a:cubicBezTo>
                  <a:cubicBezTo>
                    <a:pt x="49" y="139"/>
                    <a:pt x="49" y="139"/>
                    <a:pt x="49" y="139"/>
                  </a:cubicBezTo>
                  <a:cubicBezTo>
                    <a:pt x="49" y="139"/>
                    <a:pt x="49" y="137"/>
                    <a:pt x="49" y="136"/>
                  </a:cubicBezTo>
                  <a:cubicBezTo>
                    <a:pt x="49" y="136"/>
                    <a:pt x="49" y="136"/>
                    <a:pt x="49" y="137"/>
                  </a:cubicBezTo>
                  <a:cubicBezTo>
                    <a:pt x="49" y="135"/>
                    <a:pt x="49" y="134"/>
                    <a:pt x="51" y="133"/>
                  </a:cubicBezTo>
                  <a:cubicBezTo>
                    <a:pt x="49" y="133"/>
                    <a:pt x="51" y="134"/>
                    <a:pt x="51" y="134"/>
                  </a:cubicBezTo>
                  <a:cubicBezTo>
                    <a:pt x="52" y="133"/>
                    <a:pt x="52" y="132"/>
                    <a:pt x="53" y="131"/>
                  </a:cubicBezTo>
                  <a:cubicBezTo>
                    <a:pt x="53" y="131"/>
                    <a:pt x="52" y="131"/>
                    <a:pt x="53" y="131"/>
                  </a:cubicBezTo>
                  <a:cubicBezTo>
                    <a:pt x="53" y="130"/>
                    <a:pt x="53" y="130"/>
                    <a:pt x="53" y="130"/>
                  </a:cubicBezTo>
                  <a:cubicBezTo>
                    <a:pt x="54" y="130"/>
                    <a:pt x="54" y="128"/>
                    <a:pt x="54" y="128"/>
                  </a:cubicBezTo>
                  <a:cubicBezTo>
                    <a:pt x="54" y="127"/>
                    <a:pt x="54" y="128"/>
                    <a:pt x="54" y="128"/>
                  </a:cubicBezTo>
                  <a:cubicBezTo>
                    <a:pt x="54" y="127"/>
                    <a:pt x="55" y="126"/>
                    <a:pt x="56" y="124"/>
                  </a:cubicBezTo>
                  <a:cubicBezTo>
                    <a:pt x="56" y="123"/>
                    <a:pt x="56" y="123"/>
                    <a:pt x="56" y="123"/>
                  </a:cubicBezTo>
                  <a:cubicBezTo>
                    <a:pt x="56" y="123"/>
                    <a:pt x="56" y="123"/>
                    <a:pt x="56" y="123"/>
                  </a:cubicBezTo>
                  <a:cubicBezTo>
                    <a:pt x="56" y="123"/>
                    <a:pt x="56" y="122"/>
                    <a:pt x="56" y="122"/>
                  </a:cubicBezTo>
                  <a:cubicBezTo>
                    <a:pt x="56" y="121"/>
                    <a:pt x="56" y="125"/>
                    <a:pt x="56" y="124"/>
                  </a:cubicBezTo>
                  <a:cubicBezTo>
                    <a:pt x="56" y="124"/>
                    <a:pt x="56" y="122"/>
                    <a:pt x="56" y="123"/>
                  </a:cubicBezTo>
                  <a:cubicBezTo>
                    <a:pt x="56" y="122"/>
                    <a:pt x="56" y="121"/>
                    <a:pt x="57" y="121"/>
                  </a:cubicBezTo>
                  <a:cubicBezTo>
                    <a:pt x="57" y="121"/>
                    <a:pt x="57" y="122"/>
                    <a:pt x="58" y="121"/>
                  </a:cubicBezTo>
                  <a:cubicBezTo>
                    <a:pt x="58" y="120"/>
                    <a:pt x="58" y="121"/>
                    <a:pt x="58" y="120"/>
                  </a:cubicBezTo>
                  <a:cubicBezTo>
                    <a:pt x="58" y="119"/>
                    <a:pt x="58" y="119"/>
                    <a:pt x="58" y="119"/>
                  </a:cubicBezTo>
                  <a:cubicBezTo>
                    <a:pt x="57" y="119"/>
                    <a:pt x="58" y="119"/>
                    <a:pt x="58" y="119"/>
                  </a:cubicBezTo>
                  <a:cubicBezTo>
                    <a:pt x="58" y="119"/>
                    <a:pt x="58" y="117"/>
                    <a:pt x="60" y="118"/>
                  </a:cubicBezTo>
                  <a:cubicBezTo>
                    <a:pt x="61" y="118"/>
                    <a:pt x="61" y="118"/>
                    <a:pt x="61" y="118"/>
                  </a:cubicBezTo>
                  <a:cubicBezTo>
                    <a:pt x="60" y="117"/>
                    <a:pt x="60" y="117"/>
                    <a:pt x="60" y="117"/>
                  </a:cubicBezTo>
                  <a:cubicBezTo>
                    <a:pt x="60" y="117"/>
                    <a:pt x="60" y="117"/>
                    <a:pt x="61" y="117"/>
                  </a:cubicBezTo>
                  <a:cubicBezTo>
                    <a:pt x="60" y="116"/>
                    <a:pt x="61" y="116"/>
                    <a:pt x="61" y="115"/>
                  </a:cubicBezTo>
                  <a:cubicBezTo>
                    <a:pt x="62" y="114"/>
                    <a:pt x="62" y="113"/>
                    <a:pt x="63" y="113"/>
                  </a:cubicBezTo>
                  <a:cubicBezTo>
                    <a:pt x="63" y="112"/>
                    <a:pt x="63" y="112"/>
                    <a:pt x="63" y="110"/>
                  </a:cubicBezTo>
                  <a:cubicBezTo>
                    <a:pt x="63" y="112"/>
                    <a:pt x="63" y="112"/>
                    <a:pt x="63" y="112"/>
                  </a:cubicBezTo>
                  <a:cubicBezTo>
                    <a:pt x="63" y="110"/>
                    <a:pt x="63" y="110"/>
                    <a:pt x="63" y="110"/>
                  </a:cubicBezTo>
                  <a:cubicBezTo>
                    <a:pt x="63" y="110"/>
                    <a:pt x="64" y="109"/>
                    <a:pt x="65" y="109"/>
                  </a:cubicBezTo>
                  <a:cubicBezTo>
                    <a:pt x="65" y="108"/>
                    <a:pt x="64" y="108"/>
                    <a:pt x="64" y="108"/>
                  </a:cubicBezTo>
                  <a:cubicBezTo>
                    <a:pt x="65" y="108"/>
                    <a:pt x="64" y="106"/>
                    <a:pt x="66" y="106"/>
                  </a:cubicBezTo>
                  <a:cubicBezTo>
                    <a:pt x="66" y="106"/>
                    <a:pt x="65" y="106"/>
                    <a:pt x="66" y="106"/>
                  </a:cubicBezTo>
                  <a:cubicBezTo>
                    <a:pt x="67" y="106"/>
                    <a:pt x="66" y="105"/>
                    <a:pt x="67" y="105"/>
                  </a:cubicBezTo>
                  <a:cubicBezTo>
                    <a:pt x="66" y="105"/>
                    <a:pt x="66" y="105"/>
                    <a:pt x="66" y="105"/>
                  </a:cubicBezTo>
                  <a:cubicBezTo>
                    <a:pt x="67" y="104"/>
                    <a:pt x="66" y="103"/>
                    <a:pt x="67" y="103"/>
                  </a:cubicBezTo>
                  <a:cubicBezTo>
                    <a:pt x="67" y="103"/>
                    <a:pt x="68" y="101"/>
                    <a:pt x="67" y="101"/>
                  </a:cubicBezTo>
                  <a:cubicBezTo>
                    <a:pt x="69" y="100"/>
                    <a:pt x="69" y="98"/>
                    <a:pt x="71" y="98"/>
                  </a:cubicBezTo>
                  <a:cubicBezTo>
                    <a:pt x="71" y="97"/>
                    <a:pt x="71" y="97"/>
                    <a:pt x="71" y="97"/>
                  </a:cubicBezTo>
                  <a:cubicBezTo>
                    <a:pt x="70" y="97"/>
                    <a:pt x="71" y="98"/>
                    <a:pt x="71" y="98"/>
                  </a:cubicBezTo>
                  <a:cubicBezTo>
                    <a:pt x="71" y="97"/>
                    <a:pt x="70" y="97"/>
                    <a:pt x="70" y="97"/>
                  </a:cubicBezTo>
                  <a:cubicBezTo>
                    <a:pt x="71" y="97"/>
                    <a:pt x="71" y="96"/>
                    <a:pt x="71" y="97"/>
                  </a:cubicBezTo>
                  <a:cubicBezTo>
                    <a:pt x="72" y="96"/>
                    <a:pt x="71" y="95"/>
                    <a:pt x="72" y="94"/>
                  </a:cubicBezTo>
                  <a:cubicBezTo>
                    <a:pt x="72" y="94"/>
                    <a:pt x="72" y="94"/>
                    <a:pt x="72" y="94"/>
                  </a:cubicBezTo>
                  <a:cubicBezTo>
                    <a:pt x="72" y="92"/>
                    <a:pt x="72" y="92"/>
                    <a:pt x="72" y="92"/>
                  </a:cubicBezTo>
                  <a:cubicBezTo>
                    <a:pt x="73" y="92"/>
                    <a:pt x="73" y="92"/>
                    <a:pt x="74" y="92"/>
                  </a:cubicBezTo>
                  <a:cubicBezTo>
                    <a:pt x="74" y="92"/>
                    <a:pt x="74" y="92"/>
                    <a:pt x="74" y="91"/>
                  </a:cubicBezTo>
                  <a:cubicBezTo>
                    <a:pt x="75" y="91"/>
                    <a:pt x="75" y="91"/>
                    <a:pt x="75" y="91"/>
                  </a:cubicBezTo>
                  <a:cubicBezTo>
                    <a:pt x="74" y="91"/>
                    <a:pt x="75" y="91"/>
                    <a:pt x="75" y="90"/>
                  </a:cubicBezTo>
                  <a:cubicBezTo>
                    <a:pt x="75" y="91"/>
                    <a:pt x="75" y="91"/>
                    <a:pt x="75" y="91"/>
                  </a:cubicBezTo>
                  <a:cubicBezTo>
                    <a:pt x="75" y="91"/>
                    <a:pt x="75" y="90"/>
                    <a:pt x="76" y="90"/>
                  </a:cubicBezTo>
                  <a:cubicBezTo>
                    <a:pt x="75" y="90"/>
                    <a:pt x="75" y="90"/>
                    <a:pt x="75" y="90"/>
                  </a:cubicBezTo>
                  <a:cubicBezTo>
                    <a:pt x="74" y="90"/>
                    <a:pt x="75" y="90"/>
                    <a:pt x="75" y="89"/>
                  </a:cubicBezTo>
                  <a:cubicBezTo>
                    <a:pt x="75" y="90"/>
                    <a:pt x="75" y="89"/>
                    <a:pt x="76" y="88"/>
                  </a:cubicBezTo>
                  <a:cubicBezTo>
                    <a:pt x="76" y="88"/>
                    <a:pt x="75" y="88"/>
                    <a:pt x="76" y="87"/>
                  </a:cubicBezTo>
                  <a:cubicBezTo>
                    <a:pt x="76" y="88"/>
                    <a:pt x="76" y="87"/>
                    <a:pt x="76" y="87"/>
                  </a:cubicBezTo>
                  <a:cubicBezTo>
                    <a:pt x="76" y="87"/>
                    <a:pt x="76" y="87"/>
                    <a:pt x="76" y="88"/>
                  </a:cubicBezTo>
                  <a:cubicBezTo>
                    <a:pt x="76" y="88"/>
                    <a:pt x="76" y="88"/>
                    <a:pt x="76" y="87"/>
                  </a:cubicBezTo>
                  <a:cubicBezTo>
                    <a:pt x="76" y="87"/>
                    <a:pt x="76" y="87"/>
                    <a:pt x="76" y="86"/>
                  </a:cubicBezTo>
                  <a:cubicBezTo>
                    <a:pt x="76" y="87"/>
                    <a:pt x="76" y="87"/>
                    <a:pt x="76" y="87"/>
                  </a:cubicBezTo>
                  <a:cubicBezTo>
                    <a:pt x="76" y="86"/>
                    <a:pt x="76" y="86"/>
                    <a:pt x="76" y="86"/>
                  </a:cubicBezTo>
                  <a:cubicBezTo>
                    <a:pt x="76" y="86"/>
                    <a:pt x="76" y="86"/>
                    <a:pt x="76" y="86"/>
                  </a:cubicBezTo>
                  <a:cubicBezTo>
                    <a:pt x="76" y="86"/>
                    <a:pt x="76" y="86"/>
                    <a:pt x="76" y="86"/>
                  </a:cubicBezTo>
                  <a:cubicBezTo>
                    <a:pt x="76" y="85"/>
                    <a:pt x="78" y="85"/>
                    <a:pt x="76" y="84"/>
                  </a:cubicBezTo>
                  <a:cubicBezTo>
                    <a:pt x="78" y="83"/>
                    <a:pt x="78" y="83"/>
                    <a:pt x="78" y="83"/>
                  </a:cubicBezTo>
                  <a:cubicBezTo>
                    <a:pt x="78" y="83"/>
                    <a:pt x="78" y="83"/>
                    <a:pt x="78" y="83"/>
                  </a:cubicBezTo>
                  <a:cubicBezTo>
                    <a:pt x="79" y="83"/>
                    <a:pt x="79" y="82"/>
                    <a:pt x="79" y="82"/>
                  </a:cubicBezTo>
                  <a:cubicBezTo>
                    <a:pt x="79" y="82"/>
                    <a:pt x="79" y="82"/>
                    <a:pt x="79" y="82"/>
                  </a:cubicBezTo>
                  <a:cubicBezTo>
                    <a:pt x="79" y="81"/>
                    <a:pt x="79" y="81"/>
                    <a:pt x="79" y="80"/>
                  </a:cubicBezTo>
                  <a:cubicBezTo>
                    <a:pt x="80" y="80"/>
                    <a:pt x="81" y="81"/>
                    <a:pt x="81" y="80"/>
                  </a:cubicBezTo>
                  <a:cubicBezTo>
                    <a:pt x="81" y="79"/>
                    <a:pt x="81" y="79"/>
                    <a:pt x="80" y="79"/>
                  </a:cubicBezTo>
                  <a:cubicBezTo>
                    <a:pt x="81" y="79"/>
                    <a:pt x="81" y="77"/>
                    <a:pt x="83" y="76"/>
                  </a:cubicBezTo>
                  <a:cubicBezTo>
                    <a:pt x="83" y="76"/>
                    <a:pt x="82" y="76"/>
                    <a:pt x="82" y="74"/>
                  </a:cubicBezTo>
                  <a:cubicBezTo>
                    <a:pt x="83" y="73"/>
                    <a:pt x="83" y="71"/>
                    <a:pt x="85" y="71"/>
                  </a:cubicBezTo>
                  <a:cubicBezTo>
                    <a:pt x="85" y="71"/>
                    <a:pt x="85" y="71"/>
                    <a:pt x="85" y="71"/>
                  </a:cubicBezTo>
                  <a:cubicBezTo>
                    <a:pt x="85" y="70"/>
                    <a:pt x="86" y="71"/>
                    <a:pt x="85" y="70"/>
                  </a:cubicBezTo>
                  <a:cubicBezTo>
                    <a:pt x="85" y="70"/>
                    <a:pt x="85" y="70"/>
                    <a:pt x="84" y="70"/>
                  </a:cubicBezTo>
                  <a:cubicBezTo>
                    <a:pt x="85" y="69"/>
                    <a:pt x="86" y="67"/>
                    <a:pt x="86" y="67"/>
                  </a:cubicBezTo>
                  <a:cubicBezTo>
                    <a:pt x="86" y="67"/>
                    <a:pt x="86" y="67"/>
                    <a:pt x="86" y="67"/>
                  </a:cubicBezTo>
                  <a:cubicBezTo>
                    <a:pt x="88" y="67"/>
                    <a:pt x="88" y="65"/>
                    <a:pt x="88" y="65"/>
                  </a:cubicBezTo>
                  <a:cubicBezTo>
                    <a:pt x="88" y="65"/>
                    <a:pt x="88" y="65"/>
                    <a:pt x="88" y="65"/>
                  </a:cubicBezTo>
                  <a:cubicBezTo>
                    <a:pt x="89" y="65"/>
                    <a:pt x="89" y="65"/>
                    <a:pt x="89" y="65"/>
                  </a:cubicBezTo>
                  <a:cubicBezTo>
                    <a:pt x="89" y="65"/>
                    <a:pt x="88" y="65"/>
                    <a:pt x="89" y="64"/>
                  </a:cubicBezTo>
                  <a:cubicBezTo>
                    <a:pt x="89" y="64"/>
                    <a:pt x="89" y="64"/>
                    <a:pt x="89" y="64"/>
                  </a:cubicBezTo>
                  <a:cubicBezTo>
                    <a:pt x="89" y="63"/>
                    <a:pt x="89" y="62"/>
                    <a:pt x="90" y="62"/>
                  </a:cubicBezTo>
                  <a:cubicBezTo>
                    <a:pt x="90" y="62"/>
                    <a:pt x="90" y="62"/>
                    <a:pt x="90" y="62"/>
                  </a:cubicBezTo>
                  <a:cubicBezTo>
                    <a:pt x="90" y="61"/>
                    <a:pt x="90" y="61"/>
                    <a:pt x="90" y="61"/>
                  </a:cubicBezTo>
                  <a:cubicBezTo>
                    <a:pt x="90" y="60"/>
                    <a:pt x="91" y="59"/>
                    <a:pt x="91" y="59"/>
                  </a:cubicBezTo>
                  <a:cubicBezTo>
                    <a:pt x="91" y="57"/>
                    <a:pt x="93" y="54"/>
                    <a:pt x="94" y="52"/>
                  </a:cubicBezTo>
                  <a:cubicBezTo>
                    <a:pt x="94" y="52"/>
                    <a:pt x="94" y="52"/>
                    <a:pt x="94" y="52"/>
                  </a:cubicBezTo>
                  <a:cubicBezTo>
                    <a:pt x="95" y="52"/>
                    <a:pt x="94" y="52"/>
                    <a:pt x="94" y="52"/>
                  </a:cubicBezTo>
                  <a:cubicBezTo>
                    <a:pt x="94" y="52"/>
                    <a:pt x="95" y="52"/>
                    <a:pt x="95" y="52"/>
                  </a:cubicBezTo>
                  <a:cubicBezTo>
                    <a:pt x="96" y="52"/>
                    <a:pt x="95" y="51"/>
                    <a:pt x="95" y="51"/>
                  </a:cubicBezTo>
                  <a:cubicBezTo>
                    <a:pt x="95" y="50"/>
                    <a:pt x="95" y="51"/>
                    <a:pt x="95" y="51"/>
                  </a:cubicBezTo>
                  <a:cubicBezTo>
                    <a:pt x="95" y="51"/>
                    <a:pt x="96" y="50"/>
                    <a:pt x="95" y="48"/>
                  </a:cubicBezTo>
                  <a:cubicBezTo>
                    <a:pt x="96" y="48"/>
                    <a:pt x="96" y="50"/>
                    <a:pt x="96" y="50"/>
                  </a:cubicBezTo>
                  <a:cubicBezTo>
                    <a:pt x="96" y="48"/>
                    <a:pt x="96" y="48"/>
                    <a:pt x="96" y="48"/>
                  </a:cubicBezTo>
                  <a:cubicBezTo>
                    <a:pt x="97" y="48"/>
                    <a:pt x="97" y="51"/>
                    <a:pt x="98" y="51"/>
                  </a:cubicBezTo>
                  <a:cubicBezTo>
                    <a:pt x="98" y="51"/>
                    <a:pt x="98" y="51"/>
                    <a:pt x="98" y="51"/>
                  </a:cubicBezTo>
                  <a:cubicBezTo>
                    <a:pt x="99" y="51"/>
                    <a:pt x="98" y="52"/>
                    <a:pt x="99" y="51"/>
                  </a:cubicBezTo>
                  <a:cubicBezTo>
                    <a:pt x="99" y="51"/>
                    <a:pt x="99" y="50"/>
                    <a:pt x="98" y="50"/>
                  </a:cubicBezTo>
                  <a:cubicBezTo>
                    <a:pt x="98" y="48"/>
                    <a:pt x="97" y="48"/>
                    <a:pt x="98" y="46"/>
                  </a:cubicBezTo>
                  <a:cubicBezTo>
                    <a:pt x="98" y="46"/>
                    <a:pt x="97" y="47"/>
                    <a:pt x="98" y="48"/>
                  </a:cubicBezTo>
                  <a:cubicBezTo>
                    <a:pt x="99" y="47"/>
                    <a:pt x="98" y="46"/>
                    <a:pt x="99" y="46"/>
                  </a:cubicBezTo>
                  <a:cubicBezTo>
                    <a:pt x="98" y="46"/>
                    <a:pt x="98" y="45"/>
                    <a:pt x="98" y="45"/>
                  </a:cubicBezTo>
                  <a:cubicBezTo>
                    <a:pt x="98" y="45"/>
                    <a:pt x="98" y="46"/>
                    <a:pt x="99" y="45"/>
                  </a:cubicBezTo>
                  <a:cubicBezTo>
                    <a:pt x="98" y="45"/>
                    <a:pt x="99" y="45"/>
                    <a:pt x="98" y="45"/>
                  </a:cubicBezTo>
                  <a:cubicBezTo>
                    <a:pt x="97" y="44"/>
                    <a:pt x="99" y="44"/>
                    <a:pt x="98" y="44"/>
                  </a:cubicBezTo>
                  <a:cubicBezTo>
                    <a:pt x="99" y="44"/>
                    <a:pt x="99" y="45"/>
                    <a:pt x="100" y="45"/>
                  </a:cubicBezTo>
                  <a:cubicBezTo>
                    <a:pt x="99" y="44"/>
                    <a:pt x="100" y="43"/>
                    <a:pt x="99" y="43"/>
                  </a:cubicBezTo>
                  <a:cubicBezTo>
                    <a:pt x="99" y="43"/>
                    <a:pt x="99" y="43"/>
                    <a:pt x="100" y="43"/>
                  </a:cubicBezTo>
                  <a:cubicBezTo>
                    <a:pt x="100" y="43"/>
                    <a:pt x="99" y="42"/>
                    <a:pt x="101" y="42"/>
                  </a:cubicBezTo>
                  <a:cubicBezTo>
                    <a:pt x="100" y="41"/>
                    <a:pt x="100" y="41"/>
                    <a:pt x="100" y="41"/>
                  </a:cubicBezTo>
                  <a:cubicBezTo>
                    <a:pt x="101" y="41"/>
                    <a:pt x="101" y="41"/>
                    <a:pt x="101" y="41"/>
                  </a:cubicBezTo>
                  <a:cubicBezTo>
                    <a:pt x="101" y="41"/>
                    <a:pt x="101" y="38"/>
                    <a:pt x="102" y="39"/>
                  </a:cubicBezTo>
                  <a:cubicBezTo>
                    <a:pt x="102" y="39"/>
                    <a:pt x="103" y="38"/>
                    <a:pt x="102" y="38"/>
                  </a:cubicBezTo>
                  <a:cubicBezTo>
                    <a:pt x="101" y="38"/>
                    <a:pt x="102" y="39"/>
                    <a:pt x="101" y="39"/>
                  </a:cubicBezTo>
                  <a:cubicBezTo>
                    <a:pt x="102" y="38"/>
                    <a:pt x="101" y="38"/>
                    <a:pt x="101" y="38"/>
                  </a:cubicBezTo>
                  <a:cubicBezTo>
                    <a:pt x="102" y="38"/>
                    <a:pt x="102" y="38"/>
                    <a:pt x="102" y="38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6"/>
                    <a:pt x="103" y="37"/>
                    <a:pt x="103" y="36"/>
                  </a:cubicBezTo>
                  <a:cubicBezTo>
                    <a:pt x="103" y="37"/>
                    <a:pt x="103" y="37"/>
                    <a:pt x="103" y="37"/>
                  </a:cubicBezTo>
                  <a:cubicBezTo>
                    <a:pt x="103" y="37"/>
                    <a:pt x="103" y="37"/>
                    <a:pt x="103" y="36"/>
                  </a:cubicBezTo>
                  <a:cubicBezTo>
                    <a:pt x="103" y="35"/>
                    <a:pt x="103" y="35"/>
                    <a:pt x="103" y="35"/>
                  </a:cubicBezTo>
                  <a:cubicBezTo>
                    <a:pt x="103" y="34"/>
                    <a:pt x="103" y="35"/>
                    <a:pt x="103" y="34"/>
                  </a:cubicBezTo>
                  <a:cubicBezTo>
                    <a:pt x="103" y="35"/>
                    <a:pt x="103" y="35"/>
                    <a:pt x="103" y="35"/>
                  </a:cubicBezTo>
                  <a:cubicBezTo>
                    <a:pt x="103" y="35"/>
                    <a:pt x="105" y="35"/>
                    <a:pt x="105" y="34"/>
                  </a:cubicBezTo>
                  <a:cubicBezTo>
                    <a:pt x="105" y="34"/>
                    <a:pt x="105" y="33"/>
                    <a:pt x="103" y="33"/>
                  </a:cubicBezTo>
                  <a:cubicBezTo>
                    <a:pt x="105" y="33"/>
                    <a:pt x="105" y="33"/>
                    <a:pt x="105" y="33"/>
                  </a:cubicBezTo>
                  <a:cubicBezTo>
                    <a:pt x="105" y="32"/>
                    <a:pt x="103" y="33"/>
                    <a:pt x="105" y="32"/>
                  </a:cubicBezTo>
                  <a:cubicBezTo>
                    <a:pt x="105" y="32"/>
                    <a:pt x="106" y="32"/>
                    <a:pt x="107" y="32"/>
                  </a:cubicBezTo>
                  <a:cubicBezTo>
                    <a:pt x="107" y="32"/>
                    <a:pt x="107" y="32"/>
                    <a:pt x="107" y="32"/>
                  </a:cubicBezTo>
                  <a:cubicBezTo>
                    <a:pt x="107" y="32"/>
                    <a:pt x="107" y="32"/>
                    <a:pt x="107" y="32"/>
                  </a:cubicBezTo>
                  <a:cubicBezTo>
                    <a:pt x="107" y="33"/>
                    <a:pt x="108" y="32"/>
                    <a:pt x="108" y="33"/>
                  </a:cubicBezTo>
                  <a:cubicBezTo>
                    <a:pt x="109" y="32"/>
                    <a:pt x="109" y="32"/>
                    <a:pt x="109" y="32"/>
                  </a:cubicBezTo>
                  <a:cubicBezTo>
                    <a:pt x="107" y="32"/>
                    <a:pt x="108" y="30"/>
                    <a:pt x="107" y="29"/>
                  </a:cubicBezTo>
                  <a:cubicBezTo>
                    <a:pt x="107" y="28"/>
                    <a:pt x="109" y="30"/>
                    <a:pt x="109" y="28"/>
                  </a:cubicBezTo>
                  <a:cubicBezTo>
                    <a:pt x="108" y="28"/>
                    <a:pt x="108" y="27"/>
                    <a:pt x="108" y="28"/>
                  </a:cubicBezTo>
                  <a:cubicBezTo>
                    <a:pt x="108" y="27"/>
                    <a:pt x="107" y="27"/>
                    <a:pt x="108" y="26"/>
                  </a:cubicBezTo>
                  <a:cubicBezTo>
                    <a:pt x="108" y="27"/>
                    <a:pt x="109" y="26"/>
                    <a:pt x="109" y="27"/>
                  </a:cubicBezTo>
                  <a:cubicBezTo>
                    <a:pt x="109" y="27"/>
                    <a:pt x="109" y="27"/>
                    <a:pt x="109" y="28"/>
                  </a:cubicBezTo>
                  <a:cubicBezTo>
                    <a:pt x="109" y="28"/>
                    <a:pt x="110" y="28"/>
                    <a:pt x="110" y="27"/>
                  </a:cubicBezTo>
                  <a:cubicBezTo>
                    <a:pt x="110" y="27"/>
                    <a:pt x="110" y="26"/>
                    <a:pt x="110" y="26"/>
                  </a:cubicBezTo>
                  <a:cubicBezTo>
                    <a:pt x="110" y="26"/>
                    <a:pt x="110" y="27"/>
                    <a:pt x="109" y="26"/>
                  </a:cubicBezTo>
                  <a:cubicBezTo>
                    <a:pt x="110" y="25"/>
                    <a:pt x="110" y="25"/>
                    <a:pt x="110" y="25"/>
                  </a:cubicBezTo>
                  <a:cubicBezTo>
                    <a:pt x="109" y="25"/>
                    <a:pt x="109" y="25"/>
                    <a:pt x="109" y="25"/>
                  </a:cubicBezTo>
                  <a:cubicBezTo>
                    <a:pt x="109" y="25"/>
                    <a:pt x="109" y="25"/>
                    <a:pt x="109" y="25"/>
                  </a:cubicBezTo>
                  <a:cubicBezTo>
                    <a:pt x="109" y="25"/>
                    <a:pt x="109" y="25"/>
                    <a:pt x="109" y="25"/>
                  </a:cubicBezTo>
                  <a:cubicBezTo>
                    <a:pt x="110" y="24"/>
                    <a:pt x="109" y="25"/>
                    <a:pt x="109" y="24"/>
                  </a:cubicBezTo>
                  <a:cubicBezTo>
                    <a:pt x="110" y="23"/>
                    <a:pt x="110" y="23"/>
                    <a:pt x="110" y="23"/>
                  </a:cubicBezTo>
                  <a:cubicBezTo>
                    <a:pt x="110" y="24"/>
                    <a:pt x="109" y="25"/>
                    <a:pt x="110" y="25"/>
                  </a:cubicBezTo>
                  <a:cubicBezTo>
                    <a:pt x="110" y="25"/>
                    <a:pt x="110" y="24"/>
                    <a:pt x="110" y="24"/>
                  </a:cubicBezTo>
                  <a:cubicBezTo>
                    <a:pt x="110" y="24"/>
                    <a:pt x="110" y="24"/>
                    <a:pt x="110" y="24"/>
                  </a:cubicBezTo>
                  <a:cubicBezTo>
                    <a:pt x="110" y="24"/>
                    <a:pt x="112" y="24"/>
                    <a:pt x="111" y="23"/>
                  </a:cubicBezTo>
                  <a:cubicBezTo>
                    <a:pt x="111" y="21"/>
                    <a:pt x="111" y="23"/>
                    <a:pt x="111" y="21"/>
                  </a:cubicBezTo>
                  <a:cubicBezTo>
                    <a:pt x="111" y="20"/>
                    <a:pt x="111" y="20"/>
                    <a:pt x="111" y="19"/>
                  </a:cubicBezTo>
                  <a:cubicBezTo>
                    <a:pt x="112" y="19"/>
                    <a:pt x="112" y="18"/>
                    <a:pt x="112" y="19"/>
                  </a:cubicBezTo>
                  <a:cubicBezTo>
                    <a:pt x="111" y="21"/>
                    <a:pt x="111" y="21"/>
                    <a:pt x="111" y="21"/>
                  </a:cubicBezTo>
                  <a:cubicBezTo>
                    <a:pt x="113" y="21"/>
                    <a:pt x="111" y="23"/>
                    <a:pt x="112" y="24"/>
                  </a:cubicBezTo>
                  <a:cubicBezTo>
                    <a:pt x="112" y="23"/>
                    <a:pt x="113" y="24"/>
                    <a:pt x="113" y="24"/>
                  </a:cubicBezTo>
                  <a:cubicBezTo>
                    <a:pt x="115" y="23"/>
                    <a:pt x="115" y="23"/>
                    <a:pt x="115" y="23"/>
                  </a:cubicBezTo>
                  <a:cubicBezTo>
                    <a:pt x="113" y="23"/>
                    <a:pt x="113" y="23"/>
                    <a:pt x="112" y="23"/>
                  </a:cubicBezTo>
                  <a:cubicBezTo>
                    <a:pt x="113" y="21"/>
                    <a:pt x="113" y="19"/>
                    <a:pt x="113" y="19"/>
                  </a:cubicBezTo>
                  <a:cubicBezTo>
                    <a:pt x="115" y="18"/>
                    <a:pt x="115" y="19"/>
                    <a:pt x="115" y="19"/>
                  </a:cubicBezTo>
                  <a:cubicBezTo>
                    <a:pt x="115" y="18"/>
                    <a:pt x="116" y="18"/>
                    <a:pt x="117" y="17"/>
                  </a:cubicBezTo>
                  <a:cubicBezTo>
                    <a:pt x="116" y="17"/>
                    <a:pt x="117" y="15"/>
                    <a:pt x="117" y="15"/>
                  </a:cubicBezTo>
                  <a:cubicBezTo>
                    <a:pt x="116" y="16"/>
                    <a:pt x="115" y="16"/>
                    <a:pt x="115" y="16"/>
                  </a:cubicBezTo>
                  <a:cubicBezTo>
                    <a:pt x="115" y="15"/>
                    <a:pt x="115" y="16"/>
                    <a:pt x="116" y="16"/>
                  </a:cubicBezTo>
                  <a:cubicBezTo>
                    <a:pt x="115" y="15"/>
                    <a:pt x="117" y="15"/>
                    <a:pt x="116" y="14"/>
                  </a:cubicBezTo>
                  <a:cubicBezTo>
                    <a:pt x="116" y="16"/>
                    <a:pt x="117" y="15"/>
                    <a:pt x="117" y="16"/>
                  </a:cubicBezTo>
                  <a:cubicBezTo>
                    <a:pt x="117" y="15"/>
                    <a:pt x="117" y="16"/>
                    <a:pt x="118" y="15"/>
                  </a:cubicBezTo>
                  <a:cubicBezTo>
                    <a:pt x="118" y="14"/>
                    <a:pt x="118" y="12"/>
                    <a:pt x="118" y="12"/>
                  </a:cubicBezTo>
                  <a:cubicBezTo>
                    <a:pt x="120" y="11"/>
                    <a:pt x="120" y="9"/>
                    <a:pt x="120" y="8"/>
                  </a:cubicBezTo>
                  <a:cubicBezTo>
                    <a:pt x="121" y="8"/>
                    <a:pt x="122" y="9"/>
                    <a:pt x="122" y="8"/>
                  </a:cubicBezTo>
                  <a:cubicBezTo>
                    <a:pt x="122" y="8"/>
                    <a:pt x="121" y="8"/>
                    <a:pt x="122" y="8"/>
                  </a:cubicBezTo>
                  <a:cubicBezTo>
                    <a:pt x="122" y="8"/>
                    <a:pt x="122" y="8"/>
                    <a:pt x="122" y="8"/>
                  </a:cubicBezTo>
                  <a:cubicBezTo>
                    <a:pt x="122" y="7"/>
                    <a:pt x="124" y="6"/>
                    <a:pt x="123" y="5"/>
                  </a:cubicBezTo>
                  <a:cubicBezTo>
                    <a:pt x="123" y="6"/>
                    <a:pt x="123" y="6"/>
                    <a:pt x="123" y="6"/>
                  </a:cubicBezTo>
                  <a:cubicBezTo>
                    <a:pt x="123" y="6"/>
                    <a:pt x="123" y="6"/>
                    <a:pt x="123" y="5"/>
                  </a:cubicBezTo>
                  <a:cubicBezTo>
                    <a:pt x="124" y="6"/>
                    <a:pt x="124" y="5"/>
                    <a:pt x="124" y="6"/>
                  </a:cubicBezTo>
                  <a:cubicBezTo>
                    <a:pt x="125" y="6"/>
                    <a:pt x="125" y="5"/>
                    <a:pt x="125" y="4"/>
                  </a:cubicBezTo>
                  <a:cubicBezTo>
                    <a:pt x="124" y="4"/>
                    <a:pt x="124" y="4"/>
                    <a:pt x="124" y="4"/>
                  </a:cubicBezTo>
                  <a:cubicBezTo>
                    <a:pt x="124" y="3"/>
                    <a:pt x="125" y="2"/>
                    <a:pt x="126" y="1"/>
                  </a:cubicBezTo>
                  <a:cubicBezTo>
                    <a:pt x="126" y="1"/>
                    <a:pt x="126" y="1"/>
                    <a:pt x="126" y="1"/>
                  </a:cubicBezTo>
                  <a:cubicBezTo>
                    <a:pt x="126" y="0"/>
                    <a:pt x="126" y="0"/>
                    <a:pt x="126" y="0"/>
                  </a:cubicBezTo>
                  <a:cubicBezTo>
                    <a:pt x="127" y="1"/>
                    <a:pt x="127" y="0"/>
                    <a:pt x="127" y="0"/>
                  </a:cubicBezTo>
                  <a:cubicBezTo>
                    <a:pt x="127" y="2"/>
                    <a:pt x="127" y="2"/>
                    <a:pt x="127" y="2"/>
                  </a:cubicBezTo>
                  <a:cubicBezTo>
                    <a:pt x="127" y="3"/>
                    <a:pt x="127" y="1"/>
                    <a:pt x="126" y="1"/>
                  </a:cubicBezTo>
                  <a:cubicBezTo>
                    <a:pt x="126" y="1"/>
                    <a:pt x="125" y="3"/>
                    <a:pt x="126" y="3"/>
                  </a:cubicBezTo>
                  <a:cubicBezTo>
                    <a:pt x="126" y="3"/>
                    <a:pt x="126" y="3"/>
                    <a:pt x="126" y="2"/>
                  </a:cubicBezTo>
                  <a:cubicBezTo>
                    <a:pt x="127" y="2"/>
                    <a:pt x="126" y="3"/>
                    <a:pt x="127" y="3"/>
                  </a:cubicBezTo>
                  <a:cubicBezTo>
                    <a:pt x="127" y="3"/>
                    <a:pt x="127" y="3"/>
                    <a:pt x="127" y="3"/>
                  </a:cubicBezTo>
                  <a:cubicBezTo>
                    <a:pt x="127" y="4"/>
                    <a:pt x="127" y="4"/>
                    <a:pt x="126" y="5"/>
                  </a:cubicBezTo>
                  <a:cubicBezTo>
                    <a:pt x="126" y="4"/>
                    <a:pt x="126" y="5"/>
                    <a:pt x="126" y="4"/>
                  </a:cubicBezTo>
                  <a:cubicBezTo>
                    <a:pt x="126" y="5"/>
                    <a:pt x="126" y="5"/>
                    <a:pt x="126" y="6"/>
                  </a:cubicBezTo>
                  <a:cubicBezTo>
                    <a:pt x="125" y="6"/>
                    <a:pt x="125" y="8"/>
                    <a:pt x="124" y="9"/>
                  </a:cubicBezTo>
                  <a:cubicBezTo>
                    <a:pt x="124" y="8"/>
                    <a:pt x="124" y="7"/>
                    <a:pt x="124" y="7"/>
                  </a:cubicBezTo>
                  <a:cubicBezTo>
                    <a:pt x="123" y="7"/>
                    <a:pt x="124" y="7"/>
                    <a:pt x="123" y="8"/>
                  </a:cubicBezTo>
                  <a:cubicBezTo>
                    <a:pt x="123" y="8"/>
                    <a:pt x="124" y="9"/>
                    <a:pt x="124" y="10"/>
                  </a:cubicBezTo>
                  <a:cubicBezTo>
                    <a:pt x="123" y="10"/>
                    <a:pt x="123" y="10"/>
                    <a:pt x="123" y="10"/>
                  </a:cubicBezTo>
                  <a:cubicBezTo>
                    <a:pt x="123" y="10"/>
                    <a:pt x="124" y="11"/>
                    <a:pt x="123" y="12"/>
                  </a:cubicBezTo>
                  <a:cubicBezTo>
                    <a:pt x="122" y="12"/>
                    <a:pt x="121" y="15"/>
                    <a:pt x="120" y="16"/>
                  </a:cubicBezTo>
                  <a:cubicBezTo>
                    <a:pt x="120" y="16"/>
                    <a:pt x="120" y="16"/>
                    <a:pt x="120" y="16"/>
                  </a:cubicBezTo>
                  <a:cubicBezTo>
                    <a:pt x="120" y="17"/>
                    <a:pt x="119" y="18"/>
                    <a:pt x="119" y="18"/>
                  </a:cubicBezTo>
                  <a:cubicBezTo>
                    <a:pt x="118" y="19"/>
                    <a:pt x="118" y="23"/>
                    <a:pt x="117" y="23"/>
                  </a:cubicBezTo>
                  <a:cubicBezTo>
                    <a:pt x="116" y="25"/>
                    <a:pt x="115" y="27"/>
                    <a:pt x="113" y="30"/>
                  </a:cubicBezTo>
                  <a:cubicBezTo>
                    <a:pt x="112" y="29"/>
                    <a:pt x="112" y="29"/>
                    <a:pt x="112" y="29"/>
                  </a:cubicBezTo>
                  <a:cubicBezTo>
                    <a:pt x="112" y="30"/>
                    <a:pt x="112" y="29"/>
                    <a:pt x="111" y="30"/>
                  </a:cubicBezTo>
                  <a:cubicBezTo>
                    <a:pt x="112" y="29"/>
                    <a:pt x="112" y="32"/>
                    <a:pt x="112" y="32"/>
                  </a:cubicBezTo>
                  <a:cubicBezTo>
                    <a:pt x="111" y="32"/>
                    <a:pt x="110" y="34"/>
                    <a:pt x="110" y="35"/>
                  </a:cubicBezTo>
                  <a:cubicBezTo>
                    <a:pt x="110" y="35"/>
                    <a:pt x="110" y="35"/>
                    <a:pt x="110" y="35"/>
                  </a:cubicBezTo>
                  <a:cubicBezTo>
                    <a:pt x="110" y="37"/>
                    <a:pt x="110" y="38"/>
                    <a:pt x="109" y="38"/>
                  </a:cubicBezTo>
                  <a:cubicBezTo>
                    <a:pt x="108" y="38"/>
                    <a:pt x="108" y="38"/>
                    <a:pt x="108" y="38"/>
                  </a:cubicBezTo>
                  <a:cubicBezTo>
                    <a:pt x="108" y="41"/>
                    <a:pt x="108" y="41"/>
                    <a:pt x="108" y="42"/>
                  </a:cubicBezTo>
                  <a:cubicBezTo>
                    <a:pt x="107" y="43"/>
                    <a:pt x="106" y="44"/>
                    <a:pt x="105" y="45"/>
                  </a:cubicBezTo>
                  <a:cubicBezTo>
                    <a:pt x="105" y="47"/>
                    <a:pt x="102" y="51"/>
                    <a:pt x="101" y="54"/>
                  </a:cubicBezTo>
                  <a:cubicBezTo>
                    <a:pt x="101" y="53"/>
                    <a:pt x="101" y="53"/>
                    <a:pt x="101" y="53"/>
                  </a:cubicBezTo>
                  <a:cubicBezTo>
                    <a:pt x="100" y="57"/>
                    <a:pt x="97" y="60"/>
                    <a:pt x="96" y="63"/>
                  </a:cubicBezTo>
                  <a:cubicBezTo>
                    <a:pt x="95" y="62"/>
                    <a:pt x="95" y="62"/>
                    <a:pt x="95" y="62"/>
                  </a:cubicBezTo>
                  <a:cubicBezTo>
                    <a:pt x="95" y="63"/>
                    <a:pt x="95" y="64"/>
                    <a:pt x="95" y="64"/>
                  </a:cubicBezTo>
                  <a:cubicBezTo>
                    <a:pt x="95" y="65"/>
                    <a:pt x="95" y="67"/>
                    <a:pt x="94" y="67"/>
                  </a:cubicBezTo>
                  <a:cubicBezTo>
                    <a:pt x="93" y="68"/>
                    <a:pt x="94" y="68"/>
                    <a:pt x="93" y="69"/>
                  </a:cubicBezTo>
                  <a:cubicBezTo>
                    <a:pt x="92" y="70"/>
                    <a:pt x="92" y="71"/>
                    <a:pt x="91" y="72"/>
                  </a:cubicBezTo>
                  <a:cubicBezTo>
                    <a:pt x="91" y="72"/>
                    <a:pt x="91" y="72"/>
                    <a:pt x="91" y="72"/>
                  </a:cubicBezTo>
                  <a:cubicBezTo>
                    <a:pt x="91" y="72"/>
                    <a:pt x="91" y="72"/>
                    <a:pt x="91" y="72"/>
                  </a:cubicBezTo>
                  <a:cubicBezTo>
                    <a:pt x="91" y="72"/>
                    <a:pt x="90" y="73"/>
                    <a:pt x="91" y="73"/>
                  </a:cubicBezTo>
                  <a:cubicBezTo>
                    <a:pt x="90" y="74"/>
                    <a:pt x="90" y="78"/>
                    <a:pt x="88" y="79"/>
                  </a:cubicBezTo>
                  <a:cubicBezTo>
                    <a:pt x="88" y="79"/>
                    <a:pt x="88" y="79"/>
                    <a:pt x="88" y="79"/>
                  </a:cubicBezTo>
                  <a:cubicBezTo>
                    <a:pt x="88" y="81"/>
                    <a:pt x="85" y="82"/>
                    <a:pt x="85" y="83"/>
                  </a:cubicBezTo>
                  <a:cubicBezTo>
                    <a:pt x="85" y="83"/>
                    <a:pt x="85" y="83"/>
                    <a:pt x="84" y="83"/>
                  </a:cubicBezTo>
                  <a:cubicBezTo>
                    <a:pt x="84" y="84"/>
                    <a:pt x="85" y="83"/>
                    <a:pt x="85" y="84"/>
                  </a:cubicBezTo>
                  <a:cubicBezTo>
                    <a:pt x="84" y="87"/>
                    <a:pt x="82" y="88"/>
                    <a:pt x="81" y="91"/>
                  </a:cubicBezTo>
                  <a:cubicBezTo>
                    <a:pt x="80" y="95"/>
                    <a:pt x="76" y="98"/>
                    <a:pt x="75" y="101"/>
                  </a:cubicBezTo>
                  <a:cubicBezTo>
                    <a:pt x="75" y="101"/>
                    <a:pt x="75" y="101"/>
                    <a:pt x="75" y="101"/>
                  </a:cubicBezTo>
                  <a:cubicBezTo>
                    <a:pt x="75" y="104"/>
                    <a:pt x="73" y="104"/>
                    <a:pt x="73" y="106"/>
                  </a:cubicBezTo>
                  <a:cubicBezTo>
                    <a:pt x="73" y="106"/>
                    <a:pt x="73" y="106"/>
                    <a:pt x="72" y="106"/>
                  </a:cubicBezTo>
                  <a:cubicBezTo>
                    <a:pt x="72" y="107"/>
                    <a:pt x="70" y="108"/>
                    <a:pt x="70" y="110"/>
                  </a:cubicBezTo>
                  <a:cubicBezTo>
                    <a:pt x="70" y="110"/>
                    <a:pt x="70" y="110"/>
                    <a:pt x="70" y="110"/>
                  </a:cubicBezTo>
                  <a:cubicBezTo>
                    <a:pt x="69" y="112"/>
                    <a:pt x="69" y="112"/>
                    <a:pt x="68" y="114"/>
                  </a:cubicBezTo>
                  <a:cubicBezTo>
                    <a:pt x="68" y="113"/>
                    <a:pt x="68" y="113"/>
                    <a:pt x="68" y="113"/>
                  </a:cubicBezTo>
                  <a:cubicBezTo>
                    <a:pt x="67" y="113"/>
                    <a:pt x="68" y="115"/>
                    <a:pt x="67" y="115"/>
                  </a:cubicBezTo>
                  <a:cubicBezTo>
                    <a:pt x="67" y="115"/>
                    <a:pt x="67" y="115"/>
                    <a:pt x="67" y="115"/>
                  </a:cubicBezTo>
                  <a:cubicBezTo>
                    <a:pt x="65" y="118"/>
                    <a:pt x="64" y="122"/>
                    <a:pt x="63" y="125"/>
                  </a:cubicBezTo>
                  <a:cubicBezTo>
                    <a:pt x="61" y="126"/>
                    <a:pt x="61" y="124"/>
                    <a:pt x="61" y="126"/>
                  </a:cubicBezTo>
                  <a:cubicBezTo>
                    <a:pt x="61" y="126"/>
                    <a:pt x="61" y="126"/>
                    <a:pt x="61" y="126"/>
                  </a:cubicBezTo>
                  <a:cubicBezTo>
                    <a:pt x="61" y="127"/>
                    <a:pt x="58" y="127"/>
                    <a:pt x="58" y="127"/>
                  </a:cubicBezTo>
                  <a:cubicBezTo>
                    <a:pt x="60" y="128"/>
                    <a:pt x="60" y="128"/>
                    <a:pt x="60" y="128"/>
                  </a:cubicBezTo>
                  <a:cubicBezTo>
                    <a:pt x="58" y="130"/>
                    <a:pt x="57" y="130"/>
                    <a:pt x="57" y="132"/>
                  </a:cubicBezTo>
                  <a:cubicBezTo>
                    <a:pt x="56" y="132"/>
                    <a:pt x="56" y="132"/>
                    <a:pt x="56" y="132"/>
                  </a:cubicBezTo>
                  <a:cubicBezTo>
                    <a:pt x="57" y="133"/>
                    <a:pt x="56" y="134"/>
                    <a:pt x="56" y="136"/>
                  </a:cubicBezTo>
                  <a:cubicBezTo>
                    <a:pt x="53" y="143"/>
                    <a:pt x="49" y="151"/>
                    <a:pt x="45" y="158"/>
                  </a:cubicBezTo>
                  <a:cubicBezTo>
                    <a:pt x="42" y="166"/>
                    <a:pt x="37" y="172"/>
                    <a:pt x="33" y="179"/>
                  </a:cubicBezTo>
                  <a:cubicBezTo>
                    <a:pt x="31" y="180"/>
                    <a:pt x="31" y="180"/>
                    <a:pt x="30" y="183"/>
                  </a:cubicBezTo>
                  <a:cubicBezTo>
                    <a:pt x="30" y="183"/>
                    <a:pt x="30" y="183"/>
                    <a:pt x="30" y="183"/>
                  </a:cubicBezTo>
                  <a:cubicBezTo>
                    <a:pt x="30" y="183"/>
                    <a:pt x="29" y="184"/>
                    <a:pt x="29" y="185"/>
                  </a:cubicBezTo>
                  <a:cubicBezTo>
                    <a:pt x="29" y="186"/>
                    <a:pt x="28" y="189"/>
                    <a:pt x="26" y="193"/>
                  </a:cubicBezTo>
                  <a:cubicBezTo>
                    <a:pt x="26" y="192"/>
                    <a:pt x="26" y="192"/>
                    <a:pt x="25" y="192"/>
                  </a:cubicBezTo>
                  <a:cubicBezTo>
                    <a:pt x="26" y="193"/>
                    <a:pt x="26" y="193"/>
                    <a:pt x="26" y="193"/>
                  </a:cubicBezTo>
                  <a:cubicBezTo>
                    <a:pt x="25" y="193"/>
                    <a:pt x="25" y="193"/>
                    <a:pt x="25" y="193"/>
                  </a:cubicBezTo>
                  <a:cubicBezTo>
                    <a:pt x="25" y="193"/>
                    <a:pt x="25" y="193"/>
                    <a:pt x="26" y="193"/>
                  </a:cubicBezTo>
                  <a:cubicBezTo>
                    <a:pt x="22" y="200"/>
                    <a:pt x="17" y="206"/>
                    <a:pt x="13" y="213"/>
                  </a:cubicBezTo>
                  <a:cubicBezTo>
                    <a:pt x="12" y="214"/>
                    <a:pt x="11" y="217"/>
                    <a:pt x="10" y="220"/>
                  </a:cubicBezTo>
                  <a:cubicBezTo>
                    <a:pt x="7" y="223"/>
                    <a:pt x="3" y="228"/>
                    <a:pt x="1" y="233"/>
                  </a:cubicBezTo>
                  <a:cubicBezTo>
                    <a:pt x="1" y="233"/>
                    <a:pt x="0" y="232"/>
                    <a:pt x="1" y="229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218" name="Hình tự do 114"/>
            <p:cNvSpPr/>
            <p:nvPr/>
          </p:nvSpPr>
          <p:spPr bwMode="auto">
            <a:xfrm>
              <a:off x="3653" y="1157"/>
              <a:ext cx="300" cy="550"/>
            </a:xfrm>
            <a:custGeom>
              <a:avLst/>
              <a:gdLst>
                <a:gd name="T0" fmla="*/ 13 w 127"/>
                <a:gd name="T1" fmla="*/ 206 h 233"/>
                <a:gd name="T2" fmla="*/ 17 w 127"/>
                <a:gd name="T3" fmla="*/ 199 h 233"/>
                <a:gd name="T4" fmla="*/ 23 w 127"/>
                <a:gd name="T5" fmla="*/ 184 h 233"/>
                <a:gd name="T6" fmla="*/ 26 w 127"/>
                <a:gd name="T7" fmla="*/ 179 h 233"/>
                <a:gd name="T8" fmla="*/ 36 w 127"/>
                <a:gd name="T9" fmla="*/ 165 h 233"/>
                <a:gd name="T10" fmla="*/ 37 w 127"/>
                <a:gd name="T11" fmla="*/ 160 h 233"/>
                <a:gd name="T12" fmla="*/ 42 w 127"/>
                <a:gd name="T13" fmla="*/ 151 h 233"/>
                <a:gd name="T14" fmla="*/ 46 w 127"/>
                <a:gd name="T15" fmla="*/ 144 h 233"/>
                <a:gd name="T16" fmla="*/ 49 w 127"/>
                <a:gd name="T17" fmla="*/ 140 h 233"/>
                <a:gd name="T18" fmla="*/ 50 w 127"/>
                <a:gd name="T19" fmla="*/ 137 h 233"/>
                <a:gd name="T20" fmla="*/ 54 w 127"/>
                <a:gd name="T21" fmla="*/ 128 h 233"/>
                <a:gd name="T22" fmla="*/ 57 w 127"/>
                <a:gd name="T23" fmla="*/ 124 h 233"/>
                <a:gd name="T24" fmla="*/ 58 w 127"/>
                <a:gd name="T25" fmla="*/ 118 h 233"/>
                <a:gd name="T26" fmla="*/ 63 w 127"/>
                <a:gd name="T27" fmla="*/ 112 h 233"/>
                <a:gd name="T28" fmla="*/ 66 w 127"/>
                <a:gd name="T29" fmla="*/ 106 h 233"/>
                <a:gd name="T30" fmla="*/ 71 w 127"/>
                <a:gd name="T31" fmla="*/ 97 h 233"/>
                <a:gd name="T32" fmla="*/ 73 w 127"/>
                <a:gd name="T33" fmla="*/ 93 h 233"/>
                <a:gd name="T34" fmla="*/ 75 w 127"/>
                <a:gd name="T35" fmla="*/ 90 h 233"/>
                <a:gd name="T36" fmla="*/ 76 w 127"/>
                <a:gd name="T37" fmla="*/ 88 h 233"/>
                <a:gd name="T38" fmla="*/ 77 w 127"/>
                <a:gd name="T39" fmla="*/ 85 h 233"/>
                <a:gd name="T40" fmla="*/ 79 w 127"/>
                <a:gd name="T41" fmla="*/ 82 h 233"/>
                <a:gd name="T42" fmla="*/ 85 w 127"/>
                <a:gd name="T43" fmla="*/ 70 h 233"/>
                <a:gd name="T44" fmla="*/ 88 w 127"/>
                <a:gd name="T45" fmla="*/ 65 h 233"/>
                <a:gd name="T46" fmla="*/ 91 w 127"/>
                <a:gd name="T47" fmla="*/ 62 h 233"/>
                <a:gd name="T48" fmla="*/ 95 w 127"/>
                <a:gd name="T49" fmla="*/ 52 h 233"/>
                <a:gd name="T50" fmla="*/ 98 w 127"/>
                <a:gd name="T51" fmla="*/ 51 h 233"/>
                <a:gd name="T52" fmla="*/ 99 w 127"/>
                <a:gd name="T53" fmla="*/ 46 h 233"/>
                <a:gd name="T54" fmla="*/ 99 w 127"/>
                <a:gd name="T55" fmla="*/ 42 h 233"/>
                <a:gd name="T56" fmla="*/ 102 w 127"/>
                <a:gd name="T57" fmla="*/ 38 h 233"/>
                <a:gd name="T58" fmla="*/ 102 w 127"/>
                <a:gd name="T59" fmla="*/ 36 h 233"/>
                <a:gd name="T60" fmla="*/ 104 w 127"/>
                <a:gd name="T61" fmla="*/ 35 h 233"/>
                <a:gd name="T62" fmla="*/ 107 w 127"/>
                <a:gd name="T63" fmla="*/ 32 h 233"/>
                <a:gd name="T64" fmla="*/ 108 w 127"/>
                <a:gd name="T65" fmla="*/ 28 h 233"/>
                <a:gd name="T66" fmla="*/ 109 w 127"/>
                <a:gd name="T67" fmla="*/ 27 h 233"/>
                <a:gd name="T68" fmla="*/ 110 w 127"/>
                <a:gd name="T69" fmla="*/ 22 h 233"/>
                <a:gd name="T70" fmla="*/ 111 w 127"/>
                <a:gd name="T71" fmla="*/ 19 h 233"/>
                <a:gd name="T72" fmla="*/ 112 w 127"/>
                <a:gd name="T73" fmla="*/ 21 h 233"/>
                <a:gd name="T74" fmla="*/ 116 w 127"/>
                <a:gd name="T75" fmla="*/ 15 h 233"/>
                <a:gd name="T76" fmla="*/ 123 w 127"/>
                <a:gd name="T77" fmla="*/ 8 h 233"/>
                <a:gd name="T78" fmla="*/ 125 w 127"/>
                <a:gd name="T79" fmla="*/ 6 h 233"/>
                <a:gd name="T80" fmla="*/ 127 w 127"/>
                <a:gd name="T81" fmla="*/ 0 h 233"/>
                <a:gd name="T82" fmla="*/ 127 w 127"/>
                <a:gd name="T83" fmla="*/ 2 h 233"/>
                <a:gd name="T84" fmla="*/ 124 w 127"/>
                <a:gd name="T85" fmla="*/ 8 h 233"/>
                <a:gd name="T86" fmla="*/ 119 w 127"/>
                <a:gd name="T87" fmla="*/ 18 h 233"/>
                <a:gd name="T88" fmla="*/ 111 w 127"/>
                <a:gd name="T89" fmla="*/ 35 h 233"/>
                <a:gd name="T90" fmla="*/ 101 w 127"/>
                <a:gd name="T91" fmla="*/ 54 h 233"/>
                <a:gd name="T92" fmla="*/ 93 w 127"/>
                <a:gd name="T93" fmla="*/ 68 h 233"/>
                <a:gd name="T94" fmla="*/ 88 w 127"/>
                <a:gd name="T95" fmla="*/ 80 h 233"/>
                <a:gd name="T96" fmla="*/ 75 w 127"/>
                <a:gd name="T97" fmla="*/ 101 h 233"/>
                <a:gd name="T98" fmla="*/ 68 w 127"/>
                <a:gd name="T99" fmla="*/ 112 h 233"/>
                <a:gd name="T100" fmla="*/ 58 w 127"/>
                <a:gd name="T101" fmla="*/ 128 h 233"/>
                <a:gd name="T102" fmla="*/ 32 w 127"/>
                <a:gd name="T103" fmla="*/ 179 h 233"/>
                <a:gd name="T104" fmla="*/ 26 w 127"/>
                <a:gd name="T105" fmla="*/ 192 h 233"/>
                <a:gd name="T106" fmla="*/ 1 w 127"/>
                <a:gd name="T107" fmla="*/ 229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7" h="233">
                  <a:moveTo>
                    <a:pt x="1" y="229"/>
                  </a:moveTo>
                  <a:cubicBezTo>
                    <a:pt x="1" y="226"/>
                    <a:pt x="4" y="223"/>
                    <a:pt x="4" y="219"/>
                  </a:cubicBezTo>
                  <a:cubicBezTo>
                    <a:pt x="5" y="219"/>
                    <a:pt x="5" y="219"/>
                    <a:pt x="5" y="219"/>
                  </a:cubicBezTo>
                  <a:cubicBezTo>
                    <a:pt x="6" y="215"/>
                    <a:pt x="10" y="211"/>
                    <a:pt x="12" y="208"/>
                  </a:cubicBezTo>
                  <a:cubicBezTo>
                    <a:pt x="12" y="208"/>
                    <a:pt x="12" y="208"/>
                    <a:pt x="12" y="208"/>
                  </a:cubicBezTo>
                  <a:cubicBezTo>
                    <a:pt x="13" y="208"/>
                    <a:pt x="13" y="206"/>
                    <a:pt x="13" y="206"/>
                  </a:cubicBezTo>
                  <a:cubicBezTo>
                    <a:pt x="13" y="206"/>
                    <a:pt x="13" y="206"/>
                    <a:pt x="14" y="206"/>
                  </a:cubicBezTo>
                  <a:cubicBezTo>
                    <a:pt x="13" y="206"/>
                    <a:pt x="14" y="206"/>
                    <a:pt x="14" y="205"/>
                  </a:cubicBezTo>
                  <a:cubicBezTo>
                    <a:pt x="15" y="205"/>
                    <a:pt x="15" y="205"/>
                    <a:pt x="15" y="205"/>
                  </a:cubicBezTo>
                  <a:cubicBezTo>
                    <a:pt x="15" y="203"/>
                    <a:pt x="15" y="203"/>
                    <a:pt x="15" y="203"/>
                  </a:cubicBezTo>
                  <a:cubicBezTo>
                    <a:pt x="14" y="201"/>
                    <a:pt x="17" y="200"/>
                    <a:pt x="17" y="199"/>
                  </a:cubicBezTo>
                  <a:cubicBezTo>
                    <a:pt x="17" y="199"/>
                    <a:pt x="17" y="199"/>
                    <a:pt x="17" y="199"/>
                  </a:cubicBezTo>
                  <a:cubicBezTo>
                    <a:pt x="18" y="196"/>
                    <a:pt x="20" y="192"/>
                    <a:pt x="21" y="190"/>
                  </a:cubicBezTo>
                  <a:cubicBezTo>
                    <a:pt x="21" y="190"/>
                    <a:pt x="21" y="191"/>
                    <a:pt x="22" y="191"/>
                  </a:cubicBezTo>
                  <a:cubicBezTo>
                    <a:pt x="21" y="190"/>
                    <a:pt x="22" y="189"/>
                    <a:pt x="22" y="188"/>
                  </a:cubicBezTo>
                  <a:cubicBezTo>
                    <a:pt x="23" y="188"/>
                    <a:pt x="22" y="187"/>
                    <a:pt x="23" y="185"/>
                  </a:cubicBezTo>
                  <a:cubicBezTo>
                    <a:pt x="23" y="185"/>
                    <a:pt x="23" y="185"/>
                    <a:pt x="23" y="185"/>
                  </a:cubicBezTo>
                  <a:cubicBezTo>
                    <a:pt x="23" y="185"/>
                    <a:pt x="23" y="185"/>
                    <a:pt x="23" y="184"/>
                  </a:cubicBezTo>
                  <a:cubicBezTo>
                    <a:pt x="23" y="184"/>
                    <a:pt x="23" y="184"/>
                    <a:pt x="23" y="184"/>
                  </a:cubicBezTo>
                  <a:cubicBezTo>
                    <a:pt x="23" y="183"/>
                    <a:pt x="25" y="184"/>
                    <a:pt x="25" y="183"/>
                  </a:cubicBezTo>
                  <a:cubicBezTo>
                    <a:pt x="25" y="183"/>
                    <a:pt x="25" y="183"/>
                    <a:pt x="25" y="183"/>
                  </a:cubicBezTo>
                  <a:cubicBezTo>
                    <a:pt x="25" y="182"/>
                    <a:pt x="26" y="182"/>
                    <a:pt x="26" y="181"/>
                  </a:cubicBezTo>
                  <a:cubicBezTo>
                    <a:pt x="26" y="181"/>
                    <a:pt x="26" y="181"/>
                    <a:pt x="26" y="181"/>
                  </a:cubicBezTo>
                  <a:cubicBezTo>
                    <a:pt x="26" y="180"/>
                    <a:pt x="27" y="180"/>
                    <a:pt x="26" y="179"/>
                  </a:cubicBezTo>
                  <a:cubicBezTo>
                    <a:pt x="27" y="179"/>
                    <a:pt x="26" y="181"/>
                    <a:pt x="27" y="180"/>
                  </a:cubicBezTo>
                  <a:cubicBezTo>
                    <a:pt x="29" y="176"/>
                    <a:pt x="30" y="172"/>
                    <a:pt x="32" y="170"/>
                  </a:cubicBezTo>
                  <a:cubicBezTo>
                    <a:pt x="32" y="169"/>
                    <a:pt x="34" y="169"/>
                    <a:pt x="34" y="169"/>
                  </a:cubicBezTo>
                  <a:cubicBezTo>
                    <a:pt x="34" y="169"/>
                    <a:pt x="35" y="167"/>
                    <a:pt x="35" y="166"/>
                  </a:cubicBezTo>
                  <a:cubicBezTo>
                    <a:pt x="35" y="166"/>
                    <a:pt x="35" y="166"/>
                    <a:pt x="35" y="166"/>
                  </a:cubicBezTo>
                  <a:cubicBezTo>
                    <a:pt x="36" y="165"/>
                    <a:pt x="35" y="165"/>
                    <a:pt x="36" y="165"/>
                  </a:cubicBezTo>
                  <a:cubicBezTo>
                    <a:pt x="36" y="165"/>
                    <a:pt x="36" y="165"/>
                    <a:pt x="36" y="165"/>
                  </a:cubicBezTo>
                  <a:cubicBezTo>
                    <a:pt x="36" y="165"/>
                    <a:pt x="36" y="164"/>
                    <a:pt x="37" y="163"/>
                  </a:cubicBezTo>
                  <a:cubicBezTo>
                    <a:pt x="37" y="164"/>
                    <a:pt x="37" y="164"/>
                    <a:pt x="37" y="164"/>
                  </a:cubicBezTo>
                  <a:cubicBezTo>
                    <a:pt x="37" y="163"/>
                    <a:pt x="37" y="162"/>
                    <a:pt x="37" y="161"/>
                  </a:cubicBezTo>
                  <a:cubicBezTo>
                    <a:pt x="37" y="162"/>
                    <a:pt x="37" y="162"/>
                    <a:pt x="37" y="162"/>
                  </a:cubicBezTo>
                  <a:cubicBezTo>
                    <a:pt x="38" y="161"/>
                    <a:pt x="37" y="161"/>
                    <a:pt x="37" y="160"/>
                  </a:cubicBezTo>
                  <a:cubicBezTo>
                    <a:pt x="37" y="160"/>
                    <a:pt x="38" y="160"/>
                    <a:pt x="38" y="161"/>
                  </a:cubicBezTo>
                  <a:cubicBezTo>
                    <a:pt x="38" y="158"/>
                    <a:pt x="39" y="158"/>
                    <a:pt x="39" y="157"/>
                  </a:cubicBezTo>
                  <a:cubicBezTo>
                    <a:pt x="39" y="157"/>
                    <a:pt x="39" y="157"/>
                    <a:pt x="39" y="157"/>
                  </a:cubicBezTo>
                  <a:cubicBezTo>
                    <a:pt x="40" y="156"/>
                    <a:pt x="40" y="155"/>
                    <a:pt x="41" y="154"/>
                  </a:cubicBezTo>
                  <a:cubicBezTo>
                    <a:pt x="41" y="153"/>
                    <a:pt x="42" y="154"/>
                    <a:pt x="42" y="153"/>
                  </a:cubicBezTo>
                  <a:cubicBezTo>
                    <a:pt x="41" y="153"/>
                    <a:pt x="44" y="151"/>
                    <a:pt x="42" y="151"/>
                  </a:cubicBezTo>
                  <a:cubicBezTo>
                    <a:pt x="42" y="151"/>
                    <a:pt x="44" y="149"/>
                    <a:pt x="44" y="148"/>
                  </a:cubicBezTo>
                  <a:cubicBezTo>
                    <a:pt x="44" y="149"/>
                    <a:pt x="45" y="148"/>
                    <a:pt x="44" y="149"/>
                  </a:cubicBezTo>
                  <a:cubicBezTo>
                    <a:pt x="45" y="149"/>
                    <a:pt x="45" y="149"/>
                    <a:pt x="45" y="149"/>
                  </a:cubicBezTo>
                  <a:cubicBezTo>
                    <a:pt x="45" y="149"/>
                    <a:pt x="45" y="149"/>
                    <a:pt x="45" y="149"/>
                  </a:cubicBezTo>
                  <a:cubicBezTo>
                    <a:pt x="45" y="149"/>
                    <a:pt x="46" y="148"/>
                    <a:pt x="46" y="147"/>
                  </a:cubicBezTo>
                  <a:cubicBezTo>
                    <a:pt x="46" y="146"/>
                    <a:pt x="45" y="145"/>
                    <a:pt x="46" y="144"/>
                  </a:cubicBezTo>
                  <a:cubicBezTo>
                    <a:pt x="46" y="145"/>
                    <a:pt x="47" y="144"/>
                    <a:pt x="47" y="145"/>
                  </a:cubicBezTo>
                  <a:cubicBezTo>
                    <a:pt x="46" y="143"/>
                    <a:pt x="46" y="143"/>
                    <a:pt x="46" y="143"/>
                  </a:cubicBezTo>
                  <a:cubicBezTo>
                    <a:pt x="47" y="143"/>
                    <a:pt x="47" y="143"/>
                    <a:pt x="47" y="143"/>
                  </a:cubicBezTo>
                  <a:cubicBezTo>
                    <a:pt x="47" y="142"/>
                    <a:pt x="47" y="142"/>
                    <a:pt x="47" y="142"/>
                  </a:cubicBezTo>
                  <a:cubicBezTo>
                    <a:pt x="47" y="142"/>
                    <a:pt x="47" y="139"/>
                    <a:pt x="48" y="140"/>
                  </a:cubicBezTo>
                  <a:cubicBezTo>
                    <a:pt x="49" y="140"/>
                    <a:pt x="48" y="140"/>
                    <a:pt x="49" y="140"/>
                  </a:cubicBezTo>
                  <a:cubicBezTo>
                    <a:pt x="49" y="139"/>
                    <a:pt x="49" y="139"/>
                    <a:pt x="49" y="138"/>
                  </a:cubicBezTo>
                  <a:cubicBezTo>
                    <a:pt x="49" y="138"/>
                    <a:pt x="49" y="138"/>
                    <a:pt x="49" y="138"/>
                  </a:cubicBezTo>
                  <a:cubicBezTo>
                    <a:pt x="50" y="138"/>
                    <a:pt x="50" y="137"/>
                    <a:pt x="49" y="137"/>
                  </a:cubicBezTo>
                  <a:cubicBezTo>
                    <a:pt x="49" y="137"/>
                    <a:pt x="50" y="137"/>
                    <a:pt x="49" y="138"/>
                  </a:cubicBezTo>
                  <a:cubicBezTo>
                    <a:pt x="49" y="137"/>
                    <a:pt x="49" y="137"/>
                    <a:pt x="50" y="136"/>
                  </a:cubicBezTo>
                  <a:cubicBezTo>
                    <a:pt x="50" y="137"/>
                    <a:pt x="50" y="137"/>
                    <a:pt x="50" y="137"/>
                  </a:cubicBezTo>
                  <a:cubicBezTo>
                    <a:pt x="50" y="136"/>
                    <a:pt x="50" y="135"/>
                    <a:pt x="51" y="133"/>
                  </a:cubicBezTo>
                  <a:cubicBezTo>
                    <a:pt x="50" y="133"/>
                    <a:pt x="51" y="134"/>
                    <a:pt x="51" y="134"/>
                  </a:cubicBezTo>
                  <a:cubicBezTo>
                    <a:pt x="52" y="133"/>
                    <a:pt x="52" y="131"/>
                    <a:pt x="53" y="130"/>
                  </a:cubicBezTo>
                  <a:cubicBezTo>
                    <a:pt x="53" y="130"/>
                    <a:pt x="52" y="130"/>
                    <a:pt x="53" y="130"/>
                  </a:cubicBezTo>
                  <a:cubicBezTo>
                    <a:pt x="53" y="129"/>
                    <a:pt x="53" y="130"/>
                    <a:pt x="54" y="129"/>
                  </a:cubicBezTo>
                  <a:cubicBezTo>
                    <a:pt x="54" y="129"/>
                    <a:pt x="54" y="129"/>
                    <a:pt x="54" y="128"/>
                  </a:cubicBezTo>
                  <a:cubicBezTo>
                    <a:pt x="54" y="128"/>
                    <a:pt x="54" y="128"/>
                    <a:pt x="54" y="129"/>
                  </a:cubicBezTo>
                  <a:cubicBezTo>
                    <a:pt x="54" y="128"/>
                    <a:pt x="55" y="125"/>
                    <a:pt x="56" y="124"/>
                  </a:cubicBezTo>
                  <a:cubicBezTo>
                    <a:pt x="56" y="124"/>
                    <a:pt x="56" y="124"/>
                    <a:pt x="56" y="122"/>
                  </a:cubicBezTo>
                  <a:cubicBezTo>
                    <a:pt x="57" y="124"/>
                    <a:pt x="57" y="124"/>
                    <a:pt x="57" y="124"/>
                  </a:cubicBezTo>
                  <a:cubicBezTo>
                    <a:pt x="57" y="122"/>
                    <a:pt x="57" y="121"/>
                    <a:pt x="57" y="122"/>
                  </a:cubicBezTo>
                  <a:cubicBezTo>
                    <a:pt x="57" y="121"/>
                    <a:pt x="56" y="125"/>
                    <a:pt x="57" y="124"/>
                  </a:cubicBezTo>
                  <a:cubicBezTo>
                    <a:pt x="57" y="122"/>
                    <a:pt x="57" y="122"/>
                    <a:pt x="57" y="122"/>
                  </a:cubicBezTo>
                  <a:cubicBezTo>
                    <a:pt x="57" y="122"/>
                    <a:pt x="57" y="121"/>
                    <a:pt x="57" y="120"/>
                  </a:cubicBezTo>
                  <a:cubicBezTo>
                    <a:pt x="57" y="120"/>
                    <a:pt x="57" y="121"/>
                    <a:pt x="58" y="121"/>
                  </a:cubicBezTo>
                  <a:cubicBezTo>
                    <a:pt x="58" y="120"/>
                    <a:pt x="58" y="120"/>
                    <a:pt x="58" y="119"/>
                  </a:cubicBezTo>
                  <a:cubicBezTo>
                    <a:pt x="58" y="119"/>
                    <a:pt x="58" y="119"/>
                    <a:pt x="58" y="119"/>
                  </a:cubicBezTo>
                  <a:cubicBezTo>
                    <a:pt x="58" y="118"/>
                    <a:pt x="58" y="118"/>
                    <a:pt x="58" y="118"/>
                  </a:cubicBezTo>
                  <a:cubicBezTo>
                    <a:pt x="58" y="118"/>
                    <a:pt x="58" y="117"/>
                    <a:pt x="59" y="117"/>
                  </a:cubicBezTo>
                  <a:cubicBezTo>
                    <a:pt x="61" y="118"/>
                    <a:pt x="61" y="118"/>
                    <a:pt x="61" y="118"/>
                  </a:cubicBezTo>
                  <a:cubicBezTo>
                    <a:pt x="61" y="117"/>
                    <a:pt x="59" y="117"/>
                    <a:pt x="59" y="117"/>
                  </a:cubicBezTo>
                  <a:cubicBezTo>
                    <a:pt x="59" y="117"/>
                    <a:pt x="59" y="117"/>
                    <a:pt x="61" y="117"/>
                  </a:cubicBezTo>
                  <a:cubicBezTo>
                    <a:pt x="59" y="116"/>
                    <a:pt x="61" y="116"/>
                    <a:pt x="61" y="115"/>
                  </a:cubicBezTo>
                  <a:cubicBezTo>
                    <a:pt x="62" y="115"/>
                    <a:pt x="62" y="112"/>
                    <a:pt x="63" y="112"/>
                  </a:cubicBezTo>
                  <a:cubicBezTo>
                    <a:pt x="63" y="111"/>
                    <a:pt x="63" y="110"/>
                    <a:pt x="63" y="110"/>
                  </a:cubicBezTo>
                  <a:cubicBezTo>
                    <a:pt x="63" y="110"/>
                    <a:pt x="63" y="110"/>
                    <a:pt x="64" y="110"/>
                  </a:cubicBezTo>
                  <a:cubicBezTo>
                    <a:pt x="64" y="110"/>
                    <a:pt x="64" y="110"/>
                    <a:pt x="64" y="110"/>
                  </a:cubicBezTo>
                  <a:cubicBezTo>
                    <a:pt x="64" y="110"/>
                    <a:pt x="64" y="110"/>
                    <a:pt x="65" y="109"/>
                  </a:cubicBezTo>
                  <a:cubicBezTo>
                    <a:pt x="65" y="108"/>
                    <a:pt x="64" y="108"/>
                    <a:pt x="64" y="108"/>
                  </a:cubicBezTo>
                  <a:cubicBezTo>
                    <a:pt x="65" y="108"/>
                    <a:pt x="64" y="106"/>
                    <a:pt x="66" y="106"/>
                  </a:cubicBezTo>
                  <a:cubicBezTo>
                    <a:pt x="66" y="106"/>
                    <a:pt x="66" y="107"/>
                    <a:pt x="66" y="106"/>
                  </a:cubicBezTo>
                  <a:cubicBezTo>
                    <a:pt x="67" y="106"/>
                    <a:pt x="66" y="105"/>
                    <a:pt x="67" y="103"/>
                  </a:cubicBezTo>
                  <a:cubicBezTo>
                    <a:pt x="66" y="103"/>
                    <a:pt x="66" y="103"/>
                    <a:pt x="66" y="103"/>
                  </a:cubicBezTo>
                  <a:cubicBezTo>
                    <a:pt x="67" y="103"/>
                    <a:pt x="66" y="102"/>
                    <a:pt x="67" y="103"/>
                  </a:cubicBezTo>
                  <a:cubicBezTo>
                    <a:pt x="67" y="102"/>
                    <a:pt x="68" y="102"/>
                    <a:pt x="67" y="102"/>
                  </a:cubicBezTo>
                  <a:cubicBezTo>
                    <a:pt x="70" y="100"/>
                    <a:pt x="70" y="98"/>
                    <a:pt x="71" y="97"/>
                  </a:cubicBezTo>
                  <a:cubicBezTo>
                    <a:pt x="71" y="96"/>
                    <a:pt x="71" y="96"/>
                    <a:pt x="71" y="96"/>
                  </a:cubicBezTo>
                  <a:cubicBezTo>
                    <a:pt x="71" y="97"/>
                    <a:pt x="71" y="97"/>
                    <a:pt x="71" y="97"/>
                  </a:cubicBezTo>
                  <a:cubicBezTo>
                    <a:pt x="71" y="97"/>
                    <a:pt x="71" y="97"/>
                    <a:pt x="71" y="97"/>
                  </a:cubicBezTo>
                  <a:cubicBezTo>
                    <a:pt x="71" y="96"/>
                    <a:pt x="71" y="96"/>
                    <a:pt x="71" y="97"/>
                  </a:cubicBezTo>
                  <a:cubicBezTo>
                    <a:pt x="73" y="96"/>
                    <a:pt x="71" y="95"/>
                    <a:pt x="72" y="94"/>
                  </a:cubicBezTo>
                  <a:cubicBezTo>
                    <a:pt x="72" y="94"/>
                    <a:pt x="72" y="94"/>
                    <a:pt x="73" y="93"/>
                  </a:cubicBezTo>
                  <a:cubicBezTo>
                    <a:pt x="72" y="92"/>
                    <a:pt x="72" y="92"/>
                    <a:pt x="72" y="92"/>
                  </a:cubicBezTo>
                  <a:cubicBezTo>
                    <a:pt x="73" y="91"/>
                    <a:pt x="73" y="92"/>
                    <a:pt x="74" y="92"/>
                  </a:cubicBezTo>
                  <a:cubicBezTo>
                    <a:pt x="74" y="91"/>
                    <a:pt x="74" y="91"/>
                    <a:pt x="74" y="91"/>
                  </a:cubicBezTo>
                  <a:cubicBezTo>
                    <a:pt x="75" y="91"/>
                    <a:pt x="75" y="91"/>
                    <a:pt x="75" y="91"/>
                  </a:cubicBezTo>
                  <a:cubicBezTo>
                    <a:pt x="74" y="91"/>
                    <a:pt x="75" y="90"/>
                    <a:pt x="75" y="90"/>
                  </a:cubicBezTo>
                  <a:cubicBezTo>
                    <a:pt x="75" y="90"/>
                    <a:pt x="75" y="90"/>
                    <a:pt x="75" y="90"/>
                  </a:cubicBezTo>
                  <a:cubicBezTo>
                    <a:pt x="75" y="90"/>
                    <a:pt x="76" y="90"/>
                    <a:pt x="76" y="90"/>
                  </a:cubicBezTo>
                  <a:cubicBezTo>
                    <a:pt x="75" y="90"/>
                    <a:pt x="75" y="90"/>
                    <a:pt x="75" y="90"/>
                  </a:cubicBezTo>
                  <a:cubicBezTo>
                    <a:pt x="74" y="90"/>
                    <a:pt x="75" y="90"/>
                    <a:pt x="75" y="90"/>
                  </a:cubicBezTo>
                  <a:cubicBezTo>
                    <a:pt x="75" y="90"/>
                    <a:pt x="75" y="89"/>
                    <a:pt x="76" y="89"/>
                  </a:cubicBezTo>
                  <a:cubicBezTo>
                    <a:pt x="76" y="88"/>
                    <a:pt x="76" y="88"/>
                    <a:pt x="76" y="88"/>
                  </a:cubicBezTo>
                  <a:cubicBezTo>
                    <a:pt x="76" y="88"/>
                    <a:pt x="76" y="86"/>
                    <a:pt x="76" y="88"/>
                  </a:cubicBezTo>
                  <a:cubicBezTo>
                    <a:pt x="76" y="88"/>
                    <a:pt x="76" y="88"/>
                    <a:pt x="76" y="88"/>
                  </a:cubicBezTo>
                  <a:cubicBezTo>
                    <a:pt x="77" y="88"/>
                    <a:pt x="77" y="88"/>
                    <a:pt x="77" y="88"/>
                  </a:cubicBezTo>
                  <a:cubicBezTo>
                    <a:pt x="77" y="86"/>
                    <a:pt x="76" y="86"/>
                    <a:pt x="76" y="85"/>
                  </a:cubicBezTo>
                  <a:cubicBezTo>
                    <a:pt x="76" y="86"/>
                    <a:pt x="77" y="86"/>
                    <a:pt x="77" y="86"/>
                  </a:cubicBezTo>
                  <a:cubicBezTo>
                    <a:pt x="77" y="86"/>
                    <a:pt x="77" y="86"/>
                    <a:pt x="77" y="86"/>
                  </a:cubicBezTo>
                  <a:cubicBezTo>
                    <a:pt x="77" y="85"/>
                    <a:pt x="77" y="85"/>
                    <a:pt x="77" y="85"/>
                  </a:cubicBezTo>
                  <a:cubicBezTo>
                    <a:pt x="77" y="85"/>
                    <a:pt x="77" y="85"/>
                    <a:pt x="77" y="85"/>
                  </a:cubicBezTo>
                  <a:cubicBezTo>
                    <a:pt x="77" y="85"/>
                    <a:pt x="78" y="84"/>
                    <a:pt x="77" y="83"/>
                  </a:cubicBezTo>
                  <a:cubicBezTo>
                    <a:pt x="77" y="83"/>
                    <a:pt x="78" y="83"/>
                    <a:pt x="78" y="83"/>
                  </a:cubicBezTo>
                  <a:cubicBezTo>
                    <a:pt x="78" y="83"/>
                    <a:pt x="78" y="83"/>
                    <a:pt x="78" y="83"/>
                  </a:cubicBezTo>
                  <a:cubicBezTo>
                    <a:pt x="79" y="83"/>
                    <a:pt x="79" y="83"/>
                    <a:pt x="79" y="82"/>
                  </a:cubicBezTo>
                  <a:cubicBezTo>
                    <a:pt x="79" y="82"/>
                    <a:pt x="79" y="82"/>
                    <a:pt x="79" y="82"/>
                  </a:cubicBezTo>
                  <a:cubicBezTo>
                    <a:pt x="79" y="82"/>
                    <a:pt x="80" y="81"/>
                    <a:pt x="79" y="81"/>
                  </a:cubicBezTo>
                  <a:cubicBezTo>
                    <a:pt x="80" y="80"/>
                    <a:pt x="81" y="81"/>
                    <a:pt x="81" y="80"/>
                  </a:cubicBezTo>
                  <a:cubicBezTo>
                    <a:pt x="81" y="80"/>
                    <a:pt x="81" y="79"/>
                    <a:pt x="80" y="79"/>
                  </a:cubicBezTo>
                  <a:cubicBezTo>
                    <a:pt x="81" y="78"/>
                    <a:pt x="81" y="76"/>
                    <a:pt x="83" y="75"/>
                  </a:cubicBezTo>
                  <a:cubicBezTo>
                    <a:pt x="83" y="75"/>
                    <a:pt x="82" y="75"/>
                    <a:pt x="83" y="75"/>
                  </a:cubicBezTo>
                  <a:cubicBezTo>
                    <a:pt x="84" y="73"/>
                    <a:pt x="84" y="71"/>
                    <a:pt x="85" y="70"/>
                  </a:cubicBezTo>
                  <a:cubicBezTo>
                    <a:pt x="85" y="71"/>
                    <a:pt x="85" y="70"/>
                    <a:pt x="85" y="70"/>
                  </a:cubicBezTo>
                  <a:cubicBezTo>
                    <a:pt x="87" y="70"/>
                    <a:pt x="87" y="70"/>
                    <a:pt x="87" y="70"/>
                  </a:cubicBezTo>
                  <a:cubicBezTo>
                    <a:pt x="85" y="69"/>
                    <a:pt x="85" y="69"/>
                    <a:pt x="84" y="70"/>
                  </a:cubicBezTo>
                  <a:cubicBezTo>
                    <a:pt x="85" y="68"/>
                    <a:pt x="87" y="67"/>
                    <a:pt x="87" y="67"/>
                  </a:cubicBezTo>
                  <a:cubicBezTo>
                    <a:pt x="87" y="66"/>
                    <a:pt x="87" y="66"/>
                    <a:pt x="87" y="66"/>
                  </a:cubicBezTo>
                  <a:cubicBezTo>
                    <a:pt x="88" y="67"/>
                    <a:pt x="88" y="66"/>
                    <a:pt x="88" y="65"/>
                  </a:cubicBezTo>
                  <a:cubicBezTo>
                    <a:pt x="88" y="65"/>
                    <a:pt x="88" y="65"/>
                    <a:pt x="88" y="65"/>
                  </a:cubicBezTo>
                  <a:cubicBezTo>
                    <a:pt x="89" y="65"/>
                    <a:pt x="89" y="65"/>
                    <a:pt x="89" y="65"/>
                  </a:cubicBezTo>
                  <a:cubicBezTo>
                    <a:pt x="89" y="64"/>
                    <a:pt x="88" y="64"/>
                    <a:pt x="89" y="64"/>
                  </a:cubicBezTo>
                  <a:cubicBezTo>
                    <a:pt x="89" y="64"/>
                    <a:pt x="89" y="64"/>
                    <a:pt x="89" y="64"/>
                  </a:cubicBezTo>
                  <a:cubicBezTo>
                    <a:pt x="89" y="63"/>
                    <a:pt x="89" y="62"/>
                    <a:pt x="90" y="62"/>
                  </a:cubicBezTo>
                  <a:cubicBezTo>
                    <a:pt x="91" y="62"/>
                    <a:pt x="91" y="62"/>
                    <a:pt x="91" y="62"/>
                  </a:cubicBezTo>
                  <a:cubicBezTo>
                    <a:pt x="91" y="62"/>
                    <a:pt x="91" y="61"/>
                    <a:pt x="90" y="61"/>
                  </a:cubicBezTo>
                  <a:cubicBezTo>
                    <a:pt x="91" y="61"/>
                    <a:pt x="91" y="59"/>
                    <a:pt x="91" y="59"/>
                  </a:cubicBezTo>
                  <a:cubicBezTo>
                    <a:pt x="91" y="56"/>
                    <a:pt x="93" y="54"/>
                    <a:pt x="94" y="52"/>
                  </a:cubicBezTo>
                  <a:cubicBezTo>
                    <a:pt x="94" y="52"/>
                    <a:pt x="94" y="52"/>
                    <a:pt x="94" y="52"/>
                  </a:cubicBezTo>
                  <a:cubicBezTo>
                    <a:pt x="95" y="52"/>
                    <a:pt x="94" y="52"/>
                    <a:pt x="94" y="52"/>
                  </a:cubicBezTo>
                  <a:cubicBezTo>
                    <a:pt x="94" y="52"/>
                    <a:pt x="95" y="51"/>
                    <a:pt x="95" y="52"/>
                  </a:cubicBezTo>
                  <a:cubicBezTo>
                    <a:pt x="97" y="51"/>
                    <a:pt x="95" y="51"/>
                    <a:pt x="97" y="49"/>
                  </a:cubicBezTo>
                  <a:cubicBezTo>
                    <a:pt x="95" y="49"/>
                    <a:pt x="97" y="51"/>
                    <a:pt x="95" y="49"/>
                  </a:cubicBezTo>
                  <a:cubicBezTo>
                    <a:pt x="97" y="49"/>
                    <a:pt x="97" y="49"/>
                    <a:pt x="97" y="49"/>
                  </a:cubicBezTo>
                  <a:cubicBezTo>
                    <a:pt x="97" y="49"/>
                    <a:pt x="97" y="49"/>
                    <a:pt x="97" y="49"/>
                  </a:cubicBezTo>
                  <a:cubicBezTo>
                    <a:pt x="97" y="49"/>
                    <a:pt x="97" y="49"/>
                    <a:pt x="97" y="49"/>
                  </a:cubicBezTo>
                  <a:cubicBezTo>
                    <a:pt x="98" y="48"/>
                    <a:pt x="98" y="51"/>
                    <a:pt x="98" y="51"/>
                  </a:cubicBezTo>
                  <a:cubicBezTo>
                    <a:pt x="98" y="49"/>
                    <a:pt x="98" y="49"/>
                    <a:pt x="98" y="49"/>
                  </a:cubicBezTo>
                  <a:cubicBezTo>
                    <a:pt x="99" y="49"/>
                    <a:pt x="98" y="52"/>
                    <a:pt x="99" y="51"/>
                  </a:cubicBezTo>
                  <a:cubicBezTo>
                    <a:pt x="99" y="49"/>
                    <a:pt x="99" y="49"/>
                    <a:pt x="98" y="49"/>
                  </a:cubicBezTo>
                  <a:cubicBezTo>
                    <a:pt x="98" y="48"/>
                    <a:pt x="98" y="48"/>
                    <a:pt x="98" y="47"/>
                  </a:cubicBezTo>
                  <a:cubicBezTo>
                    <a:pt x="98" y="47"/>
                    <a:pt x="98" y="48"/>
                    <a:pt x="98" y="48"/>
                  </a:cubicBezTo>
                  <a:cubicBezTo>
                    <a:pt x="99" y="48"/>
                    <a:pt x="98" y="47"/>
                    <a:pt x="99" y="46"/>
                  </a:cubicBezTo>
                  <a:cubicBezTo>
                    <a:pt x="98" y="47"/>
                    <a:pt x="98" y="46"/>
                    <a:pt x="98" y="45"/>
                  </a:cubicBezTo>
                  <a:cubicBezTo>
                    <a:pt x="98" y="45"/>
                    <a:pt x="98" y="46"/>
                    <a:pt x="99" y="45"/>
                  </a:cubicBezTo>
                  <a:cubicBezTo>
                    <a:pt x="98" y="45"/>
                    <a:pt x="99" y="44"/>
                    <a:pt x="98" y="45"/>
                  </a:cubicBezTo>
                  <a:cubicBezTo>
                    <a:pt x="98" y="44"/>
                    <a:pt x="99" y="44"/>
                    <a:pt x="98" y="43"/>
                  </a:cubicBezTo>
                  <a:cubicBezTo>
                    <a:pt x="99" y="43"/>
                    <a:pt x="99" y="45"/>
                    <a:pt x="100" y="44"/>
                  </a:cubicBezTo>
                  <a:cubicBezTo>
                    <a:pt x="99" y="44"/>
                    <a:pt x="100" y="42"/>
                    <a:pt x="99" y="42"/>
                  </a:cubicBezTo>
                  <a:cubicBezTo>
                    <a:pt x="99" y="42"/>
                    <a:pt x="100" y="42"/>
                    <a:pt x="100" y="43"/>
                  </a:cubicBezTo>
                  <a:cubicBezTo>
                    <a:pt x="100" y="42"/>
                    <a:pt x="99" y="41"/>
                    <a:pt x="101" y="41"/>
                  </a:cubicBezTo>
                  <a:cubicBezTo>
                    <a:pt x="100" y="41"/>
                    <a:pt x="100" y="41"/>
                    <a:pt x="100" y="41"/>
                  </a:cubicBezTo>
                  <a:cubicBezTo>
                    <a:pt x="101" y="41"/>
                    <a:pt x="101" y="41"/>
                    <a:pt x="101" y="41"/>
                  </a:cubicBezTo>
                  <a:cubicBezTo>
                    <a:pt x="101" y="40"/>
                    <a:pt x="101" y="39"/>
                    <a:pt x="102" y="39"/>
                  </a:cubicBezTo>
                  <a:cubicBezTo>
                    <a:pt x="102" y="39"/>
                    <a:pt x="103" y="38"/>
                    <a:pt x="102" y="38"/>
                  </a:cubicBezTo>
                  <a:cubicBezTo>
                    <a:pt x="101" y="39"/>
                    <a:pt x="102" y="39"/>
                    <a:pt x="101" y="39"/>
                  </a:cubicBezTo>
                  <a:cubicBezTo>
                    <a:pt x="102" y="39"/>
                    <a:pt x="101" y="38"/>
                    <a:pt x="101" y="37"/>
                  </a:cubicBezTo>
                  <a:cubicBezTo>
                    <a:pt x="102" y="38"/>
                    <a:pt x="102" y="38"/>
                    <a:pt x="102" y="38"/>
                  </a:cubicBezTo>
                  <a:cubicBezTo>
                    <a:pt x="102" y="37"/>
                    <a:pt x="102" y="37"/>
                    <a:pt x="102" y="36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6"/>
                    <a:pt x="102" y="36"/>
                    <a:pt x="102" y="36"/>
                  </a:cubicBezTo>
                  <a:cubicBezTo>
                    <a:pt x="102" y="35"/>
                    <a:pt x="103" y="36"/>
                    <a:pt x="103" y="35"/>
                  </a:cubicBezTo>
                  <a:cubicBezTo>
                    <a:pt x="103" y="36"/>
                    <a:pt x="103" y="36"/>
                    <a:pt x="103" y="36"/>
                  </a:cubicBezTo>
                  <a:cubicBezTo>
                    <a:pt x="104" y="36"/>
                    <a:pt x="104" y="36"/>
                    <a:pt x="104" y="36"/>
                  </a:cubicBezTo>
                  <a:cubicBezTo>
                    <a:pt x="104" y="35"/>
                    <a:pt x="103" y="35"/>
                    <a:pt x="103" y="35"/>
                  </a:cubicBezTo>
                  <a:cubicBezTo>
                    <a:pt x="103" y="35"/>
                    <a:pt x="104" y="35"/>
                    <a:pt x="103" y="35"/>
                  </a:cubicBezTo>
                  <a:cubicBezTo>
                    <a:pt x="104" y="35"/>
                    <a:pt x="104" y="35"/>
                    <a:pt x="104" y="35"/>
                  </a:cubicBezTo>
                  <a:cubicBezTo>
                    <a:pt x="104" y="35"/>
                    <a:pt x="105" y="35"/>
                    <a:pt x="105" y="35"/>
                  </a:cubicBezTo>
                  <a:cubicBezTo>
                    <a:pt x="105" y="34"/>
                    <a:pt x="105" y="32"/>
                    <a:pt x="104" y="34"/>
                  </a:cubicBezTo>
                  <a:cubicBezTo>
                    <a:pt x="104" y="32"/>
                    <a:pt x="105" y="32"/>
                    <a:pt x="105" y="34"/>
                  </a:cubicBezTo>
                  <a:cubicBezTo>
                    <a:pt x="105" y="32"/>
                    <a:pt x="104" y="32"/>
                    <a:pt x="105" y="32"/>
                  </a:cubicBezTo>
                  <a:cubicBezTo>
                    <a:pt x="105" y="32"/>
                    <a:pt x="106" y="31"/>
                    <a:pt x="107" y="31"/>
                  </a:cubicBezTo>
                  <a:cubicBezTo>
                    <a:pt x="107" y="32"/>
                    <a:pt x="107" y="32"/>
                    <a:pt x="107" y="32"/>
                  </a:cubicBezTo>
                  <a:cubicBezTo>
                    <a:pt x="107" y="31"/>
                    <a:pt x="107" y="31"/>
                    <a:pt x="107" y="31"/>
                  </a:cubicBezTo>
                  <a:cubicBezTo>
                    <a:pt x="108" y="32"/>
                    <a:pt x="108" y="31"/>
                    <a:pt x="108" y="32"/>
                  </a:cubicBezTo>
                  <a:cubicBezTo>
                    <a:pt x="109" y="32"/>
                    <a:pt x="109" y="31"/>
                    <a:pt x="109" y="31"/>
                  </a:cubicBezTo>
                  <a:cubicBezTo>
                    <a:pt x="107" y="31"/>
                    <a:pt x="108" y="29"/>
                    <a:pt x="107" y="29"/>
                  </a:cubicBezTo>
                  <a:cubicBezTo>
                    <a:pt x="107" y="28"/>
                    <a:pt x="109" y="29"/>
                    <a:pt x="109" y="28"/>
                  </a:cubicBezTo>
                  <a:cubicBezTo>
                    <a:pt x="108" y="28"/>
                    <a:pt x="108" y="27"/>
                    <a:pt x="108" y="28"/>
                  </a:cubicBezTo>
                  <a:cubicBezTo>
                    <a:pt x="108" y="27"/>
                    <a:pt x="107" y="27"/>
                    <a:pt x="108" y="26"/>
                  </a:cubicBezTo>
                  <a:cubicBezTo>
                    <a:pt x="108" y="27"/>
                    <a:pt x="109" y="26"/>
                    <a:pt x="109" y="27"/>
                  </a:cubicBezTo>
                  <a:cubicBezTo>
                    <a:pt x="109" y="28"/>
                    <a:pt x="109" y="28"/>
                    <a:pt x="109" y="28"/>
                  </a:cubicBezTo>
                  <a:cubicBezTo>
                    <a:pt x="109" y="28"/>
                    <a:pt x="110" y="28"/>
                    <a:pt x="110" y="28"/>
                  </a:cubicBezTo>
                  <a:cubicBezTo>
                    <a:pt x="110" y="27"/>
                    <a:pt x="111" y="27"/>
                    <a:pt x="110" y="27"/>
                  </a:cubicBezTo>
                  <a:cubicBezTo>
                    <a:pt x="110" y="26"/>
                    <a:pt x="110" y="27"/>
                    <a:pt x="109" y="27"/>
                  </a:cubicBezTo>
                  <a:cubicBezTo>
                    <a:pt x="110" y="26"/>
                    <a:pt x="111" y="26"/>
                    <a:pt x="110" y="25"/>
                  </a:cubicBezTo>
                  <a:cubicBezTo>
                    <a:pt x="110" y="26"/>
                    <a:pt x="109" y="25"/>
                    <a:pt x="109" y="25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09" y="25"/>
                    <a:pt x="109" y="25"/>
                    <a:pt x="109" y="25"/>
                  </a:cubicBezTo>
                  <a:cubicBezTo>
                    <a:pt x="110" y="24"/>
                    <a:pt x="109" y="24"/>
                    <a:pt x="109" y="22"/>
                  </a:cubicBezTo>
                  <a:cubicBezTo>
                    <a:pt x="110" y="22"/>
                    <a:pt x="110" y="22"/>
                    <a:pt x="110" y="22"/>
                  </a:cubicBezTo>
                  <a:cubicBezTo>
                    <a:pt x="111" y="22"/>
                    <a:pt x="109" y="24"/>
                    <a:pt x="110" y="25"/>
                  </a:cubicBezTo>
                  <a:cubicBezTo>
                    <a:pt x="111" y="24"/>
                    <a:pt x="110" y="22"/>
                    <a:pt x="111" y="22"/>
                  </a:cubicBezTo>
                  <a:cubicBezTo>
                    <a:pt x="111" y="22"/>
                    <a:pt x="111" y="22"/>
                    <a:pt x="111" y="24"/>
                  </a:cubicBezTo>
                  <a:cubicBezTo>
                    <a:pt x="111" y="22"/>
                    <a:pt x="112" y="24"/>
                    <a:pt x="111" y="21"/>
                  </a:cubicBezTo>
                  <a:cubicBezTo>
                    <a:pt x="111" y="21"/>
                    <a:pt x="111" y="21"/>
                    <a:pt x="111" y="21"/>
                  </a:cubicBezTo>
                  <a:cubicBezTo>
                    <a:pt x="111" y="21"/>
                    <a:pt x="111" y="20"/>
                    <a:pt x="111" y="19"/>
                  </a:cubicBezTo>
                  <a:cubicBezTo>
                    <a:pt x="112" y="20"/>
                    <a:pt x="112" y="18"/>
                    <a:pt x="114" y="19"/>
                  </a:cubicBezTo>
                  <a:cubicBezTo>
                    <a:pt x="112" y="19"/>
                    <a:pt x="111" y="21"/>
                    <a:pt x="111" y="21"/>
                  </a:cubicBezTo>
                  <a:cubicBezTo>
                    <a:pt x="114" y="21"/>
                    <a:pt x="111" y="22"/>
                    <a:pt x="112" y="22"/>
                  </a:cubicBezTo>
                  <a:cubicBezTo>
                    <a:pt x="112" y="21"/>
                    <a:pt x="114" y="22"/>
                    <a:pt x="115" y="22"/>
                  </a:cubicBezTo>
                  <a:cubicBezTo>
                    <a:pt x="115" y="22"/>
                    <a:pt x="115" y="22"/>
                    <a:pt x="115" y="21"/>
                  </a:cubicBezTo>
                  <a:cubicBezTo>
                    <a:pt x="114" y="21"/>
                    <a:pt x="114" y="21"/>
                    <a:pt x="112" y="21"/>
                  </a:cubicBezTo>
                  <a:cubicBezTo>
                    <a:pt x="114" y="21"/>
                    <a:pt x="114" y="20"/>
                    <a:pt x="114" y="19"/>
                  </a:cubicBezTo>
                  <a:cubicBezTo>
                    <a:pt x="115" y="19"/>
                    <a:pt x="115" y="19"/>
                    <a:pt x="115" y="20"/>
                  </a:cubicBezTo>
                  <a:cubicBezTo>
                    <a:pt x="115" y="18"/>
                    <a:pt x="116" y="17"/>
                    <a:pt x="117" y="16"/>
                  </a:cubicBezTo>
                  <a:cubicBezTo>
                    <a:pt x="116" y="16"/>
                    <a:pt x="118" y="15"/>
                    <a:pt x="117" y="15"/>
                  </a:cubicBezTo>
                  <a:cubicBezTo>
                    <a:pt x="116" y="15"/>
                    <a:pt x="115" y="15"/>
                    <a:pt x="115" y="15"/>
                  </a:cubicBezTo>
                  <a:cubicBezTo>
                    <a:pt x="115" y="15"/>
                    <a:pt x="115" y="15"/>
                    <a:pt x="116" y="15"/>
                  </a:cubicBezTo>
                  <a:cubicBezTo>
                    <a:pt x="115" y="14"/>
                    <a:pt x="117" y="15"/>
                    <a:pt x="116" y="14"/>
                  </a:cubicBezTo>
                  <a:cubicBezTo>
                    <a:pt x="116" y="15"/>
                    <a:pt x="117" y="15"/>
                    <a:pt x="118" y="15"/>
                  </a:cubicBezTo>
                  <a:cubicBezTo>
                    <a:pt x="118" y="14"/>
                    <a:pt x="118" y="15"/>
                    <a:pt x="118" y="15"/>
                  </a:cubicBezTo>
                  <a:cubicBezTo>
                    <a:pt x="118" y="14"/>
                    <a:pt x="118" y="13"/>
                    <a:pt x="118" y="12"/>
                  </a:cubicBezTo>
                  <a:cubicBezTo>
                    <a:pt x="120" y="11"/>
                    <a:pt x="120" y="9"/>
                    <a:pt x="121" y="8"/>
                  </a:cubicBezTo>
                  <a:cubicBezTo>
                    <a:pt x="121" y="8"/>
                    <a:pt x="123" y="8"/>
                    <a:pt x="123" y="8"/>
                  </a:cubicBezTo>
                  <a:cubicBezTo>
                    <a:pt x="123" y="8"/>
                    <a:pt x="121" y="8"/>
                    <a:pt x="123" y="8"/>
                  </a:cubicBezTo>
                  <a:cubicBezTo>
                    <a:pt x="123" y="8"/>
                    <a:pt x="123" y="8"/>
                    <a:pt x="123" y="8"/>
                  </a:cubicBezTo>
                  <a:cubicBezTo>
                    <a:pt x="123" y="8"/>
                    <a:pt x="125" y="7"/>
                    <a:pt x="124" y="6"/>
                  </a:cubicBezTo>
                  <a:cubicBezTo>
                    <a:pt x="124" y="6"/>
                    <a:pt x="124" y="6"/>
                    <a:pt x="124" y="6"/>
                  </a:cubicBezTo>
                  <a:cubicBezTo>
                    <a:pt x="124" y="6"/>
                    <a:pt x="124" y="6"/>
                    <a:pt x="124" y="6"/>
                  </a:cubicBezTo>
                  <a:cubicBezTo>
                    <a:pt x="125" y="6"/>
                    <a:pt x="125" y="6"/>
                    <a:pt x="125" y="6"/>
                  </a:cubicBezTo>
                  <a:cubicBezTo>
                    <a:pt x="125" y="6"/>
                    <a:pt x="125" y="4"/>
                    <a:pt x="125" y="3"/>
                  </a:cubicBezTo>
                  <a:cubicBezTo>
                    <a:pt x="125" y="3"/>
                    <a:pt x="125" y="3"/>
                    <a:pt x="125" y="3"/>
                  </a:cubicBezTo>
                  <a:cubicBezTo>
                    <a:pt x="125" y="2"/>
                    <a:pt x="125" y="2"/>
                    <a:pt x="126" y="1"/>
                  </a:cubicBezTo>
                  <a:cubicBezTo>
                    <a:pt x="126" y="1"/>
                    <a:pt x="126" y="1"/>
                    <a:pt x="126" y="1"/>
                  </a:cubicBezTo>
                  <a:cubicBezTo>
                    <a:pt x="126" y="1"/>
                    <a:pt x="126" y="1"/>
                    <a:pt x="126" y="1"/>
                  </a:cubicBezTo>
                  <a:cubicBezTo>
                    <a:pt x="127" y="1"/>
                    <a:pt x="127" y="1"/>
                    <a:pt x="127" y="0"/>
                  </a:cubicBezTo>
                  <a:cubicBezTo>
                    <a:pt x="127" y="2"/>
                    <a:pt x="127" y="2"/>
                    <a:pt x="127" y="2"/>
                  </a:cubicBezTo>
                  <a:cubicBezTo>
                    <a:pt x="127" y="2"/>
                    <a:pt x="127" y="1"/>
                    <a:pt x="126" y="1"/>
                  </a:cubicBezTo>
                  <a:cubicBezTo>
                    <a:pt x="126" y="2"/>
                    <a:pt x="126" y="2"/>
                    <a:pt x="126" y="2"/>
                  </a:cubicBezTo>
                  <a:cubicBezTo>
                    <a:pt x="126" y="2"/>
                    <a:pt x="126" y="2"/>
                    <a:pt x="126" y="2"/>
                  </a:cubicBezTo>
                  <a:cubicBezTo>
                    <a:pt x="127" y="2"/>
                    <a:pt x="126" y="2"/>
                    <a:pt x="127" y="3"/>
                  </a:cubicBezTo>
                  <a:cubicBezTo>
                    <a:pt x="127" y="3"/>
                    <a:pt x="127" y="3"/>
                    <a:pt x="127" y="2"/>
                  </a:cubicBezTo>
                  <a:cubicBezTo>
                    <a:pt x="127" y="3"/>
                    <a:pt x="127" y="3"/>
                    <a:pt x="126" y="4"/>
                  </a:cubicBezTo>
                  <a:cubicBezTo>
                    <a:pt x="126" y="3"/>
                    <a:pt x="126" y="4"/>
                    <a:pt x="126" y="4"/>
                  </a:cubicBezTo>
                  <a:cubicBezTo>
                    <a:pt x="126" y="4"/>
                    <a:pt x="126" y="6"/>
                    <a:pt x="126" y="7"/>
                  </a:cubicBezTo>
                  <a:cubicBezTo>
                    <a:pt x="125" y="7"/>
                    <a:pt x="125" y="8"/>
                    <a:pt x="125" y="8"/>
                  </a:cubicBezTo>
                  <a:cubicBezTo>
                    <a:pt x="125" y="8"/>
                    <a:pt x="125" y="8"/>
                    <a:pt x="125" y="7"/>
                  </a:cubicBezTo>
                  <a:cubicBezTo>
                    <a:pt x="124" y="8"/>
                    <a:pt x="125" y="8"/>
                    <a:pt x="124" y="8"/>
                  </a:cubicBezTo>
                  <a:cubicBezTo>
                    <a:pt x="124" y="8"/>
                    <a:pt x="125" y="8"/>
                    <a:pt x="125" y="9"/>
                  </a:cubicBezTo>
                  <a:cubicBezTo>
                    <a:pt x="124" y="9"/>
                    <a:pt x="124" y="9"/>
                    <a:pt x="124" y="9"/>
                  </a:cubicBezTo>
                  <a:cubicBezTo>
                    <a:pt x="124" y="10"/>
                    <a:pt x="125" y="10"/>
                    <a:pt x="124" y="11"/>
                  </a:cubicBezTo>
                  <a:cubicBezTo>
                    <a:pt x="123" y="12"/>
                    <a:pt x="121" y="14"/>
                    <a:pt x="120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0" y="16"/>
                    <a:pt x="119" y="17"/>
                    <a:pt x="119" y="18"/>
                  </a:cubicBezTo>
                  <a:cubicBezTo>
                    <a:pt x="118" y="20"/>
                    <a:pt x="118" y="21"/>
                    <a:pt x="117" y="21"/>
                  </a:cubicBezTo>
                  <a:cubicBezTo>
                    <a:pt x="116" y="25"/>
                    <a:pt x="115" y="28"/>
                    <a:pt x="114" y="29"/>
                  </a:cubicBezTo>
                  <a:cubicBezTo>
                    <a:pt x="112" y="28"/>
                    <a:pt x="112" y="28"/>
                    <a:pt x="112" y="28"/>
                  </a:cubicBezTo>
                  <a:cubicBezTo>
                    <a:pt x="112" y="29"/>
                    <a:pt x="112" y="29"/>
                    <a:pt x="112" y="29"/>
                  </a:cubicBezTo>
                  <a:cubicBezTo>
                    <a:pt x="112" y="29"/>
                    <a:pt x="112" y="30"/>
                    <a:pt x="112" y="31"/>
                  </a:cubicBezTo>
                  <a:cubicBezTo>
                    <a:pt x="111" y="32"/>
                    <a:pt x="111" y="35"/>
                    <a:pt x="111" y="35"/>
                  </a:cubicBezTo>
                  <a:cubicBezTo>
                    <a:pt x="111" y="35"/>
                    <a:pt x="111" y="35"/>
                    <a:pt x="111" y="35"/>
                  </a:cubicBezTo>
                  <a:cubicBezTo>
                    <a:pt x="111" y="36"/>
                    <a:pt x="110" y="37"/>
                    <a:pt x="109" y="38"/>
                  </a:cubicBezTo>
                  <a:cubicBezTo>
                    <a:pt x="108" y="38"/>
                    <a:pt x="108" y="38"/>
                    <a:pt x="108" y="39"/>
                  </a:cubicBezTo>
                  <a:cubicBezTo>
                    <a:pt x="108" y="40"/>
                    <a:pt x="108" y="40"/>
                    <a:pt x="108" y="42"/>
                  </a:cubicBezTo>
                  <a:cubicBezTo>
                    <a:pt x="107" y="42"/>
                    <a:pt x="106" y="44"/>
                    <a:pt x="106" y="44"/>
                  </a:cubicBezTo>
                  <a:cubicBezTo>
                    <a:pt x="105" y="48"/>
                    <a:pt x="102" y="51"/>
                    <a:pt x="101" y="54"/>
                  </a:cubicBezTo>
                  <a:cubicBezTo>
                    <a:pt x="101" y="54"/>
                    <a:pt x="101" y="54"/>
                    <a:pt x="101" y="54"/>
                  </a:cubicBezTo>
                  <a:cubicBezTo>
                    <a:pt x="100" y="57"/>
                    <a:pt x="98" y="61"/>
                    <a:pt x="97" y="63"/>
                  </a:cubicBezTo>
                  <a:cubicBezTo>
                    <a:pt x="95" y="62"/>
                    <a:pt x="95" y="62"/>
                    <a:pt x="95" y="62"/>
                  </a:cubicBezTo>
                  <a:cubicBezTo>
                    <a:pt x="95" y="64"/>
                    <a:pt x="95" y="64"/>
                    <a:pt x="95" y="64"/>
                  </a:cubicBezTo>
                  <a:cubicBezTo>
                    <a:pt x="95" y="65"/>
                    <a:pt x="95" y="66"/>
                    <a:pt x="94" y="66"/>
                  </a:cubicBezTo>
                  <a:cubicBezTo>
                    <a:pt x="93" y="67"/>
                    <a:pt x="94" y="67"/>
                    <a:pt x="93" y="68"/>
                  </a:cubicBezTo>
                  <a:cubicBezTo>
                    <a:pt x="92" y="70"/>
                    <a:pt x="92" y="70"/>
                    <a:pt x="91" y="72"/>
                  </a:cubicBezTo>
                  <a:cubicBezTo>
                    <a:pt x="91" y="72"/>
                    <a:pt x="91" y="72"/>
                    <a:pt x="91" y="72"/>
                  </a:cubicBezTo>
                  <a:cubicBezTo>
                    <a:pt x="91" y="71"/>
                    <a:pt x="91" y="71"/>
                    <a:pt x="91" y="71"/>
                  </a:cubicBezTo>
                  <a:cubicBezTo>
                    <a:pt x="91" y="72"/>
                    <a:pt x="90" y="73"/>
                    <a:pt x="91" y="73"/>
                  </a:cubicBezTo>
                  <a:cubicBezTo>
                    <a:pt x="90" y="75"/>
                    <a:pt x="90" y="78"/>
                    <a:pt x="88" y="79"/>
                  </a:cubicBezTo>
                  <a:cubicBezTo>
                    <a:pt x="89" y="79"/>
                    <a:pt x="88" y="79"/>
                    <a:pt x="88" y="80"/>
                  </a:cubicBezTo>
                  <a:cubicBezTo>
                    <a:pt x="88" y="81"/>
                    <a:pt x="85" y="82"/>
                    <a:pt x="85" y="83"/>
                  </a:cubicBezTo>
                  <a:cubicBezTo>
                    <a:pt x="85" y="83"/>
                    <a:pt x="85" y="83"/>
                    <a:pt x="84" y="83"/>
                  </a:cubicBezTo>
                  <a:cubicBezTo>
                    <a:pt x="85" y="83"/>
                    <a:pt x="85" y="83"/>
                    <a:pt x="85" y="83"/>
                  </a:cubicBezTo>
                  <a:cubicBezTo>
                    <a:pt x="84" y="86"/>
                    <a:pt x="82" y="89"/>
                    <a:pt x="81" y="90"/>
                  </a:cubicBezTo>
                  <a:cubicBezTo>
                    <a:pt x="80" y="94"/>
                    <a:pt x="77" y="98"/>
                    <a:pt x="75" y="102"/>
                  </a:cubicBezTo>
                  <a:cubicBezTo>
                    <a:pt x="75" y="101"/>
                    <a:pt x="75" y="101"/>
                    <a:pt x="75" y="101"/>
                  </a:cubicBezTo>
                  <a:cubicBezTo>
                    <a:pt x="75" y="103"/>
                    <a:pt x="73" y="103"/>
                    <a:pt x="73" y="105"/>
                  </a:cubicBezTo>
                  <a:cubicBezTo>
                    <a:pt x="73" y="106"/>
                    <a:pt x="73" y="107"/>
                    <a:pt x="72" y="106"/>
                  </a:cubicBezTo>
                  <a:cubicBezTo>
                    <a:pt x="72" y="107"/>
                    <a:pt x="71" y="109"/>
                    <a:pt x="71" y="110"/>
                  </a:cubicBezTo>
                  <a:cubicBezTo>
                    <a:pt x="71" y="110"/>
                    <a:pt x="71" y="110"/>
                    <a:pt x="71" y="110"/>
                  </a:cubicBezTo>
                  <a:cubicBezTo>
                    <a:pt x="70" y="110"/>
                    <a:pt x="70" y="112"/>
                    <a:pt x="68" y="113"/>
                  </a:cubicBezTo>
                  <a:cubicBezTo>
                    <a:pt x="68" y="112"/>
                    <a:pt x="68" y="112"/>
                    <a:pt x="68" y="112"/>
                  </a:cubicBezTo>
                  <a:cubicBezTo>
                    <a:pt x="67" y="113"/>
                    <a:pt x="68" y="115"/>
                    <a:pt x="67" y="115"/>
                  </a:cubicBezTo>
                  <a:cubicBezTo>
                    <a:pt x="67" y="115"/>
                    <a:pt x="67" y="115"/>
                    <a:pt x="67" y="115"/>
                  </a:cubicBezTo>
                  <a:cubicBezTo>
                    <a:pt x="65" y="117"/>
                    <a:pt x="64" y="121"/>
                    <a:pt x="63" y="125"/>
                  </a:cubicBezTo>
                  <a:cubicBezTo>
                    <a:pt x="61" y="127"/>
                    <a:pt x="61" y="124"/>
                    <a:pt x="61" y="126"/>
                  </a:cubicBezTo>
                  <a:cubicBezTo>
                    <a:pt x="61" y="126"/>
                    <a:pt x="61" y="127"/>
                    <a:pt x="61" y="126"/>
                  </a:cubicBezTo>
                  <a:cubicBezTo>
                    <a:pt x="61" y="127"/>
                    <a:pt x="58" y="127"/>
                    <a:pt x="58" y="128"/>
                  </a:cubicBezTo>
                  <a:cubicBezTo>
                    <a:pt x="59" y="128"/>
                    <a:pt x="59" y="128"/>
                    <a:pt x="59" y="129"/>
                  </a:cubicBezTo>
                  <a:cubicBezTo>
                    <a:pt x="58" y="130"/>
                    <a:pt x="57" y="130"/>
                    <a:pt x="57" y="131"/>
                  </a:cubicBezTo>
                  <a:cubicBezTo>
                    <a:pt x="57" y="131"/>
                    <a:pt x="57" y="131"/>
                    <a:pt x="57" y="131"/>
                  </a:cubicBezTo>
                  <a:cubicBezTo>
                    <a:pt x="57" y="133"/>
                    <a:pt x="56" y="134"/>
                    <a:pt x="57" y="136"/>
                  </a:cubicBezTo>
                  <a:cubicBezTo>
                    <a:pt x="53" y="144"/>
                    <a:pt x="49" y="151"/>
                    <a:pt x="45" y="158"/>
                  </a:cubicBezTo>
                  <a:cubicBezTo>
                    <a:pt x="41" y="165"/>
                    <a:pt x="37" y="172"/>
                    <a:pt x="32" y="179"/>
                  </a:cubicBezTo>
                  <a:cubicBezTo>
                    <a:pt x="31" y="180"/>
                    <a:pt x="31" y="180"/>
                    <a:pt x="30" y="182"/>
                  </a:cubicBezTo>
                  <a:cubicBezTo>
                    <a:pt x="30" y="182"/>
                    <a:pt x="30" y="182"/>
                    <a:pt x="30" y="182"/>
                  </a:cubicBezTo>
                  <a:cubicBezTo>
                    <a:pt x="30" y="183"/>
                    <a:pt x="30" y="183"/>
                    <a:pt x="30" y="184"/>
                  </a:cubicBezTo>
                  <a:cubicBezTo>
                    <a:pt x="29" y="187"/>
                    <a:pt x="28" y="189"/>
                    <a:pt x="26" y="192"/>
                  </a:cubicBezTo>
                  <a:cubicBezTo>
                    <a:pt x="26" y="192"/>
                    <a:pt x="26" y="191"/>
                    <a:pt x="25" y="192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5" y="192"/>
                    <a:pt x="25" y="192"/>
                    <a:pt x="25" y="192"/>
                  </a:cubicBezTo>
                  <a:cubicBezTo>
                    <a:pt x="25" y="192"/>
                    <a:pt x="25" y="193"/>
                    <a:pt x="26" y="192"/>
                  </a:cubicBezTo>
                  <a:cubicBezTo>
                    <a:pt x="22" y="200"/>
                    <a:pt x="17" y="206"/>
                    <a:pt x="13" y="212"/>
                  </a:cubicBezTo>
                  <a:cubicBezTo>
                    <a:pt x="12" y="215"/>
                    <a:pt x="11" y="217"/>
                    <a:pt x="10" y="219"/>
                  </a:cubicBezTo>
                  <a:cubicBezTo>
                    <a:pt x="6" y="224"/>
                    <a:pt x="3" y="227"/>
                    <a:pt x="1" y="233"/>
                  </a:cubicBezTo>
                  <a:cubicBezTo>
                    <a:pt x="1" y="233"/>
                    <a:pt x="0" y="231"/>
                    <a:pt x="1" y="229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219" name="Hình tự do 115"/>
            <p:cNvSpPr/>
            <p:nvPr/>
          </p:nvSpPr>
          <p:spPr bwMode="auto">
            <a:xfrm>
              <a:off x="3620" y="496"/>
              <a:ext cx="269" cy="493"/>
            </a:xfrm>
            <a:custGeom>
              <a:avLst/>
              <a:gdLst>
                <a:gd name="T0" fmla="*/ 12 w 114"/>
                <a:gd name="T1" fmla="*/ 184 h 209"/>
                <a:gd name="T2" fmla="*/ 16 w 114"/>
                <a:gd name="T3" fmla="*/ 178 h 209"/>
                <a:gd name="T4" fmla="*/ 21 w 114"/>
                <a:gd name="T5" fmla="*/ 165 h 209"/>
                <a:gd name="T6" fmla="*/ 23 w 114"/>
                <a:gd name="T7" fmla="*/ 160 h 209"/>
                <a:gd name="T8" fmla="*/ 31 w 114"/>
                <a:gd name="T9" fmla="*/ 147 h 209"/>
                <a:gd name="T10" fmla="*/ 34 w 114"/>
                <a:gd name="T11" fmla="*/ 144 h 209"/>
                <a:gd name="T12" fmla="*/ 37 w 114"/>
                <a:gd name="T13" fmla="*/ 136 h 209"/>
                <a:gd name="T14" fmla="*/ 42 w 114"/>
                <a:gd name="T15" fmla="*/ 129 h 209"/>
                <a:gd name="T16" fmla="*/ 43 w 114"/>
                <a:gd name="T17" fmla="*/ 126 h 209"/>
                <a:gd name="T18" fmla="*/ 44 w 114"/>
                <a:gd name="T19" fmla="*/ 122 h 209"/>
                <a:gd name="T20" fmla="*/ 48 w 114"/>
                <a:gd name="T21" fmla="*/ 114 h 209"/>
                <a:gd name="T22" fmla="*/ 50 w 114"/>
                <a:gd name="T23" fmla="*/ 111 h 209"/>
                <a:gd name="T24" fmla="*/ 52 w 114"/>
                <a:gd name="T25" fmla="*/ 106 h 209"/>
                <a:gd name="T26" fmla="*/ 56 w 114"/>
                <a:gd name="T27" fmla="*/ 101 h 209"/>
                <a:gd name="T28" fmla="*/ 59 w 114"/>
                <a:gd name="T29" fmla="*/ 94 h 209"/>
                <a:gd name="T30" fmla="*/ 63 w 114"/>
                <a:gd name="T31" fmla="*/ 87 h 209"/>
                <a:gd name="T32" fmla="*/ 64 w 114"/>
                <a:gd name="T33" fmla="*/ 84 h 209"/>
                <a:gd name="T34" fmla="*/ 68 w 114"/>
                <a:gd name="T35" fmla="*/ 81 h 209"/>
                <a:gd name="T36" fmla="*/ 69 w 114"/>
                <a:gd name="T37" fmla="*/ 78 h 209"/>
                <a:gd name="T38" fmla="*/ 69 w 114"/>
                <a:gd name="T39" fmla="*/ 77 h 209"/>
                <a:gd name="T40" fmla="*/ 70 w 114"/>
                <a:gd name="T41" fmla="*/ 73 h 209"/>
                <a:gd name="T42" fmla="*/ 76 w 114"/>
                <a:gd name="T43" fmla="*/ 63 h 209"/>
                <a:gd name="T44" fmla="*/ 78 w 114"/>
                <a:gd name="T45" fmla="*/ 59 h 209"/>
                <a:gd name="T46" fmla="*/ 80 w 114"/>
                <a:gd name="T47" fmla="*/ 55 h 209"/>
                <a:gd name="T48" fmla="*/ 85 w 114"/>
                <a:gd name="T49" fmla="*/ 46 h 209"/>
                <a:gd name="T50" fmla="*/ 88 w 114"/>
                <a:gd name="T51" fmla="*/ 46 h 209"/>
                <a:gd name="T52" fmla="*/ 88 w 114"/>
                <a:gd name="T53" fmla="*/ 41 h 209"/>
                <a:gd name="T54" fmla="*/ 88 w 114"/>
                <a:gd name="T55" fmla="*/ 38 h 209"/>
                <a:gd name="T56" fmla="*/ 90 w 114"/>
                <a:gd name="T57" fmla="*/ 35 h 209"/>
                <a:gd name="T58" fmla="*/ 90 w 114"/>
                <a:gd name="T59" fmla="*/ 32 h 209"/>
                <a:gd name="T60" fmla="*/ 92 w 114"/>
                <a:gd name="T61" fmla="*/ 31 h 209"/>
                <a:gd name="T62" fmla="*/ 96 w 114"/>
                <a:gd name="T63" fmla="*/ 29 h 209"/>
                <a:gd name="T64" fmla="*/ 96 w 114"/>
                <a:gd name="T65" fmla="*/ 26 h 209"/>
                <a:gd name="T66" fmla="*/ 97 w 114"/>
                <a:gd name="T67" fmla="*/ 23 h 209"/>
                <a:gd name="T68" fmla="*/ 98 w 114"/>
                <a:gd name="T69" fmla="*/ 20 h 209"/>
                <a:gd name="T70" fmla="*/ 100 w 114"/>
                <a:gd name="T71" fmla="*/ 18 h 209"/>
                <a:gd name="T72" fmla="*/ 101 w 114"/>
                <a:gd name="T73" fmla="*/ 19 h 209"/>
                <a:gd name="T74" fmla="*/ 103 w 114"/>
                <a:gd name="T75" fmla="*/ 13 h 209"/>
                <a:gd name="T76" fmla="*/ 109 w 114"/>
                <a:gd name="T77" fmla="*/ 8 h 209"/>
                <a:gd name="T78" fmla="*/ 111 w 114"/>
                <a:gd name="T79" fmla="*/ 5 h 209"/>
                <a:gd name="T80" fmla="*/ 114 w 114"/>
                <a:gd name="T81" fmla="*/ 0 h 209"/>
                <a:gd name="T82" fmla="*/ 114 w 114"/>
                <a:gd name="T83" fmla="*/ 3 h 209"/>
                <a:gd name="T84" fmla="*/ 109 w 114"/>
                <a:gd name="T85" fmla="*/ 6 h 209"/>
                <a:gd name="T86" fmla="*/ 107 w 114"/>
                <a:gd name="T87" fmla="*/ 17 h 209"/>
                <a:gd name="T88" fmla="*/ 99 w 114"/>
                <a:gd name="T89" fmla="*/ 32 h 209"/>
                <a:gd name="T90" fmla="*/ 90 w 114"/>
                <a:gd name="T91" fmla="*/ 48 h 209"/>
                <a:gd name="T92" fmla="*/ 83 w 114"/>
                <a:gd name="T93" fmla="*/ 62 h 209"/>
                <a:gd name="T94" fmla="*/ 79 w 114"/>
                <a:gd name="T95" fmla="*/ 72 h 209"/>
                <a:gd name="T96" fmla="*/ 68 w 114"/>
                <a:gd name="T97" fmla="*/ 92 h 209"/>
                <a:gd name="T98" fmla="*/ 61 w 114"/>
                <a:gd name="T99" fmla="*/ 101 h 209"/>
                <a:gd name="T100" fmla="*/ 53 w 114"/>
                <a:gd name="T101" fmla="*/ 114 h 209"/>
                <a:gd name="T102" fmla="*/ 30 w 114"/>
                <a:gd name="T103" fmla="*/ 160 h 209"/>
                <a:gd name="T104" fmla="*/ 23 w 114"/>
                <a:gd name="T105" fmla="*/ 173 h 209"/>
                <a:gd name="T106" fmla="*/ 1 w 114"/>
                <a:gd name="T107" fmla="*/ 205 h 2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4" h="209">
                  <a:moveTo>
                    <a:pt x="1" y="205"/>
                  </a:moveTo>
                  <a:cubicBezTo>
                    <a:pt x="1" y="202"/>
                    <a:pt x="4" y="200"/>
                    <a:pt x="4" y="196"/>
                  </a:cubicBezTo>
                  <a:cubicBezTo>
                    <a:pt x="4" y="195"/>
                    <a:pt x="4" y="196"/>
                    <a:pt x="6" y="195"/>
                  </a:cubicBezTo>
                  <a:cubicBezTo>
                    <a:pt x="6" y="193"/>
                    <a:pt x="9" y="189"/>
                    <a:pt x="11" y="186"/>
                  </a:cubicBezTo>
                  <a:cubicBezTo>
                    <a:pt x="11" y="186"/>
                    <a:pt x="11" y="186"/>
                    <a:pt x="11" y="186"/>
                  </a:cubicBezTo>
                  <a:cubicBezTo>
                    <a:pt x="11" y="186"/>
                    <a:pt x="11" y="185"/>
                    <a:pt x="12" y="184"/>
                  </a:cubicBezTo>
                  <a:cubicBezTo>
                    <a:pt x="12" y="185"/>
                    <a:pt x="12" y="185"/>
                    <a:pt x="12" y="185"/>
                  </a:cubicBezTo>
                  <a:cubicBezTo>
                    <a:pt x="12" y="184"/>
                    <a:pt x="12" y="183"/>
                    <a:pt x="12" y="183"/>
                  </a:cubicBezTo>
                  <a:cubicBezTo>
                    <a:pt x="13" y="183"/>
                    <a:pt x="13" y="183"/>
                    <a:pt x="13" y="183"/>
                  </a:cubicBezTo>
                  <a:cubicBezTo>
                    <a:pt x="13" y="182"/>
                    <a:pt x="13" y="182"/>
                    <a:pt x="13" y="182"/>
                  </a:cubicBezTo>
                  <a:cubicBezTo>
                    <a:pt x="12" y="180"/>
                    <a:pt x="16" y="179"/>
                    <a:pt x="16" y="178"/>
                  </a:cubicBezTo>
                  <a:cubicBezTo>
                    <a:pt x="16" y="178"/>
                    <a:pt x="16" y="178"/>
                    <a:pt x="16" y="178"/>
                  </a:cubicBezTo>
                  <a:cubicBezTo>
                    <a:pt x="16" y="175"/>
                    <a:pt x="17" y="173"/>
                    <a:pt x="18" y="171"/>
                  </a:cubicBezTo>
                  <a:cubicBezTo>
                    <a:pt x="19" y="171"/>
                    <a:pt x="19" y="171"/>
                    <a:pt x="19" y="171"/>
                  </a:cubicBezTo>
                  <a:cubicBezTo>
                    <a:pt x="19" y="171"/>
                    <a:pt x="19" y="169"/>
                    <a:pt x="19" y="168"/>
                  </a:cubicBezTo>
                  <a:cubicBezTo>
                    <a:pt x="20" y="168"/>
                    <a:pt x="19" y="166"/>
                    <a:pt x="20" y="166"/>
                  </a:cubicBezTo>
                  <a:cubicBezTo>
                    <a:pt x="20" y="166"/>
                    <a:pt x="20" y="166"/>
                    <a:pt x="20" y="166"/>
                  </a:cubicBezTo>
                  <a:cubicBezTo>
                    <a:pt x="20" y="166"/>
                    <a:pt x="21" y="166"/>
                    <a:pt x="21" y="165"/>
                  </a:cubicBezTo>
                  <a:cubicBezTo>
                    <a:pt x="21" y="165"/>
                    <a:pt x="21" y="165"/>
                    <a:pt x="21" y="165"/>
                  </a:cubicBezTo>
                  <a:cubicBezTo>
                    <a:pt x="21" y="164"/>
                    <a:pt x="22" y="165"/>
                    <a:pt x="22" y="164"/>
                  </a:cubicBezTo>
                  <a:cubicBezTo>
                    <a:pt x="22" y="164"/>
                    <a:pt x="22" y="164"/>
                    <a:pt x="22" y="164"/>
                  </a:cubicBezTo>
                  <a:cubicBezTo>
                    <a:pt x="22" y="163"/>
                    <a:pt x="23" y="163"/>
                    <a:pt x="23" y="163"/>
                  </a:cubicBezTo>
                  <a:cubicBezTo>
                    <a:pt x="23" y="163"/>
                    <a:pt x="23" y="163"/>
                    <a:pt x="23" y="163"/>
                  </a:cubicBezTo>
                  <a:cubicBezTo>
                    <a:pt x="23" y="160"/>
                    <a:pt x="24" y="160"/>
                    <a:pt x="23" y="160"/>
                  </a:cubicBezTo>
                  <a:cubicBezTo>
                    <a:pt x="24" y="160"/>
                    <a:pt x="23" y="162"/>
                    <a:pt x="24" y="162"/>
                  </a:cubicBezTo>
                  <a:cubicBezTo>
                    <a:pt x="25" y="158"/>
                    <a:pt x="27" y="155"/>
                    <a:pt x="29" y="151"/>
                  </a:cubicBezTo>
                  <a:cubicBezTo>
                    <a:pt x="30" y="151"/>
                    <a:pt x="30" y="151"/>
                    <a:pt x="30" y="151"/>
                  </a:cubicBezTo>
                  <a:cubicBezTo>
                    <a:pt x="30" y="150"/>
                    <a:pt x="30" y="150"/>
                    <a:pt x="30" y="149"/>
                  </a:cubicBezTo>
                  <a:cubicBezTo>
                    <a:pt x="30" y="149"/>
                    <a:pt x="30" y="149"/>
                    <a:pt x="30" y="149"/>
                  </a:cubicBezTo>
                  <a:cubicBezTo>
                    <a:pt x="31" y="148"/>
                    <a:pt x="30" y="148"/>
                    <a:pt x="31" y="147"/>
                  </a:cubicBezTo>
                  <a:cubicBezTo>
                    <a:pt x="31" y="148"/>
                    <a:pt x="31" y="148"/>
                    <a:pt x="31" y="148"/>
                  </a:cubicBezTo>
                  <a:cubicBezTo>
                    <a:pt x="31" y="147"/>
                    <a:pt x="31" y="146"/>
                    <a:pt x="33" y="146"/>
                  </a:cubicBezTo>
                  <a:cubicBezTo>
                    <a:pt x="33" y="146"/>
                    <a:pt x="33" y="146"/>
                    <a:pt x="33" y="146"/>
                  </a:cubicBezTo>
                  <a:cubicBezTo>
                    <a:pt x="33" y="146"/>
                    <a:pt x="34" y="146"/>
                    <a:pt x="34" y="145"/>
                  </a:cubicBezTo>
                  <a:cubicBezTo>
                    <a:pt x="34" y="145"/>
                    <a:pt x="34" y="145"/>
                    <a:pt x="34" y="145"/>
                  </a:cubicBezTo>
                  <a:cubicBezTo>
                    <a:pt x="35" y="144"/>
                    <a:pt x="33" y="144"/>
                    <a:pt x="34" y="144"/>
                  </a:cubicBezTo>
                  <a:cubicBezTo>
                    <a:pt x="34" y="144"/>
                    <a:pt x="34" y="144"/>
                    <a:pt x="34" y="144"/>
                  </a:cubicBezTo>
                  <a:cubicBezTo>
                    <a:pt x="34" y="142"/>
                    <a:pt x="35" y="141"/>
                    <a:pt x="35" y="140"/>
                  </a:cubicBezTo>
                  <a:cubicBezTo>
                    <a:pt x="36" y="140"/>
                    <a:pt x="36" y="140"/>
                    <a:pt x="36" y="140"/>
                  </a:cubicBezTo>
                  <a:cubicBezTo>
                    <a:pt x="36" y="140"/>
                    <a:pt x="37" y="139"/>
                    <a:pt x="37" y="138"/>
                  </a:cubicBezTo>
                  <a:cubicBezTo>
                    <a:pt x="37" y="137"/>
                    <a:pt x="37" y="138"/>
                    <a:pt x="37" y="137"/>
                  </a:cubicBezTo>
                  <a:cubicBezTo>
                    <a:pt x="37" y="137"/>
                    <a:pt x="38" y="136"/>
                    <a:pt x="37" y="136"/>
                  </a:cubicBezTo>
                  <a:cubicBezTo>
                    <a:pt x="37" y="135"/>
                    <a:pt x="38" y="133"/>
                    <a:pt x="38" y="133"/>
                  </a:cubicBezTo>
                  <a:cubicBezTo>
                    <a:pt x="38" y="133"/>
                    <a:pt x="40" y="133"/>
                    <a:pt x="39" y="133"/>
                  </a:cubicBezTo>
                  <a:cubicBezTo>
                    <a:pt x="40" y="133"/>
                    <a:pt x="40" y="133"/>
                    <a:pt x="40" y="133"/>
                  </a:cubicBezTo>
                  <a:cubicBezTo>
                    <a:pt x="40" y="133"/>
                    <a:pt x="40" y="133"/>
                    <a:pt x="40" y="133"/>
                  </a:cubicBezTo>
                  <a:cubicBezTo>
                    <a:pt x="40" y="133"/>
                    <a:pt x="40" y="133"/>
                    <a:pt x="42" y="132"/>
                  </a:cubicBezTo>
                  <a:cubicBezTo>
                    <a:pt x="42" y="131"/>
                    <a:pt x="40" y="130"/>
                    <a:pt x="42" y="129"/>
                  </a:cubicBezTo>
                  <a:cubicBezTo>
                    <a:pt x="42" y="130"/>
                    <a:pt x="43" y="129"/>
                    <a:pt x="43" y="130"/>
                  </a:cubicBezTo>
                  <a:cubicBezTo>
                    <a:pt x="42" y="128"/>
                    <a:pt x="42" y="128"/>
                    <a:pt x="42" y="128"/>
                  </a:cubicBezTo>
                  <a:cubicBezTo>
                    <a:pt x="42" y="127"/>
                    <a:pt x="43" y="128"/>
                    <a:pt x="43" y="127"/>
                  </a:cubicBezTo>
                  <a:cubicBezTo>
                    <a:pt x="42" y="127"/>
                    <a:pt x="42" y="127"/>
                    <a:pt x="42" y="127"/>
                  </a:cubicBezTo>
                  <a:cubicBezTo>
                    <a:pt x="42" y="126"/>
                    <a:pt x="43" y="126"/>
                    <a:pt x="43" y="126"/>
                  </a:cubicBezTo>
                  <a:cubicBezTo>
                    <a:pt x="43" y="126"/>
                    <a:pt x="43" y="126"/>
                    <a:pt x="43" y="126"/>
                  </a:cubicBezTo>
                  <a:cubicBezTo>
                    <a:pt x="43" y="126"/>
                    <a:pt x="43" y="126"/>
                    <a:pt x="44" y="124"/>
                  </a:cubicBezTo>
                  <a:cubicBezTo>
                    <a:pt x="44" y="124"/>
                    <a:pt x="44" y="124"/>
                    <a:pt x="44" y="124"/>
                  </a:cubicBezTo>
                  <a:cubicBezTo>
                    <a:pt x="44" y="124"/>
                    <a:pt x="44" y="123"/>
                    <a:pt x="43" y="123"/>
                  </a:cubicBezTo>
                  <a:cubicBezTo>
                    <a:pt x="43" y="123"/>
                    <a:pt x="44" y="123"/>
                    <a:pt x="43" y="124"/>
                  </a:cubicBezTo>
                  <a:cubicBezTo>
                    <a:pt x="43" y="123"/>
                    <a:pt x="43" y="122"/>
                    <a:pt x="44" y="122"/>
                  </a:cubicBezTo>
                  <a:cubicBezTo>
                    <a:pt x="44" y="122"/>
                    <a:pt x="44" y="122"/>
                    <a:pt x="44" y="122"/>
                  </a:cubicBezTo>
                  <a:cubicBezTo>
                    <a:pt x="44" y="121"/>
                    <a:pt x="44" y="120"/>
                    <a:pt x="45" y="119"/>
                  </a:cubicBezTo>
                  <a:cubicBezTo>
                    <a:pt x="44" y="119"/>
                    <a:pt x="45" y="119"/>
                    <a:pt x="45" y="120"/>
                  </a:cubicBezTo>
                  <a:cubicBezTo>
                    <a:pt x="46" y="119"/>
                    <a:pt x="46" y="118"/>
                    <a:pt x="47" y="117"/>
                  </a:cubicBezTo>
                  <a:cubicBezTo>
                    <a:pt x="46" y="117"/>
                    <a:pt x="46" y="117"/>
                    <a:pt x="46" y="117"/>
                  </a:cubicBezTo>
                  <a:cubicBezTo>
                    <a:pt x="47" y="115"/>
                    <a:pt x="47" y="117"/>
                    <a:pt x="47" y="115"/>
                  </a:cubicBezTo>
                  <a:cubicBezTo>
                    <a:pt x="48" y="115"/>
                    <a:pt x="48" y="115"/>
                    <a:pt x="48" y="114"/>
                  </a:cubicBezTo>
                  <a:cubicBezTo>
                    <a:pt x="48" y="114"/>
                    <a:pt x="48" y="114"/>
                    <a:pt x="48" y="114"/>
                  </a:cubicBezTo>
                  <a:cubicBezTo>
                    <a:pt x="48" y="114"/>
                    <a:pt x="49" y="112"/>
                    <a:pt x="50" y="111"/>
                  </a:cubicBezTo>
                  <a:cubicBezTo>
                    <a:pt x="49" y="111"/>
                    <a:pt x="49" y="110"/>
                    <a:pt x="50" y="110"/>
                  </a:cubicBezTo>
                  <a:cubicBezTo>
                    <a:pt x="50" y="110"/>
                    <a:pt x="50" y="110"/>
                    <a:pt x="50" y="110"/>
                  </a:cubicBezTo>
                  <a:cubicBezTo>
                    <a:pt x="50" y="110"/>
                    <a:pt x="50" y="109"/>
                    <a:pt x="51" y="109"/>
                  </a:cubicBezTo>
                  <a:cubicBezTo>
                    <a:pt x="51" y="108"/>
                    <a:pt x="50" y="112"/>
                    <a:pt x="50" y="111"/>
                  </a:cubicBezTo>
                  <a:cubicBezTo>
                    <a:pt x="51" y="111"/>
                    <a:pt x="50" y="109"/>
                    <a:pt x="51" y="110"/>
                  </a:cubicBezTo>
                  <a:cubicBezTo>
                    <a:pt x="51" y="109"/>
                    <a:pt x="51" y="108"/>
                    <a:pt x="51" y="108"/>
                  </a:cubicBezTo>
                  <a:cubicBezTo>
                    <a:pt x="51" y="108"/>
                    <a:pt x="52" y="109"/>
                    <a:pt x="52" y="108"/>
                  </a:cubicBezTo>
                  <a:cubicBezTo>
                    <a:pt x="52" y="107"/>
                    <a:pt x="52" y="108"/>
                    <a:pt x="52" y="107"/>
                  </a:cubicBezTo>
                  <a:cubicBezTo>
                    <a:pt x="52" y="107"/>
                    <a:pt x="52" y="107"/>
                    <a:pt x="52" y="107"/>
                  </a:cubicBezTo>
                  <a:cubicBezTo>
                    <a:pt x="52" y="106"/>
                    <a:pt x="53" y="106"/>
                    <a:pt x="52" y="106"/>
                  </a:cubicBezTo>
                  <a:cubicBezTo>
                    <a:pt x="52" y="106"/>
                    <a:pt x="52" y="105"/>
                    <a:pt x="53" y="105"/>
                  </a:cubicBezTo>
                  <a:cubicBezTo>
                    <a:pt x="54" y="106"/>
                    <a:pt x="54" y="106"/>
                    <a:pt x="54" y="106"/>
                  </a:cubicBezTo>
                  <a:cubicBezTo>
                    <a:pt x="54" y="105"/>
                    <a:pt x="53" y="105"/>
                    <a:pt x="53" y="104"/>
                  </a:cubicBezTo>
                  <a:cubicBezTo>
                    <a:pt x="54" y="104"/>
                    <a:pt x="54" y="104"/>
                    <a:pt x="54" y="104"/>
                  </a:cubicBezTo>
                  <a:cubicBezTo>
                    <a:pt x="53" y="104"/>
                    <a:pt x="54" y="103"/>
                    <a:pt x="54" y="103"/>
                  </a:cubicBezTo>
                  <a:cubicBezTo>
                    <a:pt x="54" y="102"/>
                    <a:pt x="55" y="101"/>
                    <a:pt x="56" y="101"/>
                  </a:cubicBezTo>
                  <a:cubicBezTo>
                    <a:pt x="56" y="100"/>
                    <a:pt x="56" y="99"/>
                    <a:pt x="56" y="99"/>
                  </a:cubicBezTo>
                  <a:cubicBezTo>
                    <a:pt x="56" y="99"/>
                    <a:pt x="56" y="99"/>
                    <a:pt x="56" y="99"/>
                  </a:cubicBezTo>
                  <a:cubicBezTo>
                    <a:pt x="57" y="99"/>
                    <a:pt x="57" y="99"/>
                    <a:pt x="57" y="99"/>
                  </a:cubicBezTo>
                  <a:cubicBezTo>
                    <a:pt x="57" y="99"/>
                    <a:pt x="57" y="99"/>
                    <a:pt x="57" y="97"/>
                  </a:cubicBezTo>
                  <a:cubicBezTo>
                    <a:pt x="57" y="97"/>
                    <a:pt x="57" y="96"/>
                    <a:pt x="57" y="96"/>
                  </a:cubicBezTo>
                  <a:cubicBezTo>
                    <a:pt x="59" y="96"/>
                    <a:pt x="57" y="94"/>
                    <a:pt x="59" y="94"/>
                  </a:cubicBezTo>
                  <a:cubicBezTo>
                    <a:pt x="59" y="95"/>
                    <a:pt x="59" y="95"/>
                    <a:pt x="59" y="95"/>
                  </a:cubicBezTo>
                  <a:cubicBezTo>
                    <a:pt x="61" y="95"/>
                    <a:pt x="59" y="93"/>
                    <a:pt x="60" y="93"/>
                  </a:cubicBezTo>
                  <a:cubicBezTo>
                    <a:pt x="59" y="93"/>
                    <a:pt x="59" y="93"/>
                    <a:pt x="59" y="93"/>
                  </a:cubicBezTo>
                  <a:cubicBezTo>
                    <a:pt x="60" y="93"/>
                    <a:pt x="60" y="92"/>
                    <a:pt x="60" y="92"/>
                  </a:cubicBezTo>
                  <a:cubicBezTo>
                    <a:pt x="60" y="92"/>
                    <a:pt x="61" y="92"/>
                    <a:pt x="60" y="91"/>
                  </a:cubicBezTo>
                  <a:cubicBezTo>
                    <a:pt x="62" y="90"/>
                    <a:pt x="62" y="87"/>
                    <a:pt x="63" y="87"/>
                  </a:cubicBezTo>
                  <a:cubicBezTo>
                    <a:pt x="63" y="86"/>
                    <a:pt x="63" y="86"/>
                    <a:pt x="63" y="86"/>
                  </a:cubicBezTo>
                  <a:cubicBezTo>
                    <a:pt x="63" y="86"/>
                    <a:pt x="63" y="86"/>
                    <a:pt x="63" y="86"/>
                  </a:cubicBezTo>
                  <a:cubicBezTo>
                    <a:pt x="63" y="86"/>
                    <a:pt x="63" y="86"/>
                    <a:pt x="63" y="86"/>
                  </a:cubicBezTo>
                  <a:cubicBezTo>
                    <a:pt x="63" y="86"/>
                    <a:pt x="63" y="86"/>
                    <a:pt x="63" y="86"/>
                  </a:cubicBezTo>
                  <a:cubicBezTo>
                    <a:pt x="64" y="86"/>
                    <a:pt x="63" y="85"/>
                    <a:pt x="64" y="84"/>
                  </a:cubicBezTo>
                  <a:cubicBezTo>
                    <a:pt x="64" y="84"/>
                    <a:pt x="64" y="84"/>
                    <a:pt x="64" y="84"/>
                  </a:cubicBezTo>
                  <a:cubicBezTo>
                    <a:pt x="64" y="83"/>
                    <a:pt x="64" y="83"/>
                    <a:pt x="64" y="83"/>
                  </a:cubicBezTo>
                  <a:cubicBezTo>
                    <a:pt x="65" y="82"/>
                    <a:pt x="65" y="83"/>
                    <a:pt x="66" y="83"/>
                  </a:cubicBezTo>
                  <a:cubicBezTo>
                    <a:pt x="66" y="82"/>
                    <a:pt x="66" y="82"/>
                    <a:pt x="66" y="82"/>
                  </a:cubicBezTo>
                  <a:cubicBezTo>
                    <a:pt x="68" y="82"/>
                    <a:pt x="68" y="82"/>
                    <a:pt x="68" y="82"/>
                  </a:cubicBezTo>
                  <a:cubicBezTo>
                    <a:pt x="66" y="82"/>
                    <a:pt x="68" y="81"/>
                    <a:pt x="68" y="81"/>
                  </a:cubicBezTo>
                  <a:cubicBezTo>
                    <a:pt x="68" y="81"/>
                    <a:pt x="68" y="81"/>
                    <a:pt x="68" y="81"/>
                  </a:cubicBezTo>
                  <a:cubicBezTo>
                    <a:pt x="68" y="81"/>
                    <a:pt x="68" y="81"/>
                    <a:pt x="68" y="80"/>
                  </a:cubicBezTo>
                  <a:cubicBezTo>
                    <a:pt x="66" y="81"/>
                    <a:pt x="66" y="81"/>
                    <a:pt x="66" y="81"/>
                  </a:cubicBezTo>
                  <a:cubicBezTo>
                    <a:pt x="66" y="80"/>
                    <a:pt x="66" y="80"/>
                    <a:pt x="66" y="80"/>
                  </a:cubicBezTo>
                  <a:cubicBezTo>
                    <a:pt x="68" y="80"/>
                    <a:pt x="68" y="79"/>
                    <a:pt x="68" y="79"/>
                  </a:cubicBezTo>
                  <a:cubicBezTo>
                    <a:pt x="68" y="78"/>
                    <a:pt x="68" y="78"/>
                    <a:pt x="68" y="78"/>
                  </a:cubicBezTo>
                  <a:cubicBezTo>
                    <a:pt x="68" y="78"/>
                    <a:pt x="68" y="77"/>
                    <a:pt x="69" y="78"/>
                  </a:cubicBezTo>
                  <a:cubicBezTo>
                    <a:pt x="69" y="78"/>
                    <a:pt x="68" y="78"/>
                    <a:pt x="68" y="79"/>
                  </a:cubicBezTo>
                  <a:cubicBezTo>
                    <a:pt x="69" y="78"/>
                    <a:pt x="69" y="79"/>
                    <a:pt x="69" y="78"/>
                  </a:cubicBezTo>
                  <a:cubicBezTo>
                    <a:pt x="69" y="77"/>
                    <a:pt x="68" y="77"/>
                    <a:pt x="69" y="77"/>
                  </a:cubicBezTo>
                  <a:cubicBezTo>
                    <a:pt x="69" y="77"/>
                    <a:pt x="69" y="77"/>
                    <a:pt x="69" y="78"/>
                  </a:cubicBezTo>
                  <a:cubicBezTo>
                    <a:pt x="70" y="77"/>
                    <a:pt x="70" y="77"/>
                    <a:pt x="70" y="77"/>
                  </a:cubicBezTo>
                  <a:cubicBezTo>
                    <a:pt x="69" y="77"/>
                    <a:pt x="69" y="77"/>
                    <a:pt x="69" y="77"/>
                  </a:cubicBezTo>
                  <a:cubicBezTo>
                    <a:pt x="69" y="77"/>
                    <a:pt x="69" y="77"/>
                    <a:pt x="69" y="77"/>
                  </a:cubicBezTo>
                  <a:cubicBezTo>
                    <a:pt x="69" y="76"/>
                    <a:pt x="70" y="76"/>
                    <a:pt x="69" y="75"/>
                  </a:cubicBezTo>
                  <a:cubicBezTo>
                    <a:pt x="70" y="75"/>
                    <a:pt x="70" y="75"/>
                    <a:pt x="70" y="74"/>
                  </a:cubicBezTo>
                  <a:cubicBezTo>
                    <a:pt x="70" y="74"/>
                    <a:pt x="70" y="74"/>
                    <a:pt x="70" y="74"/>
                  </a:cubicBezTo>
                  <a:cubicBezTo>
                    <a:pt x="70" y="74"/>
                    <a:pt x="70" y="73"/>
                    <a:pt x="70" y="73"/>
                  </a:cubicBezTo>
                  <a:cubicBezTo>
                    <a:pt x="70" y="73"/>
                    <a:pt x="70" y="73"/>
                    <a:pt x="70" y="73"/>
                  </a:cubicBezTo>
                  <a:cubicBezTo>
                    <a:pt x="70" y="73"/>
                    <a:pt x="70" y="73"/>
                    <a:pt x="70" y="73"/>
                  </a:cubicBezTo>
                  <a:cubicBezTo>
                    <a:pt x="71" y="72"/>
                    <a:pt x="72" y="73"/>
                    <a:pt x="72" y="72"/>
                  </a:cubicBezTo>
                  <a:cubicBezTo>
                    <a:pt x="72" y="72"/>
                    <a:pt x="72" y="70"/>
                    <a:pt x="71" y="70"/>
                  </a:cubicBezTo>
                  <a:cubicBezTo>
                    <a:pt x="72" y="69"/>
                    <a:pt x="72" y="68"/>
                    <a:pt x="73" y="67"/>
                  </a:cubicBezTo>
                  <a:cubicBezTo>
                    <a:pt x="73" y="67"/>
                    <a:pt x="73" y="67"/>
                    <a:pt x="73" y="66"/>
                  </a:cubicBezTo>
                  <a:cubicBezTo>
                    <a:pt x="74" y="66"/>
                    <a:pt x="74" y="64"/>
                    <a:pt x="76" y="63"/>
                  </a:cubicBezTo>
                  <a:cubicBezTo>
                    <a:pt x="76" y="64"/>
                    <a:pt x="76" y="63"/>
                    <a:pt x="77" y="64"/>
                  </a:cubicBezTo>
                  <a:cubicBezTo>
                    <a:pt x="77" y="63"/>
                    <a:pt x="77" y="63"/>
                    <a:pt x="77" y="63"/>
                  </a:cubicBezTo>
                  <a:cubicBezTo>
                    <a:pt x="76" y="63"/>
                    <a:pt x="76" y="62"/>
                    <a:pt x="76" y="63"/>
                  </a:cubicBezTo>
                  <a:cubicBezTo>
                    <a:pt x="76" y="62"/>
                    <a:pt x="77" y="59"/>
                    <a:pt x="77" y="59"/>
                  </a:cubicBezTo>
                  <a:cubicBezTo>
                    <a:pt x="77" y="59"/>
                    <a:pt x="77" y="59"/>
                    <a:pt x="77" y="59"/>
                  </a:cubicBezTo>
                  <a:cubicBezTo>
                    <a:pt x="78" y="59"/>
                    <a:pt x="78" y="59"/>
                    <a:pt x="78" y="59"/>
                  </a:cubicBezTo>
                  <a:cubicBezTo>
                    <a:pt x="78" y="58"/>
                    <a:pt x="78" y="58"/>
                    <a:pt x="78" y="58"/>
                  </a:cubicBezTo>
                  <a:cubicBezTo>
                    <a:pt x="79" y="58"/>
                    <a:pt x="79" y="58"/>
                    <a:pt x="79" y="58"/>
                  </a:cubicBezTo>
                  <a:cubicBezTo>
                    <a:pt x="79" y="58"/>
                    <a:pt x="78" y="58"/>
                    <a:pt x="78" y="57"/>
                  </a:cubicBezTo>
                  <a:cubicBezTo>
                    <a:pt x="79" y="57"/>
                    <a:pt x="79" y="57"/>
                    <a:pt x="79" y="57"/>
                  </a:cubicBezTo>
                  <a:cubicBezTo>
                    <a:pt x="79" y="57"/>
                    <a:pt x="79" y="56"/>
                    <a:pt x="79" y="55"/>
                  </a:cubicBezTo>
                  <a:cubicBezTo>
                    <a:pt x="80" y="55"/>
                    <a:pt x="80" y="55"/>
                    <a:pt x="80" y="55"/>
                  </a:cubicBezTo>
                  <a:cubicBezTo>
                    <a:pt x="80" y="55"/>
                    <a:pt x="80" y="54"/>
                    <a:pt x="80" y="55"/>
                  </a:cubicBezTo>
                  <a:cubicBezTo>
                    <a:pt x="81" y="54"/>
                    <a:pt x="81" y="53"/>
                    <a:pt x="82" y="53"/>
                  </a:cubicBezTo>
                  <a:cubicBezTo>
                    <a:pt x="82" y="51"/>
                    <a:pt x="83" y="48"/>
                    <a:pt x="83" y="46"/>
                  </a:cubicBezTo>
                  <a:cubicBezTo>
                    <a:pt x="83" y="46"/>
                    <a:pt x="83" y="46"/>
                    <a:pt x="83" y="46"/>
                  </a:cubicBezTo>
                  <a:cubicBezTo>
                    <a:pt x="85" y="46"/>
                    <a:pt x="83" y="46"/>
                    <a:pt x="83" y="46"/>
                  </a:cubicBezTo>
                  <a:cubicBezTo>
                    <a:pt x="85" y="46"/>
                    <a:pt x="85" y="46"/>
                    <a:pt x="85" y="46"/>
                  </a:cubicBezTo>
                  <a:cubicBezTo>
                    <a:pt x="86" y="46"/>
                    <a:pt x="85" y="46"/>
                    <a:pt x="86" y="45"/>
                  </a:cubicBezTo>
                  <a:cubicBezTo>
                    <a:pt x="85" y="45"/>
                    <a:pt x="86" y="46"/>
                    <a:pt x="85" y="45"/>
                  </a:cubicBezTo>
                  <a:cubicBezTo>
                    <a:pt x="85" y="45"/>
                    <a:pt x="86" y="45"/>
                    <a:pt x="86" y="44"/>
                  </a:cubicBezTo>
                  <a:cubicBezTo>
                    <a:pt x="86" y="44"/>
                    <a:pt x="86" y="44"/>
                    <a:pt x="86" y="45"/>
                  </a:cubicBezTo>
                  <a:cubicBezTo>
                    <a:pt x="86" y="44"/>
                    <a:pt x="86" y="44"/>
                    <a:pt x="86" y="44"/>
                  </a:cubicBezTo>
                  <a:cubicBezTo>
                    <a:pt x="87" y="44"/>
                    <a:pt x="87" y="46"/>
                    <a:pt x="88" y="46"/>
                  </a:cubicBezTo>
                  <a:cubicBezTo>
                    <a:pt x="88" y="46"/>
                    <a:pt x="88" y="46"/>
                    <a:pt x="88" y="46"/>
                  </a:cubicBezTo>
                  <a:cubicBezTo>
                    <a:pt x="89" y="45"/>
                    <a:pt x="88" y="46"/>
                    <a:pt x="89" y="46"/>
                  </a:cubicBezTo>
                  <a:cubicBezTo>
                    <a:pt x="89" y="45"/>
                    <a:pt x="89" y="45"/>
                    <a:pt x="88" y="45"/>
                  </a:cubicBezTo>
                  <a:cubicBezTo>
                    <a:pt x="88" y="44"/>
                    <a:pt x="87" y="44"/>
                    <a:pt x="87" y="42"/>
                  </a:cubicBezTo>
                  <a:cubicBezTo>
                    <a:pt x="88" y="41"/>
                    <a:pt x="87" y="42"/>
                    <a:pt x="88" y="42"/>
                  </a:cubicBezTo>
                  <a:cubicBezTo>
                    <a:pt x="88" y="41"/>
                    <a:pt x="88" y="41"/>
                    <a:pt x="88" y="41"/>
                  </a:cubicBezTo>
                  <a:cubicBezTo>
                    <a:pt x="88" y="41"/>
                    <a:pt x="88" y="41"/>
                    <a:pt x="88" y="40"/>
                  </a:cubicBezTo>
                  <a:cubicBezTo>
                    <a:pt x="88" y="40"/>
                    <a:pt x="88" y="41"/>
                    <a:pt x="88" y="40"/>
                  </a:cubicBezTo>
                  <a:cubicBezTo>
                    <a:pt x="88" y="39"/>
                    <a:pt x="88" y="39"/>
                    <a:pt x="88" y="39"/>
                  </a:cubicBezTo>
                  <a:cubicBezTo>
                    <a:pt x="87" y="39"/>
                    <a:pt x="88" y="39"/>
                    <a:pt x="88" y="39"/>
                  </a:cubicBezTo>
                  <a:cubicBezTo>
                    <a:pt x="89" y="39"/>
                    <a:pt x="89" y="40"/>
                    <a:pt x="89" y="39"/>
                  </a:cubicBezTo>
                  <a:cubicBezTo>
                    <a:pt x="89" y="39"/>
                    <a:pt x="89" y="38"/>
                    <a:pt x="88" y="38"/>
                  </a:cubicBezTo>
                  <a:cubicBezTo>
                    <a:pt x="89" y="38"/>
                    <a:pt x="89" y="38"/>
                    <a:pt x="89" y="39"/>
                  </a:cubicBezTo>
                  <a:cubicBezTo>
                    <a:pt x="89" y="39"/>
                    <a:pt x="89" y="37"/>
                    <a:pt x="89" y="38"/>
                  </a:cubicBezTo>
                  <a:cubicBezTo>
                    <a:pt x="89" y="37"/>
                    <a:pt x="89" y="37"/>
                    <a:pt x="89" y="37"/>
                  </a:cubicBezTo>
                  <a:cubicBezTo>
                    <a:pt x="89" y="37"/>
                    <a:pt x="89" y="37"/>
                    <a:pt x="90" y="37"/>
                  </a:cubicBezTo>
                  <a:cubicBezTo>
                    <a:pt x="90" y="36"/>
                    <a:pt x="90" y="35"/>
                    <a:pt x="90" y="36"/>
                  </a:cubicBezTo>
                  <a:cubicBezTo>
                    <a:pt x="90" y="35"/>
                    <a:pt x="91" y="35"/>
                    <a:pt x="90" y="35"/>
                  </a:cubicBezTo>
                  <a:cubicBezTo>
                    <a:pt x="90" y="35"/>
                    <a:pt x="90" y="35"/>
                    <a:pt x="89" y="35"/>
                  </a:cubicBezTo>
                  <a:cubicBezTo>
                    <a:pt x="90" y="35"/>
                    <a:pt x="90" y="33"/>
                    <a:pt x="90" y="33"/>
                  </a:cubicBezTo>
                  <a:cubicBezTo>
                    <a:pt x="90" y="33"/>
                    <a:pt x="90" y="33"/>
                    <a:pt x="90" y="33"/>
                  </a:cubicBezTo>
                  <a:cubicBezTo>
                    <a:pt x="90" y="32"/>
                    <a:pt x="90" y="32"/>
                    <a:pt x="90" y="32"/>
                  </a:cubicBezTo>
                  <a:cubicBezTo>
                    <a:pt x="90" y="32"/>
                    <a:pt x="90" y="32"/>
                    <a:pt x="91" y="32"/>
                  </a:cubicBezTo>
                  <a:cubicBezTo>
                    <a:pt x="90" y="32"/>
                    <a:pt x="90" y="32"/>
                    <a:pt x="90" y="32"/>
                  </a:cubicBezTo>
                  <a:cubicBezTo>
                    <a:pt x="90" y="32"/>
                    <a:pt x="91" y="32"/>
                    <a:pt x="91" y="32"/>
                  </a:cubicBezTo>
                  <a:cubicBezTo>
                    <a:pt x="92" y="32"/>
                    <a:pt x="92" y="32"/>
                    <a:pt x="92" y="32"/>
                  </a:cubicBezTo>
                  <a:cubicBezTo>
                    <a:pt x="92" y="32"/>
                    <a:pt x="92" y="32"/>
                    <a:pt x="92" y="32"/>
                  </a:cubicBezTo>
                  <a:cubicBezTo>
                    <a:pt x="91" y="31"/>
                    <a:pt x="91" y="31"/>
                    <a:pt x="91" y="31"/>
                  </a:cubicBezTo>
                  <a:cubicBezTo>
                    <a:pt x="91" y="31"/>
                    <a:pt x="92" y="31"/>
                    <a:pt x="92" y="30"/>
                  </a:cubicBezTo>
                  <a:cubicBezTo>
                    <a:pt x="92" y="31"/>
                    <a:pt x="92" y="31"/>
                    <a:pt x="92" y="31"/>
                  </a:cubicBezTo>
                  <a:cubicBezTo>
                    <a:pt x="92" y="32"/>
                    <a:pt x="94" y="31"/>
                    <a:pt x="94" y="31"/>
                  </a:cubicBezTo>
                  <a:cubicBezTo>
                    <a:pt x="94" y="30"/>
                    <a:pt x="94" y="29"/>
                    <a:pt x="92" y="30"/>
                  </a:cubicBezTo>
                  <a:cubicBezTo>
                    <a:pt x="92" y="30"/>
                    <a:pt x="94" y="29"/>
                    <a:pt x="94" y="30"/>
                  </a:cubicBezTo>
                  <a:cubicBezTo>
                    <a:pt x="94" y="29"/>
                    <a:pt x="94" y="29"/>
                    <a:pt x="94" y="29"/>
                  </a:cubicBezTo>
                  <a:cubicBezTo>
                    <a:pt x="94" y="29"/>
                    <a:pt x="95" y="28"/>
                    <a:pt x="96" y="28"/>
                  </a:cubicBezTo>
                  <a:cubicBezTo>
                    <a:pt x="96" y="29"/>
                    <a:pt x="96" y="29"/>
                    <a:pt x="96" y="29"/>
                  </a:cubicBezTo>
                  <a:cubicBezTo>
                    <a:pt x="96" y="29"/>
                    <a:pt x="96" y="29"/>
                    <a:pt x="96" y="29"/>
                  </a:cubicBezTo>
                  <a:cubicBezTo>
                    <a:pt x="96" y="29"/>
                    <a:pt x="96" y="29"/>
                    <a:pt x="96" y="29"/>
                  </a:cubicBezTo>
                  <a:cubicBezTo>
                    <a:pt x="97" y="29"/>
                    <a:pt x="97" y="29"/>
                    <a:pt x="97" y="28"/>
                  </a:cubicBezTo>
                  <a:cubicBezTo>
                    <a:pt x="96" y="28"/>
                    <a:pt x="96" y="26"/>
                    <a:pt x="96" y="26"/>
                  </a:cubicBezTo>
                  <a:cubicBezTo>
                    <a:pt x="96" y="26"/>
                    <a:pt x="97" y="27"/>
                    <a:pt x="96" y="26"/>
                  </a:cubicBezTo>
                  <a:cubicBezTo>
                    <a:pt x="96" y="26"/>
                    <a:pt x="96" y="24"/>
                    <a:pt x="96" y="26"/>
                  </a:cubicBezTo>
                  <a:cubicBezTo>
                    <a:pt x="96" y="24"/>
                    <a:pt x="96" y="24"/>
                    <a:pt x="96" y="23"/>
                  </a:cubicBezTo>
                  <a:cubicBezTo>
                    <a:pt x="96" y="24"/>
                    <a:pt x="97" y="23"/>
                    <a:pt x="97" y="24"/>
                  </a:cubicBezTo>
                  <a:cubicBezTo>
                    <a:pt x="97" y="26"/>
                    <a:pt x="97" y="26"/>
                    <a:pt x="97" y="26"/>
                  </a:cubicBezTo>
                  <a:cubicBezTo>
                    <a:pt x="97" y="26"/>
                    <a:pt x="97" y="26"/>
                    <a:pt x="98" y="26"/>
                  </a:cubicBezTo>
                  <a:cubicBezTo>
                    <a:pt x="98" y="24"/>
                    <a:pt x="98" y="24"/>
                    <a:pt x="98" y="23"/>
                  </a:cubicBezTo>
                  <a:cubicBezTo>
                    <a:pt x="97" y="23"/>
                    <a:pt x="97" y="24"/>
                    <a:pt x="97" y="23"/>
                  </a:cubicBezTo>
                  <a:cubicBezTo>
                    <a:pt x="97" y="23"/>
                    <a:pt x="98" y="23"/>
                    <a:pt x="98" y="22"/>
                  </a:cubicBezTo>
                  <a:cubicBezTo>
                    <a:pt x="97" y="23"/>
                    <a:pt x="97" y="22"/>
                    <a:pt x="96" y="22"/>
                  </a:cubicBezTo>
                  <a:cubicBezTo>
                    <a:pt x="96" y="21"/>
                    <a:pt x="96" y="21"/>
                    <a:pt x="96" y="21"/>
                  </a:cubicBezTo>
                  <a:cubicBezTo>
                    <a:pt x="97" y="22"/>
                    <a:pt x="97" y="22"/>
                    <a:pt x="97" y="22"/>
                  </a:cubicBezTo>
                  <a:cubicBezTo>
                    <a:pt x="98" y="21"/>
                    <a:pt x="96" y="21"/>
                    <a:pt x="97" y="20"/>
                  </a:cubicBezTo>
                  <a:cubicBezTo>
                    <a:pt x="98" y="20"/>
                    <a:pt x="98" y="20"/>
                    <a:pt x="98" y="20"/>
                  </a:cubicBezTo>
                  <a:cubicBezTo>
                    <a:pt x="98" y="21"/>
                    <a:pt x="97" y="21"/>
                    <a:pt x="98" y="22"/>
                  </a:cubicBezTo>
                  <a:cubicBezTo>
                    <a:pt x="98" y="21"/>
                    <a:pt x="98" y="21"/>
                    <a:pt x="99" y="20"/>
                  </a:cubicBezTo>
                  <a:cubicBezTo>
                    <a:pt x="98" y="21"/>
                    <a:pt x="98" y="21"/>
                    <a:pt x="98" y="21"/>
                  </a:cubicBezTo>
                  <a:cubicBezTo>
                    <a:pt x="99" y="20"/>
                    <a:pt x="100" y="21"/>
                    <a:pt x="100" y="20"/>
                  </a:cubicBezTo>
                  <a:cubicBezTo>
                    <a:pt x="100" y="19"/>
                    <a:pt x="100" y="19"/>
                    <a:pt x="99" y="19"/>
                  </a:cubicBezTo>
                  <a:cubicBezTo>
                    <a:pt x="100" y="19"/>
                    <a:pt x="99" y="19"/>
                    <a:pt x="100" y="18"/>
                  </a:cubicBezTo>
                  <a:cubicBezTo>
                    <a:pt x="100" y="18"/>
                    <a:pt x="100" y="17"/>
                    <a:pt x="101" y="18"/>
                  </a:cubicBezTo>
                  <a:cubicBezTo>
                    <a:pt x="100" y="18"/>
                    <a:pt x="99" y="19"/>
                    <a:pt x="100" y="19"/>
                  </a:cubicBezTo>
                  <a:cubicBezTo>
                    <a:pt x="101" y="19"/>
                    <a:pt x="99" y="20"/>
                    <a:pt x="100" y="21"/>
                  </a:cubicBezTo>
                  <a:cubicBezTo>
                    <a:pt x="100" y="20"/>
                    <a:pt x="101" y="20"/>
                    <a:pt x="103" y="20"/>
                  </a:cubicBezTo>
                  <a:cubicBezTo>
                    <a:pt x="103" y="20"/>
                    <a:pt x="103" y="20"/>
                    <a:pt x="103" y="20"/>
                  </a:cubicBezTo>
                  <a:cubicBezTo>
                    <a:pt x="103" y="19"/>
                    <a:pt x="101" y="20"/>
                    <a:pt x="101" y="19"/>
                  </a:cubicBezTo>
                  <a:cubicBezTo>
                    <a:pt x="101" y="19"/>
                    <a:pt x="103" y="18"/>
                    <a:pt x="101" y="18"/>
                  </a:cubicBezTo>
                  <a:cubicBezTo>
                    <a:pt x="103" y="18"/>
                    <a:pt x="103" y="18"/>
                    <a:pt x="103" y="18"/>
                  </a:cubicBezTo>
                  <a:cubicBezTo>
                    <a:pt x="103" y="17"/>
                    <a:pt x="103" y="15"/>
                    <a:pt x="104" y="14"/>
                  </a:cubicBezTo>
                  <a:cubicBezTo>
                    <a:pt x="103" y="14"/>
                    <a:pt x="105" y="13"/>
                    <a:pt x="104" y="13"/>
                  </a:cubicBezTo>
                  <a:cubicBezTo>
                    <a:pt x="103" y="13"/>
                    <a:pt x="103" y="13"/>
                    <a:pt x="103" y="13"/>
                  </a:cubicBezTo>
                  <a:cubicBezTo>
                    <a:pt x="103" y="13"/>
                    <a:pt x="103" y="13"/>
                    <a:pt x="103" y="13"/>
                  </a:cubicBezTo>
                  <a:cubicBezTo>
                    <a:pt x="103" y="12"/>
                    <a:pt x="104" y="13"/>
                    <a:pt x="103" y="12"/>
                  </a:cubicBezTo>
                  <a:cubicBezTo>
                    <a:pt x="103" y="13"/>
                    <a:pt x="104" y="13"/>
                    <a:pt x="105" y="13"/>
                  </a:cubicBezTo>
                  <a:cubicBezTo>
                    <a:pt x="105" y="12"/>
                    <a:pt x="105" y="14"/>
                    <a:pt x="106" y="13"/>
                  </a:cubicBezTo>
                  <a:cubicBezTo>
                    <a:pt x="106" y="12"/>
                    <a:pt x="106" y="12"/>
                    <a:pt x="106" y="11"/>
                  </a:cubicBezTo>
                  <a:cubicBezTo>
                    <a:pt x="107" y="10"/>
                    <a:pt x="108" y="9"/>
                    <a:pt x="108" y="8"/>
                  </a:cubicBezTo>
                  <a:cubicBezTo>
                    <a:pt x="109" y="6"/>
                    <a:pt x="109" y="8"/>
                    <a:pt x="109" y="8"/>
                  </a:cubicBezTo>
                  <a:cubicBezTo>
                    <a:pt x="109" y="6"/>
                    <a:pt x="109" y="8"/>
                    <a:pt x="109" y="6"/>
                  </a:cubicBezTo>
                  <a:cubicBezTo>
                    <a:pt x="109" y="6"/>
                    <a:pt x="109" y="6"/>
                    <a:pt x="109" y="6"/>
                  </a:cubicBezTo>
                  <a:cubicBezTo>
                    <a:pt x="109" y="6"/>
                    <a:pt x="111" y="6"/>
                    <a:pt x="109" y="5"/>
                  </a:cubicBezTo>
                  <a:cubicBezTo>
                    <a:pt x="111" y="6"/>
                    <a:pt x="111" y="6"/>
                    <a:pt x="111" y="6"/>
                  </a:cubicBezTo>
                  <a:cubicBezTo>
                    <a:pt x="111" y="5"/>
                    <a:pt x="111" y="5"/>
                    <a:pt x="111" y="5"/>
                  </a:cubicBezTo>
                  <a:cubicBezTo>
                    <a:pt x="111" y="5"/>
                    <a:pt x="111" y="5"/>
                    <a:pt x="111" y="5"/>
                  </a:cubicBezTo>
                  <a:cubicBezTo>
                    <a:pt x="112" y="5"/>
                    <a:pt x="112" y="4"/>
                    <a:pt x="112" y="4"/>
                  </a:cubicBezTo>
                  <a:cubicBezTo>
                    <a:pt x="112" y="4"/>
                    <a:pt x="112" y="4"/>
                    <a:pt x="112" y="4"/>
                  </a:cubicBezTo>
                  <a:cubicBezTo>
                    <a:pt x="112" y="3"/>
                    <a:pt x="113" y="2"/>
                    <a:pt x="113" y="1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4" y="1"/>
                    <a:pt x="114" y="1"/>
                    <a:pt x="114" y="0"/>
                  </a:cubicBezTo>
                  <a:cubicBezTo>
                    <a:pt x="114" y="2"/>
                    <a:pt x="114" y="2"/>
                    <a:pt x="114" y="2"/>
                  </a:cubicBezTo>
                  <a:cubicBezTo>
                    <a:pt x="114" y="3"/>
                    <a:pt x="114" y="2"/>
                    <a:pt x="114" y="2"/>
                  </a:cubicBezTo>
                  <a:cubicBezTo>
                    <a:pt x="113" y="2"/>
                    <a:pt x="113" y="3"/>
                    <a:pt x="113" y="3"/>
                  </a:cubicBezTo>
                  <a:cubicBezTo>
                    <a:pt x="113" y="3"/>
                    <a:pt x="113" y="3"/>
                    <a:pt x="113" y="2"/>
                  </a:cubicBezTo>
                  <a:cubicBezTo>
                    <a:pt x="114" y="2"/>
                    <a:pt x="114" y="3"/>
                    <a:pt x="114" y="3"/>
                  </a:cubicBezTo>
                  <a:cubicBezTo>
                    <a:pt x="114" y="3"/>
                    <a:pt x="114" y="3"/>
                    <a:pt x="114" y="3"/>
                  </a:cubicBezTo>
                  <a:cubicBezTo>
                    <a:pt x="114" y="4"/>
                    <a:pt x="114" y="4"/>
                    <a:pt x="114" y="4"/>
                  </a:cubicBezTo>
                  <a:cubicBezTo>
                    <a:pt x="113" y="4"/>
                    <a:pt x="113" y="4"/>
                    <a:pt x="113" y="4"/>
                  </a:cubicBezTo>
                  <a:cubicBezTo>
                    <a:pt x="114" y="5"/>
                    <a:pt x="113" y="5"/>
                    <a:pt x="113" y="6"/>
                  </a:cubicBezTo>
                  <a:cubicBezTo>
                    <a:pt x="112" y="6"/>
                    <a:pt x="113" y="6"/>
                    <a:pt x="112" y="8"/>
                  </a:cubicBezTo>
                  <a:cubicBezTo>
                    <a:pt x="112" y="8"/>
                    <a:pt x="111" y="6"/>
                    <a:pt x="111" y="6"/>
                  </a:cubicBezTo>
                  <a:cubicBezTo>
                    <a:pt x="111" y="6"/>
                    <a:pt x="111" y="6"/>
                    <a:pt x="109" y="6"/>
                  </a:cubicBezTo>
                  <a:cubicBezTo>
                    <a:pt x="111" y="8"/>
                    <a:pt x="111" y="8"/>
                    <a:pt x="111" y="9"/>
                  </a:cubicBezTo>
                  <a:cubicBezTo>
                    <a:pt x="111" y="9"/>
                    <a:pt x="111" y="9"/>
                    <a:pt x="111" y="9"/>
                  </a:cubicBezTo>
                  <a:cubicBezTo>
                    <a:pt x="111" y="10"/>
                    <a:pt x="111" y="10"/>
                    <a:pt x="111" y="11"/>
                  </a:cubicBezTo>
                  <a:cubicBezTo>
                    <a:pt x="109" y="12"/>
                    <a:pt x="109" y="12"/>
                    <a:pt x="108" y="13"/>
                  </a:cubicBezTo>
                  <a:cubicBezTo>
                    <a:pt x="108" y="13"/>
                    <a:pt x="108" y="13"/>
                    <a:pt x="108" y="13"/>
                  </a:cubicBezTo>
                  <a:cubicBezTo>
                    <a:pt x="108" y="14"/>
                    <a:pt x="107" y="15"/>
                    <a:pt x="107" y="17"/>
                  </a:cubicBezTo>
                  <a:cubicBezTo>
                    <a:pt x="106" y="19"/>
                    <a:pt x="106" y="20"/>
                    <a:pt x="105" y="20"/>
                  </a:cubicBezTo>
                  <a:cubicBezTo>
                    <a:pt x="104" y="22"/>
                    <a:pt x="103" y="26"/>
                    <a:pt x="101" y="27"/>
                  </a:cubicBezTo>
                  <a:cubicBezTo>
                    <a:pt x="101" y="26"/>
                    <a:pt x="101" y="26"/>
                    <a:pt x="101" y="26"/>
                  </a:cubicBezTo>
                  <a:cubicBezTo>
                    <a:pt x="101" y="27"/>
                    <a:pt x="100" y="26"/>
                    <a:pt x="100" y="27"/>
                  </a:cubicBezTo>
                  <a:cubicBezTo>
                    <a:pt x="101" y="27"/>
                    <a:pt x="101" y="28"/>
                    <a:pt x="101" y="28"/>
                  </a:cubicBezTo>
                  <a:cubicBezTo>
                    <a:pt x="100" y="29"/>
                    <a:pt x="99" y="31"/>
                    <a:pt x="99" y="32"/>
                  </a:cubicBezTo>
                  <a:cubicBezTo>
                    <a:pt x="99" y="32"/>
                    <a:pt x="99" y="32"/>
                    <a:pt x="99" y="32"/>
                  </a:cubicBezTo>
                  <a:cubicBezTo>
                    <a:pt x="99" y="32"/>
                    <a:pt x="98" y="33"/>
                    <a:pt x="97" y="35"/>
                  </a:cubicBezTo>
                  <a:cubicBezTo>
                    <a:pt x="97" y="35"/>
                    <a:pt x="96" y="35"/>
                    <a:pt x="96" y="36"/>
                  </a:cubicBezTo>
                  <a:cubicBezTo>
                    <a:pt x="96" y="37"/>
                    <a:pt x="96" y="37"/>
                    <a:pt x="96" y="38"/>
                  </a:cubicBezTo>
                  <a:cubicBezTo>
                    <a:pt x="96" y="39"/>
                    <a:pt x="96" y="39"/>
                    <a:pt x="95" y="40"/>
                  </a:cubicBezTo>
                  <a:cubicBezTo>
                    <a:pt x="95" y="44"/>
                    <a:pt x="91" y="46"/>
                    <a:pt x="90" y="48"/>
                  </a:cubicBezTo>
                  <a:cubicBezTo>
                    <a:pt x="90" y="48"/>
                    <a:pt x="90" y="48"/>
                    <a:pt x="90" y="48"/>
                  </a:cubicBezTo>
                  <a:cubicBezTo>
                    <a:pt x="89" y="51"/>
                    <a:pt x="88" y="54"/>
                    <a:pt x="87" y="57"/>
                  </a:cubicBezTo>
                  <a:cubicBezTo>
                    <a:pt x="86" y="56"/>
                    <a:pt x="86" y="56"/>
                    <a:pt x="86" y="56"/>
                  </a:cubicBezTo>
                  <a:cubicBezTo>
                    <a:pt x="85" y="57"/>
                    <a:pt x="85" y="58"/>
                    <a:pt x="86" y="58"/>
                  </a:cubicBezTo>
                  <a:cubicBezTo>
                    <a:pt x="86" y="59"/>
                    <a:pt x="86" y="59"/>
                    <a:pt x="85" y="59"/>
                  </a:cubicBezTo>
                  <a:cubicBezTo>
                    <a:pt x="83" y="60"/>
                    <a:pt x="85" y="60"/>
                    <a:pt x="83" y="62"/>
                  </a:cubicBezTo>
                  <a:cubicBezTo>
                    <a:pt x="83" y="63"/>
                    <a:pt x="83" y="64"/>
                    <a:pt x="82" y="65"/>
                  </a:cubicBezTo>
                  <a:cubicBezTo>
                    <a:pt x="83" y="65"/>
                    <a:pt x="83" y="65"/>
                    <a:pt x="83" y="65"/>
                  </a:cubicBezTo>
                  <a:cubicBezTo>
                    <a:pt x="82" y="65"/>
                    <a:pt x="82" y="64"/>
                    <a:pt x="82" y="65"/>
                  </a:cubicBezTo>
                  <a:cubicBezTo>
                    <a:pt x="82" y="65"/>
                    <a:pt x="81" y="66"/>
                    <a:pt x="82" y="66"/>
                  </a:cubicBezTo>
                  <a:cubicBezTo>
                    <a:pt x="80" y="67"/>
                    <a:pt x="80" y="69"/>
                    <a:pt x="79" y="70"/>
                  </a:cubicBezTo>
                  <a:cubicBezTo>
                    <a:pt x="79" y="72"/>
                    <a:pt x="79" y="72"/>
                    <a:pt x="79" y="72"/>
                  </a:cubicBezTo>
                  <a:cubicBezTo>
                    <a:pt x="78" y="73"/>
                    <a:pt x="77" y="73"/>
                    <a:pt x="77" y="75"/>
                  </a:cubicBezTo>
                  <a:cubicBezTo>
                    <a:pt x="77" y="75"/>
                    <a:pt x="77" y="74"/>
                    <a:pt x="76" y="75"/>
                  </a:cubicBezTo>
                  <a:cubicBezTo>
                    <a:pt x="77" y="75"/>
                    <a:pt x="77" y="75"/>
                    <a:pt x="77" y="75"/>
                  </a:cubicBezTo>
                  <a:cubicBezTo>
                    <a:pt x="76" y="78"/>
                    <a:pt x="74" y="79"/>
                    <a:pt x="73" y="81"/>
                  </a:cubicBezTo>
                  <a:cubicBezTo>
                    <a:pt x="71" y="85"/>
                    <a:pt x="70" y="87"/>
                    <a:pt x="68" y="92"/>
                  </a:cubicBezTo>
                  <a:cubicBezTo>
                    <a:pt x="68" y="92"/>
                    <a:pt x="68" y="92"/>
                    <a:pt x="68" y="92"/>
                  </a:cubicBezTo>
                  <a:cubicBezTo>
                    <a:pt x="68" y="93"/>
                    <a:pt x="65" y="93"/>
                    <a:pt x="66" y="94"/>
                  </a:cubicBezTo>
                  <a:cubicBezTo>
                    <a:pt x="65" y="94"/>
                    <a:pt x="65" y="95"/>
                    <a:pt x="65" y="95"/>
                  </a:cubicBezTo>
                  <a:cubicBezTo>
                    <a:pt x="65" y="96"/>
                    <a:pt x="63" y="97"/>
                    <a:pt x="63" y="99"/>
                  </a:cubicBezTo>
                  <a:cubicBezTo>
                    <a:pt x="63" y="99"/>
                    <a:pt x="63" y="99"/>
                    <a:pt x="63" y="99"/>
                  </a:cubicBezTo>
                  <a:cubicBezTo>
                    <a:pt x="63" y="99"/>
                    <a:pt x="63" y="101"/>
                    <a:pt x="62" y="102"/>
                  </a:cubicBezTo>
                  <a:cubicBezTo>
                    <a:pt x="62" y="102"/>
                    <a:pt x="62" y="101"/>
                    <a:pt x="61" y="101"/>
                  </a:cubicBezTo>
                  <a:cubicBezTo>
                    <a:pt x="61" y="101"/>
                    <a:pt x="62" y="103"/>
                    <a:pt x="61" y="103"/>
                  </a:cubicBezTo>
                  <a:cubicBezTo>
                    <a:pt x="60" y="103"/>
                    <a:pt x="61" y="103"/>
                    <a:pt x="61" y="103"/>
                  </a:cubicBezTo>
                  <a:cubicBezTo>
                    <a:pt x="59" y="106"/>
                    <a:pt x="57" y="109"/>
                    <a:pt x="56" y="112"/>
                  </a:cubicBezTo>
                  <a:cubicBezTo>
                    <a:pt x="55" y="113"/>
                    <a:pt x="55" y="111"/>
                    <a:pt x="54" y="113"/>
                  </a:cubicBezTo>
                  <a:cubicBezTo>
                    <a:pt x="54" y="113"/>
                    <a:pt x="55" y="113"/>
                    <a:pt x="54" y="113"/>
                  </a:cubicBezTo>
                  <a:cubicBezTo>
                    <a:pt x="54" y="114"/>
                    <a:pt x="53" y="113"/>
                    <a:pt x="53" y="114"/>
                  </a:cubicBezTo>
                  <a:cubicBezTo>
                    <a:pt x="54" y="114"/>
                    <a:pt x="53" y="115"/>
                    <a:pt x="54" y="115"/>
                  </a:cubicBezTo>
                  <a:cubicBezTo>
                    <a:pt x="52" y="117"/>
                    <a:pt x="52" y="117"/>
                    <a:pt x="52" y="118"/>
                  </a:cubicBezTo>
                  <a:cubicBezTo>
                    <a:pt x="51" y="118"/>
                    <a:pt x="51" y="118"/>
                    <a:pt x="51" y="118"/>
                  </a:cubicBezTo>
                  <a:cubicBezTo>
                    <a:pt x="52" y="119"/>
                    <a:pt x="50" y="120"/>
                    <a:pt x="51" y="121"/>
                  </a:cubicBezTo>
                  <a:cubicBezTo>
                    <a:pt x="47" y="128"/>
                    <a:pt x="44" y="135"/>
                    <a:pt x="40" y="141"/>
                  </a:cubicBezTo>
                  <a:cubicBezTo>
                    <a:pt x="37" y="147"/>
                    <a:pt x="34" y="154"/>
                    <a:pt x="30" y="160"/>
                  </a:cubicBezTo>
                  <a:cubicBezTo>
                    <a:pt x="28" y="162"/>
                    <a:pt x="28" y="162"/>
                    <a:pt x="28" y="164"/>
                  </a:cubicBezTo>
                  <a:cubicBezTo>
                    <a:pt x="28" y="164"/>
                    <a:pt x="28" y="163"/>
                    <a:pt x="27" y="164"/>
                  </a:cubicBezTo>
                  <a:cubicBezTo>
                    <a:pt x="28" y="164"/>
                    <a:pt x="27" y="165"/>
                    <a:pt x="27" y="165"/>
                  </a:cubicBezTo>
                  <a:cubicBezTo>
                    <a:pt x="26" y="167"/>
                    <a:pt x="25" y="169"/>
                    <a:pt x="23" y="173"/>
                  </a:cubicBezTo>
                  <a:cubicBezTo>
                    <a:pt x="24" y="172"/>
                    <a:pt x="23" y="172"/>
                    <a:pt x="23" y="172"/>
                  </a:cubicBezTo>
                  <a:cubicBezTo>
                    <a:pt x="23" y="173"/>
                    <a:pt x="23" y="173"/>
                    <a:pt x="23" y="173"/>
                  </a:cubicBezTo>
                  <a:cubicBezTo>
                    <a:pt x="23" y="173"/>
                    <a:pt x="23" y="173"/>
                    <a:pt x="23" y="173"/>
                  </a:cubicBezTo>
                  <a:cubicBezTo>
                    <a:pt x="23" y="173"/>
                    <a:pt x="23" y="173"/>
                    <a:pt x="23" y="173"/>
                  </a:cubicBezTo>
                  <a:cubicBezTo>
                    <a:pt x="20" y="179"/>
                    <a:pt x="16" y="185"/>
                    <a:pt x="12" y="191"/>
                  </a:cubicBezTo>
                  <a:cubicBezTo>
                    <a:pt x="11" y="193"/>
                    <a:pt x="10" y="194"/>
                    <a:pt x="10" y="196"/>
                  </a:cubicBezTo>
                  <a:cubicBezTo>
                    <a:pt x="7" y="200"/>
                    <a:pt x="3" y="204"/>
                    <a:pt x="1" y="209"/>
                  </a:cubicBezTo>
                  <a:cubicBezTo>
                    <a:pt x="1" y="209"/>
                    <a:pt x="0" y="207"/>
                    <a:pt x="1" y="205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220" name="Hình tự do 116"/>
            <p:cNvSpPr/>
            <p:nvPr/>
          </p:nvSpPr>
          <p:spPr bwMode="auto">
            <a:xfrm>
              <a:off x="3265" y="273"/>
              <a:ext cx="319" cy="530"/>
            </a:xfrm>
            <a:custGeom>
              <a:avLst/>
              <a:gdLst>
                <a:gd name="T0" fmla="*/ 118 w 135"/>
                <a:gd name="T1" fmla="*/ 200 h 224"/>
                <a:gd name="T2" fmla="*/ 113 w 135"/>
                <a:gd name="T3" fmla="*/ 193 h 224"/>
                <a:gd name="T4" fmla="*/ 104 w 135"/>
                <a:gd name="T5" fmla="*/ 180 h 224"/>
                <a:gd name="T6" fmla="*/ 102 w 135"/>
                <a:gd name="T7" fmla="*/ 176 h 224"/>
                <a:gd name="T8" fmla="*/ 93 w 135"/>
                <a:gd name="T9" fmla="*/ 160 h 224"/>
                <a:gd name="T10" fmla="*/ 91 w 135"/>
                <a:gd name="T11" fmla="*/ 156 h 224"/>
                <a:gd name="T12" fmla="*/ 86 w 135"/>
                <a:gd name="T13" fmla="*/ 149 h 224"/>
                <a:gd name="T14" fmla="*/ 82 w 135"/>
                <a:gd name="T15" fmla="*/ 141 h 224"/>
                <a:gd name="T16" fmla="*/ 79 w 135"/>
                <a:gd name="T17" fmla="*/ 137 h 224"/>
                <a:gd name="T18" fmla="*/ 77 w 135"/>
                <a:gd name="T19" fmla="*/ 134 h 224"/>
                <a:gd name="T20" fmla="*/ 73 w 135"/>
                <a:gd name="T21" fmla="*/ 126 h 224"/>
                <a:gd name="T22" fmla="*/ 69 w 135"/>
                <a:gd name="T23" fmla="*/ 123 h 224"/>
                <a:gd name="T24" fmla="*/ 66 w 135"/>
                <a:gd name="T25" fmla="*/ 118 h 224"/>
                <a:gd name="T26" fmla="*/ 63 w 135"/>
                <a:gd name="T27" fmla="*/ 112 h 224"/>
                <a:gd name="T28" fmla="*/ 59 w 135"/>
                <a:gd name="T29" fmla="*/ 106 h 224"/>
                <a:gd name="T30" fmla="*/ 55 w 135"/>
                <a:gd name="T31" fmla="*/ 97 h 224"/>
                <a:gd name="T32" fmla="*/ 52 w 135"/>
                <a:gd name="T33" fmla="*/ 93 h 224"/>
                <a:gd name="T34" fmla="*/ 51 w 135"/>
                <a:gd name="T35" fmla="*/ 90 h 224"/>
                <a:gd name="T36" fmla="*/ 48 w 135"/>
                <a:gd name="T37" fmla="*/ 87 h 224"/>
                <a:gd name="T38" fmla="*/ 47 w 135"/>
                <a:gd name="T39" fmla="*/ 86 h 224"/>
                <a:gd name="T40" fmla="*/ 46 w 135"/>
                <a:gd name="T41" fmla="*/ 82 h 224"/>
                <a:gd name="T42" fmla="*/ 39 w 135"/>
                <a:gd name="T43" fmla="*/ 71 h 224"/>
                <a:gd name="T44" fmla="*/ 36 w 135"/>
                <a:gd name="T45" fmla="*/ 66 h 224"/>
                <a:gd name="T46" fmla="*/ 33 w 135"/>
                <a:gd name="T47" fmla="*/ 63 h 224"/>
                <a:gd name="T48" fmla="*/ 28 w 135"/>
                <a:gd name="T49" fmla="*/ 53 h 224"/>
                <a:gd name="T50" fmla="*/ 29 w 135"/>
                <a:gd name="T51" fmla="*/ 50 h 224"/>
                <a:gd name="T52" fmla="*/ 25 w 135"/>
                <a:gd name="T53" fmla="*/ 47 h 224"/>
                <a:gd name="T54" fmla="*/ 22 w 135"/>
                <a:gd name="T55" fmla="*/ 45 h 224"/>
                <a:gd name="T56" fmla="*/ 20 w 135"/>
                <a:gd name="T57" fmla="*/ 40 h 224"/>
                <a:gd name="T58" fmla="*/ 19 w 135"/>
                <a:gd name="T59" fmla="*/ 39 h 224"/>
                <a:gd name="T60" fmla="*/ 19 w 135"/>
                <a:gd name="T61" fmla="*/ 38 h 224"/>
                <a:gd name="T62" fmla="*/ 17 w 135"/>
                <a:gd name="T63" fmla="*/ 34 h 224"/>
                <a:gd name="T64" fmla="*/ 13 w 135"/>
                <a:gd name="T65" fmla="*/ 31 h 224"/>
                <a:gd name="T66" fmla="*/ 13 w 135"/>
                <a:gd name="T67" fmla="*/ 29 h 224"/>
                <a:gd name="T68" fmla="*/ 11 w 135"/>
                <a:gd name="T69" fmla="*/ 26 h 224"/>
                <a:gd name="T70" fmla="*/ 8 w 135"/>
                <a:gd name="T71" fmla="*/ 23 h 224"/>
                <a:gd name="T72" fmla="*/ 12 w 135"/>
                <a:gd name="T73" fmla="*/ 23 h 224"/>
                <a:gd name="T74" fmla="*/ 6 w 135"/>
                <a:gd name="T75" fmla="*/ 19 h 224"/>
                <a:gd name="T76" fmla="*/ 5 w 135"/>
                <a:gd name="T77" fmla="*/ 9 h 224"/>
                <a:gd name="T78" fmla="*/ 4 w 135"/>
                <a:gd name="T79" fmla="*/ 5 h 224"/>
                <a:gd name="T80" fmla="*/ 0 w 135"/>
                <a:gd name="T81" fmla="*/ 0 h 224"/>
                <a:gd name="T82" fmla="*/ 3 w 135"/>
                <a:gd name="T83" fmla="*/ 2 h 224"/>
                <a:gd name="T84" fmla="*/ 5 w 135"/>
                <a:gd name="T85" fmla="*/ 8 h 224"/>
                <a:gd name="T86" fmla="*/ 12 w 135"/>
                <a:gd name="T87" fmla="*/ 17 h 224"/>
                <a:gd name="T88" fmla="*/ 22 w 135"/>
                <a:gd name="T89" fmla="*/ 32 h 224"/>
                <a:gd name="T90" fmla="*/ 32 w 135"/>
                <a:gd name="T91" fmla="*/ 49 h 224"/>
                <a:gd name="T92" fmla="*/ 41 w 135"/>
                <a:gd name="T93" fmla="*/ 63 h 224"/>
                <a:gd name="T94" fmla="*/ 48 w 135"/>
                <a:gd name="T95" fmla="*/ 73 h 224"/>
                <a:gd name="T96" fmla="*/ 59 w 135"/>
                <a:gd name="T97" fmla="*/ 94 h 224"/>
                <a:gd name="T98" fmla="*/ 66 w 135"/>
                <a:gd name="T99" fmla="*/ 107 h 224"/>
                <a:gd name="T100" fmla="*/ 74 w 135"/>
                <a:gd name="T101" fmla="*/ 121 h 224"/>
                <a:gd name="T102" fmla="*/ 105 w 135"/>
                <a:gd name="T103" fmla="*/ 170 h 224"/>
                <a:gd name="T104" fmla="*/ 112 w 135"/>
                <a:gd name="T105" fmla="*/ 182 h 224"/>
                <a:gd name="T106" fmla="*/ 131 w 135"/>
                <a:gd name="T107" fmla="*/ 222 h 2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35" h="224">
                  <a:moveTo>
                    <a:pt x="131" y="222"/>
                  </a:moveTo>
                  <a:cubicBezTo>
                    <a:pt x="128" y="220"/>
                    <a:pt x="127" y="215"/>
                    <a:pt x="124" y="213"/>
                  </a:cubicBezTo>
                  <a:cubicBezTo>
                    <a:pt x="124" y="213"/>
                    <a:pt x="125" y="213"/>
                    <a:pt x="125" y="213"/>
                  </a:cubicBezTo>
                  <a:cubicBezTo>
                    <a:pt x="122" y="210"/>
                    <a:pt x="120" y="206"/>
                    <a:pt x="120" y="200"/>
                  </a:cubicBezTo>
                  <a:cubicBezTo>
                    <a:pt x="120" y="200"/>
                    <a:pt x="120" y="200"/>
                    <a:pt x="120" y="200"/>
                  </a:cubicBezTo>
                  <a:cubicBezTo>
                    <a:pt x="118" y="200"/>
                    <a:pt x="118" y="200"/>
                    <a:pt x="118" y="200"/>
                  </a:cubicBezTo>
                  <a:cubicBezTo>
                    <a:pt x="118" y="199"/>
                    <a:pt x="118" y="200"/>
                    <a:pt x="119" y="199"/>
                  </a:cubicBezTo>
                  <a:cubicBezTo>
                    <a:pt x="118" y="199"/>
                    <a:pt x="118" y="198"/>
                    <a:pt x="117" y="198"/>
                  </a:cubicBezTo>
                  <a:cubicBezTo>
                    <a:pt x="117" y="197"/>
                    <a:pt x="117" y="197"/>
                    <a:pt x="117" y="197"/>
                  </a:cubicBezTo>
                  <a:cubicBezTo>
                    <a:pt x="117" y="197"/>
                    <a:pt x="117" y="197"/>
                    <a:pt x="117" y="197"/>
                  </a:cubicBezTo>
                  <a:cubicBezTo>
                    <a:pt x="114" y="197"/>
                    <a:pt x="114" y="194"/>
                    <a:pt x="113" y="193"/>
                  </a:cubicBezTo>
                  <a:cubicBezTo>
                    <a:pt x="113" y="193"/>
                    <a:pt x="113" y="193"/>
                    <a:pt x="113" y="193"/>
                  </a:cubicBezTo>
                  <a:cubicBezTo>
                    <a:pt x="112" y="191"/>
                    <a:pt x="110" y="187"/>
                    <a:pt x="108" y="186"/>
                  </a:cubicBezTo>
                  <a:cubicBezTo>
                    <a:pt x="108" y="186"/>
                    <a:pt x="109" y="186"/>
                    <a:pt x="109" y="185"/>
                  </a:cubicBezTo>
                  <a:cubicBezTo>
                    <a:pt x="108" y="186"/>
                    <a:pt x="106" y="185"/>
                    <a:pt x="106" y="183"/>
                  </a:cubicBezTo>
                  <a:cubicBezTo>
                    <a:pt x="106" y="182"/>
                    <a:pt x="106" y="182"/>
                    <a:pt x="105" y="181"/>
                  </a:cubicBezTo>
                  <a:cubicBezTo>
                    <a:pt x="106" y="181"/>
                    <a:pt x="106" y="181"/>
                    <a:pt x="106" y="181"/>
                  </a:cubicBezTo>
                  <a:cubicBezTo>
                    <a:pt x="105" y="181"/>
                    <a:pt x="105" y="180"/>
                    <a:pt x="104" y="180"/>
                  </a:cubicBezTo>
                  <a:cubicBezTo>
                    <a:pt x="105" y="180"/>
                    <a:pt x="105" y="180"/>
                    <a:pt x="105" y="180"/>
                  </a:cubicBezTo>
                  <a:cubicBezTo>
                    <a:pt x="104" y="180"/>
                    <a:pt x="104" y="179"/>
                    <a:pt x="104" y="179"/>
                  </a:cubicBezTo>
                  <a:cubicBezTo>
                    <a:pt x="104" y="179"/>
                    <a:pt x="104" y="179"/>
                    <a:pt x="104" y="179"/>
                  </a:cubicBezTo>
                  <a:cubicBezTo>
                    <a:pt x="103" y="178"/>
                    <a:pt x="103" y="178"/>
                    <a:pt x="103" y="177"/>
                  </a:cubicBezTo>
                  <a:cubicBezTo>
                    <a:pt x="103" y="177"/>
                    <a:pt x="103" y="177"/>
                    <a:pt x="103" y="177"/>
                  </a:cubicBezTo>
                  <a:cubicBezTo>
                    <a:pt x="102" y="176"/>
                    <a:pt x="102" y="174"/>
                    <a:pt x="102" y="176"/>
                  </a:cubicBezTo>
                  <a:cubicBezTo>
                    <a:pt x="102" y="174"/>
                    <a:pt x="102" y="177"/>
                    <a:pt x="103" y="176"/>
                  </a:cubicBezTo>
                  <a:cubicBezTo>
                    <a:pt x="100" y="172"/>
                    <a:pt x="98" y="169"/>
                    <a:pt x="96" y="165"/>
                  </a:cubicBezTo>
                  <a:cubicBezTo>
                    <a:pt x="96" y="164"/>
                    <a:pt x="96" y="164"/>
                    <a:pt x="96" y="164"/>
                  </a:cubicBezTo>
                  <a:cubicBezTo>
                    <a:pt x="96" y="163"/>
                    <a:pt x="95" y="162"/>
                    <a:pt x="94" y="162"/>
                  </a:cubicBezTo>
                  <a:cubicBezTo>
                    <a:pt x="95" y="162"/>
                    <a:pt x="95" y="162"/>
                    <a:pt x="95" y="162"/>
                  </a:cubicBezTo>
                  <a:cubicBezTo>
                    <a:pt x="94" y="161"/>
                    <a:pt x="93" y="161"/>
                    <a:pt x="93" y="160"/>
                  </a:cubicBezTo>
                  <a:cubicBezTo>
                    <a:pt x="94" y="161"/>
                    <a:pt x="94" y="161"/>
                    <a:pt x="94" y="160"/>
                  </a:cubicBezTo>
                  <a:cubicBezTo>
                    <a:pt x="93" y="160"/>
                    <a:pt x="93" y="159"/>
                    <a:pt x="93" y="159"/>
                  </a:cubicBezTo>
                  <a:cubicBezTo>
                    <a:pt x="93" y="159"/>
                    <a:pt x="93" y="159"/>
                    <a:pt x="93" y="159"/>
                  </a:cubicBezTo>
                  <a:cubicBezTo>
                    <a:pt x="93" y="159"/>
                    <a:pt x="93" y="158"/>
                    <a:pt x="92" y="156"/>
                  </a:cubicBezTo>
                  <a:cubicBezTo>
                    <a:pt x="93" y="158"/>
                    <a:pt x="93" y="158"/>
                    <a:pt x="93" y="158"/>
                  </a:cubicBezTo>
                  <a:cubicBezTo>
                    <a:pt x="92" y="155"/>
                    <a:pt x="92" y="158"/>
                    <a:pt x="91" y="156"/>
                  </a:cubicBezTo>
                  <a:cubicBezTo>
                    <a:pt x="92" y="156"/>
                    <a:pt x="92" y="156"/>
                    <a:pt x="92" y="155"/>
                  </a:cubicBezTo>
                  <a:cubicBezTo>
                    <a:pt x="91" y="155"/>
                    <a:pt x="90" y="153"/>
                    <a:pt x="88" y="153"/>
                  </a:cubicBezTo>
                  <a:cubicBezTo>
                    <a:pt x="88" y="153"/>
                    <a:pt x="88" y="153"/>
                    <a:pt x="88" y="153"/>
                  </a:cubicBezTo>
                  <a:cubicBezTo>
                    <a:pt x="88" y="153"/>
                    <a:pt x="87" y="151"/>
                    <a:pt x="86" y="150"/>
                  </a:cubicBezTo>
                  <a:cubicBezTo>
                    <a:pt x="86" y="150"/>
                    <a:pt x="87" y="150"/>
                    <a:pt x="87" y="149"/>
                  </a:cubicBezTo>
                  <a:cubicBezTo>
                    <a:pt x="86" y="150"/>
                    <a:pt x="86" y="146"/>
                    <a:pt x="86" y="149"/>
                  </a:cubicBezTo>
                  <a:cubicBezTo>
                    <a:pt x="85" y="147"/>
                    <a:pt x="85" y="146"/>
                    <a:pt x="84" y="145"/>
                  </a:cubicBezTo>
                  <a:cubicBezTo>
                    <a:pt x="85" y="146"/>
                    <a:pt x="85" y="145"/>
                    <a:pt x="85" y="145"/>
                  </a:cubicBezTo>
                  <a:cubicBezTo>
                    <a:pt x="86" y="144"/>
                    <a:pt x="86" y="144"/>
                    <a:pt x="86" y="144"/>
                  </a:cubicBezTo>
                  <a:cubicBezTo>
                    <a:pt x="86" y="145"/>
                    <a:pt x="86" y="145"/>
                    <a:pt x="86" y="145"/>
                  </a:cubicBezTo>
                  <a:cubicBezTo>
                    <a:pt x="86" y="144"/>
                    <a:pt x="85" y="143"/>
                    <a:pt x="85" y="143"/>
                  </a:cubicBezTo>
                  <a:cubicBezTo>
                    <a:pt x="84" y="142"/>
                    <a:pt x="83" y="142"/>
                    <a:pt x="82" y="141"/>
                  </a:cubicBezTo>
                  <a:cubicBezTo>
                    <a:pt x="83" y="142"/>
                    <a:pt x="83" y="140"/>
                    <a:pt x="83" y="141"/>
                  </a:cubicBezTo>
                  <a:cubicBezTo>
                    <a:pt x="81" y="140"/>
                    <a:pt x="81" y="140"/>
                    <a:pt x="81" y="140"/>
                  </a:cubicBezTo>
                  <a:cubicBezTo>
                    <a:pt x="79" y="140"/>
                    <a:pt x="81" y="140"/>
                    <a:pt x="81" y="139"/>
                  </a:cubicBezTo>
                  <a:cubicBezTo>
                    <a:pt x="79" y="139"/>
                    <a:pt x="79" y="139"/>
                    <a:pt x="79" y="139"/>
                  </a:cubicBezTo>
                  <a:cubicBezTo>
                    <a:pt x="79" y="139"/>
                    <a:pt x="79" y="138"/>
                    <a:pt x="79" y="137"/>
                  </a:cubicBezTo>
                  <a:cubicBezTo>
                    <a:pt x="79" y="137"/>
                    <a:pt x="79" y="138"/>
                    <a:pt x="79" y="137"/>
                  </a:cubicBezTo>
                  <a:cubicBezTo>
                    <a:pt x="79" y="136"/>
                    <a:pt x="79" y="136"/>
                    <a:pt x="79" y="136"/>
                  </a:cubicBezTo>
                  <a:cubicBezTo>
                    <a:pt x="79" y="136"/>
                    <a:pt x="79" y="136"/>
                    <a:pt x="79" y="136"/>
                  </a:cubicBezTo>
                  <a:cubicBezTo>
                    <a:pt x="79" y="135"/>
                    <a:pt x="78" y="134"/>
                    <a:pt x="78" y="135"/>
                  </a:cubicBezTo>
                  <a:cubicBezTo>
                    <a:pt x="78" y="136"/>
                    <a:pt x="78" y="135"/>
                    <a:pt x="78" y="135"/>
                  </a:cubicBezTo>
                  <a:cubicBezTo>
                    <a:pt x="77" y="135"/>
                    <a:pt x="77" y="135"/>
                    <a:pt x="76" y="134"/>
                  </a:cubicBezTo>
                  <a:cubicBezTo>
                    <a:pt x="77" y="134"/>
                    <a:pt x="77" y="134"/>
                    <a:pt x="77" y="134"/>
                  </a:cubicBezTo>
                  <a:cubicBezTo>
                    <a:pt x="76" y="133"/>
                    <a:pt x="75" y="133"/>
                    <a:pt x="74" y="133"/>
                  </a:cubicBezTo>
                  <a:cubicBezTo>
                    <a:pt x="75" y="133"/>
                    <a:pt x="75" y="133"/>
                    <a:pt x="75" y="133"/>
                  </a:cubicBezTo>
                  <a:cubicBezTo>
                    <a:pt x="75" y="130"/>
                    <a:pt x="73" y="129"/>
                    <a:pt x="73" y="128"/>
                  </a:cubicBezTo>
                  <a:cubicBezTo>
                    <a:pt x="73" y="128"/>
                    <a:pt x="73" y="128"/>
                    <a:pt x="73" y="128"/>
                  </a:cubicBezTo>
                  <a:cubicBezTo>
                    <a:pt x="73" y="128"/>
                    <a:pt x="73" y="127"/>
                    <a:pt x="73" y="127"/>
                  </a:cubicBezTo>
                  <a:cubicBezTo>
                    <a:pt x="73" y="127"/>
                    <a:pt x="73" y="127"/>
                    <a:pt x="73" y="126"/>
                  </a:cubicBezTo>
                  <a:cubicBezTo>
                    <a:pt x="71" y="126"/>
                    <a:pt x="73" y="126"/>
                    <a:pt x="73" y="126"/>
                  </a:cubicBezTo>
                  <a:cubicBezTo>
                    <a:pt x="71" y="126"/>
                    <a:pt x="69" y="125"/>
                    <a:pt x="69" y="123"/>
                  </a:cubicBezTo>
                  <a:cubicBezTo>
                    <a:pt x="69" y="123"/>
                    <a:pt x="68" y="123"/>
                    <a:pt x="68" y="121"/>
                  </a:cubicBezTo>
                  <a:cubicBezTo>
                    <a:pt x="68" y="121"/>
                    <a:pt x="68" y="121"/>
                    <a:pt x="68" y="121"/>
                  </a:cubicBezTo>
                  <a:cubicBezTo>
                    <a:pt x="68" y="120"/>
                    <a:pt x="68" y="120"/>
                    <a:pt x="68" y="120"/>
                  </a:cubicBezTo>
                  <a:cubicBezTo>
                    <a:pt x="67" y="119"/>
                    <a:pt x="70" y="123"/>
                    <a:pt x="69" y="123"/>
                  </a:cubicBezTo>
                  <a:cubicBezTo>
                    <a:pt x="69" y="121"/>
                    <a:pt x="67" y="121"/>
                    <a:pt x="68" y="120"/>
                  </a:cubicBezTo>
                  <a:cubicBezTo>
                    <a:pt x="68" y="120"/>
                    <a:pt x="67" y="120"/>
                    <a:pt x="67" y="119"/>
                  </a:cubicBezTo>
                  <a:cubicBezTo>
                    <a:pt x="67" y="119"/>
                    <a:pt x="68" y="119"/>
                    <a:pt x="68" y="119"/>
                  </a:cubicBezTo>
                  <a:cubicBezTo>
                    <a:pt x="67" y="118"/>
                    <a:pt x="67" y="119"/>
                    <a:pt x="67" y="119"/>
                  </a:cubicBezTo>
                  <a:cubicBezTo>
                    <a:pt x="66" y="118"/>
                    <a:pt x="66" y="118"/>
                    <a:pt x="66" y="118"/>
                  </a:cubicBezTo>
                  <a:cubicBezTo>
                    <a:pt x="66" y="118"/>
                    <a:pt x="66" y="117"/>
                    <a:pt x="66" y="118"/>
                  </a:cubicBezTo>
                  <a:cubicBezTo>
                    <a:pt x="66" y="118"/>
                    <a:pt x="65" y="117"/>
                    <a:pt x="66" y="116"/>
                  </a:cubicBezTo>
                  <a:cubicBezTo>
                    <a:pt x="66" y="116"/>
                    <a:pt x="66" y="116"/>
                    <a:pt x="66" y="116"/>
                  </a:cubicBezTo>
                  <a:cubicBezTo>
                    <a:pt x="66" y="116"/>
                    <a:pt x="66" y="116"/>
                    <a:pt x="65" y="116"/>
                  </a:cubicBezTo>
                  <a:cubicBezTo>
                    <a:pt x="66" y="116"/>
                    <a:pt x="66" y="115"/>
                    <a:pt x="66" y="115"/>
                  </a:cubicBezTo>
                  <a:cubicBezTo>
                    <a:pt x="65" y="116"/>
                    <a:pt x="65" y="114"/>
                    <a:pt x="64" y="114"/>
                  </a:cubicBezTo>
                  <a:cubicBezTo>
                    <a:pt x="64" y="112"/>
                    <a:pt x="63" y="112"/>
                    <a:pt x="63" y="112"/>
                  </a:cubicBezTo>
                  <a:cubicBezTo>
                    <a:pt x="63" y="111"/>
                    <a:pt x="61" y="111"/>
                    <a:pt x="61" y="110"/>
                  </a:cubicBezTo>
                  <a:cubicBezTo>
                    <a:pt x="61" y="110"/>
                    <a:pt x="61" y="110"/>
                    <a:pt x="61" y="110"/>
                  </a:cubicBezTo>
                  <a:cubicBezTo>
                    <a:pt x="61" y="109"/>
                    <a:pt x="61" y="109"/>
                    <a:pt x="61" y="109"/>
                  </a:cubicBezTo>
                  <a:cubicBezTo>
                    <a:pt x="61" y="109"/>
                    <a:pt x="61" y="108"/>
                    <a:pt x="61" y="107"/>
                  </a:cubicBezTo>
                  <a:cubicBezTo>
                    <a:pt x="60" y="107"/>
                    <a:pt x="60" y="107"/>
                    <a:pt x="59" y="107"/>
                  </a:cubicBezTo>
                  <a:cubicBezTo>
                    <a:pt x="60" y="106"/>
                    <a:pt x="59" y="106"/>
                    <a:pt x="59" y="106"/>
                  </a:cubicBezTo>
                  <a:cubicBezTo>
                    <a:pt x="59" y="106"/>
                    <a:pt x="59" y="106"/>
                    <a:pt x="59" y="106"/>
                  </a:cubicBezTo>
                  <a:cubicBezTo>
                    <a:pt x="60" y="105"/>
                    <a:pt x="59" y="105"/>
                    <a:pt x="59" y="103"/>
                  </a:cubicBezTo>
                  <a:cubicBezTo>
                    <a:pt x="58" y="103"/>
                    <a:pt x="58" y="103"/>
                    <a:pt x="58" y="103"/>
                  </a:cubicBezTo>
                  <a:cubicBezTo>
                    <a:pt x="57" y="102"/>
                    <a:pt x="57" y="102"/>
                    <a:pt x="57" y="102"/>
                  </a:cubicBezTo>
                  <a:cubicBezTo>
                    <a:pt x="57" y="102"/>
                    <a:pt x="57" y="101"/>
                    <a:pt x="56" y="101"/>
                  </a:cubicBezTo>
                  <a:cubicBezTo>
                    <a:pt x="56" y="99"/>
                    <a:pt x="54" y="99"/>
                    <a:pt x="55" y="97"/>
                  </a:cubicBezTo>
                  <a:cubicBezTo>
                    <a:pt x="54" y="97"/>
                    <a:pt x="54" y="96"/>
                    <a:pt x="54" y="97"/>
                  </a:cubicBezTo>
                  <a:cubicBezTo>
                    <a:pt x="54" y="97"/>
                    <a:pt x="54" y="97"/>
                    <a:pt x="54" y="97"/>
                  </a:cubicBezTo>
                  <a:cubicBezTo>
                    <a:pt x="54" y="97"/>
                    <a:pt x="54" y="97"/>
                    <a:pt x="54" y="97"/>
                  </a:cubicBezTo>
                  <a:cubicBezTo>
                    <a:pt x="54" y="97"/>
                    <a:pt x="53" y="96"/>
                    <a:pt x="54" y="96"/>
                  </a:cubicBezTo>
                  <a:cubicBezTo>
                    <a:pt x="54" y="94"/>
                    <a:pt x="52" y="96"/>
                    <a:pt x="52" y="93"/>
                  </a:cubicBezTo>
                  <a:cubicBezTo>
                    <a:pt x="52" y="93"/>
                    <a:pt x="52" y="93"/>
                    <a:pt x="52" y="93"/>
                  </a:cubicBezTo>
                  <a:cubicBezTo>
                    <a:pt x="51" y="92"/>
                    <a:pt x="51" y="92"/>
                    <a:pt x="51" y="92"/>
                  </a:cubicBezTo>
                  <a:cubicBezTo>
                    <a:pt x="51" y="92"/>
                    <a:pt x="52" y="92"/>
                    <a:pt x="52" y="92"/>
                  </a:cubicBezTo>
                  <a:cubicBezTo>
                    <a:pt x="51" y="91"/>
                    <a:pt x="51" y="91"/>
                    <a:pt x="51" y="91"/>
                  </a:cubicBezTo>
                  <a:cubicBezTo>
                    <a:pt x="51" y="90"/>
                    <a:pt x="51" y="90"/>
                    <a:pt x="51" y="90"/>
                  </a:cubicBezTo>
                  <a:cubicBezTo>
                    <a:pt x="51" y="91"/>
                    <a:pt x="51" y="90"/>
                    <a:pt x="50" y="90"/>
                  </a:cubicBezTo>
                  <a:cubicBezTo>
                    <a:pt x="51" y="90"/>
                    <a:pt x="51" y="90"/>
                    <a:pt x="51" y="90"/>
                  </a:cubicBezTo>
                  <a:cubicBezTo>
                    <a:pt x="50" y="89"/>
                    <a:pt x="50" y="89"/>
                    <a:pt x="50" y="89"/>
                  </a:cubicBezTo>
                  <a:cubicBezTo>
                    <a:pt x="50" y="90"/>
                    <a:pt x="50" y="90"/>
                    <a:pt x="50" y="90"/>
                  </a:cubicBezTo>
                  <a:cubicBezTo>
                    <a:pt x="50" y="90"/>
                    <a:pt x="50" y="90"/>
                    <a:pt x="49" y="90"/>
                  </a:cubicBezTo>
                  <a:cubicBezTo>
                    <a:pt x="50" y="89"/>
                    <a:pt x="49" y="89"/>
                    <a:pt x="49" y="88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8" y="87"/>
                    <a:pt x="48" y="87"/>
                    <a:pt x="48" y="87"/>
                  </a:cubicBezTo>
                  <a:cubicBezTo>
                    <a:pt x="48" y="87"/>
                    <a:pt x="48" y="88"/>
                    <a:pt x="49" y="88"/>
                  </a:cubicBezTo>
                  <a:cubicBezTo>
                    <a:pt x="49" y="87"/>
                    <a:pt x="49" y="87"/>
                    <a:pt x="48" y="87"/>
                  </a:cubicBezTo>
                  <a:cubicBezTo>
                    <a:pt x="48" y="87"/>
                    <a:pt x="48" y="87"/>
                    <a:pt x="47" y="86"/>
                  </a:cubicBezTo>
                  <a:cubicBezTo>
                    <a:pt x="48" y="87"/>
                    <a:pt x="48" y="87"/>
                    <a:pt x="48" y="87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7" y="86"/>
                    <a:pt x="47" y="86"/>
                    <a:pt x="47" y="86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7" y="86"/>
                    <a:pt x="47" y="85"/>
                    <a:pt x="46" y="85"/>
                  </a:cubicBezTo>
                  <a:cubicBezTo>
                    <a:pt x="46" y="84"/>
                    <a:pt x="46" y="84"/>
                    <a:pt x="46" y="83"/>
                  </a:cubicBezTo>
                  <a:cubicBezTo>
                    <a:pt x="46" y="83"/>
                    <a:pt x="46" y="83"/>
                    <a:pt x="46" y="83"/>
                  </a:cubicBezTo>
                  <a:cubicBezTo>
                    <a:pt x="46" y="82"/>
                    <a:pt x="46" y="82"/>
                    <a:pt x="46" y="82"/>
                  </a:cubicBezTo>
                  <a:cubicBezTo>
                    <a:pt x="46" y="82"/>
                    <a:pt x="46" y="82"/>
                    <a:pt x="46" y="82"/>
                  </a:cubicBezTo>
                  <a:cubicBezTo>
                    <a:pt x="44" y="81"/>
                    <a:pt x="44" y="81"/>
                    <a:pt x="44" y="81"/>
                  </a:cubicBezTo>
                  <a:cubicBezTo>
                    <a:pt x="44" y="80"/>
                    <a:pt x="46" y="80"/>
                    <a:pt x="46" y="79"/>
                  </a:cubicBezTo>
                  <a:cubicBezTo>
                    <a:pt x="44" y="79"/>
                    <a:pt x="43" y="79"/>
                    <a:pt x="43" y="79"/>
                  </a:cubicBezTo>
                  <a:cubicBezTo>
                    <a:pt x="43" y="79"/>
                    <a:pt x="41" y="77"/>
                    <a:pt x="41" y="76"/>
                  </a:cubicBezTo>
                  <a:cubicBezTo>
                    <a:pt x="41" y="76"/>
                    <a:pt x="41" y="76"/>
                    <a:pt x="41" y="75"/>
                  </a:cubicBezTo>
                  <a:cubicBezTo>
                    <a:pt x="40" y="74"/>
                    <a:pt x="39" y="72"/>
                    <a:pt x="39" y="71"/>
                  </a:cubicBezTo>
                  <a:cubicBezTo>
                    <a:pt x="39" y="72"/>
                    <a:pt x="39" y="71"/>
                    <a:pt x="39" y="71"/>
                  </a:cubicBezTo>
                  <a:cubicBezTo>
                    <a:pt x="39" y="71"/>
                    <a:pt x="39" y="70"/>
                    <a:pt x="39" y="70"/>
                  </a:cubicBezTo>
                  <a:cubicBezTo>
                    <a:pt x="39" y="71"/>
                    <a:pt x="38" y="71"/>
                    <a:pt x="39" y="71"/>
                  </a:cubicBezTo>
                  <a:cubicBezTo>
                    <a:pt x="38" y="71"/>
                    <a:pt x="37" y="68"/>
                    <a:pt x="37" y="67"/>
                  </a:cubicBezTo>
                  <a:cubicBezTo>
                    <a:pt x="37" y="68"/>
                    <a:pt x="37" y="67"/>
                    <a:pt x="36" y="67"/>
                  </a:cubicBezTo>
                  <a:cubicBezTo>
                    <a:pt x="37" y="67"/>
                    <a:pt x="37" y="66"/>
                    <a:pt x="36" y="66"/>
                  </a:cubicBezTo>
                  <a:cubicBezTo>
                    <a:pt x="36" y="66"/>
                    <a:pt x="36" y="66"/>
                    <a:pt x="36" y="66"/>
                  </a:cubicBezTo>
                  <a:cubicBezTo>
                    <a:pt x="36" y="65"/>
                    <a:pt x="36" y="65"/>
                    <a:pt x="36" y="65"/>
                  </a:cubicBezTo>
                  <a:cubicBezTo>
                    <a:pt x="36" y="65"/>
                    <a:pt x="34" y="66"/>
                    <a:pt x="34" y="65"/>
                  </a:cubicBezTo>
                  <a:cubicBezTo>
                    <a:pt x="34" y="65"/>
                    <a:pt x="34" y="65"/>
                    <a:pt x="34" y="65"/>
                  </a:cubicBezTo>
                  <a:cubicBezTo>
                    <a:pt x="33" y="64"/>
                    <a:pt x="33" y="64"/>
                    <a:pt x="33" y="64"/>
                  </a:cubicBezTo>
                  <a:cubicBezTo>
                    <a:pt x="33" y="63"/>
                    <a:pt x="33" y="63"/>
                    <a:pt x="33" y="63"/>
                  </a:cubicBezTo>
                  <a:cubicBezTo>
                    <a:pt x="33" y="63"/>
                    <a:pt x="32" y="62"/>
                    <a:pt x="32" y="63"/>
                  </a:cubicBezTo>
                  <a:cubicBezTo>
                    <a:pt x="32" y="62"/>
                    <a:pt x="32" y="61"/>
                    <a:pt x="32" y="60"/>
                  </a:cubicBezTo>
                  <a:cubicBezTo>
                    <a:pt x="30" y="59"/>
                    <a:pt x="29" y="56"/>
                    <a:pt x="28" y="54"/>
                  </a:cubicBezTo>
                  <a:cubicBezTo>
                    <a:pt x="28" y="54"/>
                    <a:pt x="28" y="54"/>
                    <a:pt x="28" y="54"/>
                  </a:cubicBezTo>
                  <a:cubicBezTo>
                    <a:pt x="28" y="53"/>
                    <a:pt x="27" y="54"/>
                    <a:pt x="27" y="54"/>
                  </a:cubicBezTo>
                  <a:cubicBezTo>
                    <a:pt x="28" y="54"/>
                    <a:pt x="28" y="53"/>
                    <a:pt x="28" y="53"/>
                  </a:cubicBezTo>
                  <a:cubicBezTo>
                    <a:pt x="28" y="52"/>
                    <a:pt x="27" y="52"/>
                    <a:pt x="27" y="52"/>
                  </a:cubicBezTo>
                  <a:cubicBezTo>
                    <a:pt x="26" y="52"/>
                    <a:pt x="27" y="52"/>
                    <a:pt x="27" y="52"/>
                  </a:cubicBezTo>
                  <a:cubicBezTo>
                    <a:pt x="26" y="52"/>
                    <a:pt x="26" y="52"/>
                    <a:pt x="26" y="52"/>
                  </a:cubicBezTo>
                  <a:cubicBezTo>
                    <a:pt x="26" y="52"/>
                    <a:pt x="26" y="52"/>
                    <a:pt x="27" y="52"/>
                  </a:cubicBezTo>
                  <a:cubicBezTo>
                    <a:pt x="26" y="50"/>
                    <a:pt x="26" y="50"/>
                    <a:pt x="26" y="50"/>
                  </a:cubicBezTo>
                  <a:cubicBezTo>
                    <a:pt x="26" y="49"/>
                    <a:pt x="28" y="52"/>
                    <a:pt x="29" y="50"/>
                  </a:cubicBezTo>
                  <a:cubicBezTo>
                    <a:pt x="28" y="49"/>
                    <a:pt x="28" y="49"/>
                    <a:pt x="28" y="49"/>
                  </a:cubicBezTo>
                  <a:cubicBezTo>
                    <a:pt x="29" y="49"/>
                    <a:pt x="30" y="50"/>
                    <a:pt x="29" y="49"/>
                  </a:cubicBezTo>
                  <a:cubicBezTo>
                    <a:pt x="27" y="49"/>
                    <a:pt x="27" y="49"/>
                    <a:pt x="27" y="49"/>
                  </a:cubicBezTo>
                  <a:cubicBezTo>
                    <a:pt x="27" y="48"/>
                    <a:pt x="26" y="50"/>
                    <a:pt x="25" y="48"/>
                  </a:cubicBezTo>
                  <a:cubicBezTo>
                    <a:pt x="26" y="49"/>
                    <a:pt x="26" y="49"/>
                    <a:pt x="26" y="49"/>
                  </a:cubicBezTo>
                  <a:cubicBezTo>
                    <a:pt x="26" y="48"/>
                    <a:pt x="25" y="48"/>
                    <a:pt x="25" y="47"/>
                  </a:cubicBezTo>
                  <a:cubicBezTo>
                    <a:pt x="25" y="48"/>
                    <a:pt x="24" y="48"/>
                    <a:pt x="24" y="48"/>
                  </a:cubicBezTo>
                  <a:cubicBezTo>
                    <a:pt x="24" y="47"/>
                    <a:pt x="25" y="48"/>
                    <a:pt x="24" y="47"/>
                  </a:cubicBezTo>
                  <a:cubicBezTo>
                    <a:pt x="24" y="47"/>
                    <a:pt x="23" y="46"/>
                    <a:pt x="23" y="47"/>
                  </a:cubicBezTo>
                  <a:cubicBezTo>
                    <a:pt x="22" y="47"/>
                    <a:pt x="23" y="46"/>
                    <a:pt x="22" y="46"/>
                  </a:cubicBezTo>
                  <a:cubicBezTo>
                    <a:pt x="23" y="45"/>
                    <a:pt x="24" y="46"/>
                    <a:pt x="24" y="45"/>
                  </a:cubicBezTo>
                  <a:cubicBezTo>
                    <a:pt x="23" y="45"/>
                    <a:pt x="22" y="45"/>
                    <a:pt x="22" y="45"/>
                  </a:cubicBezTo>
                  <a:cubicBezTo>
                    <a:pt x="22" y="45"/>
                    <a:pt x="22" y="45"/>
                    <a:pt x="23" y="45"/>
                  </a:cubicBezTo>
                  <a:cubicBezTo>
                    <a:pt x="23" y="45"/>
                    <a:pt x="21" y="45"/>
                    <a:pt x="22" y="44"/>
                  </a:cubicBezTo>
                  <a:cubicBezTo>
                    <a:pt x="21" y="44"/>
                    <a:pt x="21" y="44"/>
                    <a:pt x="21" y="44"/>
                  </a:cubicBezTo>
                  <a:cubicBezTo>
                    <a:pt x="21" y="44"/>
                    <a:pt x="21" y="44"/>
                    <a:pt x="21" y="43"/>
                  </a:cubicBezTo>
                  <a:cubicBezTo>
                    <a:pt x="21" y="43"/>
                    <a:pt x="20" y="41"/>
                    <a:pt x="21" y="41"/>
                  </a:cubicBezTo>
                  <a:cubicBezTo>
                    <a:pt x="20" y="40"/>
                    <a:pt x="20" y="40"/>
                    <a:pt x="20" y="40"/>
                  </a:cubicBezTo>
                  <a:cubicBezTo>
                    <a:pt x="20" y="41"/>
                    <a:pt x="20" y="41"/>
                    <a:pt x="20" y="43"/>
                  </a:cubicBezTo>
                  <a:cubicBezTo>
                    <a:pt x="20" y="41"/>
                    <a:pt x="19" y="41"/>
                    <a:pt x="19" y="41"/>
                  </a:cubicBezTo>
                  <a:cubicBezTo>
                    <a:pt x="19" y="40"/>
                    <a:pt x="19" y="40"/>
                    <a:pt x="19" y="40"/>
                  </a:cubicBezTo>
                  <a:cubicBezTo>
                    <a:pt x="19" y="40"/>
                    <a:pt x="19" y="40"/>
                    <a:pt x="19" y="40"/>
                  </a:cubicBezTo>
                  <a:cubicBezTo>
                    <a:pt x="19" y="40"/>
                    <a:pt x="19" y="40"/>
                    <a:pt x="19" y="39"/>
                  </a:cubicBezTo>
                  <a:cubicBezTo>
                    <a:pt x="19" y="39"/>
                    <a:pt x="19" y="39"/>
                    <a:pt x="19" y="39"/>
                  </a:cubicBezTo>
                  <a:cubicBezTo>
                    <a:pt x="17" y="39"/>
                    <a:pt x="19" y="39"/>
                    <a:pt x="19" y="39"/>
                  </a:cubicBezTo>
                  <a:cubicBezTo>
                    <a:pt x="19" y="39"/>
                    <a:pt x="19" y="39"/>
                    <a:pt x="19" y="39"/>
                  </a:cubicBezTo>
                  <a:cubicBezTo>
                    <a:pt x="19" y="39"/>
                    <a:pt x="19" y="39"/>
                    <a:pt x="19" y="38"/>
                  </a:cubicBezTo>
                  <a:cubicBezTo>
                    <a:pt x="19" y="39"/>
                    <a:pt x="17" y="39"/>
                    <a:pt x="17" y="39"/>
                  </a:cubicBezTo>
                  <a:cubicBezTo>
                    <a:pt x="16" y="38"/>
                    <a:pt x="17" y="38"/>
                    <a:pt x="17" y="38"/>
                  </a:cubicBezTo>
                  <a:cubicBezTo>
                    <a:pt x="19" y="38"/>
                    <a:pt x="19" y="38"/>
                    <a:pt x="19" y="38"/>
                  </a:cubicBezTo>
                  <a:cubicBezTo>
                    <a:pt x="19" y="37"/>
                    <a:pt x="19" y="37"/>
                    <a:pt x="19" y="37"/>
                  </a:cubicBezTo>
                  <a:cubicBezTo>
                    <a:pt x="17" y="36"/>
                    <a:pt x="16" y="36"/>
                    <a:pt x="16" y="37"/>
                  </a:cubicBezTo>
                  <a:cubicBezTo>
                    <a:pt x="16" y="37"/>
                    <a:pt x="16" y="36"/>
                    <a:pt x="17" y="36"/>
                  </a:cubicBezTo>
                  <a:cubicBezTo>
                    <a:pt x="16" y="35"/>
                    <a:pt x="16" y="36"/>
                    <a:pt x="16" y="36"/>
                  </a:cubicBezTo>
                  <a:cubicBezTo>
                    <a:pt x="16" y="34"/>
                    <a:pt x="16" y="34"/>
                    <a:pt x="16" y="34"/>
                  </a:cubicBezTo>
                  <a:cubicBezTo>
                    <a:pt x="17" y="34"/>
                    <a:pt x="17" y="34"/>
                    <a:pt x="17" y="34"/>
                  </a:cubicBezTo>
                  <a:cubicBezTo>
                    <a:pt x="17" y="34"/>
                    <a:pt x="17" y="34"/>
                    <a:pt x="17" y="34"/>
                  </a:cubicBezTo>
                  <a:cubicBezTo>
                    <a:pt x="19" y="34"/>
                    <a:pt x="17" y="32"/>
                    <a:pt x="19" y="32"/>
                  </a:cubicBezTo>
                  <a:cubicBezTo>
                    <a:pt x="17" y="32"/>
                    <a:pt x="17" y="32"/>
                    <a:pt x="17" y="32"/>
                  </a:cubicBezTo>
                  <a:cubicBezTo>
                    <a:pt x="16" y="34"/>
                    <a:pt x="15" y="32"/>
                    <a:pt x="14" y="32"/>
                  </a:cubicBezTo>
                  <a:cubicBezTo>
                    <a:pt x="13" y="32"/>
                    <a:pt x="16" y="31"/>
                    <a:pt x="14" y="30"/>
                  </a:cubicBezTo>
                  <a:cubicBezTo>
                    <a:pt x="14" y="31"/>
                    <a:pt x="13" y="30"/>
                    <a:pt x="13" y="31"/>
                  </a:cubicBezTo>
                  <a:cubicBezTo>
                    <a:pt x="13" y="30"/>
                    <a:pt x="12" y="31"/>
                    <a:pt x="12" y="30"/>
                  </a:cubicBezTo>
                  <a:cubicBezTo>
                    <a:pt x="13" y="30"/>
                    <a:pt x="13" y="29"/>
                    <a:pt x="14" y="29"/>
                  </a:cubicBezTo>
                  <a:cubicBezTo>
                    <a:pt x="13" y="29"/>
                    <a:pt x="14" y="30"/>
                    <a:pt x="14" y="30"/>
                  </a:cubicBezTo>
                  <a:cubicBezTo>
                    <a:pt x="14" y="30"/>
                    <a:pt x="15" y="30"/>
                    <a:pt x="14" y="29"/>
                  </a:cubicBezTo>
                  <a:cubicBezTo>
                    <a:pt x="14" y="28"/>
                    <a:pt x="14" y="28"/>
                    <a:pt x="13" y="28"/>
                  </a:cubicBezTo>
                  <a:cubicBezTo>
                    <a:pt x="13" y="28"/>
                    <a:pt x="14" y="29"/>
                    <a:pt x="13" y="29"/>
                  </a:cubicBezTo>
                  <a:cubicBezTo>
                    <a:pt x="12" y="28"/>
                    <a:pt x="13" y="27"/>
                    <a:pt x="12" y="28"/>
                  </a:cubicBezTo>
                  <a:cubicBezTo>
                    <a:pt x="12" y="28"/>
                    <a:pt x="12" y="29"/>
                    <a:pt x="12" y="29"/>
                  </a:cubicBezTo>
                  <a:cubicBezTo>
                    <a:pt x="12" y="28"/>
                    <a:pt x="12" y="28"/>
                    <a:pt x="12" y="28"/>
                  </a:cubicBezTo>
                  <a:cubicBezTo>
                    <a:pt x="12" y="28"/>
                    <a:pt x="12" y="28"/>
                    <a:pt x="12" y="28"/>
                  </a:cubicBezTo>
                  <a:cubicBezTo>
                    <a:pt x="12" y="27"/>
                    <a:pt x="11" y="28"/>
                    <a:pt x="11" y="27"/>
                  </a:cubicBezTo>
                  <a:cubicBezTo>
                    <a:pt x="11" y="26"/>
                    <a:pt x="11" y="26"/>
                    <a:pt x="11" y="26"/>
                  </a:cubicBezTo>
                  <a:cubicBezTo>
                    <a:pt x="12" y="26"/>
                    <a:pt x="12" y="28"/>
                    <a:pt x="12" y="27"/>
                  </a:cubicBezTo>
                  <a:cubicBezTo>
                    <a:pt x="12" y="26"/>
                    <a:pt x="12" y="26"/>
                    <a:pt x="12" y="26"/>
                  </a:cubicBezTo>
                  <a:cubicBezTo>
                    <a:pt x="12" y="26"/>
                    <a:pt x="12" y="26"/>
                    <a:pt x="12" y="26"/>
                  </a:cubicBezTo>
                  <a:cubicBezTo>
                    <a:pt x="12" y="26"/>
                    <a:pt x="12" y="25"/>
                    <a:pt x="12" y="24"/>
                  </a:cubicBezTo>
                  <a:cubicBezTo>
                    <a:pt x="11" y="24"/>
                    <a:pt x="11" y="24"/>
                    <a:pt x="11" y="24"/>
                  </a:cubicBezTo>
                  <a:cubicBezTo>
                    <a:pt x="10" y="23"/>
                    <a:pt x="10" y="23"/>
                    <a:pt x="8" y="23"/>
                  </a:cubicBezTo>
                  <a:cubicBezTo>
                    <a:pt x="10" y="22"/>
                    <a:pt x="8" y="21"/>
                    <a:pt x="10" y="22"/>
                  </a:cubicBezTo>
                  <a:cubicBezTo>
                    <a:pt x="8" y="22"/>
                    <a:pt x="10" y="24"/>
                    <a:pt x="11" y="24"/>
                  </a:cubicBezTo>
                  <a:cubicBezTo>
                    <a:pt x="12" y="23"/>
                    <a:pt x="12" y="25"/>
                    <a:pt x="12" y="25"/>
                  </a:cubicBezTo>
                  <a:cubicBezTo>
                    <a:pt x="12" y="24"/>
                    <a:pt x="12" y="23"/>
                    <a:pt x="13" y="23"/>
                  </a:cubicBezTo>
                  <a:cubicBezTo>
                    <a:pt x="12" y="22"/>
                    <a:pt x="12" y="22"/>
                    <a:pt x="12" y="22"/>
                  </a:cubicBezTo>
                  <a:cubicBezTo>
                    <a:pt x="12" y="22"/>
                    <a:pt x="12" y="23"/>
                    <a:pt x="12" y="23"/>
                  </a:cubicBezTo>
                  <a:cubicBezTo>
                    <a:pt x="12" y="22"/>
                    <a:pt x="11" y="21"/>
                    <a:pt x="10" y="21"/>
                  </a:cubicBezTo>
                  <a:cubicBezTo>
                    <a:pt x="10" y="20"/>
                    <a:pt x="11" y="20"/>
                    <a:pt x="11" y="21"/>
                  </a:cubicBezTo>
                  <a:cubicBezTo>
                    <a:pt x="10" y="20"/>
                    <a:pt x="8" y="19"/>
                    <a:pt x="8" y="18"/>
                  </a:cubicBezTo>
                  <a:cubicBezTo>
                    <a:pt x="7" y="19"/>
                    <a:pt x="7" y="17"/>
                    <a:pt x="6" y="18"/>
                  </a:cubicBezTo>
                  <a:cubicBezTo>
                    <a:pt x="7" y="19"/>
                    <a:pt x="6" y="19"/>
                    <a:pt x="6" y="19"/>
                  </a:cubicBezTo>
                  <a:cubicBezTo>
                    <a:pt x="6" y="19"/>
                    <a:pt x="6" y="19"/>
                    <a:pt x="6" y="19"/>
                  </a:cubicBezTo>
                  <a:cubicBezTo>
                    <a:pt x="6" y="19"/>
                    <a:pt x="7" y="18"/>
                    <a:pt x="6" y="18"/>
                  </a:cubicBezTo>
                  <a:cubicBezTo>
                    <a:pt x="6" y="19"/>
                    <a:pt x="7" y="17"/>
                    <a:pt x="7" y="17"/>
                  </a:cubicBezTo>
                  <a:cubicBezTo>
                    <a:pt x="7" y="15"/>
                    <a:pt x="8" y="17"/>
                    <a:pt x="7" y="15"/>
                  </a:cubicBezTo>
                  <a:cubicBezTo>
                    <a:pt x="7" y="14"/>
                    <a:pt x="6" y="14"/>
                    <a:pt x="6" y="13"/>
                  </a:cubicBezTo>
                  <a:cubicBezTo>
                    <a:pt x="6" y="12"/>
                    <a:pt x="5" y="11"/>
                    <a:pt x="4" y="10"/>
                  </a:cubicBezTo>
                  <a:cubicBezTo>
                    <a:pt x="4" y="9"/>
                    <a:pt x="5" y="9"/>
                    <a:pt x="5" y="9"/>
                  </a:cubicBezTo>
                  <a:cubicBezTo>
                    <a:pt x="4" y="8"/>
                    <a:pt x="4" y="10"/>
                    <a:pt x="4" y="9"/>
                  </a:cubicBezTo>
                  <a:cubicBezTo>
                    <a:pt x="4" y="9"/>
                    <a:pt x="4" y="9"/>
                    <a:pt x="4" y="9"/>
                  </a:cubicBezTo>
                  <a:cubicBezTo>
                    <a:pt x="4" y="8"/>
                    <a:pt x="4" y="5"/>
                    <a:pt x="2" y="7"/>
                  </a:cubicBezTo>
                  <a:cubicBezTo>
                    <a:pt x="3" y="7"/>
                    <a:pt x="3" y="7"/>
                    <a:pt x="3" y="7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4" y="5"/>
                  </a:cubicBezTo>
                  <a:cubicBezTo>
                    <a:pt x="4" y="5"/>
                    <a:pt x="3" y="5"/>
                    <a:pt x="2" y="4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1" y="4"/>
                    <a:pt x="1" y="3"/>
                    <a:pt x="0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1"/>
                    <a:pt x="1" y="0"/>
                    <a:pt x="0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2"/>
                    <a:pt x="1" y="1"/>
                    <a:pt x="1" y="2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2"/>
                  </a:cubicBezTo>
                  <a:cubicBezTo>
                    <a:pt x="2" y="2"/>
                    <a:pt x="2" y="2"/>
                    <a:pt x="3" y="3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2"/>
                    <a:pt x="3" y="3"/>
                    <a:pt x="4" y="3"/>
                  </a:cubicBezTo>
                  <a:cubicBezTo>
                    <a:pt x="3" y="3"/>
                    <a:pt x="4" y="4"/>
                    <a:pt x="3" y="4"/>
                  </a:cubicBezTo>
                  <a:cubicBezTo>
                    <a:pt x="4" y="3"/>
                    <a:pt x="4" y="4"/>
                    <a:pt x="5" y="5"/>
                  </a:cubicBezTo>
                  <a:cubicBezTo>
                    <a:pt x="4" y="5"/>
                    <a:pt x="6" y="5"/>
                    <a:pt x="6" y="7"/>
                  </a:cubicBezTo>
                  <a:cubicBezTo>
                    <a:pt x="6" y="7"/>
                    <a:pt x="5" y="7"/>
                    <a:pt x="4" y="5"/>
                  </a:cubicBezTo>
                  <a:cubicBezTo>
                    <a:pt x="4" y="7"/>
                    <a:pt x="5" y="7"/>
                    <a:pt x="5" y="8"/>
                  </a:cubicBezTo>
                  <a:cubicBezTo>
                    <a:pt x="5" y="8"/>
                    <a:pt x="6" y="8"/>
                    <a:pt x="6" y="8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6" y="9"/>
                    <a:pt x="7" y="9"/>
                    <a:pt x="7" y="10"/>
                  </a:cubicBezTo>
                  <a:cubicBezTo>
                    <a:pt x="8" y="11"/>
                    <a:pt x="10" y="12"/>
                    <a:pt x="10" y="13"/>
                  </a:cubicBezTo>
                  <a:cubicBezTo>
                    <a:pt x="10" y="13"/>
                    <a:pt x="10" y="13"/>
                    <a:pt x="10" y="13"/>
                  </a:cubicBezTo>
                  <a:cubicBezTo>
                    <a:pt x="11" y="13"/>
                    <a:pt x="11" y="15"/>
                    <a:pt x="12" y="17"/>
                  </a:cubicBezTo>
                  <a:cubicBezTo>
                    <a:pt x="12" y="18"/>
                    <a:pt x="14" y="19"/>
                    <a:pt x="13" y="20"/>
                  </a:cubicBezTo>
                  <a:cubicBezTo>
                    <a:pt x="15" y="22"/>
                    <a:pt x="17" y="24"/>
                    <a:pt x="19" y="27"/>
                  </a:cubicBezTo>
                  <a:cubicBezTo>
                    <a:pt x="17" y="27"/>
                    <a:pt x="17" y="27"/>
                    <a:pt x="17" y="27"/>
                  </a:cubicBezTo>
                  <a:cubicBezTo>
                    <a:pt x="19" y="27"/>
                    <a:pt x="17" y="28"/>
                    <a:pt x="17" y="28"/>
                  </a:cubicBezTo>
                  <a:cubicBezTo>
                    <a:pt x="19" y="27"/>
                    <a:pt x="19" y="28"/>
                    <a:pt x="19" y="28"/>
                  </a:cubicBezTo>
                  <a:cubicBezTo>
                    <a:pt x="19" y="30"/>
                    <a:pt x="21" y="31"/>
                    <a:pt x="22" y="32"/>
                  </a:cubicBezTo>
                  <a:cubicBezTo>
                    <a:pt x="21" y="32"/>
                    <a:pt x="21" y="32"/>
                    <a:pt x="21" y="32"/>
                  </a:cubicBezTo>
                  <a:cubicBezTo>
                    <a:pt x="23" y="32"/>
                    <a:pt x="23" y="34"/>
                    <a:pt x="23" y="36"/>
                  </a:cubicBezTo>
                  <a:cubicBezTo>
                    <a:pt x="23" y="36"/>
                    <a:pt x="23" y="36"/>
                    <a:pt x="23" y="37"/>
                  </a:cubicBezTo>
                  <a:cubicBezTo>
                    <a:pt x="24" y="37"/>
                    <a:pt x="25" y="38"/>
                    <a:pt x="26" y="38"/>
                  </a:cubicBezTo>
                  <a:cubicBezTo>
                    <a:pt x="26" y="39"/>
                    <a:pt x="27" y="39"/>
                    <a:pt x="27" y="40"/>
                  </a:cubicBezTo>
                  <a:cubicBezTo>
                    <a:pt x="30" y="44"/>
                    <a:pt x="31" y="46"/>
                    <a:pt x="32" y="49"/>
                  </a:cubicBezTo>
                  <a:cubicBezTo>
                    <a:pt x="32" y="49"/>
                    <a:pt x="32" y="49"/>
                    <a:pt x="32" y="49"/>
                  </a:cubicBezTo>
                  <a:cubicBezTo>
                    <a:pt x="34" y="52"/>
                    <a:pt x="37" y="56"/>
                    <a:pt x="39" y="58"/>
                  </a:cubicBezTo>
                  <a:cubicBezTo>
                    <a:pt x="38" y="58"/>
                    <a:pt x="38" y="58"/>
                    <a:pt x="38" y="58"/>
                  </a:cubicBezTo>
                  <a:cubicBezTo>
                    <a:pt x="38" y="59"/>
                    <a:pt x="39" y="60"/>
                    <a:pt x="39" y="59"/>
                  </a:cubicBezTo>
                  <a:cubicBezTo>
                    <a:pt x="39" y="60"/>
                    <a:pt x="40" y="61"/>
                    <a:pt x="39" y="62"/>
                  </a:cubicBezTo>
                  <a:cubicBezTo>
                    <a:pt x="40" y="63"/>
                    <a:pt x="40" y="63"/>
                    <a:pt x="41" y="63"/>
                  </a:cubicBezTo>
                  <a:cubicBezTo>
                    <a:pt x="42" y="65"/>
                    <a:pt x="42" y="65"/>
                    <a:pt x="43" y="66"/>
                  </a:cubicBezTo>
                  <a:cubicBezTo>
                    <a:pt x="43" y="66"/>
                    <a:pt x="43" y="66"/>
                    <a:pt x="43" y="66"/>
                  </a:cubicBezTo>
                  <a:cubicBezTo>
                    <a:pt x="43" y="65"/>
                    <a:pt x="42" y="66"/>
                    <a:pt x="42" y="66"/>
                  </a:cubicBezTo>
                  <a:cubicBezTo>
                    <a:pt x="43" y="66"/>
                    <a:pt x="43" y="68"/>
                    <a:pt x="44" y="67"/>
                  </a:cubicBezTo>
                  <a:cubicBezTo>
                    <a:pt x="44" y="70"/>
                    <a:pt x="47" y="72"/>
                    <a:pt x="47" y="73"/>
                  </a:cubicBezTo>
                  <a:cubicBezTo>
                    <a:pt x="47" y="72"/>
                    <a:pt x="47" y="73"/>
                    <a:pt x="48" y="73"/>
                  </a:cubicBezTo>
                  <a:cubicBezTo>
                    <a:pt x="48" y="74"/>
                    <a:pt x="49" y="76"/>
                    <a:pt x="50" y="77"/>
                  </a:cubicBezTo>
                  <a:cubicBezTo>
                    <a:pt x="49" y="77"/>
                    <a:pt x="49" y="77"/>
                    <a:pt x="49" y="77"/>
                  </a:cubicBezTo>
                  <a:cubicBezTo>
                    <a:pt x="50" y="79"/>
                    <a:pt x="50" y="77"/>
                    <a:pt x="50" y="77"/>
                  </a:cubicBezTo>
                  <a:cubicBezTo>
                    <a:pt x="52" y="79"/>
                    <a:pt x="52" y="82"/>
                    <a:pt x="54" y="84"/>
                  </a:cubicBezTo>
                  <a:cubicBezTo>
                    <a:pt x="56" y="88"/>
                    <a:pt x="58" y="92"/>
                    <a:pt x="60" y="94"/>
                  </a:cubicBezTo>
                  <a:cubicBezTo>
                    <a:pt x="59" y="94"/>
                    <a:pt x="59" y="94"/>
                    <a:pt x="59" y="94"/>
                  </a:cubicBezTo>
                  <a:cubicBezTo>
                    <a:pt x="61" y="96"/>
                    <a:pt x="60" y="99"/>
                    <a:pt x="63" y="99"/>
                  </a:cubicBezTo>
                  <a:cubicBezTo>
                    <a:pt x="63" y="99"/>
                    <a:pt x="63" y="99"/>
                    <a:pt x="63" y="99"/>
                  </a:cubicBezTo>
                  <a:cubicBezTo>
                    <a:pt x="64" y="100"/>
                    <a:pt x="64" y="102"/>
                    <a:pt x="65" y="103"/>
                  </a:cubicBezTo>
                  <a:cubicBezTo>
                    <a:pt x="65" y="103"/>
                    <a:pt x="65" y="103"/>
                    <a:pt x="65" y="103"/>
                  </a:cubicBezTo>
                  <a:cubicBezTo>
                    <a:pt x="66" y="105"/>
                    <a:pt x="66" y="106"/>
                    <a:pt x="66" y="107"/>
                  </a:cubicBezTo>
                  <a:cubicBezTo>
                    <a:pt x="66" y="107"/>
                    <a:pt x="66" y="107"/>
                    <a:pt x="66" y="107"/>
                  </a:cubicBezTo>
                  <a:cubicBezTo>
                    <a:pt x="66" y="107"/>
                    <a:pt x="67" y="107"/>
                    <a:pt x="67" y="108"/>
                  </a:cubicBezTo>
                  <a:cubicBezTo>
                    <a:pt x="67" y="109"/>
                    <a:pt x="67" y="108"/>
                    <a:pt x="67" y="108"/>
                  </a:cubicBezTo>
                  <a:cubicBezTo>
                    <a:pt x="69" y="111"/>
                    <a:pt x="71" y="115"/>
                    <a:pt x="73" y="118"/>
                  </a:cubicBezTo>
                  <a:cubicBezTo>
                    <a:pt x="74" y="119"/>
                    <a:pt x="73" y="119"/>
                    <a:pt x="74" y="119"/>
                  </a:cubicBezTo>
                  <a:cubicBezTo>
                    <a:pt x="73" y="120"/>
                    <a:pt x="74" y="119"/>
                    <a:pt x="74" y="119"/>
                  </a:cubicBezTo>
                  <a:cubicBezTo>
                    <a:pt x="75" y="120"/>
                    <a:pt x="73" y="121"/>
                    <a:pt x="74" y="121"/>
                  </a:cubicBezTo>
                  <a:cubicBezTo>
                    <a:pt x="75" y="121"/>
                    <a:pt x="75" y="121"/>
                    <a:pt x="75" y="121"/>
                  </a:cubicBezTo>
                  <a:cubicBezTo>
                    <a:pt x="76" y="124"/>
                    <a:pt x="75" y="125"/>
                    <a:pt x="76" y="125"/>
                  </a:cubicBezTo>
                  <a:cubicBezTo>
                    <a:pt x="76" y="125"/>
                    <a:pt x="76" y="125"/>
                    <a:pt x="76" y="125"/>
                  </a:cubicBezTo>
                  <a:cubicBezTo>
                    <a:pt x="78" y="126"/>
                    <a:pt x="78" y="127"/>
                    <a:pt x="79" y="128"/>
                  </a:cubicBezTo>
                  <a:cubicBezTo>
                    <a:pt x="84" y="135"/>
                    <a:pt x="88" y="142"/>
                    <a:pt x="93" y="149"/>
                  </a:cubicBezTo>
                  <a:cubicBezTo>
                    <a:pt x="96" y="155"/>
                    <a:pt x="101" y="162"/>
                    <a:pt x="105" y="170"/>
                  </a:cubicBezTo>
                  <a:cubicBezTo>
                    <a:pt x="105" y="172"/>
                    <a:pt x="105" y="172"/>
                    <a:pt x="106" y="173"/>
                  </a:cubicBezTo>
                  <a:cubicBezTo>
                    <a:pt x="106" y="173"/>
                    <a:pt x="106" y="173"/>
                    <a:pt x="106" y="173"/>
                  </a:cubicBezTo>
                  <a:cubicBezTo>
                    <a:pt x="106" y="173"/>
                    <a:pt x="106" y="174"/>
                    <a:pt x="108" y="174"/>
                  </a:cubicBezTo>
                  <a:cubicBezTo>
                    <a:pt x="109" y="177"/>
                    <a:pt x="111" y="180"/>
                    <a:pt x="112" y="182"/>
                  </a:cubicBezTo>
                  <a:cubicBezTo>
                    <a:pt x="112" y="181"/>
                    <a:pt x="111" y="181"/>
                    <a:pt x="112" y="182"/>
                  </a:cubicBezTo>
                  <a:cubicBezTo>
                    <a:pt x="112" y="182"/>
                    <a:pt x="112" y="182"/>
                    <a:pt x="112" y="182"/>
                  </a:cubicBezTo>
                  <a:cubicBezTo>
                    <a:pt x="112" y="182"/>
                    <a:pt x="112" y="182"/>
                    <a:pt x="112" y="182"/>
                  </a:cubicBezTo>
                  <a:cubicBezTo>
                    <a:pt x="113" y="183"/>
                    <a:pt x="113" y="183"/>
                    <a:pt x="113" y="182"/>
                  </a:cubicBezTo>
                  <a:cubicBezTo>
                    <a:pt x="118" y="189"/>
                    <a:pt x="120" y="196"/>
                    <a:pt x="124" y="203"/>
                  </a:cubicBezTo>
                  <a:cubicBezTo>
                    <a:pt x="124" y="205"/>
                    <a:pt x="126" y="206"/>
                    <a:pt x="127" y="208"/>
                  </a:cubicBezTo>
                  <a:cubicBezTo>
                    <a:pt x="129" y="213"/>
                    <a:pt x="131" y="219"/>
                    <a:pt x="135" y="223"/>
                  </a:cubicBezTo>
                  <a:cubicBezTo>
                    <a:pt x="135" y="223"/>
                    <a:pt x="133" y="224"/>
                    <a:pt x="131" y="222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221" name="Hình tự do 117"/>
            <p:cNvSpPr/>
            <p:nvPr/>
          </p:nvSpPr>
          <p:spPr bwMode="auto">
            <a:xfrm>
              <a:off x="3279" y="916"/>
              <a:ext cx="319" cy="529"/>
            </a:xfrm>
            <a:custGeom>
              <a:avLst/>
              <a:gdLst>
                <a:gd name="T0" fmla="*/ 118 w 135"/>
                <a:gd name="T1" fmla="*/ 198 h 224"/>
                <a:gd name="T2" fmla="*/ 114 w 135"/>
                <a:gd name="T3" fmla="*/ 193 h 224"/>
                <a:gd name="T4" fmla="*/ 104 w 135"/>
                <a:gd name="T5" fmla="*/ 180 h 224"/>
                <a:gd name="T6" fmla="*/ 102 w 135"/>
                <a:gd name="T7" fmla="*/ 176 h 224"/>
                <a:gd name="T8" fmla="*/ 93 w 135"/>
                <a:gd name="T9" fmla="*/ 160 h 224"/>
                <a:gd name="T10" fmla="*/ 91 w 135"/>
                <a:gd name="T11" fmla="*/ 155 h 224"/>
                <a:gd name="T12" fmla="*/ 86 w 135"/>
                <a:gd name="T13" fmla="*/ 148 h 224"/>
                <a:gd name="T14" fmla="*/ 82 w 135"/>
                <a:gd name="T15" fmla="*/ 141 h 224"/>
                <a:gd name="T16" fmla="*/ 80 w 135"/>
                <a:gd name="T17" fmla="*/ 137 h 224"/>
                <a:gd name="T18" fmla="*/ 78 w 135"/>
                <a:gd name="T19" fmla="*/ 134 h 224"/>
                <a:gd name="T20" fmla="*/ 72 w 135"/>
                <a:gd name="T21" fmla="*/ 126 h 224"/>
                <a:gd name="T22" fmla="*/ 70 w 135"/>
                <a:gd name="T23" fmla="*/ 122 h 224"/>
                <a:gd name="T24" fmla="*/ 65 w 135"/>
                <a:gd name="T25" fmla="*/ 117 h 224"/>
                <a:gd name="T26" fmla="*/ 63 w 135"/>
                <a:gd name="T27" fmla="*/ 111 h 224"/>
                <a:gd name="T28" fmla="*/ 58 w 135"/>
                <a:gd name="T29" fmla="*/ 105 h 224"/>
                <a:gd name="T30" fmla="*/ 55 w 135"/>
                <a:gd name="T31" fmla="*/ 97 h 224"/>
                <a:gd name="T32" fmla="*/ 52 w 135"/>
                <a:gd name="T33" fmla="*/ 94 h 224"/>
                <a:gd name="T34" fmla="*/ 51 w 135"/>
                <a:gd name="T35" fmla="*/ 90 h 224"/>
                <a:gd name="T36" fmla="*/ 48 w 135"/>
                <a:gd name="T37" fmla="*/ 87 h 224"/>
                <a:gd name="T38" fmla="*/ 47 w 135"/>
                <a:gd name="T39" fmla="*/ 86 h 224"/>
                <a:gd name="T40" fmla="*/ 45 w 135"/>
                <a:gd name="T41" fmla="*/ 82 h 224"/>
                <a:gd name="T42" fmla="*/ 38 w 135"/>
                <a:gd name="T43" fmla="*/ 70 h 224"/>
                <a:gd name="T44" fmla="*/ 36 w 135"/>
                <a:gd name="T45" fmla="*/ 67 h 224"/>
                <a:gd name="T46" fmla="*/ 34 w 135"/>
                <a:gd name="T47" fmla="*/ 63 h 224"/>
                <a:gd name="T48" fmla="*/ 28 w 135"/>
                <a:gd name="T49" fmla="*/ 53 h 224"/>
                <a:gd name="T50" fmla="*/ 29 w 135"/>
                <a:gd name="T51" fmla="*/ 50 h 224"/>
                <a:gd name="T52" fmla="*/ 25 w 135"/>
                <a:gd name="T53" fmla="*/ 47 h 224"/>
                <a:gd name="T54" fmla="*/ 22 w 135"/>
                <a:gd name="T55" fmla="*/ 45 h 224"/>
                <a:gd name="T56" fmla="*/ 20 w 135"/>
                <a:gd name="T57" fmla="*/ 41 h 224"/>
                <a:gd name="T58" fmla="*/ 18 w 135"/>
                <a:gd name="T59" fmla="*/ 40 h 224"/>
                <a:gd name="T60" fmla="*/ 18 w 135"/>
                <a:gd name="T61" fmla="*/ 37 h 224"/>
                <a:gd name="T62" fmla="*/ 17 w 135"/>
                <a:gd name="T63" fmla="*/ 34 h 224"/>
                <a:gd name="T64" fmla="*/ 13 w 135"/>
                <a:gd name="T65" fmla="*/ 31 h 224"/>
                <a:gd name="T66" fmla="*/ 13 w 135"/>
                <a:gd name="T67" fmla="*/ 29 h 224"/>
                <a:gd name="T68" fmla="*/ 10 w 135"/>
                <a:gd name="T69" fmla="*/ 26 h 224"/>
                <a:gd name="T70" fmla="*/ 9 w 135"/>
                <a:gd name="T71" fmla="*/ 23 h 224"/>
                <a:gd name="T72" fmla="*/ 11 w 135"/>
                <a:gd name="T73" fmla="*/ 23 h 224"/>
                <a:gd name="T74" fmla="*/ 7 w 135"/>
                <a:gd name="T75" fmla="*/ 18 h 224"/>
                <a:gd name="T76" fmla="*/ 4 w 135"/>
                <a:gd name="T77" fmla="*/ 9 h 224"/>
                <a:gd name="T78" fmla="*/ 4 w 135"/>
                <a:gd name="T79" fmla="*/ 6 h 224"/>
                <a:gd name="T80" fmla="*/ 0 w 135"/>
                <a:gd name="T81" fmla="*/ 0 h 224"/>
                <a:gd name="T82" fmla="*/ 3 w 135"/>
                <a:gd name="T83" fmla="*/ 2 h 224"/>
                <a:gd name="T84" fmla="*/ 4 w 135"/>
                <a:gd name="T85" fmla="*/ 8 h 224"/>
                <a:gd name="T86" fmla="*/ 11 w 135"/>
                <a:gd name="T87" fmla="*/ 16 h 224"/>
                <a:gd name="T88" fmla="*/ 22 w 135"/>
                <a:gd name="T89" fmla="*/ 32 h 224"/>
                <a:gd name="T90" fmla="*/ 32 w 135"/>
                <a:gd name="T91" fmla="*/ 50 h 224"/>
                <a:gd name="T92" fmla="*/ 41 w 135"/>
                <a:gd name="T93" fmla="*/ 63 h 224"/>
                <a:gd name="T94" fmla="*/ 48 w 135"/>
                <a:gd name="T95" fmla="*/ 73 h 224"/>
                <a:gd name="T96" fmla="*/ 60 w 135"/>
                <a:gd name="T97" fmla="*/ 95 h 224"/>
                <a:gd name="T98" fmla="*/ 66 w 135"/>
                <a:gd name="T99" fmla="*/ 107 h 224"/>
                <a:gd name="T100" fmla="*/ 74 w 135"/>
                <a:gd name="T101" fmla="*/ 122 h 224"/>
                <a:gd name="T102" fmla="*/ 105 w 135"/>
                <a:gd name="T103" fmla="*/ 169 h 224"/>
                <a:gd name="T104" fmla="*/ 112 w 135"/>
                <a:gd name="T105" fmla="*/ 182 h 224"/>
                <a:gd name="T106" fmla="*/ 131 w 135"/>
                <a:gd name="T107" fmla="*/ 222 h 2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35" h="224">
                  <a:moveTo>
                    <a:pt x="131" y="222"/>
                  </a:moveTo>
                  <a:cubicBezTo>
                    <a:pt x="128" y="220"/>
                    <a:pt x="127" y="215"/>
                    <a:pt x="124" y="213"/>
                  </a:cubicBezTo>
                  <a:cubicBezTo>
                    <a:pt x="125" y="212"/>
                    <a:pt x="125" y="212"/>
                    <a:pt x="125" y="212"/>
                  </a:cubicBezTo>
                  <a:cubicBezTo>
                    <a:pt x="123" y="211"/>
                    <a:pt x="121" y="204"/>
                    <a:pt x="119" y="200"/>
                  </a:cubicBezTo>
                  <a:cubicBezTo>
                    <a:pt x="119" y="200"/>
                    <a:pt x="119" y="200"/>
                    <a:pt x="119" y="200"/>
                  </a:cubicBezTo>
                  <a:cubicBezTo>
                    <a:pt x="119" y="200"/>
                    <a:pt x="118" y="199"/>
                    <a:pt x="118" y="198"/>
                  </a:cubicBezTo>
                  <a:cubicBezTo>
                    <a:pt x="118" y="198"/>
                    <a:pt x="118" y="199"/>
                    <a:pt x="118" y="198"/>
                  </a:cubicBezTo>
                  <a:cubicBezTo>
                    <a:pt x="118" y="198"/>
                    <a:pt x="118" y="197"/>
                    <a:pt x="117" y="197"/>
                  </a:cubicBezTo>
                  <a:cubicBezTo>
                    <a:pt x="118" y="197"/>
                    <a:pt x="118" y="197"/>
                    <a:pt x="118" y="197"/>
                  </a:cubicBezTo>
                  <a:cubicBezTo>
                    <a:pt x="117" y="197"/>
                    <a:pt x="117" y="197"/>
                    <a:pt x="117" y="197"/>
                  </a:cubicBezTo>
                  <a:cubicBezTo>
                    <a:pt x="115" y="196"/>
                    <a:pt x="115" y="194"/>
                    <a:pt x="114" y="193"/>
                  </a:cubicBezTo>
                  <a:cubicBezTo>
                    <a:pt x="114" y="193"/>
                    <a:pt x="114" y="193"/>
                    <a:pt x="114" y="193"/>
                  </a:cubicBezTo>
                  <a:cubicBezTo>
                    <a:pt x="112" y="191"/>
                    <a:pt x="110" y="187"/>
                    <a:pt x="108" y="185"/>
                  </a:cubicBezTo>
                  <a:cubicBezTo>
                    <a:pt x="108" y="185"/>
                    <a:pt x="109" y="185"/>
                    <a:pt x="109" y="184"/>
                  </a:cubicBezTo>
                  <a:cubicBezTo>
                    <a:pt x="108" y="184"/>
                    <a:pt x="108" y="184"/>
                    <a:pt x="107" y="184"/>
                  </a:cubicBezTo>
                  <a:cubicBezTo>
                    <a:pt x="107" y="182"/>
                    <a:pt x="106" y="182"/>
                    <a:pt x="105" y="181"/>
                  </a:cubicBezTo>
                  <a:cubicBezTo>
                    <a:pt x="106" y="181"/>
                    <a:pt x="106" y="181"/>
                    <a:pt x="106" y="181"/>
                  </a:cubicBezTo>
                  <a:cubicBezTo>
                    <a:pt x="105" y="181"/>
                    <a:pt x="105" y="180"/>
                    <a:pt x="104" y="180"/>
                  </a:cubicBezTo>
                  <a:cubicBezTo>
                    <a:pt x="105" y="179"/>
                    <a:pt x="105" y="179"/>
                    <a:pt x="105" y="179"/>
                  </a:cubicBezTo>
                  <a:cubicBezTo>
                    <a:pt x="104" y="179"/>
                    <a:pt x="104" y="178"/>
                    <a:pt x="104" y="177"/>
                  </a:cubicBezTo>
                  <a:cubicBezTo>
                    <a:pt x="104" y="178"/>
                    <a:pt x="104" y="178"/>
                    <a:pt x="104" y="178"/>
                  </a:cubicBezTo>
                  <a:cubicBezTo>
                    <a:pt x="104" y="177"/>
                    <a:pt x="104" y="177"/>
                    <a:pt x="104" y="177"/>
                  </a:cubicBezTo>
                  <a:cubicBezTo>
                    <a:pt x="104" y="177"/>
                    <a:pt x="104" y="177"/>
                    <a:pt x="104" y="177"/>
                  </a:cubicBezTo>
                  <a:cubicBezTo>
                    <a:pt x="102" y="176"/>
                    <a:pt x="102" y="175"/>
                    <a:pt x="102" y="176"/>
                  </a:cubicBezTo>
                  <a:cubicBezTo>
                    <a:pt x="102" y="175"/>
                    <a:pt x="102" y="177"/>
                    <a:pt x="104" y="176"/>
                  </a:cubicBezTo>
                  <a:cubicBezTo>
                    <a:pt x="100" y="171"/>
                    <a:pt x="98" y="168"/>
                    <a:pt x="97" y="165"/>
                  </a:cubicBezTo>
                  <a:cubicBezTo>
                    <a:pt x="97" y="164"/>
                    <a:pt x="97" y="164"/>
                    <a:pt x="97" y="164"/>
                  </a:cubicBezTo>
                  <a:cubicBezTo>
                    <a:pt x="97" y="163"/>
                    <a:pt x="96" y="162"/>
                    <a:pt x="95" y="162"/>
                  </a:cubicBezTo>
                  <a:cubicBezTo>
                    <a:pt x="96" y="162"/>
                    <a:pt x="96" y="162"/>
                    <a:pt x="96" y="162"/>
                  </a:cubicBezTo>
                  <a:cubicBezTo>
                    <a:pt x="95" y="161"/>
                    <a:pt x="93" y="161"/>
                    <a:pt x="93" y="160"/>
                  </a:cubicBezTo>
                  <a:cubicBezTo>
                    <a:pt x="95" y="161"/>
                    <a:pt x="95" y="161"/>
                    <a:pt x="95" y="160"/>
                  </a:cubicBezTo>
                  <a:cubicBezTo>
                    <a:pt x="93" y="160"/>
                    <a:pt x="93" y="159"/>
                    <a:pt x="92" y="158"/>
                  </a:cubicBezTo>
                  <a:cubicBezTo>
                    <a:pt x="92" y="158"/>
                    <a:pt x="93" y="159"/>
                    <a:pt x="93" y="158"/>
                  </a:cubicBezTo>
                  <a:cubicBezTo>
                    <a:pt x="92" y="158"/>
                    <a:pt x="92" y="157"/>
                    <a:pt x="91" y="157"/>
                  </a:cubicBezTo>
                  <a:cubicBezTo>
                    <a:pt x="92" y="157"/>
                    <a:pt x="92" y="157"/>
                    <a:pt x="92" y="157"/>
                  </a:cubicBezTo>
                  <a:cubicBezTo>
                    <a:pt x="92" y="155"/>
                    <a:pt x="91" y="157"/>
                    <a:pt x="91" y="155"/>
                  </a:cubicBezTo>
                  <a:cubicBezTo>
                    <a:pt x="91" y="157"/>
                    <a:pt x="91" y="155"/>
                    <a:pt x="91" y="155"/>
                  </a:cubicBezTo>
                  <a:cubicBezTo>
                    <a:pt x="91" y="155"/>
                    <a:pt x="90" y="153"/>
                    <a:pt x="89" y="152"/>
                  </a:cubicBezTo>
                  <a:cubicBezTo>
                    <a:pt x="89" y="152"/>
                    <a:pt x="89" y="152"/>
                    <a:pt x="89" y="152"/>
                  </a:cubicBezTo>
                  <a:cubicBezTo>
                    <a:pt x="89" y="151"/>
                    <a:pt x="88" y="150"/>
                    <a:pt x="87" y="150"/>
                  </a:cubicBezTo>
                  <a:cubicBezTo>
                    <a:pt x="87" y="150"/>
                    <a:pt x="88" y="150"/>
                    <a:pt x="88" y="149"/>
                  </a:cubicBezTo>
                  <a:cubicBezTo>
                    <a:pt x="87" y="149"/>
                    <a:pt x="86" y="146"/>
                    <a:pt x="86" y="148"/>
                  </a:cubicBezTo>
                  <a:cubicBezTo>
                    <a:pt x="84" y="146"/>
                    <a:pt x="84" y="145"/>
                    <a:pt x="84" y="144"/>
                  </a:cubicBezTo>
                  <a:cubicBezTo>
                    <a:pt x="84" y="145"/>
                    <a:pt x="84" y="144"/>
                    <a:pt x="84" y="144"/>
                  </a:cubicBezTo>
                  <a:cubicBezTo>
                    <a:pt x="86" y="144"/>
                    <a:pt x="86" y="144"/>
                    <a:pt x="86" y="144"/>
                  </a:cubicBezTo>
                  <a:cubicBezTo>
                    <a:pt x="86" y="144"/>
                    <a:pt x="86" y="144"/>
                    <a:pt x="86" y="144"/>
                  </a:cubicBezTo>
                  <a:cubicBezTo>
                    <a:pt x="86" y="144"/>
                    <a:pt x="84" y="143"/>
                    <a:pt x="84" y="143"/>
                  </a:cubicBezTo>
                  <a:cubicBezTo>
                    <a:pt x="84" y="142"/>
                    <a:pt x="83" y="142"/>
                    <a:pt x="82" y="141"/>
                  </a:cubicBezTo>
                  <a:cubicBezTo>
                    <a:pt x="83" y="142"/>
                    <a:pt x="83" y="140"/>
                    <a:pt x="83" y="141"/>
                  </a:cubicBezTo>
                  <a:cubicBezTo>
                    <a:pt x="81" y="140"/>
                    <a:pt x="81" y="140"/>
                    <a:pt x="81" y="140"/>
                  </a:cubicBezTo>
                  <a:cubicBezTo>
                    <a:pt x="80" y="140"/>
                    <a:pt x="81" y="140"/>
                    <a:pt x="81" y="139"/>
                  </a:cubicBezTo>
                  <a:cubicBezTo>
                    <a:pt x="80" y="139"/>
                    <a:pt x="80" y="139"/>
                    <a:pt x="80" y="139"/>
                  </a:cubicBezTo>
                  <a:cubicBezTo>
                    <a:pt x="80" y="139"/>
                    <a:pt x="79" y="138"/>
                    <a:pt x="79" y="137"/>
                  </a:cubicBezTo>
                  <a:cubicBezTo>
                    <a:pt x="80" y="137"/>
                    <a:pt x="80" y="137"/>
                    <a:pt x="80" y="137"/>
                  </a:cubicBezTo>
                  <a:cubicBezTo>
                    <a:pt x="80" y="136"/>
                    <a:pt x="79" y="136"/>
                    <a:pt x="79" y="136"/>
                  </a:cubicBezTo>
                  <a:cubicBezTo>
                    <a:pt x="79" y="136"/>
                    <a:pt x="79" y="136"/>
                    <a:pt x="79" y="136"/>
                  </a:cubicBezTo>
                  <a:cubicBezTo>
                    <a:pt x="79" y="135"/>
                    <a:pt x="78" y="134"/>
                    <a:pt x="78" y="135"/>
                  </a:cubicBezTo>
                  <a:cubicBezTo>
                    <a:pt x="78" y="135"/>
                    <a:pt x="78" y="135"/>
                    <a:pt x="78" y="135"/>
                  </a:cubicBezTo>
                  <a:cubicBezTo>
                    <a:pt x="78" y="135"/>
                    <a:pt x="78" y="135"/>
                    <a:pt x="78" y="134"/>
                  </a:cubicBezTo>
                  <a:cubicBezTo>
                    <a:pt x="78" y="134"/>
                    <a:pt x="78" y="134"/>
                    <a:pt x="78" y="134"/>
                  </a:cubicBezTo>
                  <a:cubicBezTo>
                    <a:pt x="76" y="133"/>
                    <a:pt x="75" y="132"/>
                    <a:pt x="74" y="131"/>
                  </a:cubicBezTo>
                  <a:cubicBezTo>
                    <a:pt x="74" y="132"/>
                    <a:pt x="75" y="131"/>
                    <a:pt x="75" y="132"/>
                  </a:cubicBezTo>
                  <a:cubicBezTo>
                    <a:pt x="75" y="130"/>
                    <a:pt x="73" y="130"/>
                    <a:pt x="73" y="128"/>
                  </a:cubicBezTo>
                  <a:cubicBezTo>
                    <a:pt x="73" y="128"/>
                    <a:pt x="73" y="128"/>
                    <a:pt x="73" y="128"/>
                  </a:cubicBezTo>
                  <a:cubicBezTo>
                    <a:pt x="72" y="128"/>
                    <a:pt x="73" y="127"/>
                    <a:pt x="72" y="127"/>
                  </a:cubicBezTo>
                  <a:cubicBezTo>
                    <a:pt x="73" y="127"/>
                    <a:pt x="72" y="126"/>
                    <a:pt x="72" y="126"/>
                  </a:cubicBezTo>
                  <a:cubicBezTo>
                    <a:pt x="71" y="126"/>
                    <a:pt x="72" y="126"/>
                    <a:pt x="72" y="126"/>
                  </a:cubicBezTo>
                  <a:cubicBezTo>
                    <a:pt x="71" y="126"/>
                    <a:pt x="70" y="124"/>
                    <a:pt x="70" y="123"/>
                  </a:cubicBezTo>
                  <a:cubicBezTo>
                    <a:pt x="70" y="123"/>
                    <a:pt x="69" y="123"/>
                    <a:pt x="69" y="122"/>
                  </a:cubicBezTo>
                  <a:cubicBezTo>
                    <a:pt x="69" y="122"/>
                    <a:pt x="69" y="122"/>
                    <a:pt x="69" y="122"/>
                  </a:cubicBezTo>
                  <a:cubicBezTo>
                    <a:pt x="69" y="121"/>
                    <a:pt x="69" y="121"/>
                    <a:pt x="69" y="121"/>
                  </a:cubicBezTo>
                  <a:cubicBezTo>
                    <a:pt x="67" y="119"/>
                    <a:pt x="71" y="123"/>
                    <a:pt x="70" y="122"/>
                  </a:cubicBezTo>
                  <a:cubicBezTo>
                    <a:pt x="70" y="122"/>
                    <a:pt x="67" y="122"/>
                    <a:pt x="69" y="121"/>
                  </a:cubicBezTo>
                  <a:cubicBezTo>
                    <a:pt x="67" y="119"/>
                    <a:pt x="67" y="119"/>
                    <a:pt x="67" y="119"/>
                  </a:cubicBezTo>
                  <a:cubicBezTo>
                    <a:pt x="67" y="119"/>
                    <a:pt x="69" y="119"/>
                    <a:pt x="69" y="118"/>
                  </a:cubicBezTo>
                  <a:cubicBezTo>
                    <a:pt x="67" y="117"/>
                    <a:pt x="67" y="118"/>
                    <a:pt x="67" y="117"/>
                  </a:cubicBezTo>
                  <a:cubicBezTo>
                    <a:pt x="66" y="117"/>
                    <a:pt x="66" y="117"/>
                    <a:pt x="66" y="117"/>
                  </a:cubicBezTo>
                  <a:cubicBezTo>
                    <a:pt x="66" y="117"/>
                    <a:pt x="66" y="117"/>
                    <a:pt x="65" y="117"/>
                  </a:cubicBezTo>
                  <a:cubicBezTo>
                    <a:pt x="66" y="117"/>
                    <a:pt x="64" y="117"/>
                    <a:pt x="65" y="116"/>
                  </a:cubicBezTo>
                  <a:cubicBezTo>
                    <a:pt x="66" y="116"/>
                    <a:pt x="66" y="116"/>
                    <a:pt x="66" y="116"/>
                  </a:cubicBezTo>
                  <a:cubicBezTo>
                    <a:pt x="65" y="116"/>
                    <a:pt x="65" y="116"/>
                    <a:pt x="65" y="116"/>
                  </a:cubicBezTo>
                  <a:cubicBezTo>
                    <a:pt x="65" y="115"/>
                    <a:pt x="65" y="115"/>
                    <a:pt x="65" y="115"/>
                  </a:cubicBezTo>
                  <a:cubicBezTo>
                    <a:pt x="64" y="116"/>
                    <a:pt x="64" y="114"/>
                    <a:pt x="64" y="114"/>
                  </a:cubicBezTo>
                  <a:cubicBezTo>
                    <a:pt x="64" y="113"/>
                    <a:pt x="63" y="112"/>
                    <a:pt x="63" y="111"/>
                  </a:cubicBezTo>
                  <a:cubicBezTo>
                    <a:pt x="63" y="111"/>
                    <a:pt x="62" y="111"/>
                    <a:pt x="62" y="110"/>
                  </a:cubicBezTo>
                  <a:cubicBezTo>
                    <a:pt x="62" y="110"/>
                    <a:pt x="62" y="110"/>
                    <a:pt x="62" y="110"/>
                  </a:cubicBezTo>
                  <a:cubicBezTo>
                    <a:pt x="62" y="109"/>
                    <a:pt x="62" y="109"/>
                    <a:pt x="62" y="109"/>
                  </a:cubicBezTo>
                  <a:cubicBezTo>
                    <a:pt x="62" y="109"/>
                    <a:pt x="62" y="108"/>
                    <a:pt x="62" y="107"/>
                  </a:cubicBezTo>
                  <a:cubicBezTo>
                    <a:pt x="61" y="107"/>
                    <a:pt x="61" y="107"/>
                    <a:pt x="60" y="107"/>
                  </a:cubicBezTo>
                  <a:cubicBezTo>
                    <a:pt x="61" y="106"/>
                    <a:pt x="58" y="106"/>
                    <a:pt x="58" y="105"/>
                  </a:cubicBezTo>
                  <a:cubicBezTo>
                    <a:pt x="60" y="105"/>
                    <a:pt x="60" y="105"/>
                    <a:pt x="60" y="105"/>
                  </a:cubicBezTo>
                  <a:cubicBezTo>
                    <a:pt x="61" y="104"/>
                    <a:pt x="58" y="104"/>
                    <a:pt x="58" y="103"/>
                  </a:cubicBezTo>
                  <a:cubicBezTo>
                    <a:pt x="57" y="103"/>
                    <a:pt x="57" y="103"/>
                    <a:pt x="57" y="103"/>
                  </a:cubicBezTo>
                  <a:cubicBezTo>
                    <a:pt x="57" y="103"/>
                    <a:pt x="57" y="103"/>
                    <a:pt x="57" y="103"/>
                  </a:cubicBezTo>
                  <a:cubicBezTo>
                    <a:pt x="57" y="103"/>
                    <a:pt x="57" y="101"/>
                    <a:pt x="56" y="101"/>
                  </a:cubicBezTo>
                  <a:cubicBezTo>
                    <a:pt x="56" y="99"/>
                    <a:pt x="54" y="98"/>
                    <a:pt x="55" y="97"/>
                  </a:cubicBezTo>
                  <a:cubicBezTo>
                    <a:pt x="54" y="97"/>
                    <a:pt x="54" y="96"/>
                    <a:pt x="54" y="96"/>
                  </a:cubicBezTo>
                  <a:cubicBezTo>
                    <a:pt x="54" y="97"/>
                    <a:pt x="54" y="97"/>
                    <a:pt x="54" y="97"/>
                  </a:cubicBezTo>
                  <a:cubicBezTo>
                    <a:pt x="54" y="97"/>
                    <a:pt x="54" y="97"/>
                    <a:pt x="54" y="97"/>
                  </a:cubicBezTo>
                  <a:cubicBezTo>
                    <a:pt x="54" y="96"/>
                    <a:pt x="54" y="96"/>
                    <a:pt x="54" y="96"/>
                  </a:cubicBezTo>
                  <a:cubicBezTo>
                    <a:pt x="54" y="95"/>
                    <a:pt x="53" y="96"/>
                    <a:pt x="52" y="94"/>
                  </a:cubicBezTo>
                  <a:cubicBezTo>
                    <a:pt x="52" y="94"/>
                    <a:pt x="52" y="94"/>
                    <a:pt x="52" y="94"/>
                  </a:cubicBezTo>
                  <a:cubicBezTo>
                    <a:pt x="51" y="92"/>
                    <a:pt x="51" y="92"/>
                    <a:pt x="51" y="92"/>
                  </a:cubicBezTo>
                  <a:cubicBezTo>
                    <a:pt x="51" y="91"/>
                    <a:pt x="52" y="91"/>
                    <a:pt x="52" y="91"/>
                  </a:cubicBezTo>
                  <a:cubicBezTo>
                    <a:pt x="51" y="90"/>
                    <a:pt x="51" y="90"/>
                    <a:pt x="51" y="90"/>
                  </a:cubicBezTo>
                  <a:cubicBezTo>
                    <a:pt x="51" y="90"/>
                    <a:pt x="51" y="90"/>
                    <a:pt x="51" y="90"/>
                  </a:cubicBezTo>
                  <a:cubicBezTo>
                    <a:pt x="51" y="90"/>
                    <a:pt x="51" y="90"/>
                    <a:pt x="50" y="90"/>
                  </a:cubicBezTo>
                  <a:cubicBezTo>
                    <a:pt x="51" y="90"/>
                    <a:pt x="51" y="90"/>
                    <a:pt x="51" y="90"/>
                  </a:cubicBezTo>
                  <a:cubicBezTo>
                    <a:pt x="50" y="89"/>
                    <a:pt x="50" y="89"/>
                    <a:pt x="50" y="89"/>
                  </a:cubicBezTo>
                  <a:cubicBezTo>
                    <a:pt x="50" y="90"/>
                    <a:pt x="50" y="90"/>
                    <a:pt x="50" y="90"/>
                  </a:cubicBezTo>
                  <a:cubicBezTo>
                    <a:pt x="50" y="90"/>
                    <a:pt x="50" y="90"/>
                    <a:pt x="49" y="89"/>
                  </a:cubicBezTo>
                  <a:cubicBezTo>
                    <a:pt x="50" y="89"/>
                    <a:pt x="49" y="88"/>
                    <a:pt x="49" y="88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8" y="87"/>
                    <a:pt x="48" y="87"/>
                    <a:pt x="48" y="87"/>
                  </a:cubicBezTo>
                  <a:cubicBezTo>
                    <a:pt x="49" y="87"/>
                    <a:pt x="48" y="88"/>
                    <a:pt x="49" y="88"/>
                  </a:cubicBezTo>
                  <a:cubicBezTo>
                    <a:pt x="49" y="87"/>
                    <a:pt x="49" y="87"/>
                    <a:pt x="48" y="87"/>
                  </a:cubicBezTo>
                  <a:cubicBezTo>
                    <a:pt x="48" y="86"/>
                    <a:pt x="48" y="87"/>
                    <a:pt x="47" y="86"/>
                  </a:cubicBezTo>
                  <a:cubicBezTo>
                    <a:pt x="48" y="87"/>
                    <a:pt x="48" y="86"/>
                    <a:pt x="48" y="87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7" y="86"/>
                    <a:pt x="47" y="86"/>
                    <a:pt x="47" y="86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7" y="86"/>
                    <a:pt x="47" y="85"/>
                    <a:pt x="46" y="85"/>
                  </a:cubicBezTo>
                  <a:cubicBezTo>
                    <a:pt x="46" y="84"/>
                    <a:pt x="46" y="84"/>
                    <a:pt x="46" y="83"/>
                  </a:cubicBezTo>
                  <a:cubicBezTo>
                    <a:pt x="46" y="83"/>
                    <a:pt x="46" y="83"/>
                    <a:pt x="46" y="83"/>
                  </a:cubicBezTo>
                  <a:cubicBezTo>
                    <a:pt x="45" y="82"/>
                    <a:pt x="45" y="82"/>
                    <a:pt x="45" y="82"/>
                  </a:cubicBezTo>
                  <a:cubicBezTo>
                    <a:pt x="45" y="82"/>
                    <a:pt x="45" y="82"/>
                    <a:pt x="45" y="82"/>
                  </a:cubicBezTo>
                  <a:cubicBezTo>
                    <a:pt x="44" y="81"/>
                    <a:pt x="44" y="81"/>
                    <a:pt x="44" y="81"/>
                  </a:cubicBezTo>
                  <a:cubicBezTo>
                    <a:pt x="44" y="80"/>
                    <a:pt x="46" y="80"/>
                    <a:pt x="45" y="79"/>
                  </a:cubicBezTo>
                  <a:cubicBezTo>
                    <a:pt x="44" y="79"/>
                    <a:pt x="44" y="79"/>
                    <a:pt x="44" y="79"/>
                  </a:cubicBezTo>
                  <a:cubicBezTo>
                    <a:pt x="44" y="78"/>
                    <a:pt x="41" y="77"/>
                    <a:pt x="41" y="76"/>
                  </a:cubicBezTo>
                  <a:cubicBezTo>
                    <a:pt x="41" y="76"/>
                    <a:pt x="41" y="76"/>
                    <a:pt x="41" y="76"/>
                  </a:cubicBezTo>
                  <a:cubicBezTo>
                    <a:pt x="40" y="74"/>
                    <a:pt x="38" y="72"/>
                    <a:pt x="38" y="70"/>
                  </a:cubicBezTo>
                  <a:cubicBezTo>
                    <a:pt x="39" y="71"/>
                    <a:pt x="39" y="70"/>
                    <a:pt x="39" y="70"/>
                  </a:cubicBezTo>
                  <a:cubicBezTo>
                    <a:pt x="38" y="70"/>
                    <a:pt x="39" y="70"/>
                    <a:pt x="38" y="70"/>
                  </a:cubicBezTo>
                  <a:cubicBezTo>
                    <a:pt x="38" y="70"/>
                    <a:pt x="37" y="70"/>
                    <a:pt x="38" y="70"/>
                  </a:cubicBezTo>
                  <a:cubicBezTo>
                    <a:pt x="37" y="70"/>
                    <a:pt x="37" y="69"/>
                    <a:pt x="37" y="68"/>
                  </a:cubicBezTo>
                  <a:cubicBezTo>
                    <a:pt x="37" y="69"/>
                    <a:pt x="37" y="68"/>
                    <a:pt x="36" y="68"/>
                  </a:cubicBezTo>
                  <a:cubicBezTo>
                    <a:pt x="37" y="68"/>
                    <a:pt x="37" y="67"/>
                    <a:pt x="36" y="67"/>
                  </a:cubicBezTo>
                  <a:cubicBezTo>
                    <a:pt x="36" y="67"/>
                    <a:pt x="36" y="67"/>
                    <a:pt x="36" y="67"/>
                  </a:cubicBezTo>
                  <a:cubicBezTo>
                    <a:pt x="36" y="65"/>
                    <a:pt x="36" y="65"/>
                    <a:pt x="36" y="65"/>
                  </a:cubicBezTo>
                  <a:cubicBezTo>
                    <a:pt x="35" y="65"/>
                    <a:pt x="35" y="65"/>
                    <a:pt x="35" y="65"/>
                  </a:cubicBezTo>
                  <a:cubicBezTo>
                    <a:pt x="35" y="64"/>
                    <a:pt x="35" y="64"/>
                    <a:pt x="35" y="64"/>
                  </a:cubicBezTo>
                  <a:cubicBezTo>
                    <a:pt x="34" y="63"/>
                    <a:pt x="34" y="63"/>
                    <a:pt x="34" y="63"/>
                  </a:cubicBezTo>
                  <a:cubicBezTo>
                    <a:pt x="34" y="63"/>
                    <a:pt x="34" y="63"/>
                    <a:pt x="34" y="63"/>
                  </a:cubicBezTo>
                  <a:cubicBezTo>
                    <a:pt x="34" y="62"/>
                    <a:pt x="32" y="62"/>
                    <a:pt x="32" y="63"/>
                  </a:cubicBezTo>
                  <a:cubicBezTo>
                    <a:pt x="32" y="61"/>
                    <a:pt x="32" y="61"/>
                    <a:pt x="32" y="60"/>
                  </a:cubicBezTo>
                  <a:cubicBezTo>
                    <a:pt x="31" y="59"/>
                    <a:pt x="29" y="56"/>
                    <a:pt x="28" y="54"/>
                  </a:cubicBezTo>
                  <a:cubicBezTo>
                    <a:pt x="28" y="54"/>
                    <a:pt x="28" y="54"/>
                    <a:pt x="28" y="54"/>
                  </a:cubicBezTo>
                  <a:cubicBezTo>
                    <a:pt x="28" y="53"/>
                    <a:pt x="27" y="54"/>
                    <a:pt x="27" y="53"/>
                  </a:cubicBezTo>
                  <a:cubicBezTo>
                    <a:pt x="28" y="53"/>
                    <a:pt x="28" y="53"/>
                    <a:pt x="28" y="53"/>
                  </a:cubicBezTo>
                  <a:cubicBezTo>
                    <a:pt x="28" y="52"/>
                    <a:pt x="27" y="52"/>
                    <a:pt x="27" y="52"/>
                  </a:cubicBezTo>
                  <a:cubicBezTo>
                    <a:pt x="26" y="52"/>
                    <a:pt x="27" y="52"/>
                    <a:pt x="27" y="52"/>
                  </a:cubicBezTo>
                  <a:cubicBezTo>
                    <a:pt x="26" y="52"/>
                    <a:pt x="26" y="51"/>
                    <a:pt x="26" y="51"/>
                  </a:cubicBezTo>
                  <a:cubicBezTo>
                    <a:pt x="26" y="51"/>
                    <a:pt x="26" y="51"/>
                    <a:pt x="27" y="51"/>
                  </a:cubicBezTo>
                  <a:cubicBezTo>
                    <a:pt x="26" y="50"/>
                    <a:pt x="26" y="50"/>
                    <a:pt x="26" y="50"/>
                  </a:cubicBezTo>
                  <a:cubicBezTo>
                    <a:pt x="26" y="50"/>
                    <a:pt x="28" y="51"/>
                    <a:pt x="29" y="50"/>
                  </a:cubicBezTo>
                  <a:cubicBezTo>
                    <a:pt x="28" y="50"/>
                    <a:pt x="28" y="50"/>
                    <a:pt x="28" y="50"/>
                  </a:cubicBezTo>
                  <a:cubicBezTo>
                    <a:pt x="29" y="50"/>
                    <a:pt x="30" y="50"/>
                    <a:pt x="29" y="50"/>
                  </a:cubicBezTo>
                  <a:cubicBezTo>
                    <a:pt x="27" y="50"/>
                    <a:pt x="27" y="50"/>
                    <a:pt x="27" y="50"/>
                  </a:cubicBezTo>
                  <a:cubicBezTo>
                    <a:pt x="27" y="49"/>
                    <a:pt x="26" y="50"/>
                    <a:pt x="25" y="49"/>
                  </a:cubicBezTo>
                  <a:cubicBezTo>
                    <a:pt x="26" y="50"/>
                    <a:pt x="26" y="50"/>
                    <a:pt x="26" y="50"/>
                  </a:cubicBezTo>
                  <a:cubicBezTo>
                    <a:pt x="26" y="49"/>
                    <a:pt x="25" y="49"/>
                    <a:pt x="25" y="47"/>
                  </a:cubicBezTo>
                  <a:cubicBezTo>
                    <a:pt x="25" y="49"/>
                    <a:pt x="24" y="49"/>
                    <a:pt x="24" y="49"/>
                  </a:cubicBezTo>
                  <a:cubicBezTo>
                    <a:pt x="24" y="47"/>
                    <a:pt x="25" y="49"/>
                    <a:pt x="24" y="47"/>
                  </a:cubicBezTo>
                  <a:cubicBezTo>
                    <a:pt x="24" y="47"/>
                    <a:pt x="23" y="46"/>
                    <a:pt x="23" y="47"/>
                  </a:cubicBezTo>
                  <a:cubicBezTo>
                    <a:pt x="22" y="47"/>
                    <a:pt x="23" y="46"/>
                    <a:pt x="22" y="46"/>
                  </a:cubicBezTo>
                  <a:cubicBezTo>
                    <a:pt x="23" y="45"/>
                    <a:pt x="24" y="46"/>
                    <a:pt x="24" y="45"/>
                  </a:cubicBezTo>
                  <a:cubicBezTo>
                    <a:pt x="23" y="45"/>
                    <a:pt x="22" y="44"/>
                    <a:pt x="22" y="45"/>
                  </a:cubicBezTo>
                  <a:cubicBezTo>
                    <a:pt x="22" y="45"/>
                    <a:pt x="22" y="44"/>
                    <a:pt x="23" y="45"/>
                  </a:cubicBezTo>
                  <a:cubicBezTo>
                    <a:pt x="23" y="44"/>
                    <a:pt x="21" y="44"/>
                    <a:pt x="22" y="43"/>
                  </a:cubicBezTo>
                  <a:cubicBezTo>
                    <a:pt x="21" y="43"/>
                    <a:pt x="21" y="43"/>
                    <a:pt x="21" y="43"/>
                  </a:cubicBezTo>
                  <a:cubicBezTo>
                    <a:pt x="21" y="43"/>
                    <a:pt x="21" y="43"/>
                    <a:pt x="21" y="43"/>
                  </a:cubicBezTo>
                  <a:cubicBezTo>
                    <a:pt x="21" y="43"/>
                    <a:pt x="20" y="42"/>
                    <a:pt x="21" y="42"/>
                  </a:cubicBezTo>
                  <a:cubicBezTo>
                    <a:pt x="20" y="41"/>
                    <a:pt x="20" y="41"/>
                    <a:pt x="20" y="41"/>
                  </a:cubicBezTo>
                  <a:cubicBezTo>
                    <a:pt x="20" y="42"/>
                    <a:pt x="21" y="42"/>
                    <a:pt x="20" y="43"/>
                  </a:cubicBezTo>
                  <a:cubicBezTo>
                    <a:pt x="20" y="42"/>
                    <a:pt x="19" y="42"/>
                    <a:pt x="19" y="42"/>
                  </a:cubicBezTo>
                  <a:cubicBezTo>
                    <a:pt x="19" y="41"/>
                    <a:pt x="19" y="41"/>
                    <a:pt x="19" y="41"/>
                  </a:cubicBezTo>
                  <a:cubicBezTo>
                    <a:pt x="19" y="41"/>
                    <a:pt x="19" y="41"/>
                    <a:pt x="18" y="41"/>
                  </a:cubicBezTo>
                  <a:cubicBezTo>
                    <a:pt x="19" y="41"/>
                    <a:pt x="19" y="41"/>
                    <a:pt x="19" y="40"/>
                  </a:cubicBezTo>
                  <a:cubicBezTo>
                    <a:pt x="18" y="40"/>
                    <a:pt x="18" y="40"/>
                    <a:pt x="18" y="40"/>
                  </a:cubicBezTo>
                  <a:cubicBezTo>
                    <a:pt x="17" y="40"/>
                    <a:pt x="19" y="40"/>
                    <a:pt x="18" y="39"/>
                  </a:cubicBezTo>
                  <a:cubicBezTo>
                    <a:pt x="19" y="39"/>
                    <a:pt x="19" y="39"/>
                    <a:pt x="19" y="39"/>
                  </a:cubicBezTo>
                  <a:cubicBezTo>
                    <a:pt x="19" y="39"/>
                    <a:pt x="19" y="39"/>
                    <a:pt x="19" y="37"/>
                  </a:cubicBezTo>
                  <a:cubicBezTo>
                    <a:pt x="18" y="37"/>
                    <a:pt x="17" y="37"/>
                    <a:pt x="17" y="39"/>
                  </a:cubicBezTo>
                  <a:cubicBezTo>
                    <a:pt x="17" y="37"/>
                    <a:pt x="17" y="37"/>
                    <a:pt x="17" y="37"/>
                  </a:cubicBezTo>
                  <a:cubicBezTo>
                    <a:pt x="18" y="37"/>
                    <a:pt x="18" y="37"/>
                    <a:pt x="18" y="37"/>
                  </a:cubicBezTo>
                  <a:cubicBezTo>
                    <a:pt x="18" y="36"/>
                    <a:pt x="18" y="36"/>
                    <a:pt x="18" y="36"/>
                  </a:cubicBezTo>
                  <a:cubicBezTo>
                    <a:pt x="17" y="36"/>
                    <a:pt x="17" y="36"/>
                    <a:pt x="17" y="36"/>
                  </a:cubicBezTo>
                  <a:cubicBezTo>
                    <a:pt x="17" y="36"/>
                    <a:pt x="17" y="36"/>
                    <a:pt x="17" y="36"/>
                  </a:cubicBezTo>
                  <a:cubicBezTo>
                    <a:pt x="17" y="35"/>
                    <a:pt x="17" y="36"/>
                    <a:pt x="17" y="36"/>
                  </a:cubicBezTo>
                  <a:cubicBezTo>
                    <a:pt x="17" y="35"/>
                    <a:pt x="17" y="34"/>
                    <a:pt x="17" y="34"/>
                  </a:cubicBezTo>
                  <a:cubicBezTo>
                    <a:pt x="17" y="34"/>
                    <a:pt x="17" y="34"/>
                    <a:pt x="17" y="34"/>
                  </a:cubicBezTo>
                  <a:cubicBezTo>
                    <a:pt x="17" y="33"/>
                    <a:pt x="17" y="33"/>
                    <a:pt x="17" y="33"/>
                  </a:cubicBezTo>
                  <a:cubicBezTo>
                    <a:pt x="18" y="34"/>
                    <a:pt x="17" y="33"/>
                    <a:pt x="18" y="33"/>
                  </a:cubicBezTo>
                  <a:cubicBezTo>
                    <a:pt x="18" y="32"/>
                    <a:pt x="17" y="32"/>
                    <a:pt x="17" y="32"/>
                  </a:cubicBezTo>
                  <a:cubicBezTo>
                    <a:pt x="17" y="33"/>
                    <a:pt x="15" y="32"/>
                    <a:pt x="14" y="33"/>
                  </a:cubicBezTo>
                  <a:cubicBezTo>
                    <a:pt x="13" y="32"/>
                    <a:pt x="17" y="31"/>
                    <a:pt x="14" y="30"/>
                  </a:cubicBezTo>
                  <a:cubicBezTo>
                    <a:pt x="14" y="30"/>
                    <a:pt x="13" y="30"/>
                    <a:pt x="13" y="31"/>
                  </a:cubicBezTo>
                  <a:cubicBezTo>
                    <a:pt x="13" y="30"/>
                    <a:pt x="12" y="31"/>
                    <a:pt x="12" y="30"/>
                  </a:cubicBezTo>
                  <a:cubicBezTo>
                    <a:pt x="13" y="30"/>
                    <a:pt x="13" y="29"/>
                    <a:pt x="14" y="29"/>
                  </a:cubicBezTo>
                  <a:cubicBezTo>
                    <a:pt x="13" y="29"/>
                    <a:pt x="14" y="30"/>
                    <a:pt x="14" y="30"/>
                  </a:cubicBezTo>
                  <a:cubicBezTo>
                    <a:pt x="14" y="29"/>
                    <a:pt x="15" y="29"/>
                    <a:pt x="14" y="29"/>
                  </a:cubicBezTo>
                  <a:cubicBezTo>
                    <a:pt x="14" y="28"/>
                    <a:pt x="14" y="28"/>
                    <a:pt x="13" y="28"/>
                  </a:cubicBezTo>
                  <a:cubicBezTo>
                    <a:pt x="13" y="28"/>
                    <a:pt x="14" y="29"/>
                    <a:pt x="13" y="29"/>
                  </a:cubicBezTo>
                  <a:cubicBezTo>
                    <a:pt x="12" y="28"/>
                    <a:pt x="13" y="27"/>
                    <a:pt x="12" y="27"/>
                  </a:cubicBezTo>
                  <a:cubicBezTo>
                    <a:pt x="12" y="28"/>
                    <a:pt x="12" y="28"/>
                    <a:pt x="11" y="29"/>
                  </a:cubicBezTo>
                  <a:cubicBezTo>
                    <a:pt x="11" y="28"/>
                    <a:pt x="11" y="28"/>
                    <a:pt x="11" y="28"/>
                  </a:cubicBezTo>
                  <a:cubicBezTo>
                    <a:pt x="11" y="28"/>
                    <a:pt x="11" y="28"/>
                    <a:pt x="11" y="28"/>
                  </a:cubicBezTo>
                  <a:cubicBezTo>
                    <a:pt x="11" y="27"/>
                    <a:pt x="10" y="28"/>
                    <a:pt x="10" y="27"/>
                  </a:cubicBezTo>
                  <a:cubicBezTo>
                    <a:pt x="10" y="26"/>
                    <a:pt x="10" y="26"/>
                    <a:pt x="10" y="26"/>
                  </a:cubicBezTo>
                  <a:cubicBezTo>
                    <a:pt x="11" y="26"/>
                    <a:pt x="11" y="28"/>
                    <a:pt x="12" y="27"/>
                  </a:cubicBezTo>
                  <a:cubicBezTo>
                    <a:pt x="11" y="26"/>
                    <a:pt x="11" y="26"/>
                    <a:pt x="11" y="26"/>
                  </a:cubicBezTo>
                  <a:cubicBezTo>
                    <a:pt x="11" y="26"/>
                    <a:pt x="11" y="26"/>
                    <a:pt x="11" y="26"/>
                  </a:cubicBezTo>
                  <a:cubicBezTo>
                    <a:pt x="11" y="26"/>
                    <a:pt x="12" y="25"/>
                    <a:pt x="11" y="24"/>
                  </a:cubicBezTo>
                  <a:cubicBezTo>
                    <a:pt x="10" y="24"/>
                    <a:pt x="10" y="24"/>
                    <a:pt x="10" y="24"/>
                  </a:cubicBezTo>
                  <a:cubicBezTo>
                    <a:pt x="10" y="23"/>
                    <a:pt x="10" y="23"/>
                    <a:pt x="9" y="23"/>
                  </a:cubicBezTo>
                  <a:cubicBezTo>
                    <a:pt x="10" y="23"/>
                    <a:pt x="9" y="22"/>
                    <a:pt x="10" y="23"/>
                  </a:cubicBezTo>
                  <a:cubicBezTo>
                    <a:pt x="10" y="24"/>
                    <a:pt x="10" y="24"/>
                    <a:pt x="10" y="24"/>
                  </a:cubicBezTo>
                  <a:cubicBezTo>
                    <a:pt x="11" y="23"/>
                    <a:pt x="11" y="25"/>
                    <a:pt x="12" y="24"/>
                  </a:cubicBezTo>
                  <a:cubicBezTo>
                    <a:pt x="11" y="24"/>
                    <a:pt x="12" y="23"/>
                    <a:pt x="13" y="23"/>
                  </a:cubicBezTo>
                  <a:cubicBezTo>
                    <a:pt x="12" y="23"/>
                    <a:pt x="12" y="23"/>
                    <a:pt x="12" y="23"/>
                  </a:cubicBezTo>
                  <a:cubicBezTo>
                    <a:pt x="11" y="23"/>
                    <a:pt x="12" y="23"/>
                    <a:pt x="11" y="23"/>
                  </a:cubicBezTo>
                  <a:cubicBezTo>
                    <a:pt x="11" y="23"/>
                    <a:pt x="10" y="22"/>
                    <a:pt x="10" y="22"/>
                  </a:cubicBezTo>
                  <a:cubicBezTo>
                    <a:pt x="10" y="20"/>
                    <a:pt x="10" y="20"/>
                    <a:pt x="10" y="22"/>
                  </a:cubicBezTo>
                  <a:cubicBezTo>
                    <a:pt x="10" y="19"/>
                    <a:pt x="9" y="18"/>
                    <a:pt x="9" y="17"/>
                  </a:cubicBezTo>
                  <a:cubicBezTo>
                    <a:pt x="8" y="18"/>
                    <a:pt x="8" y="16"/>
                    <a:pt x="8" y="17"/>
                  </a:cubicBezTo>
                  <a:cubicBezTo>
                    <a:pt x="7" y="18"/>
                    <a:pt x="7" y="18"/>
                    <a:pt x="7" y="18"/>
                  </a:cubicBezTo>
                  <a:cubicBezTo>
                    <a:pt x="7" y="18"/>
                    <a:pt x="7" y="18"/>
                    <a:pt x="7" y="18"/>
                  </a:cubicBezTo>
                  <a:cubicBezTo>
                    <a:pt x="7" y="18"/>
                    <a:pt x="8" y="17"/>
                    <a:pt x="7" y="16"/>
                  </a:cubicBezTo>
                  <a:cubicBezTo>
                    <a:pt x="7" y="17"/>
                    <a:pt x="8" y="16"/>
                    <a:pt x="8" y="16"/>
                  </a:cubicBezTo>
                  <a:cubicBezTo>
                    <a:pt x="8" y="16"/>
                    <a:pt x="9" y="16"/>
                    <a:pt x="9" y="16"/>
                  </a:cubicBezTo>
                  <a:cubicBezTo>
                    <a:pt x="8" y="15"/>
                    <a:pt x="7" y="15"/>
                    <a:pt x="5" y="14"/>
                  </a:cubicBezTo>
                  <a:cubicBezTo>
                    <a:pt x="5" y="12"/>
                    <a:pt x="4" y="10"/>
                    <a:pt x="4" y="9"/>
                  </a:cubicBezTo>
                  <a:cubicBezTo>
                    <a:pt x="4" y="9"/>
                    <a:pt x="4" y="9"/>
                    <a:pt x="4" y="9"/>
                  </a:cubicBezTo>
                  <a:cubicBezTo>
                    <a:pt x="4" y="8"/>
                    <a:pt x="4" y="9"/>
                    <a:pt x="4" y="8"/>
                  </a:cubicBezTo>
                  <a:cubicBezTo>
                    <a:pt x="4" y="8"/>
                    <a:pt x="4" y="8"/>
                    <a:pt x="4" y="8"/>
                  </a:cubicBezTo>
                  <a:cubicBezTo>
                    <a:pt x="4" y="8"/>
                    <a:pt x="4" y="6"/>
                    <a:pt x="2" y="7"/>
                  </a:cubicBezTo>
                  <a:cubicBezTo>
                    <a:pt x="3" y="7"/>
                    <a:pt x="3" y="7"/>
                    <a:pt x="3" y="7"/>
                  </a:cubicBez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4" y="6"/>
                  </a:cubicBezTo>
                  <a:cubicBezTo>
                    <a:pt x="4" y="5"/>
                    <a:pt x="3" y="5"/>
                    <a:pt x="2" y="4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1" y="4"/>
                    <a:pt x="1" y="3"/>
                    <a:pt x="0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1"/>
                    <a:pt x="1" y="0"/>
                    <a:pt x="0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2"/>
                    <a:pt x="1" y="1"/>
                    <a:pt x="1" y="2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3" y="2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2"/>
                    <a:pt x="3" y="2"/>
                    <a:pt x="4" y="3"/>
                  </a:cubicBezTo>
                  <a:cubicBezTo>
                    <a:pt x="3" y="3"/>
                    <a:pt x="4" y="4"/>
                    <a:pt x="3" y="4"/>
                  </a:cubicBezTo>
                  <a:cubicBezTo>
                    <a:pt x="4" y="3"/>
                    <a:pt x="4" y="4"/>
                    <a:pt x="4" y="5"/>
                  </a:cubicBezTo>
                  <a:cubicBezTo>
                    <a:pt x="4" y="6"/>
                    <a:pt x="5" y="6"/>
                    <a:pt x="5" y="7"/>
                  </a:cubicBezTo>
                  <a:cubicBezTo>
                    <a:pt x="5" y="7"/>
                    <a:pt x="4" y="7"/>
                    <a:pt x="4" y="6"/>
                  </a:cubicBezTo>
                  <a:cubicBezTo>
                    <a:pt x="4" y="7"/>
                    <a:pt x="4" y="7"/>
                    <a:pt x="4" y="8"/>
                  </a:cubicBezTo>
                  <a:cubicBezTo>
                    <a:pt x="4" y="8"/>
                    <a:pt x="5" y="8"/>
                    <a:pt x="7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7" y="9"/>
                    <a:pt x="8" y="9"/>
                    <a:pt x="8" y="9"/>
                  </a:cubicBezTo>
                  <a:cubicBezTo>
                    <a:pt x="9" y="10"/>
                    <a:pt x="10" y="13"/>
                    <a:pt x="10" y="14"/>
                  </a:cubicBezTo>
                  <a:cubicBezTo>
                    <a:pt x="10" y="14"/>
                    <a:pt x="10" y="14"/>
                    <a:pt x="10" y="14"/>
                  </a:cubicBezTo>
                  <a:cubicBezTo>
                    <a:pt x="10" y="14"/>
                    <a:pt x="10" y="16"/>
                    <a:pt x="11" y="16"/>
                  </a:cubicBezTo>
                  <a:cubicBezTo>
                    <a:pt x="12" y="17"/>
                    <a:pt x="14" y="19"/>
                    <a:pt x="13" y="20"/>
                  </a:cubicBezTo>
                  <a:cubicBezTo>
                    <a:pt x="15" y="23"/>
                    <a:pt x="17" y="24"/>
                    <a:pt x="18" y="27"/>
                  </a:cubicBezTo>
                  <a:cubicBezTo>
                    <a:pt x="17" y="27"/>
                    <a:pt x="17" y="27"/>
                    <a:pt x="17" y="27"/>
                  </a:cubicBezTo>
                  <a:cubicBezTo>
                    <a:pt x="18" y="27"/>
                    <a:pt x="17" y="27"/>
                    <a:pt x="18" y="28"/>
                  </a:cubicBezTo>
                  <a:cubicBezTo>
                    <a:pt x="18" y="27"/>
                    <a:pt x="19" y="28"/>
                    <a:pt x="19" y="28"/>
                  </a:cubicBezTo>
                  <a:cubicBezTo>
                    <a:pt x="19" y="30"/>
                    <a:pt x="21" y="31"/>
                    <a:pt x="22" y="32"/>
                  </a:cubicBezTo>
                  <a:cubicBezTo>
                    <a:pt x="21" y="32"/>
                    <a:pt x="21" y="32"/>
                    <a:pt x="21" y="32"/>
                  </a:cubicBezTo>
                  <a:cubicBezTo>
                    <a:pt x="23" y="33"/>
                    <a:pt x="23" y="34"/>
                    <a:pt x="23" y="36"/>
                  </a:cubicBezTo>
                  <a:cubicBezTo>
                    <a:pt x="23" y="36"/>
                    <a:pt x="23" y="36"/>
                    <a:pt x="23" y="36"/>
                  </a:cubicBezTo>
                  <a:cubicBezTo>
                    <a:pt x="25" y="36"/>
                    <a:pt x="25" y="36"/>
                    <a:pt x="26" y="37"/>
                  </a:cubicBezTo>
                  <a:cubicBezTo>
                    <a:pt x="26" y="39"/>
                    <a:pt x="27" y="40"/>
                    <a:pt x="27" y="41"/>
                  </a:cubicBezTo>
                  <a:cubicBezTo>
                    <a:pt x="30" y="43"/>
                    <a:pt x="31" y="46"/>
                    <a:pt x="32" y="50"/>
                  </a:cubicBezTo>
                  <a:cubicBezTo>
                    <a:pt x="32" y="50"/>
                    <a:pt x="32" y="50"/>
                    <a:pt x="32" y="50"/>
                  </a:cubicBezTo>
                  <a:cubicBezTo>
                    <a:pt x="35" y="51"/>
                    <a:pt x="37" y="56"/>
                    <a:pt x="38" y="58"/>
                  </a:cubicBezTo>
                  <a:cubicBezTo>
                    <a:pt x="37" y="58"/>
                    <a:pt x="37" y="58"/>
                    <a:pt x="37" y="58"/>
                  </a:cubicBezTo>
                  <a:cubicBezTo>
                    <a:pt x="37" y="59"/>
                    <a:pt x="38" y="60"/>
                    <a:pt x="38" y="59"/>
                  </a:cubicBezTo>
                  <a:cubicBezTo>
                    <a:pt x="39" y="60"/>
                    <a:pt x="40" y="61"/>
                    <a:pt x="39" y="62"/>
                  </a:cubicBezTo>
                  <a:cubicBezTo>
                    <a:pt x="40" y="63"/>
                    <a:pt x="40" y="62"/>
                    <a:pt x="41" y="63"/>
                  </a:cubicBezTo>
                  <a:cubicBezTo>
                    <a:pt x="43" y="64"/>
                    <a:pt x="43" y="64"/>
                    <a:pt x="44" y="67"/>
                  </a:cubicBezTo>
                  <a:cubicBezTo>
                    <a:pt x="44" y="65"/>
                    <a:pt x="44" y="65"/>
                    <a:pt x="44" y="65"/>
                  </a:cubicBezTo>
                  <a:cubicBezTo>
                    <a:pt x="43" y="67"/>
                    <a:pt x="43" y="67"/>
                    <a:pt x="43" y="67"/>
                  </a:cubicBezTo>
                  <a:cubicBezTo>
                    <a:pt x="44" y="67"/>
                    <a:pt x="44" y="69"/>
                    <a:pt x="44" y="68"/>
                  </a:cubicBezTo>
                  <a:cubicBezTo>
                    <a:pt x="44" y="70"/>
                    <a:pt x="47" y="70"/>
                    <a:pt x="47" y="73"/>
                  </a:cubicBezTo>
                  <a:cubicBezTo>
                    <a:pt x="47" y="72"/>
                    <a:pt x="47" y="73"/>
                    <a:pt x="48" y="73"/>
                  </a:cubicBezTo>
                  <a:cubicBezTo>
                    <a:pt x="48" y="74"/>
                    <a:pt x="49" y="76"/>
                    <a:pt x="50" y="77"/>
                  </a:cubicBezTo>
                  <a:cubicBezTo>
                    <a:pt x="49" y="77"/>
                    <a:pt x="49" y="77"/>
                    <a:pt x="49" y="77"/>
                  </a:cubicBezTo>
                  <a:cubicBezTo>
                    <a:pt x="50" y="78"/>
                    <a:pt x="50" y="77"/>
                    <a:pt x="50" y="77"/>
                  </a:cubicBezTo>
                  <a:cubicBezTo>
                    <a:pt x="52" y="79"/>
                    <a:pt x="52" y="82"/>
                    <a:pt x="54" y="84"/>
                  </a:cubicBezTo>
                  <a:cubicBezTo>
                    <a:pt x="56" y="88"/>
                    <a:pt x="57" y="91"/>
                    <a:pt x="61" y="95"/>
                  </a:cubicBezTo>
                  <a:cubicBezTo>
                    <a:pt x="60" y="95"/>
                    <a:pt x="60" y="95"/>
                    <a:pt x="60" y="95"/>
                  </a:cubicBezTo>
                  <a:cubicBezTo>
                    <a:pt x="62" y="96"/>
                    <a:pt x="61" y="98"/>
                    <a:pt x="63" y="98"/>
                  </a:cubicBezTo>
                  <a:cubicBezTo>
                    <a:pt x="63" y="98"/>
                    <a:pt x="64" y="99"/>
                    <a:pt x="63" y="99"/>
                  </a:cubicBezTo>
                  <a:cubicBezTo>
                    <a:pt x="64" y="100"/>
                    <a:pt x="64" y="103"/>
                    <a:pt x="65" y="103"/>
                  </a:cubicBezTo>
                  <a:cubicBezTo>
                    <a:pt x="64" y="103"/>
                    <a:pt x="64" y="103"/>
                    <a:pt x="64" y="103"/>
                  </a:cubicBezTo>
                  <a:cubicBezTo>
                    <a:pt x="65" y="104"/>
                    <a:pt x="66" y="105"/>
                    <a:pt x="66" y="107"/>
                  </a:cubicBezTo>
                  <a:cubicBezTo>
                    <a:pt x="66" y="107"/>
                    <a:pt x="66" y="106"/>
                    <a:pt x="66" y="107"/>
                  </a:cubicBezTo>
                  <a:cubicBezTo>
                    <a:pt x="66" y="107"/>
                    <a:pt x="67" y="107"/>
                    <a:pt x="67" y="108"/>
                  </a:cubicBezTo>
                  <a:cubicBezTo>
                    <a:pt x="67" y="109"/>
                    <a:pt x="67" y="108"/>
                    <a:pt x="67" y="108"/>
                  </a:cubicBezTo>
                  <a:cubicBezTo>
                    <a:pt x="70" y="111"/>
                    <a:pt x="71" y="114"/>
                    <a:pt x="73" y="117"/>
                  </a:cubicBezTo>
                  <a:cubicBezTo>
                    <a:pt x="74" y="119"/>
                    <a:pt x="72" y="118"/>
                    <a:pt x="74" y="119"/>
                  </a:cubicBezTo>
                  <a:cubicBezTo>
                    <a:pt x="73" y="119"/>
                    <a:pt x="74" y="119"/>
                    <a:pt x="74" y="119"/>
                  </a:cubicBezTo>
                  <a:cubicBezTo>
                    <a:pt x="75" y="121"/>
                    <a:pt x="73" y="122"/>
                    <a:pt x="74" y="122"/>
                  </a:cubicBezTo>
                  <a:cubicBezTo>
                    <a:pt x="75" y="122"/>
                    <a:pt x="75" y="122"/>
                    <a:pt x="75" y="122"/>
                  </a:cubicBezTo>
                  <a:cubicBezTo>
                    <a:pt x="76" y="123"/>
                    <a:pt x="75" y="123"/>
                    <a:pt x="76" y="124"/>
                  </a:cubicBezTo>
                  <a:cubicBezTo>
                    <a:pt x="76" y="124"/>
                    <a:pt x="76" y="124"/>
                    <a:pt x="76" y="124"/>
                  </a:cubicBezTo>
                  <a:cubicBezTo>
                    <a:pt x="78" y="125"/>
                    <a:pt x="78" y="127"/>
                    <a:pt x="80" y="128"/>
                  </a:cubicBezTo>
                  <a:cubicBezTo>
                    <a:pt x="84" y="135"/>
                    <a:pt x="89" y="142"/>
                    <a:pt x="92" y="149"/>
                  </a:cubicBezTo>
                  <a:cubicBezTo>
                    <a:pt x="97" y="155"/>
                    <a:pt x="101" y="162"/>
                    <a:pt x="105" y="169"/>
                  </a:cubicBezTo>
                  <a:cubicBezTo>
                    <a:pt x="105" y="171"/>
                    <a:pt x="105" y="171"/>
                    <a:pt x="106" y="172"/>
                  </a:cubicBezTo>
                  <a:cubicBezTo>
                    <a:pt x="106" y="172"/>
                    <a:pt x="106" y="172"/>
                    <a:pt x="106" y="173"/>
                  </a:cubicBezTo>
                  <a:cubicBezTo>
                    <a:pt x="107" y="172"/>
                    <a:pt x="107" y="175"/>
                    <a:pt x="108" y="175"/>
                  </a:cubicBezTo>
                  <a:cubicBezTo>
                    <a:pt x="109" y="177"/>
                    <a:pt x="111" y="179"/>
                    <a:pt x="112" y="181"/>
                  </a:cubicBezTo>
                  <a:cubicBezTo>
                    <a:pt x="112" y="181"/>
                    <a:pt x="111" y="181"/>
                    <a:pt x="112" y="182"/>
                  </a:cubicBezTo>
                  <a:cubicBezTo>
                    <a:pt x="112" y="182"/>
                    <a:pt x="112" y="182"/>
                    <a:pt x="112" y="182"/>
                  </a:cubicBezTo>
                  <a:cubicBezTo>
                    <a:pt x="112" y="182"/>
                    <a:pt x="112" y="182"/>
                    <a:pt x="112" y="182"/>
                  </a:cubicBezTo>
                  <a:cubicBezTo>
                    <a:pt x="113" y="182"/>
                    <a:pt x="113" y="184"/>
                    <a:pt x="113" y="182"/>
                  </a:cubicBezTo>
                  <a:cubicBezTo>
                    <a:pt x="118" y="189"/>
                    <a:pt x="119" y="196"/>
                    <a:pt x="124" y="203"/>
                  </a:cubicBezTo>
                  <a:cubicBezTo>
                    <a:pt x="124" y="204"/>
                    <a:pt x="126" y="206"/>
                    <a:pt x="127" y="208"/>
                  </a:cubicBezTo>
                  <a:cubicBezTo>
                    <a:pt x="130" y="213"/>
                    <a:pt x="131" y="217"/>
                    <a:pt x="135" y="223"/>
                  </a:cubicBezTo>
                  <a:cubicBezTo>
                    <a:pt x="135" y="223"/>
                    <a:pt x="133" y="224"/>
                    <a:pt x="131" y="222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222" name="Hình tự do 118"/>
            <p:cNvSpPr/>
            <p:nvPr/>
          </p:nvSpPr>
          <p:spPr bwMode="auto">
            <a:xfrm>
              <a:off x="3289" y="1625"/>
              <a:ext cx="305" cy="517"/>
            </a:xfrm>
            <a:custGeom>
              <a:avLst/>
              <a:gdLst>
                <a:gd name="T0" fmla="*/ 112 w 129"/>
                <a:gd name="T1" fmla="*/ 195 h 219"/>
                <a:gd name="T2" fmla="*/ 109 w 129"/>
                <a:gd name="T3" fmla="*/ 188 h 219"/>
                <a:gd name="T4" fmla="*/ 100 w 129"/>
                <a:gd name="T5" fmla="*/ 176 h 219"/>
                <a:gd name="T6" fmla="*/ 96 w 129"/>
                <a:gd name="T7" fmla="*/ 172 h 219"/>
                <a:gd name="T8" fmla="*/ 89 w 129"/>
                <a:gd name="T9" fmla="*/ 157 h 219"/>
                <a:gd name="T10" fmla="*/ 86 w 129"/>
                <a:gd name="T11" fmla="*/ 153 h 219"/>
                <a:gd name="T12" fmla="*/ 82 w 129"/>
                <a:gd name="T13" fmla="*/ 145 h 219"/>
                <a:gd name="T14" fmla="*/ 77 w 129"/>
                <a:gd name="T15" fmla="*/ 138 h 219"/>
                <a:gd name="T16" fmla="*/ 76 w 129"/>
                <a:gd name="T17" fmla="*/ 134 h 219"/>
                <a:gd name="T18" fmla="*/ 74 w 129"/>
                <a:gd name="T19" fmla="*/ 132 h 219"/>
                <a:gd name="T20" fmla="*/ 68 w 129"/>
                <a:gd name="T21" fmla="*/ 124 h 219"/>
                <a:gd name="T22" fmla="*/ 66 w 129"/>
                <a:gd name="T23" fmla="*/ 119 h 219"/>
                <a:gd name="T24" fmla="*/ 62 w 129"/>
                <a:gd name="T25" fmla="*/ 115 h 219"/>
                <a:gd name="T26" fmla="*/ 59 w 129"/>
                <a:gd name="T27" fmla="*/ 109 h 219"/>
                <a:gd name="T28" fmla="*/ 56 w 129"/>
                <a:gd name="T29" fmla="*/ 102 h 219"/>
                <a:gd name="T30" fmla="*/ 51 w 129"/>
                <a:gd name="T31" fmla="*/ 93 h 219"/>
                <a:gd name="T32" fmla="*/ 49 w 129"/>
                <a:gd name="T33" fmla="*/ 91 h 219"/>
                <a:gd name="T34" fmla="*/ 48 w 129"/>
                <a:gd name="T35" fmla="*/ 87 h 219"/>
                <a:gd name="T36" fmla="*/ 46 w 129"/>
                <a:gd name="T37" fmla="*/ 85 h 219"/>
                <a:gd name="T38" fmla="*/ 45 w 129"/>
                <a:gd name="T39" fmla="*/ 84 h 219"/>
                <a:gd name="T40" fmla="*/ 42 w 129"/>
                <a:gd name="T41" fmla="*/ 80 h 219"/>
                <a:gd name="T42" fmla="*/ 36 w 129"/>
                <a:gd name="T43" fmla="*/ 69 h 219"/>
                <a:gd name="T44" fmla="*/ 33 w 129"/>
                <a:gd name="T45" fmla="*/ 65 h 219"/>
                <a:gd name="T46" fmla="*/ 31 w 129"/>
                <a:gd name="T47" fmla="*/ 61 h 219"/>
                <a:gd name="T48" fmla="*/ 27 w 129"/>
                <a:gd name="T49" fmla="*/ 52 h 219"/>
                <a:gd name="T50" fmla="*/ 27 w 129"/>
                <a:gd name="T51" fmla="*/ 48 h 219"/>
                <a:gd name="T52" fmla="*/ 22 w 129"/>
                <a:gd name="T53" fmla="*/ 47 h 219"/>
                <a:gd name="T54" fmla="*/ 20 w 129"/>
                <a:gd name="T55" fmla="*/ 45 h 219"/>
                <a:gd name="T56" fmla="*/ 18 w 129"/>
                <a:gd name="T57" fmla="*/ 40 h 219"/>
                <a:gd name="T58" fmla="*/ 16 w 129"/>
                <a:gd name="T59" fmla="*/ 39 h 219"/>
                <a:gd name="T60" fmla="*/ 16 w 129"/>
                <a:gd name="T61" fmla="*/ 37 h 219"/>
                <a:gd name="T62" fmla="*/ 16 w 129"/>
                <a:gd name="T63" fmla="*/ 33 h 219"/>
                <a:gd name="T64" fmla="*/ 12 w 129"/>
                <a:gd name="T65" fmla="*/ 30 h 219"/>
                <a:gd name="T66" fmla="*/ 12 w 129"/>
                <a:gd name="T67" fmla="*/ 28 h 219"/>
                <a:gd name="T68" fmla="*/ 9 w 129"/>
                <a:gd name="T69" fmla="*/ 26 h 219"/>
                <a:gd name="T70" fmla="*/ 7 w 129"/>
                <a:gd name="T71" fmla="*/ 22 h 219"/>
                <a:gd name="T72" fmla="*/ 10 w 129"/>
                <a:gd name="T73" fmla="*/ 22 h 219"/>
                <a:gd name="T74" fmla="*/ 5 w 129"/>
                <a:gd name="T75" fmla="*/ 18 h 219"/>
                <a:gd name="T76" fmla="*/ 3 w 129"/>
                <a:gd name="T77" fmla="*/ 8 h 219"/>
                <a:gd name="T78" fmla="*/ 3 w 129"/>
                <a:gd name="T79" fmla="*/ 5 h 219"/>
                <a:gd name="T80" fmla="*/ 0 w 129"/>
                <a:gd name="T81" fmla="*/ 0 h 219"/>
                <a:gd name="T82" fmla="*/ 2 w 129"/>
                <a:gd name="T83" fmla="*/ 1 h 219"/>
                <a:gd name="T84" fmla="*/ 3 w 129"/>
                <a:gd name="T85" fmla="*/ 7 h 219"/>
                <a:gd name="T86" fmla="*/ 10 w 129"/>
                <a:gd name="T87" fmla="*/ 16 h 219"/>
                <a:gd name="T88" fmla="*/ 20 w 129"/>
                <a:gd name="T89" fmla="*/ 31 h 219"/>
                <a:gd name="T90" fmla="*/ 30 w 129"/>
                <a:gd name="T91" fmla="*/ 47 h 219"/>
                <a:gd name="T92" fmla="*/ 39 w 129"/>
                <a:gd name="T93" fmla="*/ 61 h 219"/>
                <a:gd name="T94" fmla="*/ 45 w 129"/>
                <a:gd name="T95" fmla="*/ 72 h 219"/>
                <a:gd name="T96" fmla="*/ 57 w 129"/>
                <a:gd name="T97" fmla="*/ 93 h 219"/>
                <a:gd name="T98" fmla="*/ 63 w 129"/>
                <a:gd name="T99" fmla="*/ 105 h 219"/>
                <a:gd name="T100" fmla="*/ 70 w 129"/>
                <a:gd name="T101" fmla="*/ 119 h 219"/>
                <a:gd name="T102" fmla="*/ 100 w 129"/>
                <a:gd name="T103" fmla="*/ 165 h 219"/>
                <a:gd name="T104" fmla="*/ 108 w 129"/>
                <a:gd name="T105" fmla="*/ 179 h 219"/>
                <a:gd name="T106" fmla="*/ 126 w 129"/>
                <a:gd name="T107" fmla="*/ 217 h 2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9" h="219">
                  <a:moveTo>
                    <a:pt x="126" y="217"/>
                  </a:moveTo>
                  <a:cubicBezTo>
                    <a:pt x="122" y="215"/>
                    <a:pt x="122" y="210"/>
                    <a:pt x="119" y="208"/>
                  </a:cubicBezTo>
                  <a:cubicBezTo>
                    <a:pt x="119" y="208"/>
                    <a:pt x="120" y="208"/>
                    <a:pt x="120" y="207"/>
                  </a:cubicBezTo>
                  <a:cubicBezTo>
                    <a:pt x="117" y="206"/>
                    <a:pt x="115" y="201"/>
                    <a:pt x="114" y="197"/>
                  </a:cubicBezTo>
                  <a:cubicBezTo>
                    <a:pt x="114" y="197"/>
                    <a:pt x="114" y="197"/>
                    <a:pt x="114" y="197"/>
                  </a:cubicBezTo>
                  <a:cubicBezTo>
                    <a:pt x="114" y="196"/>
                    <a:pt x="113" y="196"/>
                    <a:pt x="112" y="195"/>
                  </a:cubicBezTo>
                  <a:cubicBezTo>
                    <a:pt x="113" y="195"/>
                    <a:pt x="113" y="195"/>
                    <a:pt x="113" y="195"/>
                  </a:cubicBezTo>
                  <a:cubicBezTo>
                    <a:pt x="112" y="195"/>
                    <a:pt x="112" y="193"/>
                    <a:pt x="111" y="193"/>
                  </a:cubicBezTo>
                  <a:cubicBezTo>
                    <a:pt x="111" y="193"/>
                    <a:pt x="112" y="193"/>
                    <a:pt x="112" y="192"/>
                  </a:cubicBezTo>
                  <a:cubicBezTo>
                    <a:pt x="111" y="192"/>
                    <a:pt x="111" y="192"/>
                    <a:pt x="111" y="192"/>
                  </a:cubicBezTo>
                  <a:cubicBezTo>
                    <a:pt x="109" y="192"/>
                    <a:pt x="109" y="189"/>
                    <a:pt x="109" y="188"/>
                  </a:cubicBezTo>
                  <a:cubicBezTo>
                    <a:pt x="109" y="188"/>
                    <a:pt x="109" y="188"/>
                    <a:pt x="109" y="188"/>
                  </a:cubicBezTo>
                  <a:cubicBezTo>
                    <a:pt x="106" y="187"/>
                    <a:pt x="104" y="183"/>
                    <a:pt x="102" y="180"/>
                  </a:cubicBezTo>
                  <a:cubicBezTo>
                    <a:pt x="103" y="180"/>
                    <a:pt x="103" y="180"/>
                    <a:pt x="103" y="180"/>
                  </a:cubicBezTo>
                  <a:cubicBezTo>
                    <a:pt x="103" y="180"/>
                    <a:pt x="102" y="180"/>
                    <a:pt x="102" y="180"/>
                  </a:cubicBezTo>
                  <a:cubicBezTo>
                    <a:pt x="102" y="179"/>
                    <a:pt x="101" y="179"/>
                    <a:pt x="101" y="178"/>
                  </a:cubicBezTo>
                  <a:cubicBezTo>
                    <a:pt x="101" y="178"/>
                    <a:pt x="101" y="178"/>
                    <a:pt x="101" y="178"/>
                  </a:cubicBezTo>
                  <a:cubicBezTo>
                    <a:pt x="100" y="177"/>
                    <a:pt x="101" y="177"/>
                    <a:pt x="100" y="176"/>
                  </a:cubicBezTo>
                  <a:cubicBezTo>
                    <a:pt x="100" y="176"/>
                    <a:pt x="100" y="176"/>
                    <a:pt x="100" y="176"/>
                  </a:cubicBezTo>
                  <a:cubicBezTo>
                    <a:pt x="99" y="176"/>
                    <a:pt x="100" y="174"/>
                    <a:pt x="99" y="174"/>
                  </a:cubicBezTo>
                  <a:cubicBezTo>
                    <a:pt x="99" y="174"/>
                    <a:pt x="99" y="174"/>
                    <a:pt x="99" y="174"/>
                  </a:cubicBezTo>
                  <a:cubicBezTo>
                    <a:pt x="99" y="173"/>
                    <a:pt x="99" y="173"/>
                    <a:pt x="99" y="173"/>
                  </a:cubicBezTo>
                  <a:cubicBezTo>
                    <a:pt x="99" y="173"/>
                    <a:pt x="99" y="173"/>
                    <a:pt x="99" y="173"/>
                  </a:cubicBezTo>
                  <a:cubicBezTo>
                    <a:pt x="97" y="172"/>
                    <a:pt x="97" y="171"/>
                    <a:pt x="96" y="172"/>
                  </a:cubicBezTo>
                  <a:cubicBezTo>
                    <a:pt x="97" y="171"/>
                    <a:pt x="97" y="172"/>
                    <a:pt x="97" y="171"/>
                  </a:cubicBezTo>
                  <a:cubicBezTo>
                    <a:pt x="96" y="168"/>
                    <a:pt x="94" y="164"/>
                    <a:pt x="92" y="161"/>
                  </a:cubicBezTo>
                  <a:cubicBezTo>
                    <a:pt x="92" y="160"/>
                    <a:pt x="92" y="160"/>
                    <a:pt x="92" y="160"/>
                  </a:cubicBezTo>
                  <a:cubicBezTo>
                    <a:pt x="91" y="160"/>
                    <a:pt x="91" y="159"/>
                    <a:pt x="90" y="159"/>
                  </a:cubicBezTo>
                  <a:cubicBezTo>
                    <a:pt x="90" y="159"/>
                    <a:pt x="91" y="159"/>
                    <a:pt x="90" y="159"/>
                  </a:cubicBezTo>
                  <a:cubicBezTo>
                    <a:pt x="90" y="157"/>
                    <a:pt x="89" y="157"/>
                    <a:pt x="89" y="157"/>
                  </a:cubicBezTo>
                  <a:cubicBezTo>
                    <a:pt x="90" y="157"/>
                    <a:pt x="90" y="157"/>
                    <a:pt x="90" y="156"/>
                  </a:cubicBezTo>
                  <a:cubicBezTo>
                    <a:pt x="89" y="156"/>
                    <a:pt x="89" y="155"/>
                    <a:pt x="88" y="155"/>
                  </a:cubicBezTo>
                  <a:cubicBezTo>
                    <a:pt x="89" y="155"/>
                    <a:pt x="89" y="155"/>
                    <a:pt x="89" y="155"/>
                  </a:cubicBezTo>
                  <a:cubicBezTo>
                    <a:pt x="88" y="154"/>
                    <a:pt x="88" y="154"/>
                    <a:pt x="87" y="154"/>
                  </a:cubicBezTo>
                  <a:cubicBezTo>
                    <a:pt x="88" y="154"/>
                    <a:pt x="88" y="154"/>
                    <a:pt x="88" y="154"/>
                  </a:cubicBezTo>
                  <a:cubicBezTo>
                    <a:pt x="88" y="152"/>
                    <a:pt x="87" y="154"/>
                    <a:pt x="86" y="153"/>
                  </a:cubicBezTo>
                  <a:cubicBezTo>
                    <a:pt x="87" y="153"/>
                    <a:pt x="87" y="153"/>
                    <a:pt x="87" y="153"/>
                  </a:cubicBezTo>
                  <a:cubicBezTo>
                    <a:pt x="86" y="152"/>
                    <a:pt x="85" y="151"/>
                    <a:pt x="84" y="150"/>
                  </a:cubicBezTo>
                  <a:cubicBezTo>
                    <a:pt x="85" y="150"/>
                    <a:pt x="85" y="150"/>
                    <a:pt x="85" y="150"/>
                  </a:cubicBezTo>
                  <a:cubicBezTo>
                    <a:pt x="84" y="149"/>
                    <a:pt x="84" y="147"/>
                    <a:pt x="83" y="147"/>
                  </a:cubicBezTo>
                  <a:cubicBezTo>
                    <a:pt x="83" y="146"/>
                    <a:pt x="84" y="146"/>
                    <a:pt x="83" y="145"/>
                  </a:cubicBezTo>
                  <a:cubicBezTo>
                    <a:pt x="82" y="146"/>
                    <a:pt x="82" y="144"/>
                    <a:pt x="82" y="145"/>
                  </a:cubicBezTo>
                  <a:cubicBezTo>
                    <a:pt x="82" y="144"/>
                    <a:pt x="81" y="142"/>
                    <a:pt x="81" y="142"/>
                  </a:cubicBezTo>
                  <a:cubicBezTo>
                    <a:pt x="81" y="142"/>
                    <a:pt x="81" y="141"/>
                    <a:pt x="82" y="142"/>
                  </a:cubicBezTo>
                  <a:cubicBezTo>
                    <a:pt x="82" y="141"/>
                    <a:pt x="82" y="141"/>
                    <a:pt x="82" y="141"/>
                  </a:cubicBezTo>
                  <a:cubicBezTo>
                    <a:pt x="82" y="141"/>
                    <a:pt x="82" y="141"/>
                    <a:pt x="82" y="141"/>
                  </a:cubicBezTo>
                  <a:cubicBezTo>
                    <a:pt x="82" y="141"/>
                    <a:pt x="81" y="140"/>
                    <a:pt x="81" y="139"/>
                  </a:cubicBezTo>
                  <a:cubicBezTo>
                    <a:pt x="79" y="139"/>
                    <a:pt x="78" y="139"/>
                    <a:pt x="77" y="138"/>
                  </a:cubicBezTo>
                  <a:cubicBezTo>
                    <a:pt x="78" y="138"/>
                    <a:pt x="78" y="137"/>
                    <a:pt x="78" y="137"/>
                  </a:cubicBezTo>
                  <a:cubicBezTo>
                    <a:pt x="76" y="137"/>
                    <a:pt x="76" y="137"/>
                    <a:pt x="76" y="137"/>
                  </a:cubicBezTo>
                  <a:cubicBezTo>
                    <a:pt x="76" y="136"/>
                    <a:pt x="77" y="136"/>
                    <a:pt x="76" y="136"/>
                  </a:cubicBezTo>
                  <a:cubicBezTo>
                    <a:pt x="76" y="136"/>
                    <a:pt x="76" y="136"/>
                    <a:pt x="76" y="136"/>
                  </a:cubicBezTo>
                  <a:cubicBezTo>
                    <a:pt x="76" y="135"/>
                    <a:pt x="75" y="134"/>
                    <a:pt x="76" y="134"/>
                  </a:cubicBezTo>
                  <a:cubicBezTo>
                    <a:pt x="76" y="134"/>
                    <a:pt x="76" y="134"/>
                    <a:pt x="76" y="134"/>
                  </a:cubicBezTo>
                  <a:cubicBezTo>
                    <a:pt x="76" y="134"/>
                    <a:pt x="76" y="134"/>
                    <a:pt x="75" y="133"/>
                  </a:cubicBezTo>
                  <a:cubicBezTo>
                    <a:pt x="75" y="133"/>
                    <a:pt x="75" y="133"/>
                    <a:pt x="75" y="133"/>
                  </a:cubicBezTo>
                  <a:cubicBezTo>
                    <a:pt x="75" y="133"/>
                    <a:pt x="74" y="132"/>
                    <a:pt x="74" y="133"/>
                  </a:cubicBezTo>
                  <a:cubicBezTo>
                    <a:pt x="74" y="133"/>
                    <a:pt x="75" y="132"/>
                    <a:pt x="75" y="133"/>
                  </a:cubicBezTo>
                  <a:cubicBezTo>
                    <a:pt x="74" y="133"/>
                    <a:pt x="73" y="132"/>
                    <a:pt x="73" y="132"/>
                  </a:cubicBezTo>
                  <a:cubicBezTo>
                    <a:pt x="73" y="132"/>
                    <a:pt x="73" y="132"/>
                    <a:pt x="74" y="132"/>
                  </a:cubicBezTo>
                  <a:cubicBezTo>
                    <a:pt x="73" y="130"/>
                    <a:pt x="72" y="129"/>
                    <a:pt x="70" y="128"/>
                  </a:cubicBezTo>
                  <a:cubicBezTo>
                    <a:pt x="70" y="128"/>
                    <a:pt x="72" y="128"/>
                    <a:pt x="72" y="129"/>
                  </a:cubicBezTo>
                  <a:cubicBezTo>
                    <a:pt x="72" y="127"/>
                    <a:pt x="69" y="127"/>
                    <a:pt x="69" y="126"/>
                  </a:cubicBezTo>
                  <a:cubicBezTo>
                    <a:pt x="69" y="126"/>
                    <a:pt x="69" y="126"/>
                    <a:pt x="69" y="126"/>
                  </a:cubicBezTo>
                  <a:cubicBezTo>
                    <a:pt x="69" y="125"/>
                    <a:pt x="69" y="125"/>
                    <a:pt x="69" y="125"/>
                  </a:cubicBezTo>
                  <a:cubicBezTo>
                    <a:pt x="69" y="125"/>
                    <a:pt x="69" y="124"/>
                    <a:pt x="68" y="124"/>
                  </a:cubicBezTo>
                  <a:cubicBezTo>
                    <a:pt x="68" y="124"/>
                    <a:pt x="68" y="124"/>
                    <a:pt x="69" y="124"/>
                  </a:cubicBezTo>
                  <a:cubicBezTo>
                    <a:pt x="68" y="124"/>
                    <a:pt x="66" y="121"/>
                    <a:pt x="66" y="120"/>
                  </a:cubicBezTo>
                  <a:cubicBezTo>
                    <a:pt x="66" y="120"/>
                    <a:pt x="65" y="120"/>
                    <a:pt x="64" y="119"/>
                  </a:cubicBezTo>
                  <a:cubicBezTo>
                    <a:pt x="65" y="119"/>
                    <a:pt x="65" y="119"/>
                    <a:pt x="65" y="119"/>
                  </a:cubicBezTo>
                  <a:cubicBezTo>
                    <a:pt x="65" y="119"/>
                    <a:pt x="64" y="118"/>
                    <a:pt x="65" y="118"/>
                  </a:cubicBezTo>
                  <a:cubicBezTo>
                    <a:pt x="64" y="117"/>
                    <a:pt x="67" y="120"/>
                    <a:pt x="66" y="119"/>
                  </a:cubicBezTo>
                  <a:cubicBezTo>
                    <a:pt x="66" y="119"/>
                    <a:pt x="64" y="119"/>
                    <a:pt x="65" y="118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5" y="117"/>
                    <a:pt x="65" y="116"/>
                  </a:cubicBezTo>
                  <a:cubicBezTo>
                    <a:pt x="64" y="115"/>
                    <a:pt x="64" y="116"/>
                    <a:pt x="64" y="115"/>
                  </a:cubicBezTo>
                  <a:cubicBezTo>
                    <a:pt x="63" y="115"/>
                    <a:pt x="63" y="115"/>
                    <a:pt x="63" y="115"/>
                  </a:cubicBezTo>
                  <a:cubicBezTo>
                    <a:pt x="63" y="115"/>
                    <a:pt x="63" y="114"/>
                    <a:pt x="62" y="115"/>
                  </a:cubicBezTo>
                  <a:cubicBezTo>
                    <a:pt x="63" y="115"/>
                    <a:pt x="61" y="114"/>
                    <a:pt x="62" y="114"/>
                  </a:cubicBezTo>
                  <a:cubicBezTo>
                    <a:pt x="63" y="114"/>
                    <a:pt x="63" y="114"/>
                    <a:pt x="63" y="114"/>
                  </a:cubicBezTo>
                  <a:cubicBezTo>
                    <a:pt x="63" y="114"/>
                    <a:pt x="62" y="114"/>
                    <a:pt x="61" y="114"/>
                  </a:cubicBezTo>
                  <a:cubicBezTo>
                    <a:pt x="61" y="114"/>
                    <a:pt x="62" y="114"/>
                    <a:pt x="62" y="112"/>
                  </a:cubicBezTo>
                  <a:cubicBezTo>
                    <a:pt x="61" y="114"/>
                    <a:pt x="61" y="112"/>
                    <a:pt x="60" y="111"/>
                  </a:cubicBezTo>
                  <a:cubicBezTo>
                    <a:pt x="60" y="110"/>
                    <a:pt x="59" y="109"/>
                    <a:pt x="59" y="109"/>
                  </a:cubicBezTo>
                  <a:cubicBezTo>
                    <a:pt x="59" y="108"/>
                    <a:pt x="58" y="108"/>
                    <a:pt x="58" y="107"/>
                  </a:cubicBezTo>
                  <a:cubicBezTo>
                    <a:pt x="58" y="107"/>
                    <a:pt x="58" y="107"/>
                    <a:pt x="58" y="107"/>
                  </a:cubicBezTo>
                  <a:cubicBezTo>
                    <a:pt x="58" y="107"/>
                    <a:pt x="58" y="107"/>
                    <a:pt x="58" y="107"/>
                  </a:cubicBezTo>
                  <a:cubicBezTo>
                    <a:pt x="58" y="107"/>
                    <a:pt x="58" y="106"/>
                    <a:pt x="58" y="105"/>
                  </a:cubicBezTo>
                  <a:cubicBezTo>
                    <a:pt x="57" y="105"/>
                    <a:pt x="57" y="105"/>
                    <a:pt x="56" y="106"/>
                  </a:cubicBezTo>
                  <a:cubicBezTo>
                    <a:pt x="57" y="103"/>
                    <a:pt x="56" y="103"/>
                    <a:pt x="56" y="102"/>
                  </a:cubicBezTo>
                  <a:cubicBezTo>
                    <a:pt x="56" y="102"/>
                    <a:pt x="56" y="103"/>
                    <a:pt x="56" y="102"/>
                  </a:cubicBezTo>
                  <a:cubicBezTo>
                    <a:pt x="57" y="101"/>
                    <a:pt x="56" y="101"/>
                    <a:pt x="56" y="100"/>
                  </a:cubicBezTo>
                  <a:cubicBezTo>
                    <a:pt x="55" y="101"/>
                    <a:pt x="55" y="101"/>
                    <a:pt x="55" y="101"/>
                  </a:cubicBezTo>
                  <a:cubicBezTo>
                    <a:pt x="55" y="100"/>
                    <a:pt x="54" y="100"/>
                    <a:pt x="55" y="100"/>
                  </a:cubicBezTo>
                  <a:cubicBezTo>
                    <a:pt x="54" y="100"/>
                    <a:pt x="54" y="99"/>
                    <a:pt x="54" y="100"/>
                  </a:cubicBezTo>
                  <a:cubicBezTo>
                    <a:pt x="52" y="98"/>
                    <a:pt x="50" y="96"/>
                    <a:pt x="51" y="93"/>
                  </a:cubicBezTo>
                  <a:cubicBezTo>
                    <a:pt x="51" y="93"/>
                    <a:pt x="51" y="93"/>
                    <a:pt x="50" y="93"/>
                  </a:cubicBezTo>
                  <a:cubicBezTo>
                    <a:pt x="50" y="94"/>
                    <a:pt x="51" y="93"/>
                    <a:pt x="51" y="94"/>
                  </a:cubicBezTo>
                  <a:cubicBezTo>
                    <a:pt x="50" y="93"/>
                    <a:pt x="50" y="94"/>
                    <a:pt x="50" y="94"/>
                  </a:cubicBezTo>
                  <a:cubicBezTo>
                    <a:pt x="50" y="93"/>
                    <a:pt x="50" y="93"/>
                    <a:pt x="51" y="93"/>
                  </a:cubicBezTo>
                  <a:cubicBezTo>
                    <a:pt x="51" y="92"/>
                    <a:pt x="49" y="93"/>
                    <a:pt x="49" y="92"/>
                  </a:cubicBezTo>
                  <a:cubicBezTo>
                    <a:pt x="49" y="92"/>
                    <a:pt x="49" y="92"/>
                    <a:pt x="49" y="91"/>
                  </a:cubicBezTo>
                  <a:cubicBezTo>
                    <a:pt x="49" y="91"/>
                    <a:pt x="49" y="91"/>
                    <a:pt x="49" y="91"/>
                  </a:cubicBezTo>
                  <a:cubicBezTo>
                    <a:pt x="48" y="90"/>
                    <a:pt x="49" y="90"/>
                    <a:pt x="49" y="90"/>
                  </a:cubicBezTo>
                  <a:cubicBezTo>
                    <a:pt x="49" y="89"/>
                    <a:pt x="49" y="89"/>
                    <a:pt x="48" y="89"/>
                  </a:cubicBezTo>
                  <a:cubicBezTo>
                    <a:pt x="49" y="88"/>
                    <a:pt x="49" y="88"/>
                    <a:pt x="49" y="88"/>
                  </a:cubicBezTo>
                  <a:cubicBezTo>
                    <a:pt x="48" y="88"/>
                    <a:pt x="48" y="87"/>
                    <a:pt x="48" y="87"/>
                  </a:cubicBezTo>
                  <a:cubicBezTo>
                    <a:pt x="48" y="87"/>
                    <a:pt x="48" y="87"/>
                    <a:pt x="48" y="87"/>
                  </a:cubicBezTo>
                  <a:cubicBezTo>
                    <a:pt x="48" y="87"/>
                    <a:pt x="48" y="87"/>
                    <a:pt x="48" y="87"/>
                  </a:cubicBezTo>
                  <a:cubicBezTo>
                    <a:pt x="47" y="87"/>
                    <a:pt x="48" y="87"/>
                    <a:pt x="48" y="88"/>
                  </a:cubicBezTo>
                  <a:cubicBezTo>
                    <a:pt x="47" y="88"/>
                    <a:pt x="47" y="87"/>
                    <a:pt x="47" y="87"/>
                  </a:cubicBezTo>
                  <a:cubicBezTo>
                    <a:pt x="47" y="87"/>
                    <a:pt x="47" y="86"/>
                    <a:pt x="46" y="86"/>
                  </a:cubicBezTo>
                  <a:cubicBezTo>
                    <a:pt x="46" y="85"/>
                    <a:pt x="46" y="86"/>
                    <a:pt x="46" y="85"/>
                  </a:cubicBezTo>
                  <a:cubicBezTo>
                    <a:pt x="46" y="85"/>
                    <a:pt x="45" y="85"/>
                    <a:pt x="46" y="85"/>
                  </a:cubicBezTo>
                  <a:cubicBezTo>
                    <a:pt x="46" y="85"/>
                    <a:pt x="46" y="85"/>
                    <a:pt x="46" y="85"/>
                  </a:cubicBezTo>
                  <a:cubicBezTo>
                    <a:pt x="46" y="85"/>
                    <a:pt x="47" y="85"/>
                    <a:pt x="46" y="84"/>
                  </a:cubicBezTo>
                  <a:cubicBezTo>
                    <a:pt x="46" y="84"/>
                    <a:pt x="45" y="85"/>
                    <a:pt x="45" y="84"/>
                  </a:cubicBezTo>
                  <a:cubicBezTo>
                    <a:pt x="45" y="84"/>
                    <a:pt x="45" y="84"/>
                    <a:pt x="46" y="84"/>
                  </a:cubicBezTo>
                  <a:cubicBezTo>
                    <a:pt x="45" y="83"/>
                    <a:pt x="45" y="83"/>
                    <a:pt x="45" y="83"/>
                  </a:cubicBezTo>
                  <a:cubicBezTo>
                    <a:pt x="45" y="84"/>
                    <a:pt x="45" y="84"/>
                    <a:pt x="45" y="84"/>
                  </a:cubicBezTo>
                  <a:cubicBezTo>
                    <a:pt x="45" y="83"/>
                    <a:pt x="45" y="83"/>
                    <a:pt x="45" y="83"/>
                  </a:cubicBezTo>
                  <a:cubicBezTo>
                    <a:pt x="43" y="82"/>
                    <a:pt x="43" y="82"/>
                    <a:pt x="43" y="82"/>
                  </a:cubicBezTo>
                  <a:cubicBezTo>
                    <a:pt x="42" y="82"/>
                    <a:pt x="43" y="81"/>
                    <a:pt x="42" y="81"/>
                  </a:cubicBezTo>
                  <a:cubicBezTo>
                    <a:pt x="42" y="81"/>
                    <a:pt x="42" y="81"/>
                    <a:pt x="42" y="81"/>
                  </a:cubicBezTo>
                  <a:cubicBezTo>
                    <a:pt x="43" y="80"/>
                    <a:pt x="42" y="80"/>
                    <a:pt x="42" y="80"/>
                  </a:cubicBezTo>
                  <a:cubicBezTo>
                    <a:pt x="42" y="80"/>
                    <a:pt x="42" y="80"/>
                    <a:pt x="42" y="80"/>
                  </a:cubicBezTo>
                  <a:cubicBezTo>
                    <a:pt x="42" y="80"/>
                    <a:pt x="42" y="80"/>
                    <a:pt x="42" y="80"/>
                  </a:cubicBezTo>
                  <a:cubicBezTo>
                    <a:pt x="42" y="79"/>
                    <a:pt x="42" y="79"/>
                    <a:pt x="42" y="78"/>
                  </a:cubicBezTo>
                  <a:cubicBezTo>
                    <a:pt x="41" y="78"/>
                    <a:pt x="41" y="78"/>
                    <a:pt x="41" y="78"/>
                  </a:cubicBezTo>
                  <a:cubicBezTo>
                    <a:pt x="40" y="76"/>
                    <a:pt x="39" y="75"/>
                    <a:pt x="39" y="74"/>
                  </a:cubicBezTo>
                  <a:cubicBezTo>
                    <a:pt x="39" y="73"/>
                    <a:pt x="39" y="74"/>
                    <a:pt x="38" y="73"/>
                  </a:cubicBezTo>
                  <a:cubicBezTo>
                    <a:pt x="38" y="73"/>
                    <a:pt x="36" y="71"/>
                    <a:pt x="36" y="69"/>
                  </a:cubicBezTo>
                  <a:cubicBezTo>
                    <a:pt x="36" y="70"/>
                    <a:pt x="36" y="69"/>
                    <a:pt x="37" y="69"/>
                  </a:cubicBezTo>
                  <a:cubicBezTo>
                    <a:pt x="36" y="69"/>
                    <a:pt x="37" y="67"/>
                    <a:pt x="36" y="67"/>
                  </a:cubicBezTo>
                  <a:cubicBezTo>
                    <a:pt x="36" y="69"/>
                    <a:pt x="36" y="69"/>
                    <a:pt x="36" y="69"/>
                  </a:cubicBezTo>
                  <a:cubicBezTo>
                    <a:pt x="36" y="69"/>
                    <a:pt x="34" y="67"/>
                    <a:pt x="34" y="66"/>
                  </a:cubicBezTo>
                  <a:cubicBezTo>
                    <a:pt x="34" y="67"/>
                    <a:pt x="34" y="66"/>
                    <a:pt x="33" y="66"/>
                  </a:cubicBezTo>
                  <a:cubicBezTo>
                    <a:pt x="34" y="66"/>
                    <a:pt x="34" y="65"/>
                    <a:pt x="33" y="65"/>
                  </a:cubicBezTo>
                  <a:cubicBezTo>
                    <a:pt x="33" y="65"/>
                    <a:pt x="33" y="65"/>
                    <a:pt x="33" y="65"/>
                  </a:cubicBezTo>
                  <a:cubicBezTo>
                    <a:pt x="33" y="64"/>
                    <a:pt x="33" y="64"/>
                    <a:pt x="33" y="64"/>
                  </a:cubicBezTo>
                  <a:cubicBezTo>
                    <a:pt x="33" y="64"/>
                    <a:pt x="32" y="65"/>
                    <a:pt x="32" y="64"/>
                  </a:cubicBezTo>
                  <a:cubicBezTo>
                    <a:pt x="32" y="64"/>
                    <a:pt x="32" y="64"/>
                    <a:pt x="32" y="63"/>
                  </a:cubicBezTo>
                  <a:cubicBezTo>
                    <a:pt x="32" y="63"/>
                    <a:pt x="31" y="63"/>
                    <a:pt x="31" y="62"/>
                  </a:cubicBezTo>
                  <a:cubicBezTo>
                    <a:pt x="31" y="61"/>
                    <a:pt x="31" y="61"/>
                    <a:pt x="31" y="61"/>
                  </a:cubicBezTo>
                  <a:cubicBezTo>
                    <a:pt x="31" y="61"/>
                    <a:pt x="30" y="60"/>
                    <a:pt x="30" y="61"/>
                  </a:cubicBezTo>
                  <a:cubicBezTo>
                    <a:pt x="30" y="60"/>
                    <a:pt x="30" y="59"/>
                    <a:pt x="30" y="58"/>
                  </a:cubicBezTo>
                  <a:cubicBezTo>
                    <a:pt x="29" y="57"/>
                    <a:pt x="27" y="55"/>
                    <a:pt x="25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25" y="53"/>
                    <a:pt x="25" y="52"/>
                    <a:pt x="27" y="52"/>
                  </a:cubicBezTo>
                  <a:cubicBezTo>
                    <a:pt x="25" y="50"/>
                    <a:pt x="24" y="52"/>
                    <a:pt x="24" y="50"/>
                  </a:cubicBezTo>
                  <a:cubicBezTo>
                    <a:pt x="24" y="50"/>
                    <a:pt x="24" y="50"/>
                    <a:pt x="24" y="52"/>
                  </a:cubicBezTo>
                  <a:cubicBezTo>
                    <a:pt x="24" y="52"/>
                    <a:pt x="24" y="49"/>
                    <a:pt x="23" y="50"/>
                  </a:cubicBezTo>
                  <a:cubicBezTo>
                    <a:pt x="23" y="49"/>
                    <a:pt x="24" y="49"/>
                    <a:pt x="24" y="49"/>
                  </a:cubicBezTo>
                  <a:cubicBezTo>
                    <a:pt x="23" y="49"/>
                    <a:pt x="23" y="49"/>
                    <a:pt x="23" y="49"/>
                  </a:cubicBezTo>
                  <a:cubicBezTo>
                    <a:pt x="24" y="48"/>
                    <a:pt x="25" y="49"/>
                    <a:pt x="27" y="48"/>
                  </a:cubicBezTo>
                  <a:cubicBezTo>
                    <a:pt x="25" y="48"/>
                    <a:pt x="25" y="48"/>
                    <a:pt x="25" y="48"/>
                  </a:cubicBezTo>
                  <a:cubicBezTo>
                    <a:pt x="27" y="47"/>
                    <a:pt x="28" y="49"/>
                    <a:pt x="27" y="47"/>
                  </a:cubicBezTo>
                  <a:cubicBezTo>
                    <a:pt x="27" y="47"/>
                    <a:pt x="25" y="47"/>
                    <a:pt x="25" y="48"/>
                  </a:cubicBezTo>
                  <a:cubicBezTo>
                    <a:pt x="24" y="47"/>
                    <a:pt x="23" y="48"/>
                    <a:pt x="22" y="47"/>
                  </a:cubicBezTo>
                  <a:cubicBezTo>
                    <a:pt x="23" y="47"/>
                    <a:pt x="23" y="48"/>
                    <a:pt x="23" y="47"/>
                  </a:cubicBezTo>
                  <a:cubicBezTo>
                    <a:pt x="24" y="47"/>
                    <a:pt x="22" y="47"/>
                    <a:pt x="22" y="47"/>
                  </a:cubicBezTo>
                  <a:cubicBezTo>
                    <a:pt x="22" y="47"/>
                    <a:pt x="22" y="47"/>
                    <a:pt x="22" y="47"/>
                  </a:cubicBezTo>
                  <a:cubicBezTo>
                    <a:pt x="22" y="46"/>
                    <a:pt x="22" y="47"/>
                    <a:pt x="22" y="46"/>
                  </a:cubicBezTo>
                  <a:cubicBezTo>
                    <a:pt x="22" y="46"/>
                    <a:pt x="22" y="46"/>
                    <a:pt x="22" y="47"/>
                  </a:cubicBezTo>
                  <a:cubicBezTo>
                    <a:pt x="21" y="47"/>
                    <a:pt x="21" y="46"/>
                    <a:pt x="21" y="46"/>
                  </a:cubicBezTo>
                  <a:cubicBezTo>
                    <a:pt x="21" y="45"/>
                    <a:pt x="22" y="46"/>
                    <a:pt x="22" y="45"/>
                  </a:cubicBezTo>
                  <a:cubicBezTo>
                    <a:pt x="22" y="45"/>
                    <a:pt x="21" y="44"/>
                    <a:pt x="20" y="45"/>
                  </a:cubicBezTo>
                  <a:cubicBezTo>
                    <a:pt x="20" y="44"/>
                    <a:pt x="21" y="44"/>
                    <a:pt x="21" y="44"/>
                  </a:cubicBezTo>
                  <a:cubicBezTo>
                    <a:pt x="21" y="43"/>
                    <a:pt x="19" y="44"/>
                    <a:pt x="20" y="43"/>
                  </a:cubicBezTo>
                  <a:cubicBezTo>
                    <a:pt x="20" y="43"/>
                    <a:pt x="20" y="43"/>
                    <a:pt x="20" y="43"/>
                  </a:cubicBezTo>
                  <a:cubicBezTo>
                    <a:pt x="20" y="42"/>
                    <a:pt x="20" y="42"/>
                    <a:pt x="20" y="42"/>
                  </a:cubicBezTo>
                  <a:cubicBezTo>
                    <a:pt x="20" y="40"/>
                    <a:pt x="18" y="40"/>
                    <a:pt x="19" y="40"/>
                  </a:cubicBezTo>
                  <a:cubicBezTo>
                    <a:pt x="19" y="40"/>
                    <a:pt x="19" y="39"/>
                    <a:pt x="18" y="40"/>
                  </a:cubicBezTo>
                  <a:cubicBezTo>
                    <a:pt x="18" y="40"/>
                    <a:pt x="19" y="40"/>
                    <a:pt x="18" y="40"/>
                  </a:cubicBezTo>
                  <a:cubicBezTo>
                    <a:pt x="19" y="40"/>
                    <a:pt x="18" y="40"/>
                    <a:pt x="16" y="40"/>
                  </a:cubicBezTo>
                  <a:cubicBezTo>
                    <a:pt x="18" y="40"/>
                    <a:pt x="18" y="40"/>
                    <a:pt x="18" y="40"/>
                  </a:cubicBezTo>
                  <a:cubicBezTo>
                    <a:pt x="16" y="40"/>
                    <a:pt x="16" y="39"/>
                    <a:pt x="16" y="39"/>
                  </a:cubicBezTo>
                  <a:cubicBezTo>
                    <a:pt x="16" y="39"/>
                    <a:pt x="16" y="39"/>
                    <a:pt x="16" y="39"/>
                  </a:cubicBezTo>
                  <a:cubicBezTo>
                    <a:pt x="16" y="39"/>
                    <a:pt x="16" y="39"/>
                    <a:pt x="16" y="39"/>
                  </a:cubicBezTo>
                  <a:cubicBezTo>
                    <a:pt x="16" y="38"/>
                    <a:pt x="16" y="38"/>
                    <a:pt x="16" y="38"/>
                  </a:cubicBezTo>
                  <a:cubicBezTo>
                    <a:pt x="16" y="38"/>
                    <a:pt x="16" y="38"/>
                    <a:pt x="16" y="38"/>
                  </a:cubicBezTo>
                  <a:cubicBezTo>
                    <a:pt x="16" y="38"/>
                    <a:pt x="18" y="37"/>
                    <a:pt x="16" y="37"/>
                  </a:cubicBezTo>
                  <a:cubicBezTo>
                    <a:pt x="16" y="37"/>
                    <a:pt x="16" y="37"/>
                    <a:pt x="16" y="37"/>
                  </a:cubicBezTo>
                  <a:cubicBezTo>
                    <a:pt x="15" y="37"/>
                    <a:pt x="16" y="37"/>
                    <a:pt x="15" y="37"/>
                  </a:cubicBezTo>
                  <a:cubicBezTo>
                    <a:pt x="16" y="37"/>
                    <a:pt x="16" y="37"/>
                    <a:pt x="16" y="37"/>
                  </a:cubicBezTo>
                  <a:cubicBezTo>
                    <a:pt x="16" y="37"/>
                    <a:pt x="16" y="36"/>
                    <a:pt x="16" y="35"/>
                  </a:cubicBezTo>
                  <a:cubicBezTo>
                    <a:pt x="16" y="35"/>
                    <a:pt x="15" y="35"/>
                    <a:pt x="15" y="36"/>
                  </a:cubicBezTo>
                  <a:cubicBezTo>
                    <a:pt x="15" y="35"/>
                    <a:pt x="15" y="35"/>
                    <a:pt x="15" y="35"/>
                  </a:cubicBezTo>
                  <a:cubicBezTo>
                    <a:pt x="15" y="34"/>
                    <a:pt x="15" y="35"/>
                    <a:pt x="14" y="35"/>
                  </a:cubicBezTo>
                  <a:cubicBezTo>
                    <a:pt x="14" y="34"/>
                    <a:pt x="14" y="33"/>
                    <a:pt x="14" y="32"/>
                  </a:cubicBezTo>
                  <a:cubicBezTo>
                    <a:pt x="16" y="33"/>
                    <a:pt x="16" y="33"/>
                    <a:pt x="16" y="33"/>
                  </a:cubicBezTo>
                  <a:cubicBezTo>
                    <a:pt x="15" y="32"/>
                    <a:pt x="15" y="32"/>
                    <a:pt x="15" y="32"/>
                  </a:cubicBezTo>
                  <a:cubicBezTo>
                    <a:pt x="16" y="32"/>
                    <a:pt x="16" y="32"/>
                    <a:pt x="16" y="32"/>
                  </a:cubicBezTo>
                  <a:cubicBezTo>
                    <a:pt x="16" y="31"/>
                    <a:pt x="16" y="31"/>
                    <a:pt x="16" y="31"/>
                  </a:cubicBezTo>
                  <a:cubicBezTo>
                    <a:pt x="15" y="32"/>
                    <a:pt x="14" y="31"/>
                    <a:pt x="13" y="32"/>
                  </a:cubicBezTo>
                  <a:cubicBezTo>
                    <a:pt x="12" y="30"/>
                    <a:pt x="15" y="29"/>
                    <a:pt x="13" y="29"/>
                  </a:cubicBezTo>
                  <a:cubicBezTo>
                    <a:pt x="12" y="29"/>
                    <a:pt x="11" y="29"/>
                    <a:pt x="12" y="30"/>
                  </a:cubicBezTo>
                  <a:cubicBezTo>
                    <a:pt x="12" y="29"/>
                    <a:pt x="11" y="30"/>
                    <a:pt x="11" y="29"/>
                  </a:cubicBezTo>
                  <a:cubicBezTo>
                    <a:pt x="12" y="29"/>
                    <a:pt x="11" y="28"/>
                    <a:pt x="12" y="28"/>
                  </a:cubicBezTo>
                  <a:cubicBezTo>
                    <a:pt x="12" y="28"/>
                    <a:pt x="12" y="29"/>
                    <a:pt x="13" y="29"/>
                  </a:cubicBezTo>
                  <a:cubicBezTo>
                    <a:pt x="13" y="28"/>
                    <a:pt x="14" y="28"/>
                    <a:pt x="13" y="28"/>
                  </a:cubicBezTo>
                  <a:cubicBezTo>
                    <a:pt x="13" y="27"/>
                    <a:pt x="12" y="27"/>
                    <a:pt x="12" y="27"/>
                  </a:cubicBezTo>
                  <a:cubicBezTo>
                    <a:pt x="11" y="27"/>
                    <a:pt x="12" y="28"/>
                    <a:pt x="12" y="28"/>
                  </a:cubicBezTo>
                  <a:cubicBezTo>
                    <a:pt x="11" y="27"/>
                    <a:pt x="12" y="26"/>
                    <a:pt x="11" y="26"/>
                  </a:cubicBezTo>
                  <a:cubicBezTo>
                    <a:pt x="11" y="27"/>
                    <a:pt x="11" y="27"/>
                    <a:pt x="10" y="28"/>
                  </a:cubicBezTo>
                  <a:cubicBezTo>
                    <a:pt x="10" y="27"/>
                    <a:pt x="10" y="27"/>
                    <a:pt x="10" y="27"/>
                  </a:cubicBezTo>
                  <a:cubicBezTo>
                    <a:pt x="10" y="27"/>
                    <a:pt x="10" y="27"/>
                    <a:pt x="10" y="27"/>
                  </a:cubicBezTo>
                  <a:cubicBezTo>
                    <a:pt x="10" y="26"/>
                    <a:pt x="9" y="27"/>
                    <a:pt x="9" y="26"/>
                  </a:cubicBezTo>
                  <a:cubicBezTo>
                    <a:pt x="9" y="26"/>
                    <a:pt x="9" y="26"/>
                    <a:pt x="9" y="26"/>
                  </a:cubicBezTo>
                  <a:cubicBezTo>
                    <a:pt x="10" y="26"/>
                    <a:pt x="10" y="27"/>
                    <a:pt x="11" y="26"/>
                  </a:cubicBezTo>
                  <a:cubicBezTo>
                    <a:pt x="10" y="26"/>
                    <a:pt x="10" y="26"/>
                    <a:pt x="9" y="26"/>
                  </a:cubicBezTo>
                  <a:cubicBezTo>
                    <a:pt x="10" y="26"/>
                    <a:pt x="10" y="26"/>
                    <a:pt x="10" y="26"/>
                  </a:cubicBezTo>
                  <a:cubicBezTo>
                    <a:pt x="10" y="26"/>
                    <a:pt x="11" y="25"/>
                    <a:pt x="10" y="23"/>
                  </a:cubicBezTo>
                  <a:cubicBezTo>
                    <a:pt x="9" y="23"/>
                    <a:pt x="9" y="23"/>
                    <a:pt x="9" y="23"/>
                  </a:cubicBezTo>
                  <a:cubicBezTo>
                    <a:pt x="9" y="22"/>
                    <a:pt x="9" y="22"/>
                    <a:pt x="7" y="22"/>
                  </a:cubicBezTo>
                  <a:cubicBezTo>
                    <a:pt x="9" y="21"/>
                    <a:pt x="6" y="20"/>
                    <a:pt x="9" y="21"/>
                  </a:cubicBezTo>
                  <a:cubicBezTo>
                    <a:pt x="7" y="21"/>
                    <a:pt x="9" y="23"/>
                    <a:pt x="9" y="23"/>
                  </a:cubicBezTo>
                  <a:cubicBezTo>
                    <a:pt x="10" y="22"/>
                    <a:pt x="10" y="25"/>
                    <a:pt x="11" y="23"/>
                  </a:cubicBezTo>
                  <a:cubicBezTo>
                    <a:pt x="10" y="23"/>
                    <a:pt x="11" y="22"/>
                    <a:pt x="11" y="22"/>
                  </a:cubicBezTo>
                  <a:cubicBezTo>
                    <a:pt x="11" y="21"/>
                    <a:pt x="11" y="21"/>
                    <a:pt x="11" y="21"/>
                  </a:cubicBezTo>
                  <a:cubicBezTo>
                    <a:pt x="10" y="21"/>
                    <a:pt x="10" y="22"/>
                    <a:pt x="10" y="22"/>
                  </a:cubicBezTo>
                  <a:cubicBezTo>
                    <a:pt x="10" y="21"/>
                    <a:pt x="9" y="20"/>
                    <a:pt x="9" y="20"/>
                  </a:cubicBezTo>
                  <a:cubicBezTo>
                    <a:pt x="9" y="20"/>
                    <a:pt x="9" y="20"/>
                    <a:pt x="9" y="20"/>
                  </a:cubicBezTo>
                  <a:cubicBezTo>
                    <a:pt x="9" y="20"/>
                    <a:pt x="7" y="18"/>
                    <a:pt x="7" y="17"/>
                  </a:cubicBezTo>
                  <a:cubicBezTo>
                    <a:pt x="6" y="18"/>
                    <a:pt x="6" y="16"/>
                    <a:pt x="6" y="17"/>
                  </a:cubicBezTo>
                  <a:cubicBezTo>
                    <a:pt x="6" y="18"/>
                    <a:pt x="5" y="18"/>
                    <a:pt x="5" y="18"/>
                  </a:cubicBezTo>
                  <a:cubicBezTo>
                    <a:pt x="5" y="18"/>
                    <a:pt x="5" y="18"/>
                    <a:pt x="5" y="18"/>
                  </a:cubicBezTo>
                  <a:cubicBezTo>
                    <a:pt x="5" y="18"/>
                    <a:pt x="6" y="17"/>
                    <a:pt x="5" y="17"/>
                  </a:cubicBezTo>
                  <a:cubicBezTo>
                    <a:pt x="5" y="18"/>
                    <a:pt x="6" y="16"/>
                    <a:pt x="6" y="16"/>
                  </a:cubicBezTo>
                  <a:cubicBezTo>
                    <a:pt x="6" y="16"/>
                    <a:pt x="7" y="16"/>
                    <a:pt x="7" y="14"/>
                  </a:cubicBezTo>
                  <a:cubicBezTo>
                    <a:pt x="6" y="14"/>
                    <a:pt x="5" y="13"/>
                    <a:pt x="4" y="13"/>
                  </a:cubicBezTo>
                  <a:cubicBezTo>
                    <a:pt x="4" y="12"/>
                    <a:pt x="3" y="10"/>
                    <a:pt x="3" y="9"/>
                  </a:cubicBezTo>
                  <a:cubicBezTo>
                    <a:pt x="3" y="9"/>
                    <a:pt x="3" y="9"/>
                    <a:pt x="3" y="8"/>
                  </a:cubicBezTo>
                  <a:cubicBezTo>
                    <a:pt x="3" y="7"/>
                    <a:pt x="3" y="9"/>
                    <a:pt x="3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3" y="8"/>
                    <a:pt x="3" y="6"/>
                    <a:pt x="2" y="6"/>
                  </a:cubicBezTo>
                  <a:cubicBezTo>
                    <a:pt x="3" y="6"/>
                    <a:pt x="3" y="6"/>
                    <a:pt x="3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2" y="5"/>
                    <a:pt x="3" y="5"/>
                    <a:pt x="3" y="5"/>
                  </a:cubicBezTo>
                  <a:cubicBezTo>
                    <a:pt x="3" y="4"/>
                    <a:pt x="2" y="4"/>
                    <a:pt x="2" y="4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0" y="3"/>
                    <a:pt x="1" y="2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1" y="1"/>
                    <a:pt x="0" y="1"/>
                  </a:cubicBezTo>
                  <a:cubicBezTo>
                    <a:pt x="0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1"/>
                    <a:pt x="2" y="2"/>
                    <a:pt x="2" y="2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3" y="2"/>
                    <a:pt x="3" y="2"/>
                    <a:pt x="3" y="3"/>
                  </a:cubicBezTo>
                  <a:cubicBezTo>
                    <a:pt x="3" y="2"/>
                    <a:pt x="3" y="3"/>
                    <a:pt x="3" y="3"/>
                  </a:cubicBezTo>
                  <a:cubicBezTo>
                    <a:pt x="3" y="3"/>
                    <a:pt x="3" y="3"/>
                    <a:pt x="3" y="4"/>
                  </a:cubicBezTo>
                  <a:cubicBezTo>
                    <a:pt x="3" y="5"/>
                    <a:pt x="4" y="5"/>
                    <a:pt x="5" y="6"/>
                  </a:cubicBezTo>
                  <a:cubicBezTo>
                    <a:pt x="4" y="6"/>
                    <a:pt x="3" y="6"/>
                    <a:pt x="3" y="6"/>
                  </a:cubicBezTo>
                  <a:cubicBezTo>
                    <a:pt x="3" y="6"/>
                    <a:pt x="3" y="6"/>
                    <a:pt x="3" y="7"/>
                  </a:cubicBezTo>
                  <a:cubicBezTo>
                    <a:pt x="4" y="7"/>
                    <a:pt x="4" y="7"/>
                    <a:pt x="5" y="7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8"/>
                    <a:pt x="6" y="8"/>
                    <a:pt x="6" y="9"/>
                  </a:cubicBezTo>
                  <a:cubicBezTo>
                    <a:pt x="7" y="10"/>
                    <a:pt x="9" y="12"/>
                    <a:pt x="9" y="13"/>
                  </a:cubicBezTo>
                  <a:cubicBezTo>
                    <a:pt x="9" y="13"/>
                    <a:pt x="9" y="13"/>
                    <a:pt x="9" y="13"/>
                  </a:cubicBezTo>
                  <a:cubicBezTo>
                    <a:pt x="9" y="13"/>
                    <a:pt x="9" y="14"/>
                    <a:pt x="10" y="16"/>
                  </a:cubicBezTo>
                  <a:cubicBezTo>
                    <a:pt x="11" y="18"/>
                    <a:pt x="13" y="19"/>
                    <a:pt x="12" y="20"/>
                  </a:cubicBezTo>
                  <a:cubicBezTo>
                    <a:pt x="14" y="21"/>
                    <a:pt x="16" y="23"/>
                    <a:pt x="16" y="26"/>
                  </a:cubicBezTo>
                  <a:cubicBezTo>
                    <a:pt x="16" y="26"/>
                    <a:pt x="16" y="26"/>
                    <a:pt x="16" y="26"/>
                  </a:cubicBezTo>
                  <a:cubicBezTo>
                    <a:pt x="16" y="26"/>
                    <a:pt x="16" y="26"/>
                    <a:pt x="16" y="27"/>
                  </a:cubicBezTo>
                  <a:cubicBezTo>
                    <a:pt x="16" y="26"/>
                    <a:pt x="16" y="27"/>
                    <a:pt x="18" y="27"/>
                  </a:cubicBezTo>
                  <a:cubicBezTo>
                    <a:pt x="18" y="29"/>
                    <a:pt x="19" y="30"/>
                    <a:pt x="20" y="31"/>
                  </a:cubicBezTo>
                  <a:cubicBezTo>
                    <a:pt x="20" y="31"/>
                    <a:pt x="20" y="31"/>
                    <a:pt x="20" y="31"/>
                  </a:cubicBezTo>
                  <a:cubicBezTo>
                    <a:pt x="21" y="31"/>
                    <a:pt x="21" y="33"/>
                    <a:pt x="22" y="34"/>
                  </a:cubicBezTo>
                  <a:cubicBezTo>
                    <a:pt x="22" y="35"/>
                    <a:pt x="22" y="35"/>
                    <a:pt x="22" y="36"/>
                  </a:cubicBezTo>
                  <a:cubicBezTo>
                    <a:pt x="22" y="36"/>
                    <a:pt x="22" y="36"/>
                    <a:pt x="23" y="37"/>
                  </a:cubicBezTo>
                  <a:cubicBezTo>
                    <a:pt x="24" y="38"/>
                    <a:pt x="24" y="39"/>
                    <a:pt x="24" y="40"/>
                  </a:cubicBezTo>
                  <a:cubicBezTo>
                    <a:pt x="28" y="42"/>
                    <a:pt x="29" y="46"/>
                    <a:pt x="30" y="47"/>
                  </a:cubicBezTo>
                  <a:cubicBezTo>
                    <a:pt x="30" y="48"/>
                    <a:pt x="30" y="48"/>
                    <a:pt x="30" y="48"/>
                  </a:cubicBezTo>
                  <a:cubicBezTo>
                    <a:pt x="33" y="50"/>
                    <a:pt x="34" y="54"/>
                    <a:pt x="36" y="56"/>
                  </a:cubicBezTo>
                  <a:cubicBezTo>
                    <a:pt x="36" y="56"/>
                    <a:pt x="36" y="56"/>
                    <a:pt x="36" y="56"/>
                  </a:cubicBezTo>
                  <a:cubicBezTo>
                    <a:pt x="36" y="57"/>
                    <a:pt x="36" y="58"/>
                    <a:pt x="36" y="57"/>
                  </a:cubicBezTo>
                  <a:cubicBezTo>
                    <a:pt x="37" y="58"/>
                    <a:pt x="38" y="59"/>
                    <a:pt x="37" y="60"/>
                  </a:cubicBezTo>
                  <a:cubicBezTo>
                    <a:pt x="38" y="61"/>
                    <a:pt x="38" y="61"/>
                    <a:pt x="39" y="61"/>
                  </a:cubicBezTo>
                  <a:cubicBezTo>
                    <a:pt x="40" y="63"/>
                    <a:pt x="40" y="64"/>
                    <a:pt x="41" y="65"/>
                  </a:cubicBezTo>
                  <a:cubicBezTo>
                    <a:pt x="41" y="65"/>
                    <a:pt x="41" y="65"/>
                    <a:pt x="41" y="65"/>
                  </a:cubicBezTo>
                  <a:cubicBezTo>
                    <a:pt x="40" y="64"/>
                    <a:pt x="40" y="65"/>
                    <a:pt x="40" y="65"/>
                  </a:cubicBezTo>
                  <a:cubicBezTo>
                    <a:pt x="41" y="66"/>
                    <a:pt x="41" y="67"/>
                    <a:pt x="42" y="66"/>
                  </a:cubicBezTo>
                  <a:cubicBezTo>
                    <a:pt x="42" y="67"/>
                    <a:pt x="45" y="70"/>
                    <a:pt x="45" y="72"/>
                  </a:cubicBezTo>
                  <a:cubicBezTo>
                    <a:pt x="45" y="71"/>
                    <a:pt x="45" y="72"/>
                    <a:pt x="45" y="72"/>
                  </a:cubicBezTo>
                  <a:cubicBezTo>
                    <a:pt x="46" y="73"/>
                    <a:pt x="46" y="74"/>
                    <a:pt x="48" y="75"/>
                  </a:cubicBezTo>
                  <a:cubicBezTo>
                    <a:pt x="47" y="75"/>
                    <a:pt x="47" y="75"/>
                    <a:pt x="47" y="75"/>
                  </a:cubicBezTo>
                  <a:cubicBezTo>
                    <a:pt x="48" y="75"/>
                    <a:pt x="48" y="75"/>
                    <a:pt x="48" y="75"/>
                  </a:cubicBezTo>
                  <a:cubicBezTo>
                    <a:pt x="49" y="78"/>
                    <a:pt x="49" y="80"/>
                    <a:pt x="50" y="82"/>
                  </a:cubicBezTo>
                  <a:cubicBezTo>
                    <a:pt x="54" y="85"/>
                    <a:pt x="56" y="89"/>
                    <a:pt x="57" y="93"/>
                  </a:cubicBezTo>
                  <a:cubicBezTo>
                    <a:pt x="57" y="93"/>
                    <a:pt x="57" y="93"/>
                    <a:pt x="57" y="93"/>
                  </a:cubicBezTo>
                  <a:cubicBezTo>
                    <a:pt x="58" y="93"/>
                    <a:pt x="58" y="96"/>
                    <a:pt x="59" y="96"/>
                  </a:cubicBezTo>
                  <a:cubicBezTo>
                    <a:pt x="59" y="97"/>
                    <a:pt x="60" y="97"/>
                    <a:pt x="59" y="97"/>
                  </a:cubicBezTo>
                  <a:cubicBezTo>
                    <a:pt x="60" y="98"/>
                    <a:pt x="60" y="100"/>
                    <a:pt x="62" y="100"/>
                  </a:cubicBezTo>
                  <a:cubicBezTo>
                    <a:pt x="62" y="100"/>
                    <a:pt x="62" y="100"/>
                    <a:pt x="61" y="100"/>
                  </a:cubicBezTo>
                  <a:cubicBezTo>
                    <a:pt x="62" y="102"/>
                    <a:pt x="63" y="102"/>
                    <a:pt x="63" y="105"/>
                  </a:cubicBezTo>
                  <a:cubicBezTo>
                    <a:pt x="63" y="105"/>
                    <a:pt x="63" y="105"/>
                    <a:pt x="63" y="105"/>
                  </a:cubicBezTo>
                  <a:cubicBezTo>
                    <a:pt x="63" y="106"/>
                    <a:pt x="64" y="106"/>
                    <a:pt x="64" y="106"/>
                  </a:cubicBezTo>
                  <a:cubicBezTo>
                    <a:pt x="64" y="107"/>
                    <a:pt x="64" y="106"/>
                    <a:pt x="64" y="106"/>
                  </a:cubicBezTo>
                  <a:cubicBezTo>
                    <a:pt x="66" y="109"/>
                    <a:pt x="68" y="112"/>
                    <a:pt x="69" y="115"/>
                  </a:cubicBezTo>
                  <a:cubicBezTo>
                    <a:pt x="70" y="117"/>
                    <a:pt x="69" y="116"/>
                    <a:pt x="69" y="117"/>
                  </a:cubicBezTo>
                  <a:cubicBezTo>
                    <a:pt x="70" y="117"/>
                    <a:pt x="70" y="117"/>
                    <a:pt x="70" y="117"/>
                  </a:cubicBezTo>
                  <a:cubicBezTo>
                    <a:pt x="70" y="118"/>
                    <a:pt x="69" y="119"/>
                    <a:pt x="70" y="119"/>
                  </a:cubicBezTo>
                  <a:cubicBezTo>
                    <a:pt x="70" y="119"/>
                    <a:pt x="70" y="119"/>
                    <a:pt x="72" y="119"/>
                  </a:cubicBezTo>
                  <a:cubicBezTo>
                    <a:pt x="72" y="120"/>
                    <a:pt x="72" y="120"/>
                    <a:pt x="73" y="121"/>
                  </a:cubicBezTo>
                  <a:cubicBezTo>
                    <a:pt x="73" y="121"/>
                    <a:pt x="73" y="121"/>
                    <a:pt x="73" y="121"/>
                  </a:cubicBezTo>
                  <a:cubicBezTo>
                    <a:pt x="74" y="123"/>
                    <a:pt x="75" y="125"/>
                    <a:pt x="76" y="125"/>
                  </a:cubicBezTo>
                  <a:cubicBezTo>
                    <a:pt x="81" y="133"/>
                    <a:pt x="84" y="138"/>
                    <a:pt x="89" y="145"/>
                  </a:cubicBezTo>
                  <a:cubicBezTo>
                    <a:pt x="92" y="152"/>
                    <a:pt x="96" y="159"/>
                    <a:pt x="100" y="165"/>
                  </a:cubicBezTo>
                  <a:cubicBezTo>
                    <a:pt x="101" y="168"/>
                    <a:pt x="101" y="168"/>
                    <a:pt x="102" y="169"/>
                  </a:cubicBezTo>
                  <a:cubicBezTo>
                    <a:pt x="102" y="169"/>
                    <a:pt x="102" y="169"/>
                    <a:pt x="102" y="169"/>
                  </a:cubicBezTo>
                  <a:cubicBezTo>
                    <a:pt x="102" y="169"/>
                    <a:pt x="102" y="171"/>
                    <a:pt x="102" y="170"/>
                  </a:cubicBezTo>
                  <a:cubicBezTo>
                    <a:pt x="104" y="173"/>
                    <a:pt x="105" y="174"/>
                    <a:pt x="108" y="178"/>
                  </a:cubicBezTo>
                  <a:cubicBezTo>
                    <a:pt x="106" y="178"/>
                    <a:pt x="106" y="178"/>
                    <a:pt x="106" y="178"/>
                  </a:cubicBezTo>
                  <a:cubicBezTo>
                    <a:pt x="108" y="179"/>
                    <a:pt x="108" y="179"/>
                    <a:pt x="108" y="179"/>
                  </a:cubicBezTo>
                  <a:cubicBezTo>
                    <a:pt x="108" y="179"/>
                    <a:pt x="108" y="179"/>
                    <a:pt x="108" y="179"/>
                  </a:cubicBezTo>
                  <a:cubicBezTo>
                    <a:pt x="109" y="179"/>
                    <a:pt x="109" y="179"/>
                    <a:pt x="109" y="179"/>
                  </a:cubicBezTo>
                  <a:cubicBezTo>
                    <a:pt x="112" y="184"/>
                    <a:pt x="115" y="192"/>
                    <a:pt x="119" y="198"/>
                  </a:cubicBezTo>
                  <a:cubicBezTo>
                    <a:pt x="119" y="200"/>
                    <a:pt x="121" y="201"/>
                    <a:pt x="122" y="204"/>
                  </a:cubicBezTo>
                  <a:cubicBezTo>
                    <a:pt x="123" y="208"/>
                    <a:pt x="126" y="214"/>
                    <a:pt x="129" y="218"/>
                  </a:cubicBezTo>
                  <a:cubicBezTo>
                    <a:pt x="129" y="218"/>
                    <a:pt x="127" y="219"/>
                    <a:pt x="126" y="217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223" name="Hình tự do 119"/>
            <p:cNvSpPr/>
            <p:nvPr/>
          </p:nvSpPr>
          <p:spPr bwMode="auto">
            <a:xfrm>
              <a:off x="3291" y="2277"/>
              <a:ext cx="310" cy="517"/>
            </a:xfrm>
            <a:custGeom>
              <a:avLst/>
              <a:gdLst>
                <a:gd name="T0" fmla="*/ 115 w 131"/>
                <a:gd name="T1" fmla="*/ 195 h 219"/>
                <a:gd name="T2" fmla="*/ 111 w 131"/>
                <a:gd name="T3" fmla="*/ 189 h 219"/>
                <a:gd name="T4" fmla="*/ 102 w 131"/>
                <a:gd name="T5" fmla="*/ 176 h 219"/>
                <a:gd name="T6" fmla="*/ 100 w 131"/>
                <a:gd name="T7" fmla="*/ 172 h 219"/>
                <a:gd name="T8" fmla="*/ 92 w 131"/>
                <a:gd name="T9" fmla="*/ 157 h 219"/>
                <a:gd name="T10" fmla="*/ 89 w 131"/>
                <a:gd name="T11" fmla="*/ 153 h 219"/>
                <a:gd name="T12" fmla="*/ 84 w 131"/>
                <a:gd name="T13" fmla="*/ 146 h 219"/>
                <a:gd name="T14" fmla="*/ 80 w 131"/>
                <a:gd name="T15" fmla="*/ 139 h 219"/>
                <a:gd name="T16" fmla="*/ 78 w 131"/>
                <a:gd name="T17" fmla="*/ 134 h 219"/>
                <a:gd name="T18" fmla="*/ 75 w 131"/>
                <a:gd name="T19" fmla="*/ 131 h 219"/>
                <a:gd name="T20" fmla="*/ 70 w 131"/>
                <a:gd name="T21" fmla="*/ 124 h 219"/>
                <a:gd name="T22" fmla="*/ 68 w 131"/>
                <a:gd name="T23" fmla="*/ 120 h 219"/>
                <a:gd name="T24" fmla="*/ 65 w 131"/>
                <a:gd name="T25" fmla="*/ 115 h 219"/>
                <a:gd name="T26" fmla="*/ 61 w 131"/>
                <a:gd name="T27" fmla="*/ 109 h 219"/>
                <a:gd name="T28" fmla="*/ 58 w 131"/>
                <a:gd name="T29" fmla="*/ 103 h 219"/>
                <a:gd name="T30" fmla="*/ 53 w 131"/>
                <a:gd name="T31" fmla="*/ 94 h 219"/>
                <a:gd name="T32" fmla="*/ 51 w 131"/>
                <a:gd name="T33" fmla="*/ 92 h 219"/>
                <a:gd name="T34" fmla="*/ 50 w 131"/>
                <a:gd name="T35" fmla="*/ 87 h 219"/>
                <a:gd name="T36" fmla="*/ 48 w 131"/>
                <a:gd name="T37" fmla="*/ 86 h 219"/>
                <a:gd name="T38" fmla="*/ 47 w 131"/>
                <a:gd name="T39" fmla="*/ 84 h 219"/>
                <a:gd name="T40" fmla="*/ 44 w 131"/>
                <a:gd name="T41" fmla="*/ 80 h 219"/>
                <a:gd name="T42" fmla="*/ 38 w 131"/>
                <a:gd name="T43" fmla="*/ 69 h 219"/>
                <a:gd name="T44" fmla="*/ 35 w 131"/>
                <a:gd name="T45" fmla="*/ 66 h 219"/>
                <a:gd name="T46" fmla="*/ 33 w 131"/>
                <a:gd name="T47" fmla="*/ 61 h 219"/>
                <a:gd name="T48" fmla="*/ 28 w 131"/>
                <a:gd name="T49" fmla="*/ 52 h 219"/>
                <a:gd name="T50" fmla="*/ 28 w 131"/>
                <a:gd name="T51" fmla="*/ 49 h 219"/>
                <a:gd name="T52" fmla="*/ 25 w 131"/>
                <a:gd name="T53" fmla="*/ 47 h 219"/>
                <a:gd name="T54" fmla="*/ 22 w 131"/>
                <a:gd name="T55" fmla="*/ 45 h 219"/>
                <a:gd name="T56" fmla="*/ 20 w 131"/>
                <a:gd name="T57" fmla="*/ 40 h 219"/>
                <a:gd name="T58" fmla="*/ 18 w 131"/>
                <a:gd name="T59" fmla="*/ 40 h 219"/>
                <a:gd name="T60" fmla="*/ 18 w 131"/>
                <a:gd name="T61" fmla="*/ 38 h 219"/>
                <a:gd name="T62" fmla="*/ 17 w 131"/>
                <a:gd name="T63" fmla="*/ 33 h 219"/>
                <a:gd name="T64" fmla="*/ 14 w 131"/>
                <a:gd name="T65" fmla="*/ 31 h 219"/>
                <a:gd name="T66" fmla="*/ 13 w 131"/>
                <a:gd name="T67" fmla="*/ 28 h 219"/>
                <a:gd name="T68" fmla="*/ 12 w 131"/>
                <a:gd name="T69" fmla="*/ 26 h 219"/>
                <a:gd name="T70" fmla="*/ 9 w 131"/>
                <a:gd name="T71" fmla="*/ 22 h 219"/>
                <a:gd name="T72" fmla="*/ 12 w 131"/>
                <a:gd name="T73" fmla="*/ 23 h 219"/>
                <a:gd name="T74" fmla="*/ 7 w 131"/>
                <a:gd name="T75" fmla="*/ 18 h 219"/>
                <a:gd name="T76" fmla="*/ 5 w 131"/>
                <a:gd name="T77" fmla="*/ 8 h 219"/>
                <a:gd name="T78" fmla="*/ 4 w 131"/>
                <a:gd name="T79" fmla="*/ 6 h 219"/>
                <a:gd name="T80" fmla="*/ 0 w 131"/>
                <a:gd name="T81" fmla="*/ 0 h 219"/>
                <a:gd name="T82" fmla="*/ 3 w 131"/>
                <a:gd name="T83" fmla="*/ 2 h 219"/>
                <a:gd name="T84" fmla="*/ 5 w 131"/>
                <a:gd name="T85" fmla="*/ 7 h 219"/>
                <a:gd name="T86" fmla="*/ 13 w 131"/>
                <a:gd name="T87" fmla="*/ 16 h 219"/>
                <a:gd name="T88" fmla="*/ 22 w 131"/>
                <a:gd name="T89" fmla="*/ 31 h 219"/>
                <a:gd name="T90" fmla="*/ 33 w 131"/>
                <a:gd name="T91" fmla="*/ 48 h 219"/>
                <a:gd name="T92" fmla="*/ 41 w 131"/>
                <a:gd name="T93" fmla="*/ 61 h 219"/>
                <a:gd name="T94" fmla="*/ 48 w 131"/>
                <a:gd name="T95" fmla="*/ 71 h 219"/>
                <a:gd name="T96" fmla="*/ 59 w 131"/>
                <a:gd name="T97" fmla="*/ 93 h 219"/>
                <a:gd name="T98" fmla="*/ 65 w 131"/>
                <a:gd name="T99" fmla="*/ 105 h 219"/>
                <a:gd name="T100" fmla="*/ 73 w 131"/>
                <a:gd name="T101" fmla="*/ 120 h 219"/>
                <a:gd name="T102" fmla="*/ 103 w 131"/>
                <a:gd name="T103" fmla="*/ 166 h 219"/>
                <a:gd name="T104" fmla="*/ 110 w 131"/>
                <a:gd name="T105" fmla="*/ 178 h 219"/>
                <a:gd name="T106" fmla="*/ 128 w 131"/>
                <a:gd name="T107" fmla="*/ 217 h 2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31" h="219">
                  <a:moveTo>
                    <a:pt x="128" y="217"/>
                  </a:moveTo>
                  <a:cubicBezTo>
                    <a:pt x="124" y="216"/>
                    <a:pt x="124" y="211"/>
                    <a:pt x="122" y="209"/>
                  </a:cubicBezTo>
                  <a:cubicBezTo>
                    <a:pt x="121" y="208"/>
                    <a:pt x="123" y="208"/>
                    <a:pt x="122" y="208"/>
                  </a:cubicBezTo>
                  <a:cubicBezTo>
                    <a:pt x="119" y="206"/>
                    <a:pt x="117" y="201"/>
                    <a:pt x="116" y="197"/>
                  </a:cubicBezTo>
                  <a:cubicBezTo>
                    <a:pt x="117" y="197"/>
                    <a:pt x="117" y="197"/>
                    <a:pt x="117" y="197"/>
                  </a:cubicBezTo>
                  <a:cubicBezTo>
                    <a:pt x="116" y="197"/>
                    <a:pt x="115" y="195"/>
                    <a:pt x="115" y="195"/>
                  </a:cubicBezTo>
                  <a:cubicBezTo>
                    <a:pt x="115" y="194"/>
                    <a:pt x="115" y="195"/>
                    <a:pt x="115" y="194"/>
                  </a:cubicBezTo>
                  <a:cubicBezTo>
                    <a:pt x="114" y="194"/>
                    <a:pt x="114" y="194"/>
                    <a:pt x="114" y="194"/>
                  </a:cubicBezTo>
                  <a:cubicBezTo>
                    <a:pt x="114" y="194"/>
                    <a:pt x="114" y="194"/>
                    <a:pt x="114" y="193"/>
                  </a:cubicBezTo>
                  <a:cubicBezTo>
                    <a:pt x="113" y="193"/>
                    <a:pt x="113" y="193"/>
                    <a:pt x="113" y="193"/>
                  </a:cubicBezTo>
                  <a:cubicBezTo>
                    <a:pt x="111" y="193"/>
                    <a:pt x="112" y="190"/>
                    <a:pt x="110" y="189"/>
                  </a:cubicBezTo>
                  <a:cubicBezTo>
                    <a:pt x="111" y="189"/>
                    <a:pt x="111" y="189"/>
                    <a:pt x="111" y="189"/>
                  </a:cubicBezTo>
                  <a:cubicBezTo>
                    <a:pt x="109" y="187"/>
                    <a:pt x="107" y="184"/>
                    <a:pt x="105" y="181"/>
                  </a:cubicBezTo>
                  <a:cubicBezTo>
                    <a:pt x="106" y="181"/>
                    <a:pt x="106" y="181"/>
                    <a:pt x="106" y="181"/>
                  </a:cubicBezTo>
                  <a:cubicBezTo>
                    <a:pt x="105" y="181"/>
                    <a:pt x="104" y="180"/>
                    <a:pt x="104" y="180"/>
                  </a:cubicBezTo>
                  <a:cubicBezTo>
                    <a:pt x="104" y="180"/>
                    <a:pt x="103" y="180"/>
                    <a:pt x="103" y="177"/>
                  </a:cubicBezTo>
                  <a:cubicBezTo>
                    <a:pt x="103" y="177"/>
                    <a:pt x="103" y="177"/>
                    <a:pt x="103" y="177"/>
                  </a:cubicBezTo>
                  <a:cubicBezTo>
                    <a:pt x="103" y="177"/>
                    <a:pt x="103" y="176"/>
                    <a:pt x="102" y="176"/>
                  </a:cubicBezTo>
                  <a:cubicBezTo>
                    <a:pt x="103" y="176"/>
                    <a:pt x="103" y="176"/>
                    <a:pt x="103" y="176"/>
                  </a:cubicBezTo>
                  <a:cubicBezTo>
                    <a:pt x="102" y="176"/>
                    <a:pt x="102" y="174"/>
                    <a:pt x="102" y="174"/>
                  </a:cubicBezTo>
                  <a:cubicBezTo>
                    <a:pt x="102" y="174"/>
                    <a:pt x="102" y="174"/>
                    <a:pt x="102" y="174"/>
                  </a:cubicBezTo>
                  <a:cubicBezTo>
                    <a:pt x="101" y="174"/>
                    <a:pt x="101" y="174"/>
                    <a:pt x="101" y="174"/>
                  </a:cubicBezTo>
                  <a:cubicBezTo>
                    <a:pt x="101" y="174"/>
                    <a:pt x="101" y="174"/>
                    <a:pt x="101" y="174"/>
                  </a:cubicBezTo>
                  <a:cubicBezTo>
                    <a:pt x="100" y="173"/>
                    <a:pt x="100" y="172"/>
                    <a:pt x="100" y="172"/>
                  </a:cubicBezTo>
                  <a:cubicBezTo>
                    <a:pt x="100" y="172"/>
                    <a:pt x="100" y="173"/>
                    <a:pt x="101" y="172"/>
                  </a:cubicBezTo>
                  <a:cubicBezTo>
                    <a:pt x="97" y="168"/>
                    <a:pt x="96" y="165"/>
                    <a:pt x="94" y="162"/>
                  </a:cubicBezTo>
                  <a:cubicBezTo>
                    <a:pt x="94" y="161"/>
                    <a:pt x="94" y="161"/>
                    <a:pt x="94" y="161"/>
                  </a:cubicBezTo>
                  <a:cubicBezTo>
                    <a:pt x="94" y="160"/>
                    <a:pt x="93" y="159"/>
                    <a:pt x="93" y="159"/>
                  </a:cubicBezTo>
                  <a:cubicBezTo>
                    <a:pt x="93" y="159"/>
                    <a:pt x="93" y="159"/>
                    <a:pt x="93" y="158"/>
                  </a:cubicBezTo>
                  <a:cubicBezTo>
                    <a:pt x="93" y="158"/>
                    <a:pt x="92" y="158"/>
                    <a:pt x="92" y="157"/>
                  </a:cubicBezTo>
                  <a:cubicBezTo>
                    <a:pt x="92" y="157"/>
                    <a:pt x="92" y="157"/>
                    <a:pt x="92" y="157"/>
                  </a:cubicBezTo>
                  <a:cubicBezTo>
                    <a:pt x="92" y="157"/>
                    <a:pt x="91" y="156"/>
                    <a:pt x="91" y="155"/>
                  </a:cubicBezTo>
                  <a:cubicBezTo>
                    <a:pt x="91" y="155"/>
                    <a:pt x="91" y="156"/>
                    <a:pt x="91" y="155"/>
                  </a:cubicBezTo>
                  <a:cubicBezTo>
                    <a:pt x="90" y="155"/>
                    <a:pt x="90" y="154"/>
                    <a:pt x="90" y="154"/>
                  </a:cubicBezTo>
                  <a:cubicBezTo>
                    <a:pt x="90" y="154"/>
                    <a:pt x="90" y="154"/>
                    <a:pt x="90" y="154"/>
                  </a:cubicBezTo>
                  <a:cubicBezTo>
                    <a:pt x="90" y="153"/>
                    <a:pt x="89" y="154"/>
                    <a:pt x="89" y="153"/>
                  </a:cubicBezTo>
                  <a:cubicBezTo>
                    <a:pt x="89" y="154"/>
                    <a:pt x="89" y="153"/>
                    <a:pt x="89" y="153"/>
                  </a:cubicBezTo>
                  <a:cubicBezTo>
                    <a:pt x="88" y="153"/>
                    <a:pt x="88" y="150"/>
                    <a:pt x="87" y="150"/>
                  </a:cubicBezTo>
                  <a:cubicBezTo>
                    <a:pt x="87" y="149"/>
                    <a:pt x="87" y="149"/>
                    <a:pt x="87" y="149"/>
                  </a:cubicBezTo>
                  <a:cubicBezTo>
                    <a:pt x="86" y="149"/>
                    <a:pt x="86" y="147"/>
                    <a:pt x="85" y="147"/>
                  </a:cubicBezTo>
                  <a:cubicBezTo>
                    <a:pt x="85" y="147"/>
                    <a:pt x="86" y="147"/>
                    <a:pt x="85" y="146"/>
                  </a:cubicBezTo>
                  <a:cubicBezTo>
                    <a:pt x="85" y="147"/>
                    <a:pt x="84" y="145"/>
                    <a:pt x="84" y="146"/>
                  </a:cubicBezTo>
                  <a:cubicBezTo>
                    <a:pt x="83" y="145"/>
                    <a:pt x="83" y="142"/>
                    <a:pt x="82" y="142"/>
                  </a:cubicBezTo>
                  <a:cubicBezTo>
                    <a:pt x="83" y="142"/>
                    <a:pt x="83" y="141"/>
                    <a:pt x="83" y="141"/>
                  </a:cubicBezTo>
                  <a:cubicBezTo>
                    <a:pt x="83" y="141"/>
                    <a:pt x="83" y="141"/>
                    <a:pt x="83" y="141"/>
                  </a:cubicBezTo>
                  <a:cubicBezTo>
                    <a:pt x="84" y="140"/>
                    <a:pt x="84" y="141"/>
                    <a:pt x="84" y="141"/>
                  </a:cubicBezTo>
                  <a:cubicBezTo>
                    <a:pt x="84" y="140"/>
                    <a:pt x="83" y="140"/>
                    <a:pt x="83" y="140"/>
                  </a:cubicBezTo>
                  <a:cubicBezTo>
                    <a:pt x="82" y="140"/>
                    <a:pt x="80" y="140"/>
                    <a:pt x="80" y="139"/>
                  </a:cubicBezTo>
                  <a:cubicBezTo>
                    <a:pt x="80" y="139"/>
                    <a:pt x="80" y="138"/>
                    <a:pt x="82" y="138"/>
                  </a:cubicBezTo>
                  <a:cubicBezTo>
                    <a:pt x="78" y="137"/>
                    <a:pt x="78" y="137"/>
                    <a:pt x="78" y="137"/>
                  </a:cubicBezTo>
                  <a:cubicBezTo>
                    <a:pt x="78" y="137"/>
                    <a:pt x="79" y="137"/>
                    <a:pt x="78" y="136"/>
                  </a:cubicBezTo>
                  <a:cubicBezTo>
                    <a:pt x="78" y="137"/>
                    <a:pt x="78" y="136"/>
                    <a:pt x="78" y="136"/>
                  </a:cubicBezTo>
                  <a:cubicBezTo>
                    <a:pt x="78" y="136"/>
                    <a:pt x="77" y="135"/>
                    <a:pt x="77" y="134"/>
                  </a:cubicBezTo>
                  <a:cubicBezTo>
                    <a:pt x="78" y="134"/>
                    <a:pt x="78" y="135"/>
                    <a:pt x="78" y="134"/>
                  </a:cubicBezTo>
                  <a:cubicBezTo>
                    <a:pt x="77" y="134"/>
                    <a:pt x="77" y="134"/>
                    <a:pt x="77" y="133"/>
                  </a:cubicBezTo>
                  <a:cubicBezTo>
                    <a:pt x="77" y="133"/>
                    <a:pt x="77" y="133"/>
                    <a:pt x="77" y="133"/>
                  </a:cubicBezTo>
                  <a:cubicBezTo>
                    <a:pt x="77" y="133"/>
                    <a:pt x="76" y="132"/>
                    <a:pt x="76" y="133"/>
                  </a:cubicBezTo>
                  <a:cubicBezTo>
                    <a:pt x="76" y="133"/>
                    <a:pt x="76" y="132"/>
                    <a:pt x="76" y="133"/>
                  </a:cubicBezTo>
                  <a:cubicBezTo>
                    <a:pt x="75" y="133"/>
                    <a:pt x="75" y="132"/>
                    <a:pt x="75" y="131"/>
                  </a:cubicBezTo>
                  <a:cubicBezTo>
                    <a:pt x="75" y="132"/>
                    <a:pt x="75" y="131"/>
                    <a:pt x="75" y="131"/>
                  </a:cubicBezTo>
                  <a:cubicBezTo>
                    <a:pt x="75" y="131"/>
                    <a:pt x="74" y="130"/>
                    <a:pt x="73" y="129"/>
                  </a:cubicBezTo>
                  <a:cubicBezTo>
                    <a:pt x="74" y="129"/>
                    <a:pt x="74" y="129"/>
                    <a:pt x="74" y="129"/>
                  </a:cubicBezTo>
                  <a:cubicBezTo>
                    <a:pt x="74" y="128"/>
                    <a:pt x="71" y="127"/>
                    <a:pt x="71" y="125"/>
                  </a:cubicBezTo>
                  <a:cubicBezTo>
                    <a:pt x="71" y="127"/>
                    <a:pt x="71" y="127"/>
                    <a:pt x="71" y="127"/>
                  </a:cubicBezTo>
                  <a:cubicBezTo>
                    <a:pt x="70" y="125"/>
                    <a:pt x="71" y="125"/>
                    <a:pt x="71" y="125"/>
                  </a:cubicBezTo>
                  <a:cubicBezTo>
                    <a:pt x="71" y="124"/>
                    <a:pt x="70" y="124"/>
                    <a:pt x="70" y="124"/>
                  </a:cubicBezTo>
                  <a:cubicBezTo>
                    <a:pt x="69" y="124"/>
                    <a:pt x="70" y="124"/>
                    <a:pt x="70" y="124"/>
                  </a:cubicBezTo>
                  <a:cubicBezTo>
                    <a:pt x="70" y="123"/>
                    <a:pt x="68" y="121"/>
                    <a:pt x="68" y="120"/>
                  </a:cubicBezTo>
                  <a:cubicBezTo>
                    <a:pt x="67" y="120"/>
                    <a:pt x="67" y="120"/>
                    <a:pt x="67" y="120"/>
                  </a:cubicBezTo>
                  <a:cubicBezTo>
                    <a:pt x="67" y="120"/>
                    <a:pt x="67" y="120"/>
                    <a:pt x="67" y="120"/>
                  </a:cubicBezTo>
                  <a:cubicBezTo>
                    <a:pt x="68" y="119"/>
                    <a:pt x="67" y="119"/>
                    <a:pt x="67" y="119"/>
                  </a:cubicBezTo>
                  <a:cubicBezTo>
                    <a:pt x="66" y="118"/>
                    <a:pt x="68" y="120"/>
                    <a:pt x="68" y="120"/>
                  </a:cubicBezTo>
                  <a:cubicBezTo>
                    <a:pt x="68" y="120"/>
                    <a:pt x="67" y="119"/>
                    <a:pt x="68" y="119"/>
                  </a:cubicBezTo>
                  <a:cubicBezTo>
                    <a:pt x="67" y="119"/>
                    <a:pt x="66" y="118"/>
                    <a:pt x="66" y="117"/>
                  </a:cubicBezTo>
                  <a:cubicBezTo>
                    <a:pt x="66" y="118"/>
                    <a:pt x="67" y="118"/>
                    <a:pt x="67" y="117"/>
                  </a:cubicBezTo>
                  <a:cubicBezTo>
                    <a:pt x="66" y="115"/>
                    <a:pt x="67" y="117"/>
                    <a:pt x="66" y="115"/>
                  </a:cubicBezTo>
                  <a:cubicBezTo>
                    <a:pt x="66" y="115"/>
                    <a:pt x="66" y="115"/>
                    <a:pt x="66" y="115"/>
                  </a:cubicBezTo>
                  <a:cubicBezTo>
                    <a:pt x="65" y="115"/>
                    <a:pt x="65" y="114"/>
                    <a:pt x="65" y="115"/>
                  </a:cubicBezTo>
                  <a:cubicBezTo>
                    <a:pt x="65" y="114"/>
                    <a:pt x="64" y="114"/>
                    <a:pt x="65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4" y="114"/>
                    <a:pt x="64" y="114"/>
                    <a:pt x="64" y="114"/>
                  </a:cubicBezTo>
                  <a:cubicBezTo>
                    <a:pt x="64" y="113"/>
                    <a:pt x="64" y="113"/>
                    <a:pt x="64" y="113"/>
                  </a:cubicBezTo>
                  <a:cubicBezTo>
                    <a:pt x="62" y="114"/>
                    <a:pt x="64" y="112"/>
                    <a:pt x="62" y="112"/>
                  </a:cubicBezTo>
                  <a:cubicBezTo>
                    <a:pt x="61" y="111"/>
                    <a:pt x="61" y="110"/>
                    <a:pt x="61" y="109"/>
                  </a:cubicBezTo>
                  <a:cubicBezTo>
                    <a:pt x="61" y="109"/>
                    <a:pt x="61" y="109"/>
                    <a:pt x="60" y="108"/>
                  </a:cubicBezTo>
                  <a:cubicBezTo>
                    <a:pt x="61" y="108"/>
                    <a:pt x="61" y="108"/>
                    <a:pt x="61" y="108"/>
                  </a:cubicBezTo>
                  <a:cubicBezTo>
                    <a:pt x="61" y="107"/>
                    <a:pt x="61" y="107"/>
                    <a:pt x="60" y="107"/>
                  </a:cubicBezTo>
                  <a:cubicBezTo>
                    <a:pt x="60" y="107"/>
                    <a:pt x="60" y="106"/>
                    <a:pt x="60" y="105"/>
                  </a:cubicBezTo>
                  <a:cubicBezTo>
                    <a:pt x="59" y="105"/>
                    <a:pt x="59" y="105"/>
                    <a:pt x="59" y="105"/>
                  </a:cubicBezTo>
                  <a:cubicBezTo>
                    <a:pt x="59" y="104"/>
                    <a:pt x="57" y="104"/>
                    <a:pt x="58" y="103"/>
                  </a:cubicBezTo>
                  <a:cubicBezTo>
                    <a:pt x="59" y="103"/>
                    <a:pt x="59" y="103"/>
                    <a:pt x="59" y="103"/>
                  </a:cubicBezTo>
                  <a:cubicBezTo>
                    <a:pt x="59" y="102"/>
                    <a:pt x="57" y="102"/>
                    <a:pt x="57" y="101"/>
                  </a:cubicBezTo>
                  <a:cubicBezTo>
                    <a:pt x="57" y="101"/>
                    <a:pt x="57" y="101"/>
                    <a:pt x="57" y="101"/>
                  </a:cubicBezTo>
                  <a:cubicBezTo>
                    <a:pt x="57" y="101"/>
                    <a:pt x="55" y="100"/>
                    <a:pt x="56" y="100"/>
                  </a:cubicBezTo>
                  <a:cubicBezTo>
                    <a:pt x="56" y="100"/>
                    <a:pt x="56" y="100"/>
                    <a:pt x="55" y="100"/>
                  </a:cubicBezTo>
                  <a:cubicBezTo>
                    <a:pt x="55" y="97"/>
                    <a:pt x="53" y="96"/>
                    <a:pt x="53" y="94"/>
                  </a:cubicBezTo>
                  <a:cubicBezTo>
                    <a:pt x="53" y="94"/>
                    <a:pt x="53" y="93"/>
                    <a:pt x="53" y="94"/>
                  </a:cubicBezTo>
                  <a:cubicBezTo>
                    <a:pt x="52" y="94"/>
                    <a:pt x="53" y="94"/>
                    <a:pt x="53" y="94"/>
                  </a:cubicBezTo>
                  <a:cubicBezTo>
                    <a:pt x="53" y="94"/>
                    <a:pt x="53" y="94"/>
                    <a:pt x="53" y="94"/>
                  </a:cubicBezTo>
                  <a:cubicBezTo>
                    <a:pt x="52" y="94"/>
                    <a:pt x="52" y="93"/>
                    <a:pt x="53" y="93"/>
                  </a:cubicBezTo>
                  <a:cubicBezTo>
                    <a:pt x="53" y="93"/>
                    <a:pt x="51" y="93"/>
                    <a:pt x="51" y="93"/>
                  </a:cubicBezTo>
                  <a:cubicBezTo>
                    <a:pt x="51" y="92"/>
                    <a:pt x="51" y="92"/>
                    <a:pt x="51" y="92"/>
                  </a:cubicBezTo>
                  <a:cubicBezTo>
                    <a:pt x="50" y="92"/>
                    <a:pt x="50" y="92"/>
                    <a:pt x="50" y="92"/>
                  </a:cubicBezTo>
                  <a:cubicBezTo>
                    <a:pt x="50" y="91"/>
                    <a:pt x="50" y="91"/>
                    <a:pt x="51" y="89"/>
                  </a:cubicBezTo>
                  <a:cubicBezTo>
                    <a:pt x="50" y="88"/>
                    <a:pt x="50" y="88"/>
                    <a:pt x="50" y="88"/>
                  </a:cubicBezTo>
                  <a:cubicBezTo>
                    <a:pt x="50" y="87"/>
                    <a:pt x="50" y="87"/>
                    <a:pt x="50" y="87"/>
                  </a:cubicBezTo>
                  <a:cubicBezTo>
                    <a:pt x="50" y="88"/>
                    <a:pt x="50" y="87"/>
                    <a:pt x="49" y="87"/>
                  </a:cubicBezTo>
                  <a:cubicBezTo>
                    <a:pt x="50" y="87"/>
                    <a:pt x="50" y="87"/>
                    <a:pt x="50" y="87"/>
                  </a:cubicBezTo>
                  <a:cubicBezTo>
                    <a:pt x="50" y="87"/>
                    <a:pt x="49" y="87"/>
                    <a:pt x="49" y="87"/>
                  </a:cubicBezTo>
                  <a:cubicBezTo>
                    <a:pt x="49" y="87"/>
                    <a:pt x="49" y="87"/>
                    <a:pt x="49" y="88"/>
                  </a:cubicBezTo>
                  <a:cubicBezTo>
                    <a:pt x="49" y="87"/>
                    <a:pt x="49" y="87"/>
                    <a:pt x="48" y="87"/>
                  </a:cubicBezTo>
                  <a:cubicBezTo>
                    <a:pt x="49" y="87"/>
                    <a:pt x="48" y="87"/>
                    <a:pt x="48" y="87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8" y="86"/>
                    <a:pt x="48" y="86"/>
                    <a:pt x="48" y="85"/>
                  </a:cubicBezTo>
                  <a:cubicBezTo>
                    <a:pt x="48" y="85"/>
                    <a:pt x="48" y="86"/>
                    <a:pt x="47" y="85"/>
                  </a:cubicBezTo>
                  <a:cubicBezTo>
                    <a:pt x="48" y="85"/>
                    <a:pt x="48" y="85"/>
                    <a:pt x="48" y="85"/>
                  </a:cubicBezTo>
                  <a:cubicBezTo>
                    <a:pt x="48" y="84"/>
                    <a:pt x="48" y="84"/>
                    <a:pt x="48" y="84"/>
                  </a:cubicBezTo>
                  <a:cubicBezTo>
                    <a:pt x="47" y="84"/>
                    <a:pt x="47" y="84"/>
                    <a:pt x="47" y="84"/>
                  </a:cubicBezTo>
                  <a:cubicBezTo>
                    <a:pt x="48" y="84"/>
                    <a:pt x="48" y="84"/>
                    <a:pt x="48" y="84"/>
                  </a:cubicBezTo>
                  <a:cubicBezTo>
                    <a:pt x="47" y="84"/>
                    <a:pt x="47" y="83"/>
                    <a:pt x="45" y="83"/>
                  </a:cubicBezTo>
                  <a:cubicBezTo>
                    <a:pt x="45" y="82"/>
                    <a:pt x="45" y="82"/>
                    <a:pt x="45" y="82"/>
                  </a:cubicBezTo>
                  <a:cubicBezTo>
                    <a:pt x="45" y="82"/>
                    <a:pt x="45" y="82"/>
                    <a:pt x="45" y="82"/>
                  </a:cubicBezTo>
                  <a:cubicBezTo>
                    <a:pt x="45" y="80"/>
                    <a:pt x="44" y="80"/>
                    <a:pt x="44" y="80"/>
                  </a:cubicBezTo>
                  <a:cubicBezTo>
                    <a:pt x="44" y="80"/>
                    <a:pt x="44" y="80"/>
                    <a:pt x="44" y="80"/>
                  </a:cubicBezTo>
                  <a:cubicBezTo>
                    <a:pt x="44" y="80"/>
                    <a:pt x="43" y="80"/>
                    <a:pt x="43" y="80"/>
                  </a:cubicBezTo>
                  <a:cubicBezTo>
                    <a:pt x="43" y="79"/>
                    <a:pt x="45" y="78"/>
                    <a:pt x="44" y="78"/>
                  </a:cubicBezTo>
                  <a:cubicBezTo>
                    <a:pt x="43" y="77"/>
                    <a:pt x="42" y="77"/>
                    <a:pt x="42" y="78"/>
                  </a:cubicBezTo>
                  <a:cubicBezTo>
                    <a:pt x="42" y="77"/>
                    <a:pt x="41" y="76"/>
                    <a:pt x="41" y="74"/>
                  </a:cubicBezTo>
                  <a:cubicBezTo>
                    <a:pt x="41" y="74"/>
                    <a:pt x="41" y="74"/>
                    <a:pt x="41" y="74"/>
                  </a:cubicBezTo>
                  <a:cubicBezTo>
                    <a:pt x="40" y="73"/>
                    <a:pt x="38" y="71"/>
                    <a:pt x="38" y="69"/>
                  </a:cubicBezTo>
                  <a:cubicBezTo>
                    <a:pt x="39" y="69"/>
                    <a:pt x="39" y="69"/>
                    <a:pt x="39" y="69"/>
                  </a:cubicBezTo>
                  <a:cubicBezTo>
                    <a:pt x="38" y="69"/>
                    <a:pt x="39" y="68"/>
                    <a:pt x="38" y="68"/>
                  </a:cubicBezTo>
                  <a:cubicBezTo>
                    <a:pt x="38" y="69"/>
                    <a:pt x="38" y="69"/>
                    <a:pt x="38" y="69"/>
                  </a:cubicBezTo>
                  <a:cubicBezTo>
                    <a:pt x="36" y="68"/>
                    <a:pt x="35" y="67"/>
                    <a:pt x="35" y="67"/>
                  </a:cubicBezTo>
                  <a:cubicBezTo>
                    <a:pt x="35" y="67"/>
                    <a:pt x="35" y="67"/>
                    <a:pt x="35" y="67"/>
                  </a:cubicBezTo>
                  <a:cubicBezTo>
                    <a:pt x="36" y="67"/>
                    <a:pt x="35" y="66"/>
                    <a:pt x="35" y="66"/>
                  </a:cubicBezTo>
                  <a:cubicBezTo>
                    <a:pt x="34" y="66"/>
                    <a:pt x="34" y="66"/>
                    <a:pt x="34" y="66"/>
                  </a:cubicBezTo>
                  <a:cubicBezTo>
                    <a:pt x="34" y="65"/>
                    <a:pt x="34" y="65"/>
                    <a:pt x="34" y="65"/>
                  </a:cubicBezTo>
                  <a:cubicBezTo>
                    <a:pt x="34" y="65"/>
                    <a:pt x="34" y="65"/>
                    <a:pt x="34" y="65"/>
                  </a:cubicBezTo>
                  <a:cubicBezTo>
                    <a:pt x="34" y="65"/>
                    <a:pt x="34" y="64"/>
                    <a:pt x="34" y="64"/>
                  </a:cubicBezTo>
                  <a:cubicBezTo>
                    <a:pt x="34" y="64"/>
                    <a:pt x="33" y="62"/>
                    <a:pt x="33" y="62"/>
                  </a:cubicBezTo>
                  <a:cubicBezTo>
                    <a:pt x="33" y="61"/>
                    <a:pt x="33" y="61"/>
                    <a:pt x="33" y="61"/>
                  </a:cubicBezTo>
                  <a:cubicBezTo>
                    <a:pt x="33" y="60"/>
                    <a:pt x="33" y="60"/>
                    <a:pt x="33" y="61"/>
                  </a:cubicBezTo>
                  <a:cubicBezTo>
                    <a:pt x="32" y="60"/>
                    <a:pt x="32" y="60"/>
                    <a:pt x="32" y="59"/>
                  </a:cubicBezTo>
                  <a:cubicBezTo>
                    <a:pt x="30" y="58"/>
                    <a:pt x="29" y="55"/>
                    <a:pt x="27" y="53"/>
                  </a:cubicBezTo>
                  <a:cubicBezTo>
                    <a:pt x="28" y="53"/>
                    <a:pt x="28" y="53"/>
                    <a:pt x="28" y="53"/>
                  </a:cubicBezTo>
                  <a:cubicBezTo>
                    <a:pt x="28" y="52"/>
                    <a:pt x="27" y="53"/>
                    <a:pt x="27" y="53"/>
                  </a:cubicBezTo>
                  <a:cubicBezTo>
                    <a:pt x="27" y="53"/>
                    <a:pt x="27" y="52"/>
                    <a:pt x="28" y="52"/>
                  </a:cubicBezTo>
                  <a:cubicBezTo>
                    <a:pt x="28" y="51"/>
                    <a:pt x="27" y="51"/>
                    <a:pt x="26" y="51"/>
                  </a:cubicBezTo>
                  <a:cubicBezTo>
                    <a:pt x="26" y="51"/>
                    <a:pt x="27" y="51"/>
                    <a:pt x="26" y="51"/>
                  </a:cubicBezTo>
                  <a:cubicBezTo>
                    <a:pt x="26" y="51"/>
                    <a:pt x="26" y="50"/>
                    <a:pt x="25" y="50"/>
                  </a:cubicBezTo>
                  <a:cubicBezTo>
                    <a:pt x="26" y="50"/>
                    <a:pt x="26" y="50"/>
                    <a:pt x="26" y="50"/>
                  </a:cubicBezTo>
                  <a:cubicBezTo>
                    <a:pt x="26" y="50"/>
                    <a:pt x="26" y="50"/>
                    <a:pt x="26" y="50"/>
                  </a:cubicBezTo>
                  <a:cubicBezTo>
                    <a:pt x="26" y="48"/>
                    <a:pt x="28" y="50"/>
                    <a:pt x="28" y="49"/>
                  </a:cubicBezTo>
                  <a:cubicBezTo>
                    <a:pt x="28" y="49"/>
                    <a:pt x="28" y="49"/>
                    <a:pt x="28" y="49"/>
                  </a:cubicBezTo>
                  <a:cubicBezTo>
                    <a:pt x="28" y="48"/>
                    <a:pt x="29" y="49"/>
                    <a:pt x="29" y="48"/>
                  </a:cubicBezTo>
                  <a:cubicBezTo>
                    <a:pt x="28" y="48"/>
                    <a:pt x="27" y="48"/>
                    <a:pt x="27" y="48"/>
                  </a:cubicBezTo>
                  <a:cubicBezTo>
                    <a:pt x="26" y="48"/>
                    <a:pt x="25" y="49"/>
                    <a:pt x="25" y="48"/>
                  </a:cubicBezTo>
                  <a:cubicBezTo>
                    <a:pt x="25" y="47"/>
                    <a:pt x="25" y="49"/>
                    <a:pt x="26" y="48"/>
                  </a:cubicBezTo>
                  <a:cubicBezTo>
                    <a:pt x="26" y="47"/>
                    <a:pt x="25" y="47"/>
                    <a:pt x="25" y="47"/>
                  </a:cubicBezTo>
                  <a:cubicBezTo>
                    <a:pt x="24" y="47"/>
                    <a:pt x="24" y="47"/>
                    <a:pt x="24" y="47"/>
                  </a:cubicBezTo>
                  <a:cubicBezTo>
                    <a:pt x="24" y="47"/>
                    <a:pt x="25" y="47"/>
                    <a:pt x="24" y="47"/>
                  </a:cubicBezTo>
                  <a:cubicBezTo>
                    <a:pt x="23" y="47"/>
                    <a:pt x="23" y="47"/>
                    <a:pt x="23" y="47"/>
                  </a:cubicBezTo>
                  <a:cubicBezTo>
                    <a:pt x="22" y="47"/>
                    <a:pt x="23" y="45"/>
                    <a:pt x="22" y="45"/>
                  </a:cubicBezTo>
                  <a:cubicBezTo>
                    <a:pt x="22" y="45"/>
                    <a:pt x="24" y="45"/>
                    <a:pt x="24" y="44"/>
                  </a:cubicBezTo>
                  <a:cubicBezTo>
                    <a:pt x="23" y="45"/>
                    <a:pt x="22" y="44"/>
                    <a:pt x="22" y="45"/>
                  </a:cubicBezTo>
                  <a:cubicBezTo>
                    <a:pt x="22" y="44"/>
                    <a:pt x="22" y="44"/>
                    <a:pt x="22" y="44"/>
                  </a:cubicBezTo>
                  <a:cubicBezTo>
                    <a:pt x="23" y="43"/>
                    <a:pt x="21" y="43"/>
                    <a:pt x="22" y="42"/>
                  </a:cubicBezTo>
                  <a:cubicBezTo>
                    <a:pt x="21" y="43"/>
                    <a:pt x="21" y="43"/>
                    <a:pt x="21" y="43"/>
                  </a:cubicBezTo>
                  <a:cubicBezTo>
                    <a:pt x="21" y="42"/>
                    <a:pt x="21" y="42"/>
                    <a:pt x="21" y="42"/>
                  </a:cubicBezTo>
                  <a:cubicBezTo>
                    <a:pt x="21" y="41"/>
                    <a:pt x="20" y="41"/>
                    <a:pt x="21" y="40"/>
                  </a:cubicBezTo>
                  <a:cubicBezTo>
                    <a:pt x="21" y="40"/>
                    <a:pt x="20" y="40"/>
                    <a:pt x="20" y="40"/>
                  </a:cubicBezTo>
                  <a:cubicBezTo>
                    <a:pt x="20" y="41"/>
                    <a:pt x="20" y="40"/>
                    <a:pt x="20" y="41"/>
                  </a:cubicBezTo>
                  <a:cubicBezTo>
                    <a:pt x="20" y="40"/>
                    <a:pt x="20" y="40"/>
                    <a:pt x="20" y="40"/>
                  </a:cubicBezTo>
                  <a:cubicBezTo>
                    <a:pt x="20" y="40"/>
                    <a:pt x="20" y="40"/>
                    <a:pt x="20" y="40"/>
                  </a:cubicBezTo>
                  <a:cubicBezTo>
                    <a:pt x="20" y="40"/>
                    <a:pt x="20" y="40"/>
                    <a:pt x="18" y="40"/>
                  </a:cubicBezTo>
                  <a:cubicBezTo>
                    <a:pt x="20" y="40"/>
                    <a:pt x="20" y="40"/>
                    <a:pt x="20" y="40"/>
                  </a:cubicBezTo>
                  <a:cubicBezTo>
                    <a:pt x="18" y="40"/>
                    <a:pt x="18" y="40"/>
                    <a:pt x="18" y="40"/>
                  </a:cubicBezTo>
                  <a:cubicBezTo>
                    <a:pt x="17" y="39"/>
                    <a:pt x="20" y="39"/>
                    <a:pt x="18" y="38"/>
                  </a:cubicBezTo>
                  <a:cubicBezTo>
                    <a:pt x="20" y="39"/>
                    <a:pt x="20" y="39"/>
                    <a:pt x="20" y="39"/>
                  </a:cubicBezTo>
                  <a:cubicBezTo>
                    <a:pt x="20" y="38"/>
                    <a:pt x="20" y="38"/>
                    <a:pt x="20" y="38"/>
                  </a:cubicBezTo>
                  <a:cubicBezTo>
                    <a:pt x="18" y="38"/>
                    <a:pt x="17" y="38"/>
                    <a:pt x="17" y="38"/>
                  </a:cubicBezTo>
                  <a:cubicBezTo>
                    <a:pt x="17" y="38"/>
                    <a:pt x="17" y="38"/>
                    <a:pt x="17" y="36"/>
                  </a:cubicBezTo>
                  <a:cubicBezTo>
                    <a:pt x="18" y="38"/>
                    <a:pt x="18" y="38"/>
                    <a:pt x="18" y="38"/>
                  </a:cubicBezTo>
                  <a:cubicBezTo>
                    <a:pt x="18" y="38"/>
                    <a:pt x="18" y="36"/>
                    <a:pt x="18" y="35"/>
                  </a:cubicBezTo>
                  <a:cubicBezTo>
                    <a:pt x="17" y="35"/>
                    <a:pt x="16" y="35"/>
                    <a:pt x="16" y="35"/>
                  </a:cubicBezTo>
                  <a:cubicBezTo>
                    <a:pt x="16" y="35"/>
                    <a:pt x="16" y="34"/>
                    <a:pt x="17" y="35"/>
                  </a:cubicBezTo>
                  <a:cubicBezTo>
                    <a:pt x="16" y="34"/>
                    <a:pt x="16" y="35"/>
                    <a:pt x="16" y="34"/>
                  </a:cubicBezTo>
                  <a:cubicBezTo>
                    <a:pt x="16" y="34"/>
                    <a:pt x="16" y="33"/>
                    <a:pt x="16" y="33"/>
                  </a:cubicBezTo>
                  <a:cubicBezTo>
                    <a:pt x="17" y="33"/>
                    <a:pt x="17" y="33"/>
                    <a:pt x="17" y="33"/>
                  </a:cubicBezTo>
                  <a:cubicBezTo>
                    <a:pt x="17" y="33"/>
                    <a:pt x="17" y="33"/>
                    <a:pt x="17" y="33"/>
                  </a:cubicBezTo>
                  <a:cubicBezTo>
                    <a:pt x="18" y="33"/>
                    <a:pt x="17" y="32"/>
                    <a:pt x="18" y="32"/>
                  </a:cubicBezTo>
                  <a:cubicBezTo>
                    <a:pt x="17" y="32"/>
                    <a:pt x="17" y="32"/>
                    <a:pt x="17" y="32"/>
                  </a:cubicBezTo>
                  <a:cubicBezTo>
                    <a:pt x="17" y="33"/>
                    <a:pt x="15" y="31"/>
                    <a:pt x="14" y="32"/>
                  </a:cubicBezTo>
                  <a:cubicBezTo>
                    <a:pt x="13" y="31"/>
                    <a:pt x="16" y="30"/>
                    <a:pt x="14" y="30"/>
                  </a:cubicBezTo>
                  <a:cubicBezTo>
                    <a:pt x="14" y="30"/>
                    <a:pt x="13" y="30"/>
                    <a:pt x="14" y="31"/>
                  </a:cubicBezTo>
                  <a:cubicBezTo>
                    <a:pt x="13" y="30"/>
                    <a:pt x="13" y="31"/>
                    <a:pt x="13" y="30"/>
                  </a:cubicBezTo>
                  <a:cubicBezTo>
                    <a:pt x="13" y="30"/>
                    <a:pt x="13" y="28"/>
                    <a:pt x="14" y="29"/>
                  </a:cubicBezTo>
                  <a:cubicBezTo>
                    <a:pt x="14" y="30"/>
                    <a:pt x="14" y="30"/>
                    <a:pt x="14" y="30"/>
                  </a:cubicBezTo>
                  <a:cubicBezTo>
                    <a:pt x="14" y="29"/>
                    <a:pt x="15" y="29"/>
                    <a:pt x="15" y="28"/>
                  </a:cubicBezTo>
                  <a:cubicBezTo>
                    <a:pt x="14" y="28"/>
                    <a:pt x="14" y="26"/>
                    <a:pt x="13" y="28"/>
                  </a:cubicBezTo>
                  <a:cubicBezTo>
                    <a:pt x="13" y="28"/>
                    <a:pt x="14" y="28"/>
                    <a:pt x="13" y="28"/>
                  </a:cubicBezTo>
                  <a:cubicBezTo>
                    <a:pt x="13" y="28"/>
                    <a:pt x="13" y="26"/>
                    <a:pt x="13" y="26"/>
                  </a:cubicBezTo>
                  <a:cubicBezTo>
                    <a:pt x="13" y="28"/>
                    <a:pt x="13" y="28"/>
                    <a:pt x="13" y="28"/>
                  </a:cubicBezTo>
                  <a:cubicBezTo>
                    <a:pt x="12" y="28"/>
                    <a:pt x="12" y="28"/>
                    <a:pt x="12" y="28"/>
                  </a:cubicBezTo>
                  <a:cubicBezTo>
                    <a:pt x="12" y="28"/>
                    <a:pt x="12" y="28"/>
                    <a:pt x="12" y="28"/>
                  </a:cubicBezTo>
                  <a:cubicBezTo>
                    <a:pt x="12" y="26"/>
                    <a:pt x="12" y="28"/>
                    <a:pt x="11" y="26"/>
                  </a:cubicBezTo>
                  <a:cubicBezTo>
                    <a:pt x="12" y="26"/>
                    <a:pt x="12" y="26"/>
                    <a:pt x="12" y="26"/>
                  </a:cubicBezTo>
                  <a:cubicBezTo>
                    <a:pt x="12" y="26"/>
                    <a:pt x="12" y="26"/>
                    <a:pt x="13" y="26"/>
                  </a:cubicBezTo>
                  <a:cubicBezTo>
                    <a:pt x="13" y="26"/>
                    <a:pt x="12" y="26"/>
                    <a:pt x="12" y="25"/>
                  </a:cubicBezTo>
                  <a:cubicBezTo>
                    <a:pt x="12" y="26"/>
                    <a:pt x="12" y="26"/>
                    <a:pt x="12" y="26"/>
                  </a:cubicBezTo>
                  <a:cubicBezTo>
                    <a:pt x="12" y="25"/>
                    <a:pt x="13" y="24"/>
                    <a:pt x="12" y="24"/>
                  </a:cubicBezTo>
                  <a:cubicBezTo>
                    <a:pt x="12" y="24"/>
                    <a:pt x="12" y="24"/>
                    <a:pt x="11" y="24"/>
                  </a:cubicBezTo>
                  <a:cubicBezTo>
                    <a:pt x="11" y="23"/>
                    <a:pt x="9" y="23"/>
                    <a:pt x="9" y="22"/>
                  </a:cubicBezTo>
                  <a:cubicBezTo>
                    <a:pt x="9" y="22"/>
                    <a:pt x="8" y="21"/>
                    <a:pt x="9" y="21"/>
                  </a:cubicBezTo>
                  <a:cubicBezTo>
                    <a:pt x="9" y="22"/>
                    <a:pt x="11" y="24"/>
                    <a:pt x="12" y="24"/>
                  </a:cubicBezTo>
                  <a:cubicBezTo>
                    <a:pt x="12" y="23"/>
                    <a:pt x="12" y="25"/>
                    <a:pt x="13" y="24"/>
                  </a:cubicBezTo>
                  <a:cubicBezTo>
                    <a:pt x="13" y="23"/>
                    <a:pt x="13" y="23"/>
                    <a:pt x="13" y="22"/>
                  </a:cubicBezTo>
                  <a:cubicBezTo>
                    <a:pt x="13" y="22"/>
                    <a:pt x="13" y="22"/>
                    <a:pt x="13" y="22"/>
                  </a:cubicBezTo>
                  <a:cubicBezTo>
                    <a:pt x="13" y="22"/>
                    <a:pt x="13" y="23"/>
                    <a:pt x="12" y="23"/>
                  </a:cubicBezTo>
                  <a:cubicBezTo>
                    <a:pt x="12" y="22"/>
                    <a:pt x="11" y="21"/>
                    <a:pt x="9" y="21"/>
                  </a:cubicBezTo>
                  <a:cubicBezTo>
                    <a:pt x="9" y="20"/>
                    <a:pt x="11" y="20"/>
                    <a:pt x="11" y="20"/>
                  </a:cubicBezTo>
                  <a:cubicBezTo>
                    <a:pt x="9" y="20"/>
                    <a:pt x="9" y="18"/>
                    <a:pt x="8" y="17"/>
                  </a:cubicBezTo>
                  <a:cubicBezTo>
                    <a:pt x="8" y="18"/>
                    <a:pt x="7" y="16"/>
                    <a:pt x="7" y="17"/>
                  </a:cubicBezTo>
                  <a:cubicBezTo>
                    <a:pt x="7" y="17"/>
                    <a:pt x="7" y="18"/>
                    <a:pt x="6" y="18"/>
                  </a:cubicBezTo>
                  <a:cubicBezTo>
                    <a:pt x="7" y="18"/>
                    <a:pt x="7" y="18"/>
                    <a:pt x="7" y="18"/>
                  </a:cubicBezTo>
                  <a:cubicBezTo>
                    <a:pt x="6" y="17"/>
                    <a:pt x="7" y="17"/>
                    <a:pt x="6" y="16"/>
                  </a:cubicBezTo>
                  <a:cubicBezTo>
                    <a:pt x="7" y="17"/>
                    <a:pt x="7" y="16"/>
                    <a:pt x="8" y="16"/>
                  </a:cubicBezTo>
                  <a:cubicBezTo>
                    <a:pt x="7" y="15"/>
                    <a:pt x="8" y="16"/>
                    <a:pt x="8" y="15"/>
                  </a:cubicBezTo>
                  <a:cubicBezTo>
                    <a:pt x="7" y="14"/>
                    <a:pt x="6" y="14"/>
                    <a:pt x="6" y="13"/>
                  </a:cubicBezTo>
                  <a:cubicBezTo>
                    <a:pt x="6" y="12"/>
                    <a:pt x="5" y="11"/>
                    <a:pt x="5" y="9"/>
                  </a:cubicBezTo>
                  <a:cubicBezTo>
                    <a:pt x="5" y="8"/>
                    <a:pt x="6" y="8"/>
                    <a:pt x="5" y="8"/>
                  </a:cubicBezTo>
                  <a:cubicBezTo>
                    <a:pt x="5" y="7"/>
                    <a:pt x="5" y="9"/>
                    <a:pt x="5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7"/>
                    <a:pt x="4" y="6"/>
                    <a:pt x="3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5" y="5"/>
                    <a:pt x="4" y="5"/>
                    <a:pt x="3" y="4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2" y="4"/>
                    <a:pt x="2" y="3"/>
                    <a:pt x="0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" y="0"/>
                    <a:pt x="2" y="0"/>
                    <a:pt x="0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3" y="2"/>
                    <a:pt x="2" y="0"/>
                    <a:pt x="2" y="2"/>
                  </a:cubicBezTo>
                  <a:cubicBezTo>
                    <a:pt x="2" y="2"/>
                    <a:pt x="2" y="3"/>
                    <a:pt x="3" y="3"/>
                  </a:cubicBezTo>
                  <a:cubicBezTo>
                    <a:pt x="3" y="3"/>
                    <a:pt x="3" y="3"/>
                    <a:pt x="2" y="3"/>
                  </a:cubicBezTo>
                  <a:cubicBezTo>
                    <a:pt x="3" y="2"/>
                    <a:pt x="3" y="3"/>
                    <a:pt x="4" y="3"/>
                  </a:cubicBezTo>
                  <a:cubicBezTo>
                    <a:pt x="4" y="2"/>
                    <a:pt x="4" y="2"/>
                    <a:pt x="3" y="2"/>
                  </a:cubicBezTo>
                  <a:cubicBezTo>
                    <a:pt x="4" y="2"/>
                    <a:pt x="4" y="3"/>
                    <a:pt x="5" y="3"/>
                  </a:cubicBezTo>
                  <a:cubicBezTo>
                    <a:pt x="4" y="3"/>
                    <a:pt x="4" y="4"/>
                    <a:pt x="4" y="4"/>
                  </a:cubicBezTo>
                  <a:cubicBezTo>
                    <a:pt x="5" y="3"/>
                    <a:pt x="5" y="4"/>
                    <a:pt x="5" y="5"/>
                  </a:cubicBezTo>
                  <a:cubicBezTo>
                    <a:pt x="5" y="6"/>
                    <a:pt x="6" y="6"/>
                    <a:pt x="6" y="6"/>
                  </a:cubicBezTo>
                  <a:cubicBezTo>
                    <a:pt x="6" y="6"/>
                    <a:pt x="6" y="6"/>
                    <a:pt x="5" y="6"/>
                  </a:cubicBezTo>
                  <a:cubicBezTo>
                    <a:pt x="5" y="6"/>
                    <a:pt x="5" y="6"/>
                    <a:pt x="5" y="7"/>
                  </a:cubicBezTo>
                  <a:cubicBezTo>
                    <a:pt x="6" y="7"/>
                    <a:pt x="6" y="7"/>
                    <a:pt x="6" y="7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7" y="8"/>
                    <a:pt x="7" y="8"/>
                    <a:pt x="8" y="9"/>
                  </a:cubicBezTo>
                  <a:cubicBezTo>
                    <a:pt x="8" y="11"/>
                    <a:pt x="9" y="13"/>
                    <a:pt x="11" y="13"/>
                  </a:cubicBezTo>
                  <a:cubicBezTo>
                    <a:pt x="9" y="13"/>
                    <a:pt x="9" y="13"/>
                    <a:pt x="9" y="13"/>
                  </a:cubicBezTo>
                  <a:cubicBezTo>
                    <a:pt x="12" y="13"/>
                    <a:pt x="12" y="15"/>
                    <a:pt x="13" y="16"/>
                  </a:cubicBezTo>
                  <a:cubicBezTo>
                    <a:pt x="13" y="17"/>
                    <a:pt x="14" y="20"/>
                    <a:pt x="14" y="20"/>
                  </a:cubicBezTo>
                  <a:cubicBezTo>
                    <a:pt x="15" y="22"/>
                    <a:pt x="17" y="24"/>
                    <a:pt x="18" y="26"/>
                  </a:cubicBezTo>
                  <a:cubicBezTo>
                    <a:pt x="18" y="26"/>
                    <a:pt x="18" y="26"/>
                    <a:pt x="18" y="26"/>
                  </a:cubicBezTo>
                  <a:cubicBezTo>
                    <a:pt x="18" y="26"/>
                    <a:pt x="17" y="26"/>
                    <a:pt x="18" y="28"/>
                  </a:cubicBezTo>
                  <a:cubicBezTo>
                    <a:pt x="18" y="26"/>
                    <a:pt x="20" y="28"/>
                    <a:pt x="20" y="28"/>
                  </a:cubicBezTo>
                  <a:cubicBezTo>
                    <a:pt x="20" y="29"/>
                    <a:pt x="21" y="31"/>
                    <a:pt x="22" y="31"/>
                  </a:cubicBezTo>
                  <a:cubicBezTo>
                    <a:pt x="21" y="32"/>
                    <a:pt x="21" y="32"/>
                    <a:pt x="21" y="32"/>
                  </a:cubicBezTo>
                  <a:cubicBezTo>
                    <a:pt x="23" y="32"/>
                    <a:pt x="23" y="33"/>
                    <a:pt x="24" y="34"/>
                  </a:cubicBezTo>
                  <a:cubicBezTo>
                    <a:pt x="23" y="34"/>
                    <a:pt x="23" y="35"/>
                    <a:pt x="23" y="35"/>
                  </a:cubicBezTo>
                  <a:cubicBezTo>
                    <a:pt x="25" y="36"/>
                    <a:pt x="25" y="36"/>
                    <a:pt x="26" y="38"/>
                  </a:cubicBezTo>
                  <a:cubicBezTo>
                    <a:pt x="26" y="39"/>
                    <a:pt x="27" y="40"/>
                    <a:pt x="27" y="40"/>
                  </a:cubicBezTo>
                  <a:cubicBezTo>
                    <a:pt x="29" y="42"/>
                    <a:pt x="30" y="45"/>
                    <a:pt x="33" y="48"/>
                  </a:cubicBezTo>
                  <a:cubicBezTo>
                    <a:pt x="32" y="48"/>
                    <a:pt x="32" y="48"/>
                    <a:pt x="32" y="48"/>
                  </a:cubicBezTo>
                  <a:cubicBezTo>
                    <a:pt x="34" y="51"/>
                    <a:pt x="35" y="55"/>
                    <a:pt x="38" y="57"/>
                  </a:cubicBezTo>
                  <a:cubicBezTo>
                    <a:pt x="36" y="57"/>
                    <a:pt x="36" y="57"/>
                    <a:pt x="36" y="57"/>
                  </a:cubicBezTo>
                  <a:cubicBezTo>
                    <a:pt x="36" y="58"/>
                    <a:pt x="38" y="59"/>
                    <a:pt x="39" y="58"/>
                  </a:cubicBezTo>
                  <a:cubicBezTo>
                    <a:pt x="39" y="59"/>
                    <a:pt x="40" y="60"/>
                    <a:pt x="40" y="60"/>
                  </a:cubicBezTo>
                  <a:cubicBezTo>
                    <a:pt x="40" y="61"/>
                    <a:pt x="41" y="60"/>
                    <a:pt x="41" y="61"/>
                  </a:cubicBezTo>
                  <a:cubicBezTo>
                    <a:pt x="41" y="64"/>
                    <a:pt x="41" y="64"/>
                    <a:pt x="42" y="66"/>
                  </a:cubicBezTo>
                  <a:cubicBezTo>
                    <a:pt x="42" y="65"/>
                    <a:pt x="42" y="65"/>
                    <a:pt x="42" y="65"/>
                  </a:cubicBezTo>
                  <a:cubicBezTo>
                    <a:pt x="42" y="65"/>
                    <a:pt x="42" y="65"/>
                    <a:pt x="42" y="66"/>
                  </a:cubicBezTo>
                  <a:cubicBezTo>
                    <a:pt x="42" y="66"/>
                    <a:pt x="43" y="67"/>
                    <a:pt x="43" y="67"/>
                  </a:cubicBezTo>
                  <a:cubicBezTo>
                    <a:pt x="44" y="68"/>
                    <a:pt x="47" y="69"/>
                    <a:pt x="47" y="71"/>
                  </a:cubicBezTo>
                  <a:cubicBezTo>
                    <a:pt x="48" y="71"/>
                    <a:pt x="48" y="71"/>
                    <a:pt x="48" y="71"/>
                  </a:cubicBezTo>
                  <a:cubicBezTo>
                    <a:pt x="48" y="73"/>
                    <a:pt x="48" y="75"/>
                    <a:pt x="49" y="75"/>
                  </a:cubicBezTo>
                  <a:cubicBezTo>
                    <a:pt x="49" y="76"/>
                    <a:pt x="48" y="75"/>
                    <a:pt x="49" y="76"/>
                  </a:cubicBezTo>
                  <a:cubicBezTo>
                    <a:pt x="49" y="76"/>
                    <a:pt x="49" y="76"/>
                    <a:pt x="49" y="76"/>
                  </a:cubicBezTo>
                  <a:cubicBezTo>
                    <a:pt x="51" y="78"/>
                    <a:pt x="51" y="80"/>
                    <a:pt x="53" y="83"/>
                  </a:cubicBezTo>
                  <a:cubicBezTo>
                    <a:pt x="55" y="86"/>
                    <a:pt x="57" y="89"/>
                    <a:pt x="59" y="93"/>
                  </a:cubicBezTo>
                  <a:cubicBezTo>
                    <a:pt x="59" y="93"/>
                    <a:pt x="59" y="93"/>
                    <a:pt x="59" y="93"/>
                  </a:cubicBezTo>
                  <a:cubicBezTo>
                    <a:pt x="61" y="93"/>
                    <a:pt x="60" y="96"/>
                    <a:pt x="61" y="96"/>
                  </a:cubicBezTo>
                  <a:cubicBezTo>
                    <a:pt x="61" y="97"/>
                    <a:pt x="61" y="97"/>
                    <a:pt x="61" y="97"/>
                  </a:cubicBezTo>
                  <a:cubicBezTo>
                    <a:pt x="62" y="98"/>
                    <a:pt x="62" y="100"/>
                    <a:pt x="64" y="101"/>
                  </a:cubicBezTo>
                  <a:cubicBezTo>
                    <a:pt x="64" y="101"/>
                    <a:pt x="64" y="101"/>
                    <a:pt x="64" y="101"/>
                  </a:cubicBezTo>
                  <a:cubicBezTo>
                    <a:pt x="64" y="102"/>
                    <a:pt x="65" y="103"/>
                    <a:pt x="66" y="105"/>
                  </a:cubicBezTo>
                  <a:cubicBezTo>
                    <a:pt x="66" y="105"/>
                    <a:pt x="65" y="104"/>
                    <a:pt x="65" y="105"/>
                  </a:cubicBezTo>
                  <a:cubicBezTo>
                    <a:pt x="65" y="105"/>
                    <a:pt x="67" y="105"/>
                    <a:pt x="66" y="106"/>
                  </a:cubicBezTo>
                  <a:cubicBezTo>
                    <a:pt x="66" y="107"/>
                    <a:pt x="67" y="106"/>
                    <a:pt x="67" y="106"/>
                  </a:cubicBezTo>
                  <a:cubicBezTo>
                    <a:pt x="68" y="109"/>
                    <a:pt x="70" y="112"/>
                    <a:pt x="73" y="114"/>
                  </a:cubicBezTo>
                  <a:cubicBezTo>
                    <a:pt x="73" y="118"/>
                    <a:pt x="70" y="117"/>
                    <a:pt x="73" y="118"/>
                  </a:cubicBezTo>
                  <a:cubicBezTo>
                    <a:pt x="73" y="118"/>
                    <a:pt x="73" y="118"/>
                    <a:pt x="73" y="118"/>
                  </a:cubicBezTo>
                  <a:cubicBezTo>
                    <a:pt x="74" y="119"/>
                    <a:pt x="73" y="120"/>
                    <a:pt x="73" y="120"/>
                  </a:cubicBezTo>
                  <a:cubicBezTo>
                    <a:pt x="74" y="119"/>
                    <a:pt x="74" y="120"/>
                    <a:pt x="74" y="120"/>
                  </a:cubicBezTo>
                  <a:cubicBezTo>
                    <a:pt x="75" y="121"/>
                    <a:pt x="74" y="121"/>
                    <a:pt x="75" y="122"/>
                  </a:cubicBezTo>
                  <a:cubicBezTo>
                    <a:pt x="75" y="122"/>
                    <a:pt x="75" y="122"/>
                    <a:pt x="75" y="122"/>
                  </a:cubicBezTo>
                  <a:cubicBezTo>
                    <a:pt x="76" y="123"/>
                    <a:pt x="76" y="125"/>
                    <a:pt x="78" y="125"/>
                  </a:cubicBezTo>
                  <a:cubicBezTo>
                    <a:pt x="82" y="132"/>
                    <a:pt x="87" y="139"/>
                    <a:pt x="91" y="146"/>
                  </a:cubicBezTo>
                  <a:cubicBezTo>
                    <a:pt x="95" y="153"/>
                    <a:pt x="98" y="159"/>
                    <a:pt x="103" y="166"/>
                  </a:cubicBezTo>
                  <a:cubicBezTo>
                    <a:pt x="103" y="167"/>
                    <a:pt x="103" y="167"/>
                    <a:pt x="103" y="169"/>
                  </a:cubicBezTo>
                  <a:cubicBezTo>
                    <a:pt x="103" y="169"/>
                    <a:pt x="103" y="169"/>
                    <a:pt x="103" y="169"/>
                  </a:cubicBezTo>
                  <a:cubicBezTo>
                    <a:pt x="104" y="169"/>
                    <a:pt x="104" y="171"/>
                    <a:pt x="105" y="171"/>
                  </a:cubicBezTo>
                  <a:cubicBezTo>
                    <a:pt x="106" y="174"/>
                    <a:pt x="109" y="175"/>
                    <a:pt x="110" y="178"/>
                  </a:cubicBezTo>
                  <a:cubicBezTo>
                    <a:pt x="110" y="178"/>
                    <a:pt x="109" y="178"/>
                    <a:pt x="110" y="178"/>
                  </a:cubicBezTo>
                  <a:cubicBezTo>
                    <a:pt x="110" y="178"/>
                    <a:pt x="110" y="178"/>
                    <a:pt x="110" y="178"/>
                  </a:cubicBezTo>
                  <a:cubicBezTo>
                    <a:pt x="110" y="180"/>
                    <a:pt x="110" y="180"/>
                    <a:pt x="110" y="180"/>
                  </a:cubicBezTo>
                  <a:cubicBezTo>
                    <a:pt x="110" y="180"/>
                    <a:pt x="110" y="180"/>
                    <a:pt x="110" y="180"/>
                  </a:cubicBezTo>
                  <a:cubicBezTo>
                    <a:pt x="115" y="185"/>
                    <a:pt x="117" y="193"/>
                    <a:pt x="121" y="199"/>
                  </a:cubicBezTo>
                  <a:cubicBezTo>
                    <a:pt x="122" y="201"/>
                    <a:pt x="123" y="202"/>
                    <a:pt x="124" y="204"/>
                  </a:cubicBezTo>
                  <a:cubicBezTo>
                    <a:pt x="126" y="209"/>
                    <a:pt x="128" y="214"/>
                    <a:pt x="131" y="219"/>
                  </a:cubicBezTo>
                  <a:cubicBezTo>
                    <a:pt x="131" y="219"/>
                    <a:pt x="130" y="219"/>
                    <a:pt x="128" y="217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224" name="Hình tự do 120"/>
            <p:cNvSpPr/>
            <p:nvPr/>
          </p:nvSpPr>
          <p:spPr bwMode="auto">
            <a:xfrm>
              <a:off x="3608" y="2437"/>
              <a:ext cx="300" cy="551"/>
            </a:xfrm>
            <a:custGeom>
              <a:avLst/>
              <a:gdLst>
                <a:gd name="T0" fmla="*/ 14 w 127"/>
                <a:gd name="T1" fmla="*/ 205 h 233"/>
                <a:gd name="T2" fmla="*/ 17 w 127"/>
                <a:gd name="T3" fmla="*/ 199 h 233"/>
                <a:gd name="T4" fmla="*/ 23 w 127"/>
                <a:gd name="T5" fmla="*/ 185 h 233"/>
                <a:gd name="T6" fmla="*/ 27 w 127"/>
                <a:gd name="T7" fmla="*/ 179 h 233"/>
                <a:gd name="T8" fmla="*/ 35 w 127"/>
                <a:gd name="T9" fmla="*/ 165 h 233"/>
                <a:gd name="T10" fmla="*/ 38 w 127"/>
                <a:gd name="T11" fmla="*/ 160 h 233"/>
                <a:gd name="T12" fmla="*/ 41 w 127"/>
                <a:gd name="T13" fmla="*/ 152 h 233"/>
                <a:gd name="T14" fmla="*/ 46 w 127"/>
                <a:gd name="T15" fmla="*/ 145 h 233"/>
                <a:gd name="T16" fmla="*/ 48 w 127"/>
                <a:gd name="T17" fmla="*/ 141 h 233"/>
                <a:gd name="T18" fmla="*/ 49 w 127"/>
                <a:gd name="T19" fmla="*/ 137 h 233"/>
                <a:gd name="T20" fmla="*/ 54 w 127"/>
                <a:gd name="T21" fmla="*/ 128 h 233"/>
                <a:gd name="T22" fmla="*/ 56 w 127"/>
                <a:gd name="T23" fmla="*/ 124 h 233"/>
                <a:gd name="T24" fmla="*/ 58 w 127"/>
                <a:gd name="T25" fmla="*/ 118 h 233"/>
                <a:gd name="T26" fmla="*/ 62 w 127"/>
                <a:gd name="T27" fmla="*/ 112 h 233"/>
                <a:gd name="T28" fmla="*/ 66 w 127"/>
                <a:gd name="T29" fmla="*/ 105 h 233"/>
                <a:gd name="T30" fmla="*/ 71 w 127"/>
                <a:gd name="T31" fmla="*/ 98 h 233"/>
                <a:gd name="T32" fmla="*/ 73 w 127"/>
                <a:gd name="T33" fmla="*/ 93 h 233"/>
                <a:gd name="T34" fmla="*/ 74 w 127"/>
                <a:gd name="T35" fmla="*/ 91 h 233"/>
                <a:gd name="T36" fmla="*/ 76 w 127"/>
                <a:gd name="T37" fmla="*/ 87 h 233"/>
                <a:gd name="T38" fmla="*/ 76 w 127"/>
                <a:gd name="T39" fmla="*/ 85 h 233"/>
                <a:gd name="T40" fmla="*/ 78 w 127"/>
                <a:gd name="T41" fmla="*/ 82 h 233"/>
                <a:gd name="T42" fmla="*/ 85 w 127"/>
                <a:gd name="T43" fmla="*/ 71 h 233"/>
                <a:gd name="T44" fmla="*/ 88 w 127"/>
                <a:gd name="T45" fmla="*/ 65 h 233"/>
                <a:gd name="T46" fmla="*/ 90 w 127"/>
                <a:gd name="T47" fmla="*/ 62 h 233"/>
                <a:gd name="T48" fmla="*/ 95 w 127"/>
                <a:gd name="T49" fmla="*/ 52 h 233"/>
                <a:gd name="T50" fmla="*/ 98 w 127"/>
                <a:gd name="T51" fmla="*/ 50 h 233"/>
                <a:gd name="T52" fmla="*/ 99 w 127"/>
                <a:gd name="T53" fmla="*/ 46 h 233"/>
                <a:gd name="T54" fmla="*/ 99 w 127"/>
                <a:gd name="T55" fmla="*/ 43 h 233"/>
                <a:gd name="T56" fmla="*/ 101 w 127"/>
                <a:gd name="T57" fmla="*/ 38 h 233"/>
                <a:gd name="T58" fmla="*/ 101 w 127"/>
                <a:gd name="T59" fmla="*/ 37 h 233"/>
                <a:gd name="T60" fmla="*/ 103 w 127"/>
                <a:gd name="T61" fmla="*/ 35 h 233"/>
                <a:gd name="T62" fmla="*/ 107 w 127"/>
                <a:gd name="T63" fmla="*/ 31 h 233"/>
                <a:gd name="T64" fmla="*/ 107 w 127"/>
                <a:gd name="T65" fmla="*/ 28 h 233"/>
                <a:gd name="T66" fmla="*/ 109 w 127"/>
                <a:gd name="T67" fmla="*/ 26 h 233"/>
                <a:gd name="T68" fmla="*/ 110 w 127"/>
                <a:gd name="T69" fmla="*/ 23 h 233"/>
                <a:gd name="T70" fmla="*/ 112 w 127"/>
                <a:gd name="T71" fmla="*/ 19 h 233"/>
                <a:gd name="T72" fmla="*/ 113 w 127"/>
                <a:gd name="T73" fmla="*/ 22 h 233"/>
                <a:gd name="T74" fmla="*/ 115 w 127"/>
                <a:gd name="T75" fmla="*/ 15 h 233"/>
                <a:gd name="T76" fmla="*/ 121 w 127"/>
                <a:gd name="T77" fmla="*/ 8 h 233"/>
                <a:gd name="T78" fmla="*/ 124 w 127"/>
                <a:gd name="T79" fmla="*/ 5 h 233"/>
                <a:gd name="T80" fmla="*/ 127 w 127"/>
                <a:gd name="T81" fmla="*/ 0 h 233"/>
                <a:gd name="T82" fmla="*/ 127 w 127"/>
                <a:gd name="T83" fmla="*/ 3 h 233"/>
                <a:gd name="T84" fmla="*/ 122 w 127"/>
                <a:gd name="T85" fmla="*/ 8 h 233"/>
                <a:gd name="T86" fmla="*/ 119 w 127"/>
                <a:gd name="T87" fmla="*/ 18 h 233"/>
                <a:gd name="T88" fmla="*/ 111 w 127"/>
                <a:gd name="T89" fmla="*/ 36 h 233"/>
                <a:gd name="T90" fmla="*/ 101 w 127"/>
                <a:gd name="T91" fmla="*/ 54 h 233"/>
                <a:gd name="T92" fmla="*/ 94 w 127"/>
                <a:gd name="T93" fmla="*/ 68 h 233"/>
                <a:gd name="T94" fmla="*/ 88 w 127"/>
                <a:gd name="T95" fmla="*/ 79 h 233"/>
                <a:gd name="T96" fmla="*/ 75 w 127"/>
                <a:gd name="T97" fmla="*/ 101 h 233"/>
                <a:gd name="T98" fmla="*/ 68 w 127"/>
                <a:gd name="T99" fmla="*/ 112 h 233"/>
                <a:gd name="T100" fmla="*/ 59 w 127"/>
                <a:gd name="T101" fmla="*/ 128 h 233"/>
                <a:gd name="T102" fmla="*/ 33 w 127"/>
                <a:gd name="T103" fmla="*/ 179 h 233"/>
                <a:gd name="T104" fmla="*/ 26 w 127"/>
                <a:gd name="T105" fmla="*/ 192 h 233"/>
                <a:gd name="T106" fmla="*/ 1 w 127"/>
                <a:gd name="T107" fmla="*/ 230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7" h="233">
                  <a:moveTo>
                    <a:pt x="1" y="230"/>
                  </a:moveTo>
                  <a:cubicBezTo>
                    <a:pt x="1" y="226"/>
                    <a:pt x="4" y="223"/>
                    <a:pt x="5" y="219"/>
                  </a:cubicBezTo>
                  <a:cubicBezTo>
                    <a:pt x="5" y="219"/>
                    <a:pt x="6" y="220"/>
                    <a:pt x="6" y="219"/>
                  </a:cubicBezTo>
                  <a:cubicBezTo>
                    <a:pt x="6" y="215"/>
                    <a:pt x="10" y="212"/>
                    <a:pt x="13" y="208"/>
                  </a:cubicBezTo>
                  <a:cubicBezTo>
                    <a:pt x="13" y="208"/>
                    <a:pt x="13" y="208"/>
                    <a:pt x="13" y="208"/>
                  </a:cubicBezTo>
                  <a:cubicBezTo>
                    <a:pt x="13" y="207"/>
                    <a:pt x="13" y="206"/>
                    <a:pt x="14" y="205"/>
                  </a:cubicBezTo>
                  <a:cubicBezTo>
                    <a:pt x="14" y="206"/>
                    <a:pt x="14" y="206"/>
                    <a:pt x="14" y="206"/>
                  </a:cubicBezTo>
                  <a:cubicBezTo>
                    <a:pt x="14" y="205"/>
                    <a:pt x="15" y="205"/>
                    <a:pt x="14" y="205"/>
                  </a:cubicBezTo>
                  <a:cubicBezTo>
                    <a:pt x="15" y="205"/>
                    <a:pt x="15" y="205"/>
                    <a:pt x="15" y="205"/>
                  </a:cubicBezTo>
                  <a:cubicBezTo>
                    <a:pt x="15" y="204"/>
                    <a:pt x="15" y="204"/>
                    <a:pt x="15" y="204"/>
                  </a:cubicBezTo>
                  <a:cubicBezTo>
                    <a:pt x="14" y="201"/>
                    <a:pt x="17" y="200"/>
                    <a:pt x="17" y="199"/>
                  </a:cubicBezTo>
                  <a:cubicBezTo>
                    <a:pt x="17" y="199"/>
                    <a:pt x="17" y="199"/>
                    <a:pt x="17" y="199"/>
                  </a:cubicBezTo>
                  <a:cubicBezTo>
                    <a:pt x="18" y="196"/>
                    <a:pt x="20" y="192"/>
                    <a:pt x="21" y="190"/>
                  </a:cubicBezTo>
                  <a:cubicBezTo>
                    <a:pt x="21" y="190"/>
                    <a:pt x="21" y="190"/>
                    <a:pt x="21" y="190"/>
                  </a:cubicBezTo>
                  <a:cubicBezTo>
                    <a:pt x="21" y="190"/>
                    <a:pt x="21" y="189"/>
                    <a:pt x="21" y="188"/>
                  </a:cubicBezTo>
                  <a:cubicBezTo>
                    <a:pt x="22" y="188"/>
                    <a:pt x="21" y="186"/>
                    <a:pt x="22" y="186"/>
                  </a:cubicBezTo>
                  <a:cubicBezTo>
                    <a:pt x="22" y="186"/>
                    <a:pt x="22" y="186"/>
                    <a:pt x="22" y="186"/>
                  </a:cubicBezTo>
                  <a:cubicBezTo>
                    <a:pt x="22" y="185"/>
                    <a:pt x="23" y="185"/>
                    <a:pt x="23" y="185"/>
                  </a:cubicBezTo>
                  <a:cubicBezTo>
                    <a:pt x="24" y="185"/>
                    <a:pt x="24" y="185"/>
                    <a:pt x="24" y="185"/>
                  </a:cubicBezTo>
                  <a:cubicBezTo>
                    <a:pt x="23" y="183"/>
                    <a:pt x="26" y="183"/>
                    <a:pt x="24" y="182"/>
                  </a:cubicBezTo>
                  <a:cubicBezTo>
                    <a:pt x="24" y="182"/>
                    <a:pt x="24" y="182"/>
                    <a:pt x="24" y="182"/>
                  </a:cubicBezTo>
                  <a:cubicBezTo>
                    <a:pt x="24" y="182"/>
                    <a:pt x="26" y="182"/>
                    <a:pt x="26" y="181"/>
                  </a:cubicBezTo>
                  <a:cubicBezTo>
                    <a:pt x="26" y="181"/>
                    <a:pt x="26" y="181"/>
                    <a:pt x="26" y="181"/>
                  </a:cubicBezTo>
                  <a:cubicBezTo>
                    <a:pt x="27" y="180"/>
                    <a:pt x="27" y="179"/>
                    <a:pt x="27" y="179"/>
                  </a:cubicBezTo>
                  <a:cubicBezTo>
                    <a:pt x="27" y="179"/>
                    <a:pt x="26" y="180"/>
                    <a:pt x="27" y="180"/>
                  </a:cubicBezTo>
                  <a:cubicBezTo>
                    <a:pt x="28" y="177"/>
                    <a:pt x="30" y="172"/>
                    <a:pt x="32" y="169"/>
                  </a:cubicBezTo>
                  <a:cubicBezTo>
                    <a:pt x="33" y="169"/>
                    <a:pt x="33" y="169"/>
                    <a:pt x="33" y="169"/>
                  </a:cubicBezTo>
                  <a:cubicBezTo>
                    <a:pt x="33" y="168"/>
                    <a:pt x="34" y="167"/>
                    <a:pt x="34" y="167"/>
                  </a:cubicBezTo>
                  <a:cubicBezTo>
                    <a:pt x="34" y="167"/>
                    <a:pt x="34" y="167"/>
                    <a:pt x="35" y="167"/>
                  </a:cubicBezTo>
                  <a:cubicBezTo>
                    <a:pt x="35" y="165"/>
                    <a:pt x="34" y="165"/>
                    <a:pt x="35" y="165"/>
                  </a:cubicBezTo>
                  <a:cubicBezTo>
                    <a:pt x="35" y="165"/>
                    <a:pt x="35" y="165"/>
                    <a:pt x="35" y="165"/>
                  </a:cubicBezTo>
                  <a:cubicBezTo>
                    <a:pt x="35" y="165"/>
                    <a:pt x="36" y="164"/>
                    <a:pt x="36" y="163"/>
                  </a:cubicBezTo>
                  <a:cubicBezTo>
                    <a:pt x="36" y="163"/>
                    <a:pt x="36" y="163"/>
                    <a:pt x="36" y="163"/>
                  </a:cubicBezTo>
                  <a:cubicBezTo>
                    <a:pt x="36" y="162"/>
                    <a:pt x="37" y="162"/>
                    <a:pt x="37" y="161"/>
                  </a:cubicBezTo>
                  <a:cubicBezTo>
                    <a:pt x="38" y="162"/>
                    <a:pt x="38" y="162"/>
                    <a:pt x="38" y="162"/>
                  </a:cubicBezTo>
                  <a:cubicBezTo>
                    <a:pt x="39" y="161"/>
                    <a:pt x="37" y="161"/>
                    <a:pt x="38" y="160"/>
                  </a:cubicBezTo>
                  <a:cubicBezTo>
                    <a:pt x="38" y="160"/>
                    <a:pt x="38" y="160"/>
                    <a:pt x="38" y="160"/>
                  </a:cubicBezTo>
                  <a:cubicBezTo>
                    <a:pt x="38" y="159"/>
                    <a:pt x="39" y="158"/>
                    <a:pt x="39" y="156"/>
                  </a:cubicBezTo>
                  <a:cubicBezTo>
                    <a:pt x="39" y="157"/>
                    <a:pt x="39" y="157"/>
                    <a:pt x="39" y="157"/>
                  </a:cubicBezTo>
                  <a:cubicBezTo>
                    <a:pt x="40" y="156"/>
                    <a:pt x="41" y="155"/>
                    <a:pt x="41" y="153"/>
                  </a:cubicBezTo>
                  <a:cubicBezTo>
                    <a:pt x="41" y="153"/>
                    <a:pt x="41" y="154"/>
                    <a:pt x="41" y="153"/>
                  </a:cubicBezTo>
                  <a:cubicBezTo>
                    <a:pt x="41" y="152"/>
                    <a:pt x="42" y="152"/>
                    <a:pt x="41" y="152"/>
                  </a:cubicBezTo>
                  <a:cubicBezTo>
                    <a:pt x="42" y="151"/>
                    <a:pt x="44" y="150"/>
                    <a:pt x="44" y="148"/>
                  </a:cubicBezTo>
                  <a:cubicBezTo>
                    <a:pt x="44" y="148"/>
                    <a:pt x="45" y="148"/>
                    <a:pt x="45" y="150"/>
                  </a:cubicBezTo>
                  <a:cubicBezTo>
                    <a:pt x="45" y="148"/>
                    <a:pt x="45" y="148"/>
                    <a:pt x="45" y="148"/>
                  </a:cubicBezTo>
                  <a:cubicBezTo>
                    <a:pt x="46" y="150"/>
                    <a:pt x="45" y="150"/>
                    <a:pt x="45" y="150"/>
                  </a:cubicBezTo>
                  <a:cubicBezTo>
                    <a:pt x="46" y="150"/>
                    <a:pt x="46" y="147"/>
                    <a:pt x="46" y="147"/>
                  </a:cubicBezTo>
                  <a:cubicBezTo>
                    <a:pt x="46" y="146"/>
                    <a:pt x="46" y="145"/>
                    <a:pt x="46" y="145"/>
                  </a:cubicBezTo>
                  <a:cubicBezTo>
                    <a:pt x="47" y="145"/>
                    <a:pt x="47" y="145"/>
                    <a:pt x="47" y="145"/>
                  </a:cubicBezTo>
                  <a:cubicBezTo>
                    <a:pt x="47" y="143"/>
                    <a:pt x="47" y="143"/>
                    <a:pt x="47" y="143"/>
                  </a:cubicBezTo>
                  <a:cubicBezTo>
                    <a:pt x="47" y="142"/>
                    <a:pt x="47" y="143"/>
                    <a:pt x="47" y="142"/>
                  </a:cubicBezTo>
                  <a:cubicBezTo>
                    <a:pt x="47" y="142"/>
                    <a:pt x="47" y="142"/>
                    <a:pt x="47" y="142"/>
                  </a:cubicBezTo>
                  <a:cubicBezTo>
                    <a:pt x="47" y="142"/>
                    <a:pt x="48" y="140"/>
                    <a:pt x="48" y="140"/>
                  </a:cubicBezTo>
                  <a:cubicBezTo>
                    <a:pt x="48" y="140"/>
                    <a:pt x="48" y="141"/>
                    <a:pt x="48" y="141"/>
                  </a:cubicBezTo>
                  <a:cubicBezTo>
                    <a:pt x="48" y="140"/>
                    <a:pt x="48" y="140"/>
                    <a:pt x="49" y="138"/>
                  </a:cubicBezTo>
                  <a:cubicBezTo>
                    <a:pt x="49" y="138"/>
                    <a:pt x="49" y="138"/>
                    <a:pt x="49" y="138"/>
                  </a:cubicBezTo>
                  <a:cubicBezTo>
                    <a:pt x="49" y="138"/>
                    <a:pt x="49" y="138"/>
                    <a:pt x="48" y="138"/>
                  </a:cubicBezTo>
                  <a:cubicBezTo>
                    <a:pt x="48" y="138"/>
                    <a:pt x="49" y="138"/>
                    <a:pt x="48" y="138"/>
                  </a:cubicBezTo>
                  <a:cubicBezTo>
                    <a:pt x="48" y="138"/>
                    <a:pt x="48" y="137"/>
                    <a:pt x="49" y="136"/>
                  </a:cubicBezTo>
                  <a:cubicBezTo>
                    <a:pt x="49" y="137"/>
                    <a:pt x="49" y="137"/>
                    <a:pt x="49" y="137"/>
                  </a:cubicBezTo>
                  <a:cubicBezTo>
                    <a:pt x="49" y="135"/>
                    <a:pt x="50" y="134"/>
                    <a:pt x="50" y="133"/>
                  </a:cubicBezTo>
                  <a:cubicBezTo>
                    <a:pt x="50" y="134"/>
                    <a:pt x="50" y="134"/>
                    <a:pt x="50" y="134"/>
                  </a:cubicBezTo>
                  <a:cubicBezTo>
                    <a:pt x="51" y="133"/>
                    <a:pt x="51" y="132"/>
                    <a:pt x="53" y="130"/>
                  </a:cubicBezTo>
                  <a:cubicBezTo>
                    <a:pt x="53" y="130"/>
                    <a:pt x="53" y="130"/>
                    <a:pt x="53" y="130"/>
                  </a:cubicBezTo>
                  <a:cubicBezTo>
                    <a:pt x="53" y="129"/>
                    <a:pt x="54" y="129"/>
                    <a:pt x="54" y="129"/>
                  </a:cubicBezTo>
                  <a:cubicBezTo>
                    <a:pt x="54" y="128"/>
                    <a:pt x="54" y="128"/>
                    <a:pt x="54" y="128"/>
                  </a:cubicBezTo>
                  <a:cubicBezTo>
                    <a:pt x="54" y="128"/>
                    <a:pt x="54" y="128"/>
                    <a:pt x="54" y="128"/>
                  </a:cubicBezTo>
                  <a:cubicBezTo>
                    <a:pt x="54" y="127"/>
                    <a:pt x="54" y="125"/>
                    <a:pt x="55" y="125"/>
                  </a:cubicBezTo>
                  <a:cubicBezTo>
                    <a:pt x="55" y="124"/>
                    <a:pt x="55" y="123"/>
                    <a:pt x="55" y="123"/>
                  </a:cubicBezTo>
                  <a:cubicBezTo>
                    <a:pt x="56" y="123"/>
                    <a:pt x="56" y="123"/>
                    <a:pt x="56" y="123"/>
                  </a:cubicBezTo>
                  <a:cubicBezTo>
                    <a:pt x="56" y="123"/>
                    <a:pt x="56" y="121"/>
                    <a:pt x="57" y="121"/>
                  </a:cubicBezTo>
                  <a:cubicBezTo>
                    <a:pt x="57" y="120"/>
                    <a:pt x="56" y="125"/>
                    <a:pt x="56" y="124"/>
                  </a:cubicBezTo>
                  <a:cubicBezTo>
                    <a:pt x="56" y="124"/>
                    <a:pt x="56" y="121"/>
                    <a:pt x="56" y="123"/>
                  </a:cubicBezTo>
                  <a:cubicBezTo>
                    <a:pt x="57" y="121"/>
                    <a:pt x="57" y="120"/>
                    <a:pt x="57" y="120"/>
                  </a:cubicBezTo>
                  <a:cubicBezTo>
                    <a:pt x="57" y="120"/>
                    <a:pt x="58" y="121"/>
                    <a:pt x="58" y="120"/>
                  </a:cubicBezTo>
                  <a:cubicBezTo>
                    <a:pt x="58" y="119"/>
                    <a:pt x="58" y="120"/>
                    <a:pt x="58" y="119"/>
                  </a:cubicBezTo>
                  <a:cubicBezTo>
                    <a:pt x="58" y="118"/>
                    <a:pt x="58" y="118"/>
                    <a:pt x="58" y="118"/>
                  </a:cubicBezTo>
                  <a:cubicBezTo>
                    <a:pt x="58" y="118"/>
                    <a:pt x="59" y="118"/>
                    <a:pt x="58" y="118"/>
                  </a:cubicBezTo>
                  <a:cubicBezTo>
                    <a:pt x="59" y="118"/>
                    <a:pt x="59" y="117"/>
                    <a:pt x="59" y="118"/>
                  </a:cubicBezTo>
                  <a:cubicBezTo>
                    <a:pt x="60" y="118"/>
                    <a:pt x="60" y="118"/>
                    <a:pt x="60" y="118"/>
                  </a:cubicBezTo>
                  <a:cubicBezTo>
                    <a:pt x="60" y="117"/>
                    <a:pt x="60" y="117"/>
                    <a:pt x="60" y="117"/>
                  </a:cubicBezTo>
                  <a:cubicBezTo>
                    <a:pt x="60" y="117"/>
                    <a:pt x="60" y="117"/>
                    <a:pt x="60" y="117"/>
                  </a:cubicBezTo>
                  <a:cubicBezTo>
                    <a:pt x="59" y="116"/>
                    <a:pt x="60" y="116"/>
                    <a:pt x="60" y="115"/>
                  </a:cubicBezTo>
                  <a:cubicBezTo>
                    <a:pt x="61" y="114"/>
                    <a:pt x="61" y="112"/>
                    <a:pt x="62" y="112"/>
                  </a:cubicBezTo>
                  <a:cubicBezTo>
                    <a:pt x="62" y="111"/>
                    <a:pt x="62" y="111"/>
                    <a:pt x="63" y="110"/>
                  </a:cubicBezTo>
                  <a:cubicBezTo>
                    <a:pt x="63" y="111"/>
                    <a:pt x="63" y="111"/>
                    <a:pt x="63" y="111"/>
                  </a:cubicBezTo>
                  <a:cubicBezTo>
                    <a:pt x="63" y="110"/>
                    <a:pt x="63" y="110"/>
                    <a:pt x="63" y="110"/>
                  </a:cubicBezTo>
                  <a:cubicBezTo>
                    <a:pt x="63" y="110"/>
                    <a:pt x="64" y="109"/>
                    <a:pt x="65" y="109"/>
                  </a:cubicBezTo>
                  <a:cubicBezTo>
                    <a:pt x="65" y="108"/>
                    <a:pt x="64" y="108"/>
                    <a:pt x="64" y="108"/>
                  </a:cubicBezTo>
                  <a:cubicBezTo>
                    <a:pt x="65" y="108"/>
                    <a:pt x="65" y="106"/>
                    <a:pt x="66" y="105"/>
                  </a:cubicBezTo>
                  <a:cubicBezTo>
                    <a:pt x="66" y="106"/>
                    <a:pt x="66" y="107"/>
                    <a:pt x="66" y="106"/>
                  </a:cubicBezTo>
                  <a:cubicBezTo>
                    <a:pt x="68" y="106"/>
                    <a:pt x="66" y="105"/>
                    <a:pt x="67" y="104"/>
                  </a:cubicBezTo>
                  <a:cubicBezTo>
                    <a:pt x="66" y="104"/>
                    <a:pt x="66" y="104"/>
                    <a:pt x="66" y="104"/>
                  </a:cubicBezTo>
                  <a:cubicBezTo>
                    <a:pt x="67" y="104"/>
                    <a:pt x="67" y="102"/>
                    <a:pt x="68" y="103"/>
                  </a:cubicBezTo>
                  <a:cubicBezTo>
                    <a:pt x="67" y="102"/>
                    <a:pt x="68" y="102"/>
                    <a:pt x="68" y="101"/>
                  </a:cubicBezTo>
                  <a:cubicBezTo>
                    <a:pt x="68" y="100"/>
                    <a:pt x="68" y="98"/>
                    <a:pt x="71" y="98"/>
                  </a:cubicBezTo>
                  <a:cubicBezTo>
                    <a:pt x="71" y="98"/>
                    <a:pt x="72" y="97"/>
                    <a:pt x="71" y="97"/>
                  </a:cubicBezTo>
                  <a:cubicBezTo>
                    <a:pt x="71" y="98"/>
                    <a:pt x="71" y="98"/>
                    <a:pt x="71" y="98"/>
                  </a:cubicBezTo>
                  <a:cubicBezTo>
                    <a:pt x="71" y="97"/>
                    <a:pt x="71" y="97"/>
                    <a:pt x="71" y="97"/>
                  </a:cubicBezTo>
                  <a:cubicBezTo>
                    <a:pt x="71" y="97"/>
                    <a:pt x="71" y="97"/>
                    <a:pt x="72" y="97"/>
                  </a:cubicBezTo>
                  <a:cubicBezTo>
                    <a:pt x="73" y="97"/>
                    <a:pt x="71" y="96"/>
                    <a:pt x="72" y="93"/>
                  </a:cubicBezTo>
                  <a:cubicBezTo>
                    <a:pt x="72" y="94"/>
                    <a:pt x="73" y="94"/>
                    <a:pt x="73" y="93"/>
                  </a:cubicBezTo>
                  <a:cubicBezTo>
                    <a:pt x="73" y="92"/>
                    <a:pt x="73" y="92"/>
                    <a:pt x="73" y="92"/>
                  </a:cubicBezTo>
                  <a:cubicBezTo>
                    <a:pt x="73" y="91"/>
                    <a:pt x="74" y="92"/>
                    <a:pt x="74" y="92"/>
                  </a:cubicBezTo>
                  <a:cubicBezTo>
                    <a:pt x="74" y="91"/>
                    <a:pt x="74" y="91"/>
                    <a:pt x="74" y="91"/>
                  </a:cubicBezTo>
                  <a:cubicBezTo>
                    <a:pt x="74" y="91"/>
                    <a:pt x="74" y="91"/>
                    <a:pt x="74" y="91"/>
                  </a:cubicBezTo>
                  <a:cubicBezTo>
                    <a:pt x="74" y="91"/>
                    <a:pt x="74" y="91"/>
                    <a:pt x="74" y="91"/>
                  </a:cubicBezTo>
                  <a:cubicBezTo>
                    <a:pt x="74" y="91"/>
                    <a:pt x="74" y="91"/>
                    <a:pt x="74" y="91"/>
                  </a:cubicBezTo>
                  <a:cubicBezTo>
                    <a:pt x="75" y="91"/>
                    <a:pt x="75" y="90"/>
                    <a:pt x="75" y="90"/>
                  </a:cubicBezTo>
                  <a:cubicBezTo>
                    <a:pt x="75" y="90"/>
                    <a:pt x="74" y="90"/>
                    <a:pt x="74" y="91"/>
                  </a:cubicBezTo>
                  <a:cubicBezTo>
                    <a:pt x="74" y="90"/>
                    <a:pt x="74" y="90"/>
                    <a:pt x="74" y="89"/>
                  </a:cubicBezTo>
                  <a:cubicBezTo>
                    <a:pt x="74" y="90"/>
                    <a:pt x="75" y="89"/>
                    <a:pt x="75" y="88"/>
                  </a:cubicBezTo>
                  <a:cubicBezTo>
                    <a:pt x="75" y="88"/>
                    <a:pt x="75" y="88"/>
                    <a:pt x="75" y="88"/>
                  </a:cubicBezTo>
                  <a:cubicBezTo>
                    <a:pt x="75" y="88"/>
                    <a:pt x="75" y="87"/>
                    <a:pt x="76" y="87"/>
                  </a:cubicBezTo>
                  <a:cubicBezTo>
                    <a:pt x="76" y="88"/>
                    <a:pt x="75" y="88"/>
                    <a:pt x="75" y="88"/>
                  </a:cubicBezTo>
                  <a:cubicBezTo>
                    <a:pt x="76" y="88"/>
                    <a:pt x="76" y="88"/>
                    <a:pt x="76" y="87"/>
                  </a:cubicBezTo>
                  <a:cubicBezTo>
                    <a:pt x="76" y="87"/>
                    <a:pt x="75" y="87"/>
                    <a:pt x="76" y="85"/>
                  </a:cubicBezTo>
                  <a:cubicBezTo>
                    <a:pt x="76" y="87"/>
                    <a:pt x="76" y="87"/>
                    <a:pt x="76" y="87"/>
                  </a:cubicBezTo>
                  <a:cubicBezTo>
                    <a:pt x="77" y="85"/>
                    <a:pt x="77" y="85"/>
                    <a:pt x="77" y="85"/>
                  </a:cubicBezTo>
                  <a:cubicBezTo>
                    <a:pt x="76" y="85"/>
                    <a:pt x="76" y="85"/>
                    <a:pt x="76" y="85"/>
                  </a:cubicBezTo>
                  <a:cubicBezTo>
                    <a:pt x="76" y="85"/>
                    <a:pt x="76" y="85"/>
                    <a:pt x="77" y="85"/>
                  </a:cubicBezTo>
                  <a:cubicBezTo>
                    <a:pt x="76" y="84"/>
                    <a:pt x="77" y="84"/>
                    <a:pt x="77" y="84"/>
                  </a:cubicBezTo>
                  <a:cubicBezTo>
                    <a:pt x="77" y="84"/>
                    <a:pt x="77" y="84"/>
                    <a:pt x="78" y="83"/>
                  </a:cubicBezTo>
                  <a:cubicBezTo>
                    <a:pt x="78" y="83"/>
                    <a:pt x="78" y="83"/>
                    <a:pt x="78" y="83"/>
                  </a:cubicBezTo>
                  <a:cubicBezTo>
                    <a:pt x="78" y="82"/>
                    <a:pt x="78" y="82"/>
                    <a:pt x="78" y="82"/>
                  </a:cubicBezTo>
                  <a:cubicBezTo>
                    <a:pt x="78" y="82"/>
                    <a:pt x="78" y="82"/>
                    <a:pt x="78" y="82"/>
                  </a:cubicBezTo>
                  <a:cubicBezTo>
                    <a:pt x="80" y="81"/>
                    <a:pt x="80" y="81"/>
                    <a:pt x="80" y="80"/>
                  </a:cubicBezTo>
                  <a:cubicBezTo>
                    <a:pt x="80" y="80"/>
                    <a:pt x="81" y="81"/>
                    <a:pt x="81" y="80"/>
                  </a:cubicBezTo>
                  <a:cubicBezTo>
                    <a:pt x="81" y="79"/>
                    <a:pt x="81" y="79"/>
                    <a:pt x="81" y="79"/>
                  </a:cubicBezTo>
                  <a:cubicBezTo>
                    <a:pt x="81" y="78"/>
                    <a:pt x="81" y="76"/>
                    <a:pt x="82" y="75"/>
                  </a:cubicBezTo>
                  <a:cubicBezTo>
                    <a:pt x="82" y="75"/>
                    <a:pt x="82" y="75"/>
                    <a:pt x="82" y="75"/>
                  </a:cubicBezTo>
                  <a:cubicBezTo>
                    <a:pt x="83" y="73"/>
                    <a:pt x="83" y="71"/>
                    <a:pt x="85" y="71"/>
                  </a:cubicBezTo>
                  <a:cubicBezTo>
                    <a:pt x="85" y="71"/>
                    <a:pt x="85" y="71"/>
                    <a:pt x="86" y="71"/>
                  </a:cubicBezTo>
                  <a:cubicBezTo>
                    <a:pt x="86" y="70"/>
                    <a:pt x="86" y="71"/>
                    <a:pt x="86" y="70"/>
                  </a:cubicBezTo>
                  <a:cubicBezTo>
                    <a:pt x="85" y="70"/>
                    <a:pt x="85" y="70"/>
                    <a:pt x="85" y="70"/>
                  </a:cubicBezTo>
                  <a:cubicBezTo>
                    <a:pt x="85" y="68"/>
                    <a:pt x="86" y="67"/>
                    <a:pt x="87" y="66"/>
                  </a:cubicBezTo>
                  <a:cubicBezTo>
                    <a:pt x="86" y="66"/>
                    <a:pt x="86" y="66"/>
                    <a:pt x="86" y="66"/>
                  </a:cubicBezTo>
                  <a:cubicBezTo>
                    <a:pt x="87" y="66"/>
                    <a:pt x="88" y="66"/>
                    <a:pt x="88" y="65"/>
                  </a:cubicBezTo>
                  <a:cubicBezTo>
                    <a:pt x="87" y="65"/>
                    <a:pt x="87" y="65"/>
                    <a:pt x="87" y="65"/>
                  </a:cubicBezTo>
                  <a:cubicBezTo>
                    <a:pt x="88" y="64"/>
                    <a:pt x="88" y="64"/>
                    <a:pt x="88" y="64"/>
                  </a:cubicBezTo>
                  <a:cubicBezTo>
                    <a:pt x="88" y="64"/>
                    <a:pt x="87" y="64"/>
                    <a:pt x="88" y="64"/>
                  </a:cubicBezTo>
                  <a:cubicBezTo>
                    <a:pt x="88" y="64"/>
                    <a:pt x="88" y="64"/>
                    <a:pt x="88" y="64"/>
                  </a:cubicBezTo>
                  <a:cubicBezTo>
                    <a:pt x="88" y="64"/>
                    <a:pt x="88" y="62"/>
                    <a:pt x="89" y="62"/>
                  </a:cubicBezTo>
                  <a:cubicBezTo>
                    <a:pt x="90" y="62"/>
                    <a:pt x="90" y="62"/>
                    <a:pt x="90" y="62"/>
                  </a:cubicBezTo>
                  <a:cubicBezTo>
                    <a:pt x="90" y="61"/>
                    <a:pt x="90" y="61"/>
                    <a:pt x="89" y="61"/>
                  </a:cubicBezTo>
                  <a:cubicBezTo>
                    <a:pt x="90" y="59"/>
                    <a:pt x="91" y="59"/>
                    <a:pt x="92" y="59"/>
                  </a:cubicBezTo>
                  <a:cubicBezTo>
                    <a:pt x="91" y="57"/>
                    <a:pt x="93" y="54"/>
                    <a:pt x="94" y="52"/>
                  </a:cubicBezTo>
                  <a:cubicBezTo>
                    <a:pt x="94" y="52"/>
                    <a:pt x="94" y="52"/>
                    <a:pt x="94" y="52"/>
                  </a:cubicBezTo>
                  <a:cubicBezTo>
                    <a:pt x="94" y="52"/>
                    <a:pt x="94" y="52"/>
                    <a:pt x="94" y="51"/>
                  </a:cubicBezTo>
                  <a:cubicBezTo>
                    <a:pt x="94" y="52"/>
                    <a:pt x="94" y="51"/>
                    <a:pt x="95" y="52"/>
                  </a:cubicBezTo>
                  <a:cubicBezTo>
                    <a:pt x="95" y="51"/>
                    <a:pt x="95" y="50"/>
                    <a:pt x="95" y="50"/>
                  </a:cubicBezTo>
                  <a:cubicBezTo>
                    <a:pt x="94" y="49"/>
                    <a:pt x="95" y="50"/>
                    <a:pt x="94" y="50"/>
                  </a:cubicBezTo>
                  <a:cubicBezTo>
                    <a:pt x="94" y="50"/>
                    <a:pt x="95" y="49"/>
                    <a:pt x="95" y="48"/>
                  </a:cubicBezTo>
                  <a:cubicBezTo>
                    <a:pt x="97" y="49"/>
                    <a:pt x="97" y="49"/>
                    <a:pt x="97" y="49"/>
                  </a:cubicBezTo>
                  <a:cubicBezTo>
                    <a:pt x="97" y="48"/>
                    <a:pt x="97" y="48"/>
                    <a:pt x="97" y="48"/>
                  </a:cubicBezTo>
                  <a:cubicBezTo>
                    <a:pt x="98" y="48"/>
                    <a:pt x="97" y="51"/>
                    <a:pt x="98" y="50"/>
                  </a:cubicBezTo>
                  <a:cubicBezTo>
                    <a:pt x="99" y="50"/>
                    <a:pt x="99" y="50"/>
                    <a:pt x="99" y="50"/>
                  </a:cubicBezTo>
                  <a:cubicBezTo>
                    <a:pt x="100" y="50"/>
                    <a:pt x="99" y="52"/>
                    <a:pt x="100" y="50"/>
                  </a:cubicBezTo>
                  <a:cubicBezTo>
                    <a:pt x="100" y="50"/>
                    <a:pt x="99" y="49"/>
                    <a:pt x="98" y="49"/>
                  </a:cubicBezTo>
                  <a:cubicBezTo>
                    <a:pt x="99" y="48"/>
                    <a:pt x="97" y="48"/>
                    <a:pt x="98" y="47"/>
                  </a:cubicBezTo>
                  <a:cubicBezTo>
                    <a:pt x="98" y="47"/>
                    <a:pt x="97" y="48"/>
                    <a:pt x="98" y="48"/>
                  </a:cubicBezTo>
                  <a:cubicBezTo>
                    <a:pt x="99" y="47"/>
                    <a:pt x="98" y="46"/>
                    <a:pt x="99" y="46"/>
                  </a:cubicBezTo>
                  <a:cubicBezTo>
                    <a:pt x="98" y="46"/>
                    <a:pt x="98" y="46"/>
                    <a:pt x="98" y="45"/>
                  </a:cubicBezTo>
                  <a:cubicBezTo>
                    <a:pt x="99" y="45"/>
                    <a:pt x="98" y="46"/>
                    <a:pt x="99" y="45"/>
                  </a:cubicBezTo>
                  <a:cubicBezTo>
                    <a:pt x="99" y="45"/>
                    <a:pt x="99" y="44"/>
                    <a:pt x="98" y="44"/>
                  </a:cubicBezTo>
                  <a:cubicBezTo>
                    <a:pt x="98" y="44"/>
                    <a:pt x="99" y="44"/>
                    <a:pt x="99" y="44"/>
                  </a:cubicBezTo>
                  <a:cubicBezTo>
                    <a:pt x="99" y="44"/>
                    <a:pt x="99" y="44"/>
                    <a:pt x="100" y="44"/>
                  </a:cubicBezTo>
                  <a:cubicBezTo>
                    <a:pt x="100" y="44"/>
                    <a:pt x="100" y="43"/>
                    <a:pt x="99" y="43"/>
                  </a:cubicBezTo>
                  <a:cubicBezTo>
                    <a:pt x="100" y="43"/>
                    <a:pt x="100" y="43"/>
                    <a:pt x="100" y="43"/>
                  </a:cubicBezTo>
                  <a:cubicBezTo>
                    <a:pt x="101" y="43"/>
                    <a:pt x="100" y="41"/>
                    <a:pt x="101" y="41"/>
                  </a:cubicBezTo>
                  <a:cubicBezTo>
                    <a:pt x="100" y="41"/>
                    <a:pt x="100" y="41"/>
                    <a:pt x="100" y="41"/>
                  </a:cubicBezTo>
                  <a:cubicBezTo>
                    <a:pt x="101" y="41"/>
                    <a:pt x="101" y="40"/>
                    <a:pt x="101" y="40"/>
                  </a:cubicBezTo>
                  <a:cubicBezTo>
                    <a:pt x="101" y="40"/>
                    <a:pt x="101" y="38"/>
                    <a:pt x="101" y="39"/>
                  </a:cubicBezTo>
                  <a:cubicBezTo>
                    <a:pt x="101" y="39"/>
                    <a:pt x="102" y="38"/>
                    <a:pt x="101" y="38"/>
                  </a:cubicBezTo>
                  <a:cubicBezTo>
                    <a:pt x="101" y="38"/>
                    <a:pt x="101" y="39"/>
                    <a:pt x="101" y="39"/>
                  </a:cubicBezTo>
                  <a:cubicBezTo>
                    <a:pt x="101" y="39"/>
                    <a:pt x="101" y="38"/>
                    <a:pt x="101" y="37"/>
                  </a:cubicBezTo>
                  <a:cubicBezTo>
                    <a:pt x="101" y="37"/>
                    <a:pt x="101" y="37"/>
                    <a:pt x="101" y="37"/>
                  </a:cubicBezTo>
                  <a:cubicBezTo>
                    <a:pt x="101" y="37"/>
                    <a:pt x="101" y="37"/>
                    <a:pt x="101" y="37"/>
                  </a:cubicBezTo>
                  <a:cubicBezTo>
                    <a:pt x="101" y="37"/>
                    <a:pt x="101" y="37"/>
                    <a:pt x="102" y="37"/>
                  </a:cubicBezTo>
                  <a:cubicBezTo>
                    <a:pt x="101" y="37"/>
                    <a:pt x="101" y="37"/>
                    <a:pt x="101" y="37"/>
                  </a:cubicBezTo>
                  <a:cubicBezTo>
                    <a:pt x="101" y="36"/>
                    <a:pt x="102" y="37"/>
                    <a:pt x="103" y="36"/>
                  </a:cubicBezTo>
                  <a:cubicBezTo>
                    <a:pt x="103" y="37"/>
                    <a:pt x="103" y="37"/>
                    <a:pt x="103" y="37"/>
                  </a:cubicBezTo>
                  <a:cubicBezTo>
                    <a:pt x="103" y="37"/>
                    <a:pt x="103" y="37"/>
                    <a:pt x="103" y="36"/>
                  </a:cubicBezTo>
                  <a:cubicBezTo>
                    <a:pt x="103" y="36"/>
                    <a:pt x="103" y="35"/>
                    <a:pt x="102" y="35"/>
                  </a:cubicBezTo>
                  <a:cubicBezTo>
                    <a:pt x="102" y="34"/>
                    <a:pt x="103" y="35"/>
                    <a:pt x="103" y="34"/>
                  </a:cubicBezTo>
                  <a:cubicBezTo>
                    <a:pt x="103" y="35"/>
                    <a:pt x="103" y="35"/>
                    <a:pt x="103" y="35"/>
                  </a:cubicBezTo>
                  <a:cubicBezTo>
                    <a:pt x="104" y="35"/>
                    <a:pt x="104" y="35"/>
                    <a:pt x="104" y="35"/>
                  </a:cubicBezTo>
                  <a:cubicBezTo>
                    <a:pt x="104" y="34"/>
                    <a:pt x="104" y="32"/>
                    <a:pt x="103" y="34"/>
                  </a:cubicBezTo>
                  <a:cubicBezTo>
                    <a:pt x="104" y="32"/>
                    <a:pt x="104" y="32"/>
                    <a:pt x="104" y="32"/>
                  </a:cubicBezTo>
                  <a:cubicBezTo>
                    <a:pt x="105" y="31"/>
                    <a:pt x="104" y="32"/>
                    <a:pt x="104" y="31"/>
                  </a:cubicBezTo>
                  <a:cubicBezTo>
                    <a:pt x="104" y="31"/>
                    <a:pt x="105" y="31"/>
                    <a:pt x="107" y="31"/>
                  </a:cubicBezTo>
                  <a:cubicBezTo>
                    <a:pt x="107" y="31"/>
                    <a:pt x="107" y="31"/>
                    <a:pt x="107" y="31"/>
                  </a:cubicBezTo>
                  <a:cubicBezTo>
                    <a:pt x="107" y="31"/>
                    <a:pt x="107" y="31"/>
                    <a:pt x="107" y="31"/>
                  </a:cubicBezTo>
                  <a:cubicBezTo>
                    <a:pt x="107" y="32"/>
                    <a:pt x="107" y="31"/>
                    <a:pt x="108" y="32"/>
                  </a:cubicBezTo>
                  <a:cubicBezTo>
                    <a:pt x="108" y="31"/>
                    <a:pt x="108" y="31"/>
                    <a:pt x="108" y="31"/>
                  </a:cubicBezTo>
                  <a:cubicBezTo>
                    <a:pt x="107" y="31"/>
                    <a:pt x="107" y="30"/>
                    <a:pt x="107" y="29"/>
                  </a:cubicBezTo>
                  <a:cubicBezTo>
                    <a:pt x="107" y="28"/>
                    <a:pt x="109" y="30"/>
                    <a:pt x="108" y="28"/>
                  </a:cubicBezTo>
                  <a:cubicBezTo>
                    <a:pt x="108" y="28"/>
                    <a:pt x="107" y="27"/>
                    <a:pt x="107" y="28"/>
                  </a:cubicBezTo>
                  <a:cubicBezTo>
                    <a:pt x="108" y="27"/>
                    <a:pt x="107" y="27"/>
                    <a:pt x="107" y="26"/>
                  </a:cubicBezTo>
                  <a:cubicBezTo>
                    <a:pt x="107" y="27"/>
                    <a:pt x="109" y="26"/>
                    <a:pt x="109" y="27"/>
                  </a:cubicBezTo>
                  <a:cubicBezTo>
                    <a:pt x="108" y="27"/>
                    <a:pt x="108" y="28"/>
                    <a:pt x="108" y="28"/>
                  </a:cubicBezTo>
                  <a:cubicBezTo>
                    <a:pt x="109" y="28"/>
                    <a:pt x="109" y="28"/>
                    <a:pt x="109" y="28"/>
                  </a:cubicBezTo>
                  <a:cubicBezTo>
                    <a:pt x="110" y="27"/>
                    <a:pt x="110" y="26"/>
                    <a:pt x="109" y="26"/>
                  </a:cubicBezTo>
                  <a:cubicBezTo>
                    <a:pt x="109" y="26"/>
                    <a:pt x="109" y="27"/>
                    <a:pt x="109" y="26"/>
                  </a:cubicBezTo>
                  <a:cubicBezTo>
                    <a:pt x="109" y="25"/>
                    <a:pt x="110" y="26"/>
                    <a:pt x="109" y="25"/>
                  </a:cubicBezTo>
                  <a:cubicBezTo>
                    <a:pt x="108" y="25"/>
                    <a:pt x="108" y="25"/>
                    <a:pt x="108" y="25"/>
                  </a:cubicBezTo>
                  <a:cubicBezTo>
                    <a:pt x="108" y="24"/>
                    <a:pt x="108" y="24"/>
                    <a:pt x="108" y="24"/>
                  </a:cubicBezTo>
                  <a:cubicBezTo>
                    <a:pt x="108" y="24"/>
                    <a:pt x="108" y="24"/>
                    <a:pt x="108" y="24"/>
                  </a:cubicBezTo>
                  <a:cubicBezTo>
                    <a:pt x="109" y="23"/>
                    <a:pt x="108" y="24"/>
                    <a:pt x="109" y="23"/>
                  </a:cubicBezTo>
                  <a:cubicBezTo>
                    <a:pt x="110" y="23"/>
                    <a:pt x="110" y="23"/>
                    <a:pt x="110" y="23"/>
                  </a:cubicBezTo>
                  <a:cubicBezTo>
                    <a:pt x="110" y="23"/>
                    <a:pt x="109" y="24"/>
                    <a:pt x="110" y="24"/>
                  </a:cubicBezTo>
                  <a:cubicBezTo>
                    <a:pt x="110" y="23"/>
                    <a:pt x="110" y="23"/>
                    <a:pt x="110" y="23"/>
                  </a:cubicBezTo>
                  <a:cubicBezTo>
                    <a:pt x="110" y="23"/>
                    <a:pt x="110" y="23"/>
                    <a:pt x="110" y="23"/>
                  </a:cubicBezTo>
                  <a:cubicBezTo>
                    <a:pt x="110" y="23"/>
                    <a:pt x="112" y="24"/>
                    <a:pt x="112" y="22"/>
                  </a:cubicBezTo>
                  <a:cubicBezTo>
                    <a:pt x="112" y="21"/>
                    <a:pt x="111" y="22"/>
                    <a:pt x="111" y="22"/>
                  </a:cubicBezTo>
                  <a:cubicBezTo>
                    <a:pt x="112" y="20"/>
                    <a:pt x="111" y="20"/>
                    <a:pt x="112" y="19"/>
                  </a:cubicBezTo>
                  <a:cubicBezTo>
                    <a:pt x="112" y="20"/>
                    <a:pt x="113" y="18"/>
                    <a:pt x="113" y="19"/>
                  </a:cubicBezTo>
                  <a:cubicBezTo>
                    <a:pt x="112" y="19"/>
                    <a:pt x="111" y="21"/>
                    <a:pt x="112" y="22"/>
                  </a:cubicBezTo>
                  <a:cubicBezTo>
                    <a:pt x="113" y="22"/>
                    <a:pt x="111" y="22"/>
                    <a:pt x="112" y="23"/>
                  </a:cubicBezTo>
                  <a:cubicBezTo>
                    <a:pt x="112" y="22"/>
                    <a:pt x="113" y="23"/>
                    <a:pt x="114" y="23"/>
                  </a:cubicBezTo>
                  <a:cubicBezTo>
                    <a:pt x="114" y="22"/>
                    <a:pt x="114" y="22"/>
                    <a:pt x="114" y="22"/>
                  </a:cubicBezTo>
                  <a:cubicBezTo>
                    <a:pt x="113" y="22"/>
                    <a:pt x="113" y="22"/>
                    <a:pt x="113" y="22"/>
                  </a:cubicBezTo>
                  <a:cubicBezTo>
                    <a:pt x="113" y="21"/>
                    <a:pt x="114" y="20"/>
                    <a:pt x="114" y="19"/>
                  </a:cubicBezTo>
                  <a:cubicBezTo>
                    <a:pt x="114" y="19"/>
                    <a:pt x="114" y="19"/>
                    <a:pt x="114" y="19"/>
                  </a:cubicBezTo>
                  <a:cubicBezTo>
                    <a:pt x="115" y="18"/>
                    <a:pt x="116" y="17"/>
                    <a:pt x="116" y="17"/>
                  </a:cubicBezTo>
                  <a:cubicBezTo>
                    <a:pt x="115" y="17"/>
                    <a:pt x="117" y="14"/>
                    <a:pt x="116" y="14"/>
                  </a:cubicBezTo>
                  <a:cubicBezTo>
                    <a:pt x="115" y="15"/>
                    <a:pt x="115" y="15"/>
                    <a:pt x="114" y="15"/>
                  </a:cubicBezTo>
                  <a:cubicBezTo>
                    <a:pt x="115" y="14"/>
                    <a:pt x="115" y="15"/>
                    <a:pt x="115" y="15"/>
                  </a:cubicBezTo>
                  <a:cubicBezTo>
                    <a:pt x="115" y="14"/>
                    <a:pt x="116" y="14"/>
                    <a:pt x="116" y="14"/>
                  </a:cubicBezTo>
                  <a:cubicBezTo>
                    <a:pt x="115" y="15"/>
                    <a:pt x="117" y="14"/>
                    <a:pt x="117" y="15"/>
                  </a:cubicBezTo>
                  <a:cubicBezTo>
                    <a:pt x="117" y="14"/>
                    <a:pt x="118" y="15"/>
                    <a:pt x="118" y="14"/>
                  </a:cubicBezTo>
                  <a:cubicBezTo>
                    <a:pt x="118" y="13"/>
                    <a:pt x="118" y="12"/>
                    <a:pt x="119" y="11"/>
                  </a:cubicBezTo>
                  <a:cubicBezTo>
                    <a:pt x="120" y="11"/>
                    <a:pt x="120" y="9"/>
                    <a:pt x="121" y="8"/>
                  </a:cubicBezTo>
                  <a:cubicBezTo>
                    <a:pt x="121" y="8"/>
                    <a:pt x="121" y="9"/>
                    <a:pt x="121" y="8"/>
                  </a:cubicBezTo>
                  <a:cubicBezTo>
                    <a:pt x="122" y="8"/>
                    <a:pt x="121" y="8"/>
                    <a:pt x="121" y="8"/>
                  </a:cubicBezTo>
                  <a:cubicBezTo>
                    <a:pt x="121" y="8"/>
                    <a:pt x="121" y="8"/>
                    <a:pt x="121" y="8"/>
                  </a:cubicBezTo>
                  <a:cubicBezTo>
                    <a:pt x="121" y="7"/>
                    <a:pt x="124" y="5"/>
                    <a:pt x="122" y="4"/>
                  </a:cubicBezTo>
                  <a:cubicBezTo>
                    <a:pt x="124" y="5"/>
                    <a:pt x="124" y="5"/>
                    <a:pt x="124" y="5"/>
                  </a:cubicBezTo>
                  <a:cubicBezTo>
                    <a:pt x="124" y="5"/>
                    <a:pt x="124" y="5"/>
                    <a:pt x="124" y="5"/>
                  </a:cubicBezTo>
                  <a:cubicBezTo>
                    <a:pt x="124" y="5"/>
                    <a:pt x="124" y="5"/>
                    <a:pt x="124" y="5"/>
                  </a:cubicBezTo>
                  <a:cubicBezTo>
                    <a:pt x="125" y="5"/>
                    <a:pt x="125" y="4"/>
                    <a:pt x="125" y="4"/>
                  </a:cubicBezTo>
                  <a:cubicBezTo>
                    <a:pt x="125" y="4"/>
                    <a:pt x="125" y="4"/>
                    <a:pt x="125" y="4"/>
                  </a:cubicBezTo>
                  <a:cubicBezTo>
                    <a:pt x="125" y="3"/>
                    <a:pt x="126" y="2"/>
                    <a:pt x="126" y="1"/>
                  </a:cubicBezTo>
                  <a:cubicBezTo>
                    <a:pt x="127" y="1"/>
                    <a:pt x="127" y="1"/>
                    <a:pt x="127" y="1"/>
                  </a:cubicBezTo>
                  <a:cubicBezTo>
                    <a:pt x="127" y="1"/>
                    <a:pt x="127" y="1"/>
                    <a:pt x="127" y="1"/>
                  </a:cubicBezTo>
                  <a:cubicBezTo>
                    <a:pt x="127" y="1"/>
                    <a:pt x="127" y="1"/>
                    <a:pt x="127" y="0"/>
                  </a:cubicBezTo>
                  <a:cubicBezTo>
                    <a:pt x="127" y="2"/>
                    <a:pt x="127" y="2"/>
                    <a:pt x="127" y="2"/>
                  </a:cubicBezTo>
                  <a:cubicBezTo>
                    <a:pt x="127" y="3"/>
                    <a:pt x="127" y="2"/>
                    <a:pt x="127" y="2"/>
                  </a:cubicBezTo>
                  <a:cubicBezTo>
                    <a:pt x="126" y="2"/>
                    <a:pt x="126" y="3"/>
                    <a:pt x="126" y="3"/>
                  </a:cubicBezTo>
                  <a:cubicBezTo>
                    <a:pt x="126" y="3"/>
                    <a:pt x="126" y="3"/>
                    <a:pt x="126" y="2"/>
                  </a:cubicBezTo>
                  <a:cubicBezTo>
                    <a:pt x="127" y="3"/>
                    <a:pt x="127" y="3"/>
                    <a:pt x="127" y="4"/>
                  </a:cubicBezTo>
                  <a:cubicBezTo>
                    <a:pt x="127" y="3"/>
                    <a:pt x="127" y="3"/>
                    <a:pt x="127" y="3"/>
                  </a:cubicBezTo>
                  <a:cubicBezTo>
                    <a:pt x="127" y="4"/>
                    <a:pt x="127" y="4"/>
                    <a:pt x="127" y="4"/>
                  </a:cubicBezTo>
                  <a:cubicBezTo>
                    <a:pt x="127" y="4"/>
                    <a:pt x="126" y="4"/>
                    <a:pt x="126" y="4"/>
                  </a:cubicBezTo>
                  <a:cubicBezTo>
                    <a:pt x="127" y="4"/>
                    <a:pt x="127" y="5"/>
                    <a:pt x="126" y="5"/>
                  </a:cubicBezTo>
                  <a:cubicBezTo>
                    <a:pt x="125" y="7"/>
                    <a:pt x="125" y="8"/>
                    <a:pt x="125" y="9"/>
                  </a:cubicBezTo>
                  <a:cubicBezTo>
                    <a:pt x="124" y="8"/>
                    <a:pt x="124" y="7"/>
                    <a:pt x="124" y="7"/>
                  </a:cubicBezTo>
                  <a:cubicBezTo>
                    <a:pt x="124" y="7"/>
                    <a:pt x="124" y="7"/>
                    <a:pt x="122" y="8"/>
                  </a:cubicBezTo>
                  <a:cubicBezTo>
                    <a:pt x="124" y="8"/>
                    <a:pt x="124" y="9"/>
                    <a:pt x="124" y="10"/>
                  </a:cubicBezTo>
                  <a:cubicBezTo>
                    <a:pt x="124" y="10"/>
                    <a:pt x="124" y="10"/>
                    <a:pt x="124" y="10"/>
                  </a:cubicBezTo>
                  <a:cubicBezTo>
                    <a:pt x="122" y="11"/>
                    <a:pt x="124" y="11"/>
                    <a:pt x="122" y="11"/>
                  </a:cubicBezTo>
                  <a:cubicBezTo>
                    <a:pt x="121" y="12"/>
                    <a:pt x="121" y="14"/>
                    <a:pt x="121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1" y="17"/>
                    <a:pt x="119" y="17"/>
                    <a:pt x="119" y="18"/>
                  </a:cubicBezTo>
                  <a:cubicBezTo>
                    <a:pt x="118" y="19"/>
                    <a:pt x="118" y="22"/>
                    <a:pt x="117" y="22"/>
                  </a:cubicBezTo>
                  <a:cubicBezTo>
                    <a:pt x="116" y="25"/>
                    <a:pt x="115" y="27"/>
                    <a:pt x="113" y="30"/>
                  </a:cubicBezTo>
                  <a:cubicBezTo>
                    <a:pt x="113" y="29"/>
                    <a:pt x="113" y="29"/>
                    <a:pt x="113" y="29"/>
                  </a:cubicBezTo>
                  <a:cubicBezTo>
                    <a:pt x="113" y="30"/>
                    <a:pt x="112" y="29"/>
                    <a:pt x="112" y="30"/>
                  </a:cubicBezTo>
                  <a:cubicBezTo>
                    <a:pt x="113" y="30"/>
                    <a:pt x="112" y="31"/>
                    <a:pt x="112" y="31"/>
                  </a:cubicBezTo>
                  <a:cubicBezTo>
                    <a:pt x="111" y="31"/>
                    <a:pt x="111" y="34"/>
                    <a:pt x="111" y="36"/>
                  </a:cubicBezTo>
                  <a:cubicBezTo>
                    <a:pt x="110" y="35"/>
                    <a:pt x="110" y="35"/>
                    <a:pt x="110" y="35"/>
                  </a:cubicBezTo>
                  <a:cubicBezTo>
                    <a:pt x="110" y="37"/>
                    <a:pt x="109" y="37"/>
                    <a:pt x="108" y="38"/>
                  </a:cubicBezTo>
                  <a:cubicBezTo>
                    <a:pt x="108" y="38"/>
                    <a:pt x="107" y="38"/>
                    <a:pt x="107" y="39"/>
                  </a:cubicBezTo>
                  <a:cubicBezTo>
                    <a:pt x="107" y="40"/>
                    <a:pt x="107" y="40"/>
                    <a:pt x="107" y="41"/>
                  </a:cubicBezTo>
                  <a:cubicBezTo>
                    <a:pt x="107" y="43"/>
                    <a:pt x="107" y="44"/>
                    <a:pt x="105" y="44"/>
                  </a:cubicBezTo>
                  <a:cubicBezTo>
                    <a:pt x="104" y="48"/>
                    <a:pt x="102" y="50"/>
                    <a:pt x="101" y="54"/>
                  </a:cubicBezTo>
                  <a:cubicBezTo>
                    <a:pt x="101" y="54"/>
                    <a:pt x="101" y="54"/>
                    <a:pt x="101" y="54"/>
                  </a:cubicBezTo>
                  <a:cubicBezTo>
                    <a:pt x="100" y="57"/>
                    <a:pt x="97" y="59"/>
                    <a:pt x="97" y="63"/>
                  </a:cubicBezTo>
                  <a:cubicBezTo>
                    <a:pt x="95" y="63"/>
                    <a:pt x="95" y="63"/>
                    <a:pt x="95" y="63"/>
                  </a:cubicBezTo>
                  <a:cubicBezTo>
                    <a:pt x="94" y="63"/>
                    <a:pt x="94" y="64"/>
                    <a:pt x="95" y="64"/>
                  </a:cubicBezTo>
                  <a:cubicBezTo>
                    <a:pt x="94" y="64"/>
                    <a:pt x="94" y="66"/>
                    <a:pt x="94" y="66"/>
                  </a:cubicBezTo>
                  <a:cubicBezTo>
                    <a:pt x="93" y="67"/>
                    <a:pt x="94" y="67"/>
                    <a:pt x="94" y="68"/>
                  </a:cubicBezTo>
                  <a:cubicBezTo>
                    <a:pt x="92" y="70"/>
                    <a:pt x="92" y="71"/>
                    <a:pt x="91" y="72"/>
                  </a:cubicBezTo>
                  <a:cubicBezTo>
                    <a:pt x="92" y="71"/>
                    <a:pt x="92" y="71"/>
                    <a:pt x="92" y="71"/>
                  </a:cubicBezTo>
                  <a:cubicBezTo>
                    <a:pt x="91" y="71"/>
                    <a:pt x="91" y="71"/>
                    <a:pt x="91" y="71"/>
                  </a:cubicBezTo>
                  <a:cubicBezTo>
                    <a:pt x="91" y="72"/>
                    <a:pt x="90" y="73"/>
                    <a:pt x="91" y="73"/>
                  </a:cubicBezTo>
                  <a:cubicBezTo>
                    <a:pt x="89" y="75"/>
                    <a:pt x="89" y="77"/>
                    <a:pt x="87" y="78"/>
                  </a:cubicBezTo>
                  <a:cubicBezTo>
                    <a:pt x="88" y="79"/>
                    <a:pt x="88" y="79"/>
                    <a:pt x="88" y="79"/>
                  </a:cubicBezTo>
                  <a:cubicBezTo>
                    <a:pt x="87" y="81"/>
                    <a:pt x="86" y="82"/>
                    <a:pt x="85" y="83"/>
                  </a:cubicBezTo>
                  <a:cubicBezTo>
                    <a:pt x="85" y="83"/>
                    <a:pt x="85" y="83"/>
                    <a:pt x="85" y="83"/>
                  </a:cubicBezTo>
                  <a:cubicBezTo>
                    <a:pt x="85" y="84"/>
                    <a:pt x="85" y="83"/>
                    <a:pt x="85" y="84"/>
                  </a:cubicBezTo>
                  <a:cubicBezTo>
                    <a:pt x="84" y="87"/>
                    <a:pt x="82" y="88"/>
                    <a:pt x="81" y="91"/>
                  </a:cubicBezTo>
                  <a:cubicBezTo>
                    <a:pt x="80" y="94"/>
                    <a:pt x="77" y="98"/>
                    <a:pt x="75" y="101"/>
                  </a:cubicBezTo>
                  <a:cubicBezTo>
                    <a:pt x="75" y="101"/>
                    <a:pt x="75" y="101"/>
                    <a:pt x="75" y="101"/>
                  </a:cubicBezTo>
                  <a:cubicBezTo>
                    <a:pt x="75" y="103"/>
                    <a:pt x="73" y="104"/>
                    <a:pt x="74" y="105"/>
                  </a:cubicBezTo>
                  <a:cubicBezTo>
                    <a:pt x="73" y="105"/>
                    <a:pt x="73" y="106"/>
                    <a:pt x="73" y="106"/>
                  </a:cubicBezTo>
                  <a:cubicBezTo>
                    <a:pt x="73" y="107"/>
                    <a:pt x="71" y="108"/>
                    <a:pt x="71" y="110"/>
                  </a:cubicBezTo>
                  <a:cubicBezTo>
                    <a:pt x="71" y="110"/>
                    <a:pt x="71" y="110"/>
                    <a:pt x="71" y="110"/>
                  </a:cubicBezTo>
                  <a:cubicBezTo>
                    <a:pt x="69" y="111"/>
                    <a:pt x="68" y="111"/>
                    <a:pt x="68" y="114"/>
                  </a:cubicBezTo>
                  <a:cubicBezTo>
                    <a:pt x="68" y="112"/>
                    <a:pt x="68" y="112"/>
                    <a:pt x="68" y="112"/>
                  </a:cubicBezTo>
                  <a:cubicBezTo>
                    <a:pt x="67" y="112"/>
                    <a:pt x="68" y="115"/>
                    <a:pt x="67" y="115"/>
                  </a:cubicBezTo>
                  <a:cubicBezTo>
                    <a:pt x="67" y="115"/>
                    <a:pt x="67" y="115"/>
                    <a:pt x="67" y="115"/>
                  </a:cubicBezTo>
                  <a:cubicBezTo>
                    <a:pt x="65" y="118"/>
                    <a:pt x="64" y="121"/>
                    <a:pt x="62" y="125"/>
                  </a:cubicBezTo>
                  <a:cubicBezTo>
                    <a:pt x="60" y="127"/>
                    <a:pt x="61" y="125"/>
                    <a:pt x="60" y="126"/>
                  </a:cubicBezTo>
                  <a:cubicBezTo>
                    <a:pt x="60" y="126"/>
                    <a:pt x="60" y="126"/>
                    <a:pt x="60" y="126"/>
                  </a:cubicBezTo>
                  <a:cubicBezTo>
                    <a:pt x="60" y="127"/>
                    <a:pt x="59" y="127"/>
                    <a:pt x="59" y="128"/>
                  </a:cubicBezTo>
                  <a:cubicBezTo>
                    <a:pt x="59" y="128"/>
                    <a:pt x="59" y="128"/>
                    <a:pt x="59" y="128"/>
                  </a:cubicBezTo>
                  <a:cubicBezTo>
                    <a:pt x="58" y="130"/>
                    <a:pt x="57" y="130"/>
                    <a:pt x="57" y="132"/>
                  </a:cubicBezTo>
                  <a:cubicBezTo>
                    <a:pt x="57" y="132"/>
                    <a:pt x="57" y="132"/>
                    <a:pt x="57" y="132"/>
                  </a:cubicBezTo>
                  <a:cubicBezTo>
                    <a:pt x="57" y="133"/>
                    <a:pt x="56" y="134"/>
                    <a:pt x="56" y="136"/>
                  </a:cubicBezTo>
                  <a:cubicBezTo>
                    <a:pt x="53" y="143"/>
                    <a:pt x="48" y="151"/>
                    <a:pt x="45" y="158"/>
                  </a:cubicBezTo>
                  <a:cubicBezTo>
                    <a:pt x="41" y="165"/>
                    <a:pt x="37" y="172"/>
                    <a:pt x="33" y="179"/>
                  </a:cubicBezTo>
                  <a:cubicBezTo>
                    <a:pt x="31" y="180"/>
                    <a:pt x="31" y="180"/>
                    <a:pt x="30" y="182"/>
                  </a:cubicBezTo>
                  <a:cubicBezTo>
                    <a:pt x="30" y="182"/>
                    <a:pt x="30" y="182"/>
                    <a:pt x="30" y="182"/>
                  </a:cubicBezTo>
                  <a:cubicBezTo>
                    <a:pt x="31" y="182"/>
                    <a:pt x="29" y="183"/>
                    <a:pt x="30" y="185"/>
                  </a:cubicBezTo>
                  <a:cubicBezTo>
                    <a:pt x="28" y="186"/>
                    <a:pt x="28" y="189"/>
                    <a:pt x="26" y="192"/>
                  </a:cubicBezTo>
                  <a:cubicBezTo>
                    <a:pt x="26" y="191"/>
                    <a:pt x="26" y="191"/>
                    <a:pt x="26" y="191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2" y="200"/>
                    <a:pt x="17" y="206"/>
                    <a:pt x="14" y="213"/>
                  </a:cubicBezTo>
                  <a:cubicBezTo>
                    <a:pt x="12" y="214"/>
                    <a:pt x="11" y="217"/>
                    <a:pt x="11" y="219"/>
                  </a:cubicBezTo>
                  <a:cubicBezTo>
                    <a:pt x="7" y="224"/>
                    <a:pt x="3" y="227"/>
                    <a:pt x="2" y="233"/>
                  </a:cubicBezTo>
                  <a:cubicBezTo>
                    <a:pt x="2" y="233"/>
                    <a:pt x="0" y="232"/>
                    <a:pt x="1" y="230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225" name="Hình tự do 121"/>
            <p:cNvSpPr/>
            <p:nvPr/>
          </p:nvSpPr>
          <p:spPr bwMode="auto">
            <a:xfrm>
              <a:off x="3608" y="3089"/>
              <a:ext cx="300" cy="551"/>
            </a:xfrm>
            <a:custGeom>
              <a:avLst/>
              <a:gdLst>
                <a:gd name="T0" fmla="*/ 14 w 127"/>
                <a:gd name="T1" fmla="*/ 205 h 233"/>
                <a:gd name="T2" fmla="*/ 18 w 127"/>
                <a:gd name="T3" fmla="*/ 199 h 233"/>
                <a:gd name="T4" fmla="*/ 25 w 127"/>
                <a:gd name="T5" fmla="*/ 184 h 233"/>
                <a:gd name="T6" fmla="*/ 26 w 127"/>
                <a:gd name="T7" fmla="*/ 179 h 233"/>
                <a:gd name="T8" fmla="*/ 36 w 127"/>
                <a:gd name="T9" fmla="*/ 165 h 233"/>
                <a:gd name="T10" fmla="*/ 39 w 127"/>
                <a:gd name="T11" fmla="*/ 160 h 233"/>
                <a:gd name="T12" fmla="*/ 43 w 127"/>
                <a:gd name="T13" fmla="*/ 151 h 233"/>
                <a:gd name="T14" fmla="*/ 46 w 127"/>
                <a:gd name="T15" fmla="*/ 145 h 233"/>
                <a:gd name="T16" fmla="*/ 50 w 127"/>
                <a:gd name="T17" fmla="*/ 140 h 233"/>
                <a:gd name="T18" fmla="*/ 51 w 127"/>
                <a:gd name="T19" fmla="*/ 137 h 233"/>
                <a:gd name="T20" fmla="*/ 54 w 127"/>
                <a:gd name="T21" fmla="*/ 128 h 233"/>
                <a:gd name="T22" fmla="*/ 57 w 127"/>
                <a:gd name="T23" fmla="*/ 123 h 233"/>
                <a:gd name="T24" fmla="*/ 59 w 127"/>
                <a:gd name="T25" fmla="*/ 119 h 233"/>
                <a:gd name="T26" fmla="*/ 63 w 127"/>
                <a:gd name="T27" fmla="*/ 113 h 233"/>
                <a:gd name="T28" fmla="*/ 66 w 127"/>
                <a:gd name="T29" fmla="*/ 105 h 233"/>
                <a:gd name="T30" fmla="*/ 72 w 127"/>
                <a:gd name="T31" fmla="*/ 97 h 233"/>
                <a:gd name="T32" fmla="*/ 73 w 127"/>
                <a:gd name="T33" fmla="*/ 93 h 233"/>
                <a:gd name="T34" fmla="*/ 75 w 127"/>
                <a:gd name="T35" fmla="*/ 91 h 233"/>
                <a:gd name="T36" fmla="*/ 77 w 127"/>
                <a:gd name="T37" fmla="*/ 86 h 233"/>
                <a:gd name="T38" fmla="*/ 78 w 127"/>
                <a:gd name="T39" fmla="*/ 86 h 233"/>
                <a:gd name="T40" fmla="*/ 80 w 127"/>
                <a:gd name="T41" fmla="*/ 82 h 233"/>
                <a:gd name="T42" fmla="*/ 87 w 127"/>
                <a:gd name="T43" fmla="*/ 70 h 233"/>
                <a:gd name="T44" fmla="*/ 88 w 127"/>
                <a:gd name="T45" fmla="*/ 65 h 233"/>
                <a:gd name="T46" fmla="*/ 91 w 127"/>
                <a:gd name="T47" fmla="*/ 61 h 233"/>
                <a:gd name="T48" fmla="*/ 96 w 127"/>
                <a:gd name="T49" fmla="*/ 52 h 233"/>
                <a:gd name="T50" fmla="*/ 99 w 127"/>
                <a:gd name="T51" fmla="*/ 50 h 233"/>
                <a:gd name="T52" fmla="*/ 100 w 127"/>
                <a:gd name="T53" fmla="*/ 46 h 233"/>
                <a:gd name="T54" fmla="*/ 100 w 127"/>
                <a:gd name="T55" fmla="*/ 42 h 233"/>
                <a:gd name="T56" fmla="*/ 102 w 127"/>
                <a:gd name="T57" fmla="*/ 38 h 233"/>
                <a:gd name="T58" fmla="*/ 102 w 127"/>
                <a:gd name="T59" fmla="*/ 37 h 233"/>
                <a:gd name="T60" fmla="*/ 105 w 127"/>
                <a:gd name="T61" fmla="*/ 34 h 233"/>
                <a:gd name="T62" fmla="*/ 107 w 127"/>
                <a:gd name="T63" fmla="*/ 32 h 233"/>
                <a:gd name="T64" fmla="*/ 108 w 127"/>
                <a:gd name="T65" fmla="*/ 28 h 233"/>
                <a:gd name="T66" fmla="*/ 109 w 127"/>
                <a:gd name="T67" fmla="*/ 25 h 233"/>
                <a:gd name="T68" fmla="*/ 110 w 127"/>
                <a:gd name="T69" fmla="*/ 23 h 233"/>
                <a:gd name="T70" fmla="*/ 112 w 127"/>
                <a:gd name="T71" fmla="*/ 19 h 233"/>
                <a:gd name="T72" fmla="*/ 114 w 127"/>
                <a:gd name="T73" fmla="*/ 22 h 233"/>
                <a:gd name="T74" fmla="*/ 116 w 127"/>
                <a:gd name="T75" fmla="*/ 15 h 233"/>
                <a:gd name="T76" fmla="*/ 123 w 127"/>
                <a:gd name="T77" fmla="*/ 7 h 233"/>
                <a:gd name="T78" fmla="*/ 125 w 127"/>
                <a:gd name="T79" fmla="*/ 5 h 233"/>
                <a:gd name="T80" fmla="*/ 127 w 127"/>
                <a:gd name="T81" fmla="*/ 0 h 233"/>
                <a:gd name="T82" fmla="*/ 127 w 127"/>
                <a:gd name="T83" fmla="*/ 3 h 233"/>
                <a:gd name="T84" fmla="*/ 124 w 127"/>
                <a:gd name="T85" fmla="*/ 7 h 233"/>
                <a:gd name="T86" fmla="*/ 120 w 127"/>
                <a:gd name="T87" fmla="*/ 18 h 233"/>
                <a:gd name="T88" fmla="*/ 111 w 127"/>
                <a:gd name="T89" fmla="*/ 35 h 233"/>
                <a:gd name="T90" fmla="*/ 101 w 127"/>
                <a:gd name="T91" fmla="*/ 54 h 233"/>
                <a:gd name="T92" fmla="*/ 93 w 127"/>
                <a:gd name="T93" fmla="*/ 68 h 233"/>
                <a:gd name="T94" fmla="*/ 88 w 127"/>
                <a:gd name="T95" fmla="*/ 79 h 233"/>
                <a:gd name="T96" fmla="*/ 75 w 127"/>
                <a:gd name="T97" fmla="*/ 101 h 233"/>
                <a:gd name="T98" fmla="*/ 69 w 127"/>
                <a:gd name="T99" fmla="*/ 113 h 233"/>
                <a:gd name="T100" fmla="*/ 59 w 127"/>
                <a:gd name="T101" fmla="*/ 128 h 233"/>
                <a:gd name="T102" fmla="*/ 33 w 127"/>
                <a:gd name="T103" fmla="*/ 179 h 233"/>
                <a:gd name="T104" fmla="*/ 26 w 127"/>
                <a:gd name="T105" fmla="*/ 192 h 233"/>
                <a:gd name="T106" fmla="*/ 1 w 127"/>
                <a:gd name="T107" fmla="*/ 229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7" h="233">
                  <a:moveTo>
                    <a:pt x="1" y="229"/>
                  </a:moveTo>
                  <a:cubicBezTo>
                    <a:pt x="1" y="226"/>
                    <a:pt x="5" y="222"/>
                    <a:pt x="5" y="219"/>
                  </a:cubicBezTo>
                  <a:cubicBezTo>
                    <a:pt x="6" y="219"/>
                    <a:pt x="6" y="220"/>
                    <a:pt x="7" y="219"/>
                  </a:cubicBezTo>
                  <a:cubicBezTo>
                    <a:pt x="7" y="215"/>
                    <a:pt x="10" y="211"/>
                    <a:pt x="13" y="208"/>
                  </a:cubicBezTo>
                  <a:cubicBezTo>
                    <a:pt x="14" y="208"/>
                    <a:pt x="14" y="208"/>
                    <a:pt x="14" y="208"/>
                  </a:cubicBezTo>
                  <a:cubicBezTo>
                    <a:pt x="14" y="208"/>
                    <a:pt x="14" y="206"/>
                    <a:pt x="14" y="205"/>
                  </a:cubicBezTo>
                  <a:cubicBezTo>
                    <a:pt x="14" y="206"/>
                    <a:pt x="14" y="206"/>
                    <a:pt x="15" y="206"/>
                  </a:cubicBezTo>
                  <a:cubicBezTo>
                    <a:pt x="14" y="205"/>
                    <a:pt x="15" y="204"/>
                    <a:pt x="15" y="204"/>
                  </a:cubicBezTo>
                  <a:cubicBezTo>
                    <a:pt x="16" y="204"/>
                    <a:pt x="16" y="204"/>
                    <a:pt x="16" y="204"/>
                  </a:cubicBezTo>
                  <a:cubicBezTo>
                    <a:pt x="16" y="203"/>
                    <a:pt x="16" y="203"/>
                    <a:pt x="16" y="203"/>
                  </a:cubicBezTo>
                  <a:cubicBezTo>
                    <a:pt x="15" y="201"/>
                    <a:pt x="18" y="201"/>
                    <a:pt x="18" y="199"/>
                  </a:cubicBezTo>
                  <a:cubicBezTo>
                    <a:pt x="18" y="199"/>
                    <a:pt x="18" y="199"/>
                    <a:pt x="18" y="199"/>
                  </a:cubicBezTo>
                  <a:cubicBezTo>
                    <a:pt x="19" y="195"/>
                    <a:pt x="20" y="193"/>
                    <a:pt x="22" y="190"/>
                  </a:cubicBezTo>
                  <a:cubicBezTo>
                    <a:pt x="22" y="190"/>
                    <a:pt x="22" y="191"/>
                    <a:pt x="23" y="190"/>
                  </a:cubicBezTo>
                  <a:cubicBezTo>
                    <a:pt x="22" y="190"/>
                    <a:pt x="23" y="188"/>
                    <a:pt x="23" y="188"/>
                  </a:cubicBezTo>
                  <a:cubicBezTo>
                    <a:pt x="24" y="188"/>
                    <a:pt x="23" y="187"/>
                    <a:pt x="24" y="186"/>
                  </a:cubicBezTo>
                  <a:cubicBezTo>
                    <a:pt x="24" y="186"/>
                    <a:pt x="24" y="186"/>
                    <a:pt x="24" y="186"/>
                  </a:cubicBezTo>
                  <a:cubicBezTo>
                    <a:pt x="24" y="185"/>
                    <a:pt x="25" y="185"/>
                    <a:pt x="25" y="184"/>
                  </a:cubicBezTo>
                  <a:cubicBezTo>
                    <a:pt x="25" y="184"/>
                    <a:pt x="25" y="184"/>
                    <a:pt x="25" y="184"/>
                  </a:cubicBezTo>
                  <a:cubicBezTo>
                    <a:pt x="25" y="183"/>
                    <a:pt x="26" y="183"/>
                    <a:pt x="26" y="183"/>
                  </a:cubicBezTo>
                  <a:cubicBezTo>
                    <a:pt x="26" y="182"/>
                    <a:pt x="26" y="182"/>
                    <a:pt x="26" y="182"/>
                  </a:cubicBezTo>
                  <a:cubicBezTo>
                    <a:pt x="26" y="182"/>
                    <a:pt x="26" y="182"/>
                    <a:pt x="26" y="181"/>
                  </a:cubicBezTo>
                  <a:cubicBezTo>
                    <a:pt x="26" y="181"/>
                    <a:pt x="26" y="181"/>
                    <a:pt x="26" y="181"/>
                  </a:cubicBezTo>
                  <a:cubicBezTo>
                    <a:pt x="26" y="181"/>
                    <a:pt x="27" y="181"/>
                    <a:pt x="26" y="179"/>
                  </a:cubicBezTo>
                  <a:cubicBezTo>
                    <a:pt x="27" y="179"/>
                    <a:pt x="26" y="181"/>
                    <a:pt x="27" y="181"/>
                  </a:cubicBezTo>
                  <a:cubicBezTo>
                    <a:pt x="29" y="176"/>
                    <a:pt x="32" y="173"/>
                    <a:pt x="33" y="168"/>
                  </a:cubicBezTo>
                  <a:cubicBezTo>
                    <a:pt x="34" y="168"/>
                    <a:pt x="34" y="168"/>
                    <a:pt x="34" y="168"/>
                  </a:cubicBezTo>
                  <a:cubicBezTo>
                    <a:pt x="35" y="167"/>
                    <a:pt x="35" y="167"/>
                    <a:pt x="35" y="167"/>
                  </a:cubicBezTo>
                  <a:cubicBezTo>
                    <a:pt x="35" y="167"/>
                    <a:pt x="35" y="167"/>
                    <a:pt x="35" y="167"/>
                  </a:cubicBezTo>
                  <a:cubicBezTo>
                    <a:pt x="36" y="166"/>
                    <a:pt x="35" y="166"/>
                    <a:pt x="36" y="165"/>
                  </a:cubicBezTo>
                  <a:cubicBezTo>
                    <a:pt x="36" y="166"/>
                    <a:pt x="36" y="166"/>
                    <a:pt x="36" y="166"/>
                  </a:cubicBezTo>
                  <a:cubicBezTo>
                    <a:pt x="36" y="165"/>
                    <a:pt x="37" y="164"/>
                    <a:pt x="37" y="163"/>
                  </a:cubicBezTo>
                  <a:cubicBezTo>
                    <a:pt x="37" y="163"/>
                    <a:pt x="37" y="163"/>
                    <a:pt x="37" y="164"/>
                  </a:cubicBezTo>
                  <a:cubicBezTo>
                    <a:pt x="37" y="161"/>
                    <a:pt x="38" y="161"/>
                    <a:pt x="38" y="160"/>
                  </a:cubicBezTo>
                  <a:cubicBezTo>
                    <a:pt x="38" y="161"/>
                    <a:pt x="38" y="161"/>
                    <a:pt x="38" y="161"/>
                  </a:cubicBezTo>
                  <a:cubicBezTo>
                    <a:pt x="39" y="160"/>
                    <a:pt x="38" y="160"/>
                    <a:pt x="39" y="160"/>
                  </a:cubicBezTo>
                  <a:cubicBezTo>
                    <a:pt x="38" y="160"/>
                    <a:pt x="39" y="160"/>
                    <a:pt x="39" y="160"/>
                  </a:cubicBezTo>
                  <a:cubicBezTo>
                    <a:pt x="39" y="159"/>
                    <a:pt x="40" y="158"/>
                    <a:pt x="40" y="157"/>
                  </a:cubicBezTo>
                  <a:cubicBezTo>
                    <a:pt x="40" y="157"/>
                    <a:pt x="40" y="157"/>
                    <a:pt x="40" y="157"/>
                  </a:cubicBezTo>
                  <a:cubicBezTo>
                    <a:pt x="41" y="156"/>
                    <a:pt x="41" y="155"/>
                    <a:pt x="42" y="154"/>
                  </a:cubicBezTo>
                  <a:cubicBezTo>
                    <a:pt x="42" y="154"/>
                    <a:pt x="43" y="154"/>
                    <a:pt x="43" y="154"/>
                  </a:cubicBezTo>
                  <a:cubicBezTo>
                    <a:pt x="42" y="152"/>
                    <a:pt x="44" y="151"/>
                    <a:pt x="43" y="151"/>
                  </a:cubicBezTo>
                  <a:cubicBezTo>
                    <a:pt x="43" y="150"/>
                    <a:pt x="44" y="149"/>
                    <a:pt x="44" y="148"/>
                  </a:cubicBezTo>
                  <a:cubicBezTo>
                    <a:pt x="45" y="149"/>
                    <a:pt x="46" y="148"/>
                    <a:pt x="45" y="149"/>
                  </a:cubicBezTo>
                  <a:cubicBezTo>
                    <a:pt x="46" y="149"/>
                    <a:pt x="46" y="149"/>
                    <a:pt x="46" y="149"/>
                  </a:cubicBezTo>
                  <a:cubicBezTo>
                    <a:pt x="46" y="149"/>
                    <a:pt x="46" y="149"/>
                    <a:pt x="46" y="149"/>
                  </a:cubicBezTo>
                  <a:cubicBezTo>
                    <a:pt x="46" y="147"/>
                    <a:pt x="46" y="147"/>
                    <a:pt x="46" y="147"/>
                  </a:cubicBezTo>
                  <a:cubicBezTo>
                    <a:pt x="46" y="147"/>
                    <a:pt x="46" y="146"/>
                    <a:pt x="46" y="145"/>
                  </a:cubicBezTo>
                  <a:cubicBezTo>
                    <a:pt x="47" y="145"/>
                    <a:pt x="47" y="145"/>
                    <a:pt x="47" y="145"/>
                  </a:cubicBezTo>
                  <a:cubicBezTo>
                    <a:pt x="46" y="142"/>
                    <a:pt x="46" y="142"/>
                    <a:pt x="46" y="142"/>
                  </a:cubicBezTo>
                  <a:cubicBezTo>
                    <a:pt x="47" y="142"/>
                    <a:pt x="47" y="142"/>
                    <a:pt x="47" y="142"/>
                  </a:cubicBezTo>
                  <a:cubicBezTo>
                    <a:pt x="47" y="141"/>
                    <a:pt x="47" y="141"/>
                    <a:pt x="47" y="141"/>
                  </a:cubicBezTo>
                  <a:cubicBezTo>
                    <a:pt x="48" y="140"/>
                    <a:pt x="48" y="140"/>
                    <a:pt x="48" y="140"/>
                  </a:cubicBezTo>
                  <a:cubicBezTo>
                    <a:pt x="50" y="140"/>
                    <a:pt x="48" y="140"/>
                    <a:pt x="50" y="140"/>
                  </a:cubicBezTo>
                  <a:cubicBezTo>
                    <a:pt x="50" y="140"/>
                    <a:pt x="50" y="140"/>
                    <a:pt x="50" y="139"/>
                  </a:cubicBezTo>
                  <a:cubicBezTo>
                    <a:pt x="50" y="139"/>
                    <a:pt x="50" y="139"/>
                    <a:pt x="50" y="139"/>
                  </a:cubicBezTo>
                  <a:cubicBezTo>
                    <a:pt x="51" y="139"/>
                    <a:pt x="51" y="138"/>
                    <a:pt x="50" y="138"/>
                  </a:cubicBezTo>
                  <a:cubicBezTo>
                    <a:pt x="50" y="138"/>
                    <a:pt x="51" y="138"/>
                    <a:pt x="50" y="138"/>
                  </a:cubicBezTo>
                  <a:cubicBezTo>
                    <a:pt x="50" y="138"/>
                    <a:pt x="50" y="137"/>
                    <a:pt x="51" y="136"/>
                  </a:cubicBezTo>
                  <a:cubicBezTo>
                    <a:pt x="51" y="137"/>
                    <a:pt x="51" y="137"/>
                    <a:pt x="51" y="137"/>
                  </a:cubicBezTo>
                  <a:cubicBezTo>
                    <a:pt x="51" y="136"/>
                    <a:pt x="51" y="133"/>
                    <a:pt x="52" y="133"/>
                  </a:cubicBezTo>
                  <a:cubicBezTo>
                    <a:pt x="51" y="133"/>
                    <a:pt x="52" y="133"/>
                    <a:pt x="52" y="133"/>
                  </a:cubicBezTo>
                  <a:cubicBezTo>
                    <a:pt x="53" y="133"/>
                    <a:pt x="53" y="131"/>
                    <a:pt x="53" y="130"/>
                  </a:cubicBezTo>
                  <a:cubicBezTo>
                    <a:pt x="53" y="130"/>
                    <a:pt x="53" y="130"/>
                    <a:pt x="53" y="130"/>
                  </a:cubicBezTo>
                  <a:cubicBezTo>
                    <a:pt x="53" y="129"/>
                    <a:pt x="54" y="130"/>
                    <a:pt x="54" y="129"/>
                  </a:cubicBezTo>
                  <a:cubicBezTo>
                    <a:pt x="54" y="128"/>
                    <a:pt x="54" y="128"/>
                    <a:pt x="54" y="128"/>
                  </a:cubicBezTo>
                  <a:cubicBezTo>
                    <a:pt x="54" y="128"/>
                    <a:pt x="54" y="128"/>
                    <a:pt x="54" y="128"/>
                  </a:cubicBezTo>
                  <a:cubicBezTo>
                    <a:pt x="54" y="128"/>
                    <a:pt x="55" y="125"/>
                    <a:pt x="56" y="124"/>
                  </a:cubicBezTo>
                  <a:cubicBezTo>
                    <a:pt x="56" y="122"/>
                    <a:pt x="56" y="122"/>
                    <a:pt x="56" y="122"/>
                  </a:cubicBezTo>
                  <a:cubicBezTo>
                    <a:pt x="57" y="122"/>
                    <a:pt x="57" y="122"/>
                    <a:pt x="57" y="122"/>
                  </a:cubicBezTo>
                  <a:cubicBezTo>
                    <a:pt x="57" y="122"/>
                    <a:pt x="57" y="121"/>
                    <a:pt x="59" y="121"/>
                  </a:cubicBezTo>
                  <a:cubicBezTo>
                    <a:pt x="57" y="120"/>
                    <a:pt x="57" y="124"/>
                    <a:pt x="57" y="123"/>
                  </a:cubicBezTo>
                  <a:cubicBezTo>
                    <a:pt x="57" y="123"/>
                    <a:pt x="57" y="121"/>
                    <a:pt x="57" y="122"/>
                  </a:cubicBezTo>
                  <a:cubicBezTo>
                    <a:pt x="59" y="121"/>
                    <a:pt x="57" y="120"/>
                    <a:pt x="59" y="120"/>
                  </a:cubicBezTo>
                  <a:cubicBezTo>
                    <a:pt x="59" y="120"/>
                    <a:pt x="59" y="121"/>
                    <a:pt x="59" y="120"/>
                  </a:cubicBezTo>
                  <a:cubicBezTo>
                    <a:pt x="59" y="120"/>
                    <a:pt x="59" y="120"/>
                    <a:pt x="59" y="120"/>
                  </a:cubicBezTo>
                  <a:cubicBezTo>
                    <a:pt x="59" y="120"/>
                    <a:pt x="59" y="120"/>
                    <a:pt x="59" y="120"/>
                  </a:cubicBezTo>
                  <a:cubicBezTo>
                    <a:pt x="59" y="119"/>
                    <a:pt x="60" y="119"/>
                    <a:pt x="59" y="119"/>
                  </a:cubicBezTo>
                  <a:cubicBezTo>
                    <a:pt x="59" y="119"/>
                    <a:pt x="59" y="116"/>
                    <a:pt x="60" y="118"/>
                  </a:cubicBezTo>
                  <a:cubicBezTo>
                    <a:pt x="61" y="118"/>
                    <a:pt x="61" y="118"/>
                    <a:pt x="61" y="118"/>
                  </a:cubicBezTo>
                  <a:cubicBezTo>
                    <a:pt x="60" y="116"/>
                    <a:pt x="60" y="116"/>
                    <a:pt x="60" y="116"/>
                  </a:cubicBezTo>
                  <a:cubicBezTo>
                    <a:pt x="61" y="116"/>
                    <a:pt x="61" y="116"/>
                    <a:pt x="61" y="116"/>
                  </a:cubicBezTo>
                  <a:cubicBezTo>
                    <a:pt x="60" y="115"/>
                    <a:pt x="61" y="115"/>
                    <a:pt x="61" y="114"/>
                  </a:cubicBezTo>
                  <a:cubicBezTo>
                    <a:pt x="62" y="113"/>
                    <a:pt x="62" y="113"/>
                    <a:pt x="63" y="113"/>
                  </a:cubicBezTo>
                  <a:cubicBezTo>
                    <a:pt x="63" y="112"/>
                    <a:pt x="63" y="111"/>
                    <a:pt x="64" y="111"/>
                  </a:cubicBezTo>
                  <a:cubicBezTo>
                    <a:pt x="64" y="111"/>
                    <a:pt x="63" y="111"/>
                    <a:pt x="64" y="111"/>
                  </a:cubicBezTo>
                  <a:cubicBezTo>
                    <a:pt x="64" y="111"/>
                    <a:pt x="64" y="111"/>
                    <a:pt x="64" y="110"/>
                  </a:cubicBezTo>
                  <a:cubicBezTo>
                    <a:pt x="64" y="110"/>
                    <a:pt x="65" y="109"/>
                    <a:pt x="66" y="109"/>
                  </a:cubicBezTo>
                  <a:cubicBezTo>
                    <a:pt x="66" y="108"/>
                    <a:pt x="65" y="108"/>
                    <a:pt x="65" y="108"/>
                  </a:cubicBezTo>
                  <a:cubicBezTo>
                    <a:pt x="66" y="108"/>
                    <a:pt x="65" y="106"/>
                    <a:pt x="66" y="105"/>
                  </a:cubicBezTo>
                  <a:cubicBezTo>
                    <a:pt x="66" y="106"/>
                    <a:pt x="66" y="106"/>
                    <a:pt x="66" y="106"/>
                  </a:cubicBezTo>
                  <a:cubicBezTo>
                    <a:pt x="68" y="106"/>
                    <a:pt x="66" y="105"/>
                    <a:pt x="68" y="104"/>
                  </a:cubicBezTo>
                  <a:cubicBezTo>
                    <a:pt x="66" y="104"/>
                    <a:pt x="66" y="104"/>
                    <a:pt x="66" y="104"/>
                  </a:cubicBezTo>
                  <a:cubicBezTo>
                    <a:pt x="68" y="104"/>
                    <a:pt x="68" y="102"/>
                    <a:pt x="68" y="103"/>
                  </a:cubicBezTo>
                  <a:cubicBezTo>
                    <a:pt x="68" y="102"/>
                    <a:pt x="69" y="102"/>
                    <a:pt x="68" y="101"/>
                  </a:cubicBezTo>
                  <a:cubicBezTo>
                    <a:pt x="70" y="100"/>
                    <a:pt x="70" y="97"/>
                    <a:pt x="72" y="97"/>
                  </a:cubicBezTo>
                  <a:cubicBezTo>
                    <a:pt x="72" y="96"/>
                    <a:pt x="72" y="96"/>
                    <a:pt x="72" y="96"/>
                  </a:cubicBezTo>
                  <a:cubicBezTo>
                    <a:pt x="71" y="96"/>
                    <a:pt x="72" y="97"/>
                    <a:pt x="72" y="97"/>
                  </a:cubicBezTo>
                  <a:cubicBezTo>
                    <a:pt x="72" y="97"/>
                    <a:pt x="72" y="96"/>
                    <a:pt x="71" y="96"/>
                  </a:cubicBezTo>
                  <a:cubicBezTo>
                    <a:pt x="72" y="96"/>
                    <a:pt x="72" y="96"/>
                    <a:pt x="73" y="96"/>
                  </a:cubicBezTo>
                  <a:cubicBezTo>
                    <a:pt x="73" y="96"/>
                    <a:pt x="72" y="95"/>
                    <a:pt x="73" y="93"/>
                  </a:cubicBezTo>
                  <a:cubicBezTo>
                    <a:pt x="73" y="94"/>
                    <a:pt x="73" y="94"/>
                    <a:pt x="73" y="93"/>
                  </a:cubicBezTo>
                  <a:cubicBezTo>
                    <a:pt x="73" y="92"/>
                    <a:pt x="73" y="92"/>
                    <a:pt x="73" y="92"/>
                  </a:cubicBezTo>
                  <a:cubicBezTo>
                    <a:pt x="73" y="92"/>
                    <a:pt x="73" y="92"/>
                    <a:pt x="74" y="92"/>
                  </a:cubicBezTo>
                  <a:cubicBezTo>
                    <a:pt x="74" y="92"/>
                    <a:pt x="75" y="92"/>
                    <a:pt x="74" y="92"/>
                  </a:cubicBezTo>
                  <a:cubicBezTo>
                    <a:pt x="75" y="91"/>
                    <a:pt x="75" y="91"/>
                    <a:pt x="75" y="91"/>
                  </a:cubicBezTo>
                  <a:cubicBezTo>
                    <a:pt x="75" y="92"/>
                    <a:pt x="75" y="91"/>
                    <a:pt x="75" y="91"/>
                  </a:cubicBezTo>
                  <a:cubicBezTo>
                    <a:pt x="75" y="91"/>
                    <a:pt x="75" y="91"/>
                    <a:pt x="75" y="91"/>
                  </a:cubicBezTo>
                  <a:cubicBezTo>
                    <a:pt x="77" y="89"/>
                    <a:pt x="77" y="89"/>
                    <a:pt x="77" y="89"/>
                  </a:cubicBezTo>
                  <a:cubicBezTo>
                    <a:pt x="75" y="89"/>
                    <a:pt x="75" y="89"/>
                    <a:pt x="75" y="91"/>
                  </a:cubicBezTo>
                  <a:cubicBezTo>
                    <a:pt x="75" y="89"/>
                    <a:pt x="75" y="89"/>
                    <a:pt x="75" y="88"/>
                  </a:cubicBezTo>
                  <a:cubicBezTo>
                    <a:pt x="75" y="89"/>
                    <a:pt x="75" y="88"/>
                    <a:pt x="77" y="88"/>
                  </a:cubicBezTo>
                  <a:cubicBezTo>
                    <a:pt x="77" y="87"/>
                    <a:pt x="77" y="87"/>
                    <a:pt x="77" y="87"/>
                  </a:cubicBezTo>
                  <a:cubicBezTo>
                    <a:pt x="77" y="86"/>
                    <a:pt x="77" y="86"/>
                    <a:pt x="77" y="86"/>
                  </a:cubicBezTo>
                  <a:cubicBezTo>
                    <a:pt x="77" y="87"/>
                    <a:pt x="77" y="87"/>
                    <a:pt x="77" y="87"/>
                  </a:cubicBezTo>
                  <a:cubicBezTo>
                    <a:pt x="77" y="87"/>
                    <a:pt x="78" y="87"/>
                    <a:pt x="78" y="86"/>
                  </a:cubicBezTo>
                  <a:cubicBezTo>
                    <a:pt x="78" y="86"/>
                    <a:pt x="77" y="86"/>
                    <a:pt x="77" y="86"/>
                  </a:cubicBezTo>
                  <a:cubicBezTo>
                    <a:pt x="77" y="86"/>
                    <a:pt x="78" y="86"/>
                    <a:pt x="78" y="86"/>
                  </a:cubicBezTo>
                  <a:cubicBezTo>
                    <a:pt x="78" y="86"/>
                    <a:pt x="78" y="86"/>
                    <a:pt x="78" y="86"/>
                  </a:cubicBezTo>
                  <a:cubicBezTo>
                    <a:pt x="78" y="86"/>
                    <a:pt x="78" y="86"/>
                    <a:pt x="78" y="86"/>
                  </a:cubicBezTo>
                  <a:cubicBezTo>
                    <a:pt x="78" y="86"/>
                    <a:pt x="78" y="86"/>
                    <a:pt x="78" y="86"/>
                  </a:cubicBezTo>
                  <a:cubicBezTo>
                    <a:pt x="78" y="86"/>
                    <a:pt x="79" y="85"/>
                    <a:pt x="78" y="84"/>
                  </a:cubicBezTo>
                  <a:cubicBezTo>
                    <a:pt x="79" y="84"/>
                    <a:pt x="79" y="84"/>
                    <a:pt x="79" y="83"/>
                  </a:cubicBezTo>
                  <a:cubicBezTo>
                    <a:pt x="79" y="83"/>
                    <a:pt x="79" y="83"/>
                    <a:pt x="79" y="83"/>
                  </a:cubicBezTo>
                  <a:cubicBezTo>
                    <a:pt x="80" y="83"/>
                    <a:pt x="80" y="82"/>
                    <a:pt x="80" y="82"/>
                  </a:cubicBezTo>
                  <a:cubicBezTo>
                    <a:pt x="80" y="82"/>
                    <a:pt x="80" y="82"/>
                    <a:pt x="80" y="82"/>
                  </a:cubicBezTo>
                  <a:cubicBezTo>
                    <a:pt x="80" y="82"/>
                    <a:pt x="80" y="81"/>
                    <a:pt x="80" y="79"/>
                  </a:cubicBezTo>
                  <a:cubicBezTo>
                    <a:pt x="80" y="79"/>
                    <a:pt x="81" y="81"/>
                    <a:pt x="81" y="79"/>
                  </a:cubicBezTo>
                  <a:cubicBezTo>
                    <a:pt x="82" y="79"/>
                    <a:pt x="81" y="79"/>
                    <a:pt x="80" y="79"/>
                  </a:cubicBezTo>
                  <a:cubicBezTo>
                    <a:pt x="81" y="78"/>
                    <a:pt x="81" y="76"/>
                    <a:pt x="83" y="75"/>
                  </a:cubicBezTo>
                  <a:cubicBezTo>
                    <a:pt x="83" y="75"/>
                    <a:pt x="82" y="75"/>
                    <a:pt x="83" y="75"/>
                  </a:cubicBezTo>
                  <a:cubicBezTo>
                    <a:pt x="84" y="73"/>
                    <a:pt x="84" y="71"/>
                    <a:pt x="87" y="70"/>
                  </a:cubicBezTo>
                  <a:cubicBezTo>
                    <a:pt x="87" y="70"/>
                    <a:pt x="87" y="70"/>
                    <a:pt x="87" y="70"/>
                  </a:cubicBezTo>
                  <a:cubicBezTo>
                    <a:pt x="87" y="70"/>
                    <a:pt x="87" y="70"/>
                    <a:pt x="87" y="69"/>
                  </a:cubicBezTo>
                  <a:cubicBezTo>
                    <a:pt x="87" y="69"/>
                    <a:pt x="87" y="69"/>
                    <a:pt x="85" y="69"/>
                  </a:cubicBezTo>
                  <a:cubicBezTo>
                    <a:pt x="87" y="68"/>
                    <a:pt x="87" y="67"/>
                    <a:pt x="87" y="66"/>
                  </a:cubicBezTo>
                  <a:cubicBezTo>
                    <a:pt x="87" y="66"/>
                    <a:pt x="87" y="66"/>
                    <a:pt x="87" y="66"/>
                  </a:cubicBezTo>
                  <a:cubicBezTo>
                    <a:pt x="88" y="66"/>
                    <a:pt x="88" y="66"/>
                    <a:pt x="88" y="65"/>
                  </a:cubicBezTo>
                  <a:cubicBezTo>
                    <a:pt x="88" y="65"/>
                    <a:pt x="88" y="65"/>
                    <a:pt x="88" y="65"/>
                  </a:cubicBezTo>
                  <a:cubicBezTo>
                    <a:pt x="89" y="65"/>
                    <a:pt x="89" y="65"/>
                    <a:pt x="89" y="65"/>
                  </a:cubicBezTo>
                  <a:cubicBezTo>
                    <a:pt x="89" y="65"/>
                    <a:pt x="88" y="65"/>
                    <a:pt x="89" y="64"/>
                  </a:cubicBezTo>
                  <a:cubicBezTo>
                    <a:pt x="89" y="64"/>
                    <a:pt x="89" y="65"/>
                    <a:pt x="89" y="64"/>
                  </a:cubicBezTo>
                  <a:cubicBezTo>
                    <a:pt x="89" y="64"/>
                    <a:pt x="89" y="62"/>
                    <a:pt x="90" y="61"/>
                  </a:cubicBezTo>
                  <a:cubicBezTo>
                    <a:pt x="91" y="61"/>
                    <a:pt x="91" y="61"/>
                    <a:pt x="91" y="61"/>
                  </a:cubicBezTo>
                  <a:cubicBezTo>
                    <a:pt x="91" y="61"/>
                    <a:pt x="91" y="60"/>
                    <a:pt x="90" y="60"/>
                  </a:cubicBezTo>
                  <a:cubicBezTo>
                    <a:pt x="91" y="59"/>
                    <a:pt x="92" y="59"/>
                    <a:pt x="92" y="59"/>
                  </a:cubicBezTo>
                  <a:cubicBezTo>
                    <a:pt x="92" y="57"/>
                    <a:pt x="93" y="54"/>
                    <a:pt x="95" y="52"/>
                  </a:cubicBezTo>
                  <a:cubicBezTo>
                    <a:pt x="95" y="52"/>
                    <a:pt x="95" y="52"/>
                    <a:pt x="95" y="52"/>
                  </a:cubicBezTo>
                  <a:cubicBezTo>
                    <a:pt x="96" y="52"/>
                    <a:pt x="95" y="52"/>
                    <a:pt x="95" y="51"/>
                  </a:cubicBezTo>
                  <a:cubicBezTo>
                    <a:pt x="96" y="52"/>
                    <a:pt x="96" y="51"/>
                    <a:pt x="96" y="52"/>
                  </a:cubicBezTo>
                  <a:cubicBezTo>
                    <a:pt x="97" y="51"/>
                    <a:pt x="96" y="50"/>
                    <a:pt x="97" y="50"/>
                  </a:cubicBezTo>
                  <a:cubicBezTo>
                    <a:pt x="96" y="50"/>
                    <a:pt x="97" y="50"/>
                    <a:pt x="96" y="50"/>
                  </a:cubicBezTo>
                  <a:cubicBezTo>
                    <a:pt x="97" y="49"/>
                    <a:pt x="97" y="49"/>
                    <a:pt x="97" y="49"/>
                  </a:cubicBezTo>
                  <a:cubicBezTo>
                    <a:pt x="97" y="48"/>
                    <a:pt x="97" y="49"/>
                    <a:pt x="97" y="49"/>
                  </a:cubicBezTo>
                  <a:cubicBezTo>
                    <a:pt x="97" y="48"/>
                    <a:pt x="97" y="48"/>
                    <a:pt x="97" y="48"/>
                  </a:cubicBezTo>
                  <a:cubicBezTo>
                    <a:pt x="99" y="48"/>
                    <a:pt x="98" y="51"/>
                    <a:pt x="99" y="50"/>
                  </a:cubicBezTo>
                  <a:cubicBezTo>
                    <a:pt x="99" y="50"/>
                    <a:pt x="99" y="50"/>
                    <a:pt x="99" y="50"/>
                  </a:cubicBezTo>
                  <a:cubicBezTo>
                    <a:pt x="100" y="50"/>
                    <a:pt x="99" y="52"/>
                    <a:pt x="100" y="50"/>
                  </a:cubicBezTo>
                  <a:cubicBezTo>
                    <a:pt x="100" y="50"/>
                    <a:pt x="100" y="49"/>
                    <a:pt x="99" y="49"/>
                  </a:cubicBezTo>
                  <a:cubicBezTo>
                    <a:pt x="100" y="48"/>
                    <a:pt x="98" y="48"/>
                    <a:pt x="99" y="47"/>
                  </a:cubicBezTo>
                  <a:cubicBezTo>
                    <a:pt x="99" y="47"/>
                    <a:pt x="98" y="48"/>
                    <a:pt x="99" y="48"/>
                  </a:cubicBezTo>
                  <a:cubicBezTo>
                    <a:pt x="100" y="47"/>
                    <a:pt x="99" y="46"/>
                    <a:pt x="100" y="46"/>
                  </a:cubicBezTo>
                  <a:cubicBezTo>
                    <a:pt x="99" y="47"/>
                    <a:pt x="99" y="46"/>
                    <a:pt x="99" y="45"/>
                  </a:cubicBezTo>
                  <a:cubicBezTo>
                    <a:pt x="99" y="45"/>
                    <a:pt x="99" y="46"/>
                    <a:pt x="100" y="45"/>
                  </a:cubicBezTo>
                  <a:cubicBezTo>
                    <a:pt x="99" y="45"/>
                    <a:pt x="100" y="44"/>
                    <a:pt x="99" y="44"/>
                  </a:cubicBezTo>
                  <a:cubicBezTo>
                    <a:pt x="98" y="44"/>
                    <a:pt x="100" y="44"/>
                    <a:pt x="99" y="43"/>
                  </a:cubicBezTo>
                  <a:cubicBezTo>
                    <a:pt x="100" y="43"/>
                    <a:pt x="100" y="44"/>
                    <a:pt x="100" y="44"/>
                  </a:cubicBezTo>
                  <a:cubicBezTo>
                    <a:pt x="100" y="44"/>
                    <a:pt x="100" y="42"/>
                    <a:pt x="100" y="42"/>
                  </a:cubicBezTo>
                  <a:cubicBezTo>
                    <a:pt x="100" y="42"/>
                    <a:pt x="100" y="42"/>
                    <a:pt x="100" y="43"/>
                  </a:cubicBezTo>
                  <a:cubicBezTo>
                    <a:pt x="100" y="42"/>
                    <a:pt x="100" y="41"/>
                    <a:pt x="101" y="41"/>
                  </a:cubicBezTo>
                  <a:cubicBezTo>
                    <a:pt x="100" y="41"/>
                    <a:pt x="100" y="41"/>
                    <a:pt x="100" y="41"/>
                  </a:cubicBezTo>
                  <a:cubicBezTo>
                    <a:pt x="101" y="40"/>
                    <a:pt x="101" y="40"/>
                    <a:pt x="101" y="40"/>
                  </a:cubicBezTo>
                  <a:cubicBezTo>
                    <a:pt x="101" y="40"/>
                    <a:pt x="101" y="38"/>
                    <a:pt x="102" y="39"/>
                  </a:cubicBezTo>
                  <a:cubicBezTo>
                    <a:pt x="102" y="39"/>
                    <a:pt x="103" y="38"/>
                    <a:pt x="102" y="38"/>
                  </a:cubicBezTo>
                  <a:cubicBezTo>
                    <a:pt x="101" y="38"/>
                    <a:pt x="102" y="39"/>
                    <a:pt x="101" y="39"/>
                  </a:cubicBezTo>
                  <a:cubicBezTo>
                    <a:pt x="102" y="39"/>
                    <a:pt x="101" y="38"/>
                    <a:pt x="101" y="38"/>
                  </a:cubicBezTo>
                  <a:cubicBezTo>
                    <a:pt x="102" y="38"/>
                    <a:pt x="102" y="38"/>
                    <a:pt x="102" y="38"/>
                  </a:cubicBezTo>
                  <a:cubicBezTo>
                    <a:pt x="102" y="38"/>
                    <a:pt x="102" y="38"/>
                    <a:pt x="102" y="37"/>
                  </a:cubicBezTo>
                  <a:cubicBezTo>
                    <a:pt x="102" y="38"/>
                    <a:pt x="102" y="38"/>
                    <a:pt x="102" y="37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5"/>
                    <a:pt x="103" y="37"/>
                    <a:pt x="103" y="35"/>
                  </a:cubicBezTo>
                  <a:cubicBezTo>
                    <a:pt x="103" y="37"/>
                    <a:pt x="103" y="37"/>
                    <a:pt x="103" y="37"/>
                  </a:cubicBezTo>
                  <a:cubicBezTo>
                    <a:pt x="103" y="37"/>
                    <a:pt x="105" y="37"/>
                    <a:pt x="105" y="35"/>
                  </a:cubicBezTo>
                  <a:cubicBezTo>
                    <a:pt x="103" y="34"/>
                    <a:pt x="103" y="34"/>
                    <a:pt x="103" y="34"/>
                  </a:cubicBezTo>
                  <a:cubicBezTo>
                    <a:pt x="103" y="33"/>
                    <a:pt x="105" y="34"/>
                    <a:pt x="103" y="33"/>
                  </a:cubicBezTo>
                  <a:cubicBezTo>
                    <a:pt x="105" y="34"/>
                    <a:pt x="105" y="34"/>
                    <a:pt x="105" y="34"/>
                  </a:cubicBezTo>
                  <a:cubicBezTo>
                    <a:pt x="106" y="34"/>
                    <a:pt x="106" y="34"/>
                    <a:pt x="106" y="34"/>
                  </a:cubicBezTo>
                  <a:cubicBezTo>
                    <a:pt x="106" y="33"/>
                    <a:pt x="106" y="32"/>
                    <a:pt x="105" y="33"/>
                  </a:cubicBezTo>
                  <a:cubicBezTo>
                    <a:pt x="105" y="32"/>
                    <a:pt x="106" y="32"/>
                    <a:pt x="106" y="32"/>
                  </a:cubicBezTo>
                  <a:cubicBezTo>
                    <a:pt x="106" y="32"/>
                    <a:pt x="106" y="32"/>
                    <a:pt x="106" y="31"/>
                  </a:cubicBezTo>
                  <a:cubicBezTo>
                    <a:pt x="106" y="31"/>
                    <a:pt x="107" y="31"/>
                    <a:pt x="107" y="31"/>
                  </a:cubicBezTo>
                  <a:cubicBezTo>
                    <a:pt x="107" y="32"/>
                    <a:pt x="107" y="32"/>
                    <a:pt x="107" y="32"/>
                  </a:cubicBezTo>
                  <a:cubicBezTo>
                    <a:pt x="107" y="31"/>
                    <a:pt x="107" y="31"/>
                    <a:pt x="107" y="31"/>
                  </a:cubicBezTo>
                  <a:cubicBezTo>
                    <a:pt x="108" y="32"/>
                    <a:pt x="108" y="31"/>
                    <a:pt x="108" y="32"/>
                  </a:cubicBezTo>
                  <a:cubicBezTo>
                    <a:pt x="109" y="31"/>
                    <a:pt x="109" y="31"/>
                    <a:pt x="109" y="31"/>
                  </a:cubicBezTo>
                  <a:cubicBezTo>
                    <a:pt x="107" y="31"/>
                    <a:pt x="108" y="30"/>
                    <a:pt x="107" y="30"/>
                  </a:cubicBezTo>
                  <a:cubicBezTo>
                    <a:pt x="107" y="28"/>
                    <a:pt x="109" y="30"/>
                    <a:pt x="109" y="28"/>
                  </a:cubicBezTo>
                  <a:cubicBezTo>
                    <a:pt x="108" y="28"/>
                    <a:pt x="108" y="27"/>
                    <a:pt x="108" y="28"/>
                  </a:cubicBezTo>
                  <a:cubicBezTo>
                    <a:pt x="108" y="27"/>
                    <a:pt x="107" y="27"/>
                    <a:pt x="108" y="25"/>
                  </a:cubicBezTo>
                  <a:cubicBezTo>
                    <a:pt x="108" y="27"/>
                    <a:pt x="109" y="25"/>
                    <a:pt x="109" y="27"/>
                  </a:cubicBezTo>
                  <a:cubicBezTo>
                    <a:pt x="109" y="28"/>
                    <a:pt x="109" y="28"/>
                    <a:pt x="109" y="28"/>
                  </a:cubicBezTo>
                  <a:cubicBezTo>
                    <a:pt x="110" y="28"/>
                    <a:pt x="110" y="28"/>
                    <a:pt x="110" y="28"/>
                  </a:cubicBezTo>
                  <a:cubicBezTo>
                    <a:pt x="110" y="27"/>
                    <a:pt x="111" y="25"/>
                    <a:pt x="110" y="25"/>
                  </a:cubicBezTo>
                  <a:cubicBezTo>
                    <a:pt x="110" y="25"/>
                    <a:pt x="110" y="27"/>
                    <a:pt x="109" y="25"/>
                  </a:cubicBezTo>
                  <a:cubicBezTo>
                    <a:pt x="110" y="24"/>
                    <a:pt x="111" y="25"/>
                    <a:pt x="110" y="24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10" y="24"/>
                    <a:pt x="109" y="24"/>
                    <a:pt x="109" y="23"/>
                  </a:cubicBezTo>
                  <a:cubicBezTo>
                    <a:pt x="110" y="23"/>
                    <a:pt x="110" y="23"/>
                    <a:pt x="110" y="23"/>
                  </a:cubicBezTo>
                  <a:cubicBezTo>
                    <a:pt x="111" y="23"/>
                    <a:pt x="109" y="24"/>
                    <a:pt x="110" y="24"/>
                  </a:cubicBezTo>
                  <a:cubicBezTo>
                    <a:pt x="111" y="24"/>
                    <a:pt x="110" y="23"/>
                    <a:pt x="111" y="23"/>
                  </a:cubicBezTo>
                  <a:cubicBezTo>
                    <a:pt x="111" y="23"/>
                    <a:pt x="111" y="23"/>
                    <a:pt x="111" y="23"/>
                  </a:cubicBezTo>
                  <a:cubicBezTo>
                    <a:pt x="111" y="23"/>
                    <a:pt x="114" y="24"/>
                    <a:pt x="112" y="22"/>
                  </a:cubicBezTo>
                  <a:cubicBezTo>
                    <a:pt x="112" y="21"/>
                    <a:pt x="112" y="22"/>
                    <a:pt x="112" y="22"/>
                  </a:cubicBezTo>
                  <a:cubicBezTo>
                    <a:pt x="112" y="20"/>
                    <a:pt x="112" y="20"/>
                    <a:pt x="112" y="19"/>
                  </a:cubicBezTo>
                  <a:cubicBezTo>
                    <a:pt x="114" y="20"/>
                    <a:pt x="114" y="18"/>
                    <a:pt x="114" y="19"/>
                  </a:cubicBezTo>
                  <a:cubicBezTo>
                    <a:pt x="114" y="19"/>
                    <a:pt x="112" y="21"/>
                    <a:pt x="114" y="22"/>
                  </a:cubicBezTo>
                  <a:cubicBezTo>
                    <a:pt x="114" y="22"/>
                    <a:pt x="112" y="22"/>
                    <a:pt x="114" y="23"/>
                  </a:cubicBezTo>
                  <a:cubicBezTo>
                    <a:pt x="114" y="22"/>
                    <a:pt x="114" y="23"/>
                    <a:pt x="115" y="23"/>
                  </a:cubicBezTo>
                  <a:cubicBezTo>
                    <a:pt x="115" y="22"/>
                    <a:pt x="115" y="22"/>
                    <a:pt x="115" y="22"/>
                  </a:cubicBezTo>
                  <a:cubicBezTo>
                    <a:pt x="114" y="22"/>
                    <a:pt x="114" y="22"/>
                    <a:pt x="114" y="22"/>
                  </a:cubicBezTo>
                  <a:cubicBezTo>
                    <a:pt x="114" y="21"/>
                    <a:pt x="114" y="20"/>
                    <a:pt x="114" y="19"/>
                  </a:cubicBezTo>
                  <a:cubicBezTo>
                    <a:pt x="115" y="19"/>
                    <a:pt x="115" y="19"/>
                    <a:pt x="115" y="19"/>
                  </a:cubicBezTo>
                  <a:cubicBezTo>
                    <a:pt x="116" y="18"/>
                    <a:pt x="116" y="17"/>
                    <a:pt x="117" y="16"/>
                  </a:cubicBezTo>
                  <a:cubicBezTo>
                    <a:pt x="116" y="16"/>
                    <a:pt x="118" y="14"/>
                    <a:pt x="117" y="15"/>
                  </a:cubicBezTo>
                  <a:cubicBezTo>
                    <a:pt x="116" y="15"/>
                    <a:pt x="115" y="15"/>
                    <a:pt x="115" y="15"/>
                  </a:cubicBezTo>
                  <a:cubicBezTo>
                    <a:pt x="115" y="14"/>
                    <a:pt x="115" y="15"/>
                    <a:pt x="116" y="15"/>
                  </a:cubicBezTo>
                  <a:cubicBezTo>
                    <a:pt x="116" y="14"/>
                    <a:pt x="117" y="15"/>
                    <a:pt x="116" y="14"/>
                  </a:cubicBezTo>
                  <a:cubicBezTo>
                    <a:pt x="116" y="15"/>
                    <a:pt x="117" y="14"/>
                    <a:pt x="118" y="15"/>
                  </a:cubicBezTo>
                  <a:cubicBezTo>
                    <a:pt x="118" y="14"/>
                    <a:pt x="118" y="15"/>
                    <a:pt x="119" y="14"/>
                  </a:cubicBezTo>
                  <a:cubicBezTo>
                    <a:pt x="119" y="13"/>
                    <a:pt x="119" y="12"/>
                    <a:pt x="119" y="11"/>
                  </a:cubicBezTo>
                  <a:cubicBezTo>
                    <a:pt x="120" y="11"/>
                    <a:pt x="120" y="10"/>
                    <a:pt x="121" y="9"/>
                  </a:cubicBezTo>
                  <a:cubicBezTo>
                    <a:pt x="121" y="7"/>
                    <a:pt x="123" y="9"/>
                    <a:pt x="123" y="7"/>
                  </a:cubicBezTo>
                  <a:cubicBezTo>
                    <a:pt x="124" y="7"/>
                    <a:pt x="121" y="9"/>
                    <a:pt x="123" y="7"/>
                  </a:cubicBezTo>
                  <a:cubicBezTo>
                    <a:pt x="123" y="7"/>
                    <a:pt x="123" y="7"/>
                    <a:pt x="123" y="7"/>
                  </a:cubicBezTo>
                  <a:cubicBezTo>
                    <a:pt x="123" y="7"/>
                    <a:pt x="125" y="5"/>
                    <a:pt x="124" y="4"/>
                  </a:cubicBezTo>
                  <a:cubicBezTo>
                    <a:pt x="124" y="5"/>
                    <a:pt x="124" y="5"/>
                    <a:pt x="124" y="5"/>
                  </a:cubicBezTo>
                  <a:cubicBezTo>
                    <a:pt x="125" y="5"/>
                    <a:pt x="124" y="5"/>
                    <a:pt x="124" y="5"/>
                  </a:cubicBezTo>
                  <a:cubicBezTo>
                    <a:pt x="125" y="5"/>
                    <a:pt x="125" y="5"/>
                    <a:pt x="125" y="5"/>
                  </a:cubicBezTo>
                  <a:cubicBezTo>
                    <a:pt x="126" y="5"/>
                    <a:pt x="126" y="4"/>
                    <a:pt x="126" y="4"/>
                  </a:cubicBezTo>
                  <a:cubicBezTo>
                    <a:pt x="125" y="4"/>
                    <a:pt x="125" y="4"/>
                    <a:pt x="125" y="4"/>
                  </a:cubicBezTo>
                  <a:cubicBezTo>
                    <a:pt x="126" y="3"/>
                    <a:pt x="126" y="2"/>
                    <a:pt x="127" y="1"/>
                  </a:cubicBezTo>
                  <a:cubicBezTo>
                    <a:pt x="127" y="2"/>
                    <a:pt x="127" y="2"/>
                    <a:pt x="127" y="2"/>
                  </a:cubicBezTo>
                  <a:cubicBezTo>
                    <a:pt x="127" y="1"/>
                    <a:pt x="127" y="1"/>
                    <a:pt x="127" y="1"/>
                  </a:cubicBezTo>
                  <a:cubicBezTo>
                    <a:pt x="127" y="1"/>
                    <a:pt x="127" y="1"/>
                    <a:pt x="127" y="0"/>
                  </a:cubicBezTo>
                  <a:cubicBezTo>
                    <a:pt x="127" y="2"/>
                    <a:pt x="127" y="2"/>
                    <a:pt x="127" y="2"/>
                  </a:cubicBezTo>
                  <a:cubicBezTo>
                    <a:pt x="127" y="3"/>
                    <a:pt x="127" y="2"/>
                    <a:pt x="127" y="2"/>
                  </a:cubicBezTo>
                  <a:cubicBezTo>
                    <a:pt x="127" y="2"/>
                    <a:pt x="127" y="3"/>
                    <a:pt x="127" y="3"/>
                  </a:cubicBezTo>
                  <a:cubicBezTo>
                    <a:pt x="127" y="3"/>
                    <a:pt x="127" y="3"/>
                    <a:pt x="127" y="2"/>
                  </a:cubicBezTo>
                  <a:cubicBezTo>
                    <a:pt x="127" y="3"/>
                    <a:pt x="127" y="3"/>
                    <a:pt x="127" y="4"/>
                  </a:cubicBezTo>
                  <a:cubicBezTo>
                    <a:pt x="127" y="3"/>
                    <a:pt x="127" y="3"/>
                    <a:pt x="127" y="3"/>
                  </a:cubicBezTo>
                  <a:cubicBezTo>
                    <a:pt x="127" y="4"/>
                    <a:pt x="127" y="4"/>
                    <a:pt x="127" y="4"/>
                  </a:cubicBezTo>
                  <a:cubicBezTo>
                    <a:pt x="127" y="4"/>
                    <a:pt x="127" y="4"/>
                    <a:pt x="127" y="4"/>
                  </a:cubicBezTo>
                  <a:cubicBezTo>
                    <a:pt x="127" y="5"/>
                    <a:pt x="127" y="5"/>
                    <a:pt x="127" y="5"/>
                  </a:cubicBezTo>
                  <a:cubicBezTo>
                    <a:pt x="126" y="6"/>
                    <a:pt x="126" y="7"/>
                    <a:pt x="126" y="9"/>
                  </a:cubicBezTo>
                  <a:cubicBezTo>
                    <a:pt x="125" y="7"/>
                    <a:pt x="125" y="7"/>
                    <a:pt x="125" y="6"/>
                  </a:cubicBezTo>
                  <a:cubicBezTo>
                    <a:pt x="124" y="6"/>
                    <a:pt x="125" y="7"/>
                    <a:pt x="124" y="7"/>
                  </a:cubicBezTo>
                  <a:cubicBezTo>
                    <a:pt x="124" y="9"/>
                    <a:pt x="125" y="9"/>
                    <a:pt x="125" y="10"/>
                  </a:cubicBezTo>
                  <a:cubicBezTo>
                    <a:pt x="124" y="10"/>
                    <a:pt x="124" y="10"/>
                    <a:pt x="124" y="10"/>
                  </a:cubicBezTo>
                  <a:cubicBezTo>
                    <a:pt x="124" y="11"/>
                    <a:pt x="125" y="11"/>
                    <a:pt x="124" y="11"/>
                  </a:cubicBezTo>
                  <a:cubicBezTo>
                    <a:pt x="123" y="12"/>
                    <a:pt x="121" y="14"/>
                    <a:pt x="120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1" y="16"/>
                    <a:pt x="120" y="17"/>
                    <a:pt x="120" y="18"/>
                  </a:cubicBezTo>
                  <a:cubicBezTo>
                    <a:pt x="119" y="20"/>
                    <a:pt x="119" y="22"/>
                    <a:pt x="117" y="22"/>
                  </a:cubicBezTo>
                  <a:cubicBezTo>
                    <a:pt x="116" y="24"/>
                    <a:pt x="115" y="27"/>
                    <a:pt x="114" y="30"/>
                  </a:cubicBezTo>
                  <a:cubicBezTo>
                    <a:pt x="114" y="29"/>
                    <a:pt x="114" y="29"/>
                    <a:pt x="114" y="29"/>
                  </a:cubicBezTo>
                  <a:cubicBezTo>
                    <a:pt x="114" y="30"/>
                    <a:pt x="114" y="29"/>
                    <a:pt x="114" y="30"/>
                  </a:cubicBezTo>
                  <a:cubicBezTo>
                    <a:pt x="114" y="30"/>
                    <a:pt x="114" y="31"/>
                    <a:pt x="114" y="31"/>
                  </a:cubicBezTo>
                  <a:cubicBezTo>
                    <a:pt x="112" y="31"/>
                    <a:pt x="112" y="33"/>
                    <a:pt x="111" y="35"/>
                  </a:cubicBezTo>
                  <a:cubicBezTo>
                    <a:pt x="111" y="34"/>
                    <a:pt x="111" y="34"/>
                    <a:pt x="111" y="34"/>
                  </a:cubicBezTo>
                  <a:cubicBezTo>
                    <a:pt x="111" y="37"/>
                    <a:pt x="110" y="38"/>
                    <a:pt x="109" y="38"/>
                  </a:cubicBezTo>
                  <a:cubicBezTo>
                    <a:pt x="108" y="38"/>
                    <a:pt x="108" y="38"/>
                    <a:pt x="108" y="39"/>
                  </a:cubicBezTo>
                  <a:cubicBezTo>
                    <a:pt x="108" y="40"/>
                    <a:pt x="108" y="40"/>
                    <a:pt x="108" y="42"/>
                  </a:cubicBezTo>
                  <a:cubicBezTo>
                    <a:pt x="107" y="42"/>
                    <a:pt x="107" y="43"/>
                    <a:pt x="107" y="44"/>
                  </a:cubicBezTo>
                  <a:cubicBezTo>
                    <a:pt x="106" y="48"/>
                    <a:pt x="103" y="50"/>
                    <a:pt x="101" y="54"/>
                  </a:cubicBezTo>
                  <a:cubicBezTo>
                    <a:pt x="101" y="54"/>
                    <a:pt x="101" y="54"/>
                    <a:pt x="101" y="54"/>
                  </a:cubicBezTo>
                  <a:cubicBezTo>
                    <a:pt x="100" y="57"/>
                    <a:pt x="98" y="59"/>
                    <a:pt x="97" y="62"/>
                  </a:cubicBezTo>
                  <a:cubicBezTo>
                    <a:pt x="97" y="62"/>
                    <a:pt x="97" y="62"/>
                    <a:pt x="97" y="62"/>
                  </a:cubicBezTo>
                  <a:cubicBezTo>
                    <a:pt x="96" y="62"/>
                    <a:pt x="96" y="65"/>
                    <a:pt x="96" y="65"/>
                  </a:cubicBezTo>
                  <a:cubicBezTo>
                    <a:pt x="96" y="65"/>
                    <a:pt x="96" y="66"/>
                    <a:pt x="95" y="66"/>
                  </a:cubicBezTo>
                  <a:cubicBezTo>
                    <a:pt x="93" y="67"/>
                    <a:pt x="95" y="67"/>
                    <a:pt x="93" y="68"/>
                  </a:cubicBezTo>
                  <a:cubicBezTo>
                    <a:pt x="93" y="69"/>
                    <a:pt x="93" y="70"/>
                    <a:pt x="92" y="72"/>
                  </a:cubicBezTo>
                  <a:cubicBezTo>
                    <a:pt x="92" y="71"/>
                    <a:pt x="92" y="71"/>
                    <a:pt x="92" y="71"/>
                  </a:cubicBezTo>
                  <a:cubicBezTo>
                    <a:pt x="92" y="71"/>
                    <a:pt x="92" y="71"/>
                    <a:pt x="92" y="71"/>
                  </a:cubicBezTo>
                  <a:cubicBezTo>
                    <a:pt x="92" y="72"/>
                    <a:pt x="90" y="73"/>
                    <a:pt x="92" y="73"/>
                  </a:cubicBezTo>
                  <a:cubicBezTo>
                    <a:pt x="90" y="75"/>
                    <a:pt x="90" y="77"/>
                    <a:pt x="88" y="79"/>
                  </a:cubicBezTo>
                  <a:cubicBezTo>
                    <a:pt x="89" y="79"/>
                    <a:pt x="88" y="79"/>
                    <a:pt x="88" y="79"/>
                  </a:cubicBezTo>
                  <a:cubicBezTo>
                    <a:pt x="88" y="81"/>
                    <a:pt x="87" y="82"/>
                    <a:pt x="87" y="83"/>
                  </a:cubicBezTo>
                  <a:cubicBezTo>
                    <a:pt x="87" y="84"/>
                    <a:pt x="87" y="83"/>
                    <a:pt x="85" y="83"/>
                  </a:cubicBezTo>
                  <a:cubicBezTo>
                    <a:pt x="85" y="84"/>
                    <a:pt x="87" y="84"/>
                    <a:pt x="87" y="84"/>
                  </a:cubicBezTo>
                  <a:cubicBezTo>
                    <a:pt x="85" y="86"/>
                    <a:pt x="83" y="88"/>
                    <a:pt x="81" y="91"/>
                  </a:cubicBezTo>
                  <a:cubicBezTo>
                    <a:pt x="80" y="94"/>
                    <a:pt x="78" y="98"/>
                    <a:pt x="75" y="101"/>
                  </a:cubicBezTo>
                  <a:cubicBezTo>
                    <a:pt x="75" y="101"/>
                    <a:pt x="75" y="101"/>
                    <a:pt x="75" y="101"/>
                  </a:cubicBezTo>
                  <a:cubicBezTo>
                    <a:pt x="75" y="103"/>
                    <a:pt x="73" y="104"/>
                    <a:pt x="74" y="105"/>
                  </a:cubicBezTo>
                  <a:cubicBezTo>
                    <a:pt x="73" y="105"/>
                    <a:pt x="73" y="106"/>
                    <a:pt x="73" y="106"/>
                  </a:cubicBezTo>
                  <a:cubicBezTo>
                    <a:pt x="73" y="106"/>
                    <a:pt x="71" y="108"/>
                    <a:pt x="71" y="110"/>
                  </a:cubicBezTo>
                  <a:cubicBezTo>
                    <a:pt x="71" y="110"/>
                    <a:pt x="71" y="110"/>
                    <a:pt x="71" y="110"/>
                  </a:cubicBezTo>
                  <a:cubicBezTo>
                    <a:pt x="70" y="111"/>
                    <a:pt x="70" y="113"/>
                    <a:pt x="69" y="113"/>
                  </a:cubicBezTo>
                  <a:cubicBezTo>
                    <a:pt x="69" y="113"/>
                    <a:pt x="69" y="113"/>
                    <a:pt x="69" y="113"/>
                  </a:cubicBezTo>
                  <a:cubicBezTo>
                    <a:pt x="68" y="113"/>
                    <a:pt x="69" y="114"/>
                    <a:pt x="68" y="114"/>
                  </a:cubicBezTo>
                  <a:cubicBezTo>
                    <a:pt x="68" y="114"/>
                    <a:pt x="68" y="114"/>
                    <a:pt x="68" y="114"/>
                  </a:cubicBezTo>
                  <a:cubicBezTo>
                    <a:pt x="66" y="118"/>
                    <a:pt x="65" y="121"/>
                    <a:pt x="63" y="124"/>
                  </a:cubicBezTo>
                  <a:cubicBezTo>
                    <a:pt x="61" y="127"/>
                    <a:pt x="61" y="124"/>
                    <a:pt x="61" y="126"/>
                  </a:cubicBezTo>
                  <a:cubicBezTo>
                    <a:pt x="61" y="126"/>
                    <a:pt x="61" y="126"/>
                    <a:pt x="61" y="126"/>
                  </a:cubicBezTo>
                  <a:cubicBezTo>
                    <a:pt x="61" y="127"/>
                    <a:pt x="59" y="127"/>
                    <a:pt x="59" y="128"/>
                  </a:cubicBezTo>
                  <a:cubicBezTo>
                    <a:pt x="60" y="128"/>
                    <a:pt x="60" y="128"/>
                    <a:pt x="60" y="128"/>
                  </a:cubicBezTo>
                  <a:cubicBezTo>
                    <a:pt x="59" y="130"/>
                    <a:pt x="59" y="130"/>
                    <a:pt x="59" y="131"/>
                  </a:cubicBezTo>
                  <a:cubicBezTo>
                    <a:pt x="59" y="131"/>
                    <a:pt x="59" y="131"/>
                    <a:pt x="59" y="131"/>
                  </a:cubicBezTo>
                  <a:cubicBezTo>
                    <a:pt x="59" y="133"/>
                    <a:pt x="56" y="133"/>
                    <a:pt x="57" y="136"/>
                  </a:cubicBezTo>
                  <a:cubicBezTo>
                    <a:pt x="53" y="143"/>
                    <a:pt x="50" y="150"/>
                    <a:pt x="46" y="158"/>
                  </a:cubicBezTo>
                  <a:cubicBezTo>
                    <a:pt x="42" y="165"/>
                    <a:pt x="38" y="172"/>
                    <a:pt x="33" y="179"/>
                  </a:cubicBezTo>
                  <a:cubicBezTo>
                    <a:pt x="32" y="181"/>
                    <a:pt x="32" y="181"/>
                    <a:pt x="32" y="182"/>
                  </a:cubicBezTo>
                  <a:cubicBezTo>
                    <a:pt x="32" y="182"/>
                    <a:pt x="32" y="182"/>
                    <a:pt x="32" y="182"/>
                  </a:cubicBezTo>
                  <a:cubicBezTo>
                    <a:pt x="32" y="182"/>
                    <a:pt x="30" y="183"/>
                    <a:pt x="30" y="184"/>
                  </a:cubicBezTo>
                  <a:cubicBezTo>
                    <a:pt x="29" y="187"/>
                    <a:pt x="28" y="188"/>
                    <a:pt x="26" y="192"/>
                  </a:cubicBezTo>
                  <a:cubicBezTo>
                    <a:pt x="26" y="192"/>
                    <a:pt x="26" y="191"/>
                    <a:pt x="26" y="192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6" y="193"/>
                    <a:pt x="26" y="193"/>
                    <a:pt x="26" y="193"/>
                  </a:cubicBezTo>
                  <a:cubicBezTo>
                    <a:pt x="23" y="201"/>
                    <a:pt x="18" y="206"/>
                    <a:pt x="14" y="213"/>
                  </a:cubicBezTo>
                  <a:cubicBezTo>
                    <a:pt x="13" y="214"/>
                    <a:pt x="12" y="217"/>
                    <a:pt x="11" y="219"/>
                  </a:cubicBezTo>
                  <a:cubicBezTo>
                    <a:pt x="7" y="223"/>
                    <a:pt x="5" y="228"/>
                    <a:pt x="2" y="233"/>
                  </a:cubicBezTo>
                  <a:cubicBezTo>
                    <a:pt x="2" y="233"/>
                    <a:pt x="0" y="231"/>
                    <a:pt x="1" y="229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226" name="Hình tự do 122"/>
            <p:cNvSpPr/>
            <p:nvPr/>
          </p:nvSpPr>
          <p:spPr bwMode="auto">
            <a:xfrm>
              <a:off x="3575" y="751"/>
              <a:ext cx="68" cy="2938"/>
            </a:xfrm>
            <a:custGeom>
              <a:avLst/>
              <a:gdLst>
                <a:gd name="T0" fmla="*/ 4 w 29"/>
                <a:gd name="T1" fmla="*/ 0 h 1244"/>
                <a:gd name="T2" fmla="*/ 9 w 29"/>
                <a:gd name="T3" fmla="*/ 616 h 1244"/>
                <a:gd name="T4" fmla="*/ 0 w 29"/>
                <a:gd name="T5" fmla="*/ 1244 h 1244"/>
                <a:gd name="T6" fmla="*/ 26 w 29"/>
                <a:gd name="T7" fmla="*/ 1244 h 1244"/>
                <a:gd name="T8" fmla="*/ 17 w 29"/>
                <a:gd name="T9" fmla="*/ 901 h 1244"/>
                <a:gd name="T10" fmla="*/ 29 w 29"/>
                <a:gd name="T11" fmla="*/ 283 h 1244"/>
                <a:gd name="T12" fmla="*/ 20 w 29"/>
                <a:gd name="T13" fmla="*/ 0 h 1244"/>
                <a:gd name="T14" fmla="*/ 4 w 29"/>
                <a:gd name="T15" fmla="*/ 0 h 1244"/>
                <a:gd name="T16" fmla="*/ 4 w 29"/>
                <a:gd name="T17" fmla="*/ 0 h 12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244">
                  <a:moveTo>
                    <a:pt x="4" y="0"/>
                  </a:moveTo>
                  <a:cubicBezTo>
                    <a:pt x="9" y="616"/>
                    <a:pt x="9" y="616"/>
                    <a:pt x="9" y="616"/>
                  </a:cubicBezTo>
                  <a:cubicBezTo>
                    <a:pt x="0" y="1244"/>
                    <a:pt x="0" y="1244"/>
                    <a:pt x="0" y="1244"/>
                  </a:cubicBezTo>
                  <a:cubicBezTo>
                    <a:pt x="26" y="1244"/>
                    <a:pt x="26" y="1244"/>
                    <a:pt x="26" y="1244"/>
                  </a:cubicBezTo>
                  <a:cubicBezTo>
                    <a:pt x="17" y="901"/>
                    <a:pt x="17" y="901"/>
                    <a:pt x="17" y="901"/>
                  </a:cubicBezTo>
                  <a:cubicBezTo>
                    <a:pt x="29" y="283"/>
                    <a:pt x="29" y="283"/>
                    <a:pt x="29" y="283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227" name="Hình tự do 123"/>
            <p:cNvSpPr/>
            <p:nvPr/>
          </p:nvSpPr>
          <p:spPr bwMode="auto">
            <a:xfrm>
              <a:off x="4061" y="1280"/>
              <a:ext cx="194" cy="385"/>
            </a:xfrm>
            <a:custGeom>
              <a:avLst/>
              <a:gdLst>
                <a:gd name="T0" fmla="*/ 30 w 82"/>
                <a:gd name="T1" fmla="*/ 5 h 163"/>
                <a:gd name="T2" fmla="*/ 69 w 82"/>
                <a:gd name="T3" fmla="*/ 163 h 163"/>
                <a:gd name="T4" fmla="*/ 15 w 82"/>
                <a:gd name="T5" fmla="*/ 101 h 163"/>
                <a:gd name="T6" fmla="*/ 30 w 82"/>
                <a:gd name="T7" fmla="*/ 5 h 1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2" h="163">
                  <a:moveTo>
                    <a:pt x="30" y="5"/>
                  </a:moveTo>
                  <a:cubicBezTo>
                    <a:pt x="39" y="0"/>
                    <a:pt x="82" y="68"/>
                    <a:pt x="69" y="163"/>
                  </a:cubicBezTo>
                  <a:cubicBezTo>
                    <a:pt x="54" y="158"/>
                    <a:pt x="15" y="101"/>
                    <a:pt x="15" y="101"/>
                  </a:cubicBezTo>
                  <a:cubicBezTo>
                    <a:pt x="15" y="101"/>
                    <a:pt x="0" y="16"/>
                    <a:pt x="30" y="5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228" name="Hình tự do 124"/>
            <p:cNvSpPr/>
            <p:nvPr/>
          </p:nvSpPr>
          <p:spPr bwMode="auto">
            <a:xfrm>
              <a:off x="4068" y="1292"/>
              <a:ext cx="102" cy="318"/>
            </a:xfrm>
            <a:custGeom>
              <a:avLst/>
              <a:gdLst>
                <a:gd name="T0" fmla="*/ 28 w 43"/>
                <a:gd name="T1" fmla="*/ 0 h 135"/>
                <a:gd name="T2" fmla="*/ 43 w 43"/>
                <a:gd name="T3" fmla="*/ 135 h 135"/>
                <a:gd name="T4" fmla="*/ 13 w 43"/>
                <a:gd name="T5" fmla="*/ 96 h 135"/>
                <a:gd name="T6" fmla="*/ 28 w 43"/>
                <a:gd name="T7" fmla="*/ 0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3" h="135">
                  <a:moveTo>
                    <a:pt x="28" y="0"/>
                  </a:moveTo>
                  <a:cubicBezTo>
                    <a:pt x="43" y="135"/>
                    <a:pt x="43" y="135"/>
                    <a:pt x="43" y="135"/>
                  </a:cubicBezTo>
                  <a:cubicBezTo>
                    <a:pt x="43" y="135"/>
                    <a:pt x="19" y="115"/>
                    <a:pt x="13" y="96"/>
                  </a:cubicBezTo>
                  <a:cubicBezTo>
                    <a:pt x="8" y="77"/>
                    <a:pt x="0" y="9"/>
                    <a:pt x="28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229" name="Hình tự do 125"/>
            <p:cNvSpPr/>
            <p:nvPr/>
          </p:nvSpPr>
          <p:spPr bwMode="auto">
            <a:xfrm>
              <a:off x="4040" y="2484"/>
              <a:ext cx="220" cy="426"/>
            </a:xfrm>
            <a:custGeom>
              <a:avLst/>
              <a:gdLst>
                <a:gd name="T0" fmla="*/ 35 w 93"/>
                <a:gd name="T1" fmla="*/ 4 h 180"/>
                <a:gd name="T2" fmla="*/ 80 w 93"/>
                <a:gd name="T3" fmla="*/ 180 h 180"/>
                <a:gd name="T4" fmla="*/ 18 w 93"/>
                <a:gd name="T5" fmla="*/ 109 h 180"/>
                <a:gd name="T6" fmla="*/ 35 w 93"/>
                <a:gd name="T7" fmla="*/ 4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3" h="180">
                  <a:moveTo>
                    <a:pt x="35" y="4"/>
                  </a:moveTo>
                  <a:cubicBezTo>
                    <a:pt x="43" y="0"/>
                    <a:pt x="93" y="75"/>
                    <a:pt x="80" y="180"/>
                  </a:cubicBezTo>
                  <a:cubicBezTo>
                    <a:pt x="63" y="175"/>
                    <a:pt x="18" y="109"/>
                    <a:pt x="18" y="109"/>
                  </a:cubicBezTo>
                  <a:cubicBezTo>
                    <a:pt x="18" y="109"/>
                    <a:pt x="0" y="18"/>
                    <a:pt x="35" y="4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230" name="Hình tự do 126"/>
            <p:cNvSpPr/>
            <p:nvPr/>
          </p:nvSpPr>
          <p:spPr bwMode="auto">
            <a:xfrm>
              <a:off x="4050" y="2492"/>
              <a:ext cx="111" cy="359"/>
            </a:xfrm>
            <a:custGeom>
              <a:avLst/>
              <a:gdLst>
                <a:gd name="T0" fmla="*/ 31 w 47"/>
                <a:gd name="T1" fmla="*/ 0 h 152"/>
                <a:gd name="T2" fmla="*/ 47 w 47"/>
                <a:gd name="T3" fmla="*/ 152 h 152"/>
                <a:gd name="T4" fmla="*/ 14 w 47"/>
                <a:gd name="T5" fmla="*/ 107 h 152"/>
                <a:gd name="T6" fmla="*/ 31 w 47"/>
                <a:gd name="T7" fmla="*/ 0 h 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7" h="152">
                  <a:moveTo>
                    <a:pt x="31" y="0"/>
                  </a:moveTo>
                  <a:cubicBezTo>
                    <a:pt x="47" y="152"/>
                    <a:pt x="47" y="152"/>
                    <a:pt x="47" y="152"/>
                  </a:cubicBezTo>
                  <a:cubicBezTo>
                    <a:pt x="47" y="152"/>
                    <a:pt x="22" y="129"/>
                    <a:pt x="14" y="107"/>
                  </a:cubicBezTo>
                  <a:cubicBezTo>
                    <a:pt x="8" y="87"/>
                    <a:pt x="0" y="11"/>
                    <a:pt x="31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231" name="Hình tự do 127"/>
            <p:cNvSpPr/>
            <p:nvPr/>
          </p:nvSpPr>
          <p:spPr bwMode="auto">
            <a:xfrm>
              <a:off x="4050" y="3545"/>
              <a:ext cx="222" cy="428"/>
            </a:xfrm>
            <a:custGeom>
              <a:avLst/>
              <a:gdLst>
                <a:gd name="T0" fmla="*/ 35 w 94"/>
                <a:gd name="T1" fmla="*/ 5 h 181"/>
                <a:gd name="T2" fmla="*/ 79 w 94"/>
                <a:gd name="T3" fmla="*/ 181 h 181"/>
                <a:gd name="T4" fmla="*/ 19 w 94"/>
                <a:gd name="T5" fmla="*/ 112 h 181"/>
                <a:gd name="T6" fmla="*/ 35 w 94"/>
                <a:gd name="T7" fmla="*/ 5 h 1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4" h="181">
                  <a:moveTo>
                    <a:pt x="35" y="5"/>
                  </a:moveTo>
                  <a:cubicBezTo>
                    <a:pt x="45" y="0"/>
                    <a:pt x="94" y="76"/>
                    <a:pt x="79" y="181"/>
                  </a:cubicBezTo>
                  <a:cubicBezTo>
                    <a:pt x="64" y="177"/>
                    <a:pt x="19" y="112"/>
                    <a:pt x="19" y="112"/>
                  </a:cubicBezTo>
                  <a:cubicBezTo>
                    <a:pt x="19" y="112"/>
                    <a:pt x="0" y="19"/>
                    <a:pt x="35" y="5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232" name="Hình tự do 128"/>
            <p:cNvSpPr/>
            <p:nvPr/>
          </p:nvSpPr>
          <p:spPr bwMode="auto">
            <a:xfrm>
              <a:off x="4066" y="3557"/>
              <a:ext cx="106" cy="354"/>
            </a:xfrm>
            <a:custGeom>
              <a:avLst/>
              <a:gdLst>
                <a:gd name="T0" fmla="*/ 28 w 45"/>
                <a:gd name="T1" fmla="*/ 0 h 150"/>
                <a:gd name="T2" fmla="*/ 45 w 45"/>
                <a:gd name="T3" fmla="*/ 150 h 150"/>
                <a:gd name="T4" fmla="*/ 13 w 45"/>
                <a:gd name="T5" fmla="*/ 107 h 150"/>
                <a:gd name="T6" fmla="*/ 28 w 45"/>
                <a:gd name="T7" fmla="*/ 0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5" h="150">
                  <a:moveTo>
                    <a:pt x="28" y="0"/>
                  </a:moveTo>
                  <a:cubicBezTo>
                    <a:pt x="45" y="150"/>
                    <a:pt x="45" y="150"/>
                    <a:pt x="45" y="150"/>
                  </a:cubicBezTo>
                  <a:cubicBezTo>
                    <a:pt x="45" y="150"/>
                    <a:pt x="19" y="126"/>
                    <a:pt x="13" y="107"/>
                  </a:cubicBezTo>
                  <a:cubicBezTo>
                    <a:pt x="5" y="84"/>
                    <a:pt x="0" y="10"/>
                    <a:pt x="28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233" name="Hình tự do 129"/>
            <p:cNvSpPr/>
            <p:nvPr/>
          </p:nvSpPr>
          <p:spPr bwMode="auto">
            <a:xfrm>
              <a:off x="4269" y="2321"/>
              <a:ext cx="218" cy="433"/>
            </a:xfrm>
            <a:custGeom>
              <a:avLst/>
              <a:gdLst>
                <a:gd name="T0" fmla="*/ 57 w 92"/>
                <a:gd name="T1" fmla="*/ 5 h 183"/>
                <a:gd name="T2" fmla="*/ 13 w 92"/>
                <a:gd name="T3" fmla="*/ 183 h 183"/>
                <a:gd name="T4" fmla="*/ 72 w 92"/>
                <a:gd name="T5" fmla="*/ 111 h 183"/>
                <a:gd name="T6" fmla="*/ 57 w 92"/>
                <a:gd name="T7" fmla="*/ 5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2" h="183">
                  <a:moveTo>
                    <a:pt x="57" y="5"/>
                  </a:moveTo>
                  <a:cubicBezTo>
                    <a:pt x="49" y="0"/>
                    <a:pt x="0" y="75"/>
                    <a:pt x="13" y="183"/>
                  </a:cubicBezTo>
                  <a:cubicBezTo>
                    <a:pt x="29" y="176"/>
                    <a:pt x="72" y="111"/>
                    <a:pt x="72" y="111"/>
                  </a:cubicBezTo>
                  <a:cubicBezTo>
                    <a:pt x="72" y="111"/>
                    <a:pt x="92" y="18"/>
                    <a:pt x="57" y="5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234" name="Hình tự do 130"/>
            <p:cNvSpPr/>
            <p:nvPr/>
          </p:nvSpPr>
          <p:spPr bwMode="auto">
            <a:xfrm>
              <a:off x="4366" y="2333"/>
              <a:ext cx="111" cy="355"/>
            </a:xfrm>
            <a:custGeom>
              <a:avLst/>
              <a:gdLst>
                <a:gd name="T0" fmla="*/ 17 w 47"/>
                <a:gd name="T1" fmla="*/ 0 h 150"/>
                <a:gd name="T2" fmla="*/ 0 w 47"/>
                <a:gd name="T3" fmla="*/ 150 h 150"/>
                <a:gd name="T4" fmla="*/ 33 w 47"/>
                <a:gd name="T5" fmla="*/ 106 h 150"/>
                <a:gd name="T6" fmla="*/ 17 w 47"/>
                <a:gd name="T7" fmla="*/ 0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7" h="150">
                  <a:moveTo>
                    <a:pt x="17" y="0"/>
                  </a:moveTo>
                  <a:cubicBezTo>
                    <a:pt x="0" y="150"/>
                    <a:pt x="0" y="150"/>
                    <a:pt x="0" y="150"/>
                  </a:cubicBezTo>
                  <a:cubicBezTo>
                    <a:pt x="0" y="150"/>
                    <a:pt x="25" y="128"/>
                    <a:pt x="33" y="106"/>
                  </a:cubicBezTo>
                  <a:cubicBezTo>
                    <a:pt x="39" y="86"/>
                    <a:pt x="47" y="12"/>
                    <a:pt x="17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235" name="Hình tự do 131"/>
            <p:cNvSpPr/>
            <p:nvPr/>
          </p:nvSpPr>
          <p:spPr bwMode="auto">
            <a:xfrm>
              <a:off x="4253" y="2955"/>
              <a:ext cx="304" cy="481"/>
            </a:xfrm>
            <a:custGeom>
              <a:avLst/>
              <a:gdLst>
                <a:gd name="T0" fmla="*/ 6 w 129"/>
                <a:gd name="T1" fmla="*/ 204 h 204"/>
                <a:gd name="T2" fmla="*/ 120 w 129"/>
                <a:gd name="T3" fmla="*/ 0 h 204"/>
                <a:gd name="T4" fmla="*/ 6 w 129"/>
                <a:gd name="T5" fmla="*/ 204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4">
                  <a:moveTo>
                    <a:pt x="6" y="204"/>
                  </a:moveTo>
                  <a:cubicBezTo>
                    <a:pt x="6" y="204"/>
                    <a:pt x="129" y="136"/>
                    <a:pt x="120" y="0"/>
                  </a:cubicBezTo>
                  <a:cubicBezTo>
                    <a:pt x="0" y="59"/>
                    <a:pt x="6" y="204"/>
                    <a:pt x="6" y="204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236" name="Hình tự do 132"/>
            <p:cNvSpPr/>
            <p:nvPr/>
          </p:nvSpPr>
          <p:spPr bwMode="auto">
            <a:xfrm>
              <a:off x="3964" y="2577"/>
              <a:ext cx="305" cy="477"/>
            </a:xfrm>
            <a:custGeom>
              <a:avLst/>
              <a:gdLst>
                <a:gd name="T0" fmla="*/ 123 w 129"/>
                <a:gd name="T1" fmla="*/ 202 h 202"/>
                <a:gd name="T2" fmla="*/ 10 w 129"/>
                <a:gd name="T3" fmla="*/ 0 h 202"/>
                <a:gd name="T4" fmla="*/ 123 w 129"/>
                <a:gd name="T5" fmla="*/ 202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2">
                  <a:moveTo>
                    <a:pt x="123" y="202"/>
                  </a:moveTo>
                  <a:cubicBezTo>
                    <a:pt x="123" y="202"/>
                    <a:pt x="0" y="136"/>
                    <a:pt x="10" y="0"/>
                  </a:cubicBezTo>
                  <a:cubicBezTo>
                    <a:pt x="129" y="59"/>
                    <a:pt x="123" y="202"/>
                    <a:pt x="123" y="202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237" name="Hình tự do 133"/>
            <p:cNvSpPr/>
            <p:nvPr/>
          </p:nvSpPr>
          <p:spPr bwMode="auto">
            <a:xfrm>
              <a:off x="4262" y="3590"/>
              <a:ext cx="305" cy="479"/>
            </a:xfrm>
            <a:custGeom>
              <a:avLst/>
              <a:gdLst>
                <a:gd name="T0" fmla="*/ 6 w 129"/>
                <a:gd name="T1" fmla="*/ 203 h 203"/>
                <a:gd name="T2" fmla="*/ 120 w 129"/>
                <a:gd name="T3" fmla="*/ 0 h 203"/>
                <a:gd name="T4" fmla="*/ 6 w 129"/>
                <a:gd name="T5" fmla="*/ 203 h 2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3">
                  <a:moveTo>
                    <a:pt x="6" y="203"/>
                  </a:moveTo>
                  <a:cubicBezTo>
                    <a:pt x="6" y="203"/>
                    <a:pt x="129" y="136"/>
                    <a:pt x="120" y="0"/>
                  </a:cubicBezTo>
                  <a:cubicBezTo>
                    <a:pt x="0" y="59"/>
                    <a:pt x="6" y="203"/>
                    <a:pt x="6" y="203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238" name="Hình tự do 134"/>
            <p:cNvSpPr/>
            <p:nvPr/>
          </p:nvSpPr>
          <p:spPr bwMode="auto">
            <a:xfrm>
              <a:off x="3972" y="3122"/>
              <a:ext cx="304" cy="475"/>
            </a:xfrm>
            <a:custGeom>
              <a:avLst/>
              <a:gdLst>
                <a:gd name="T0" fmla="*/ 124 w 129"/>
                <a:gd name="T1" fmla="*/ 201 h 201"/>
                <a:gd name="T2" fmla="*/ 9 w 129"/>
                <a:gd name="T3" fmla="*/ 0 h 201"/>
                <a:gd name="T4" fmla="*/ 124 w 129"/>
                <a:gd name="T5" fmla="*/ 201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1">
                  <a:moveTo>
                    <a:pt x="124" y="201"/>
                  </a:moveTo>
                  <a:cubicBezTo>
                    <a:pt x="124" y="201"/>
                    <a:pt x="0" y="135"/>
                    <a:pt x="9" y="0"/>
                  </a:cubicBezTo>
                  <a:cubicBezTo>
                    <a:pt x="129" y="58"/>
                    <a:pt x="124" y="201"/>
                    <a:pt x="124" y="201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239" name="Hình tự do 135"/>
            <p:cNvSpPr/>
            <p:nvPr/>
          </p:nvSpPr>
          <p:spPr bwMode="auto">
            <a:xfrm>
              <a:off x="3981" y="3595"/>
              <a:ext cx="305" cy="482"/>
            </a:xfrm>
            <a:custGeom>
              <a:avLst/>
              <a:gdLst>
                <a:gd name="T0" fmla="*/ 124 w 129"/>
                <a:gd name="T1" fmla="*/ 204 h 204"/>
                <a:gd name="T2" fmla="*/ 9 w 129"/>
                <a:gd name="T3" fmla="*/ 0 h 204"/>
                <a:gd name="T4" fmla="*/ 124 w 129"/>
                <a:gd name="T5" fmla="*/ 204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4">
                  <a:moveTo>
                    <a:pt x="124" y="204"/>
                  </a:moveTo>
                  <a:cubicBezTo>
                    <a:pt x="124" y="204"/>
                    <a:pt x="0" y="136"/>
                    <a:pt x="9" y="0"/>
                  </a:cubicBezTo>
                  <a:cubicBezTo>
                    <a:pt x="129" y="60"/>
                    <a:pt x="124" y="204"/>
                    <a:pt x="124" y="204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240" name="Hình tự do 136"/>
            <p:cNvSpPr/>
            <p:nvPr/>
          </p:nvSpPr>
          <p:spPr bwMode="auto">
            <a:xfrm>
              <a:off x="4253" y="2385"/>
              <a:ext cx="304" cy="482"/>
            </a:xfrm>
            <a:custGeom>
              <a:avLst/>
              <a:gdLst>
                <a:gd name="T0" fmla="*/ 6 w 129"/>
                <a:gd name="T1" fmla="*/ 204 h 204"/>
                <a:gd name="T2" fmla="*/ 120 w 129"/>
                <a:gd name="T3" fmla="*/ 0 h 204"/>
                <a:gd name="T4" fmla="*/ 6 w 129"/>
                <a:gd name="T5" fmla="*/ 204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4">
                  <a:moveTo>
                    <a:pt x="6" y="204"/>
                  </a:moveTo>
                  <a:cubicBezTo>
                    <a:pt x="6" y="204"/>
                    <a:pt x="129" y="137"/>
                    <a:pt x="120" y="0"/>
                  </a:cubicBezTo>
                  <a:cubicBezTo>
                    <a:pt x="0" y="60"/>
                    <a:pt x="6" y="204"/>
                    <a:pt x="6" y="204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241" name="Hình tự do 137"/>
            <p:cNvSpPr/>
            <p:nvPr/>
          </p:nvSpPr>
          <p:spPr bwMode="auto">
            <a:xfrm>
              <a:off x="3950" y="1946"/>
              <a:ext cx="305" cy="484"/>
            </a:xfrm>
            <a:custGeom>
              <a:avLst/>
              <a:gdLst>
                <a:gd name="T0" fmla="*/ 122 w 129"/>
                <a:gd name="T1" fmla="*/ 205 h 205"/>
                <a:gd name="T2" fmla="*/ 8 w 129"/>
                <a:gd name="T3" fmla="*/ 0 h 205"/>
                <a:gd name="T4" fmla="*/ 122 w 129"/>
                <a:gd name="T5" fmla="*/ 205 h 2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5">
                  <a:moveTo>
                    <a:pt x="122" y="205"/>
                  </a:moveTo>
                  <a:cubicBezTo>
                    <a:pt x="122" y="205"/>
                    <a:pt x="0" y="137"/>
                    <a:pt x="8" y="0"/>
                  </a:cubicBezTo>
                  <a:cubicBezTo>
                    <a:pt x="129" y="60"/>
                    <a:pt x="122" y="205"/>
                    <a:pt x="122" y="205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242" name="Hình tự do 138"/>
            <p:cNvSpPr/>
            <p:nvPr/>
          </p:nvSpPr>
          <p:spPr bwMode="auto">
            <a:xfrm>
              <a:off x="4253" y="1747"/>
              <a:ext cx="304" cy="478"/>
            </a:xfrm>
            <a:custGeom>
              <a:avLst/>
              <a:gdLst>
                <a:gd name="T0" fmla="*/ 6 w 129"/>
                <a:gd name="T1" fmla="*/ 202 h 202"/>
                <a:gd name="T2" fmla="*/ 120 w 129"/>
                <a:gd name="T3" fmla="*/ 0 h 202"/>
                <a:gd name="T4" fmla="*/ 6 w 129"/>
                <a:gd name="T5" fmla="*/ 202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2">
                  <a:moveTo>
                    <a:pt x="6" y="202"/>
                  </a:moveTo>
                  <a:cubicBezTo>
                    <a:pt x="6" y="202"/>
                    <a:pt x="129" y="136"/>
                    <a:pt x="120" y="0"/>
                  </a:cubicBezTo>
                  <a:cubicBezTo>
                    <a:pt x="0" y="59"/>
                    <a:pt x="6" y="202"/>
                    <a:pt x="6" y="202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243" name="Hình tự do 139"/>
            <p:cNvSpPr/>
            <p:nvPr/>
          </p:nvSpPr>
          <p:spPr bwMode="auto">
            <a:xfrm>
              <a:off x="4248" y="1211"/>
              <a:ext cx="307" cy="475"/>
            </a:xfrm>
            <a:custGeom>
              <a:avLst/>
              <a:gdLst>
                <a:gd name="T0" fmla="*/ 7 w 130"/>
                <a:gd name="T1" fmla="*/ 201 h 201"/>
                <a:gd name="T2" fmla="*/ 120 w 130"/>
                <a:gd name="T3" fmla="*/ 0 h 201"/>
                <a:gd name="T4" fmla="*/ 7 w 130"/>
                <a:gd name="T5" fmla="*/ 201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30" h="201">
                  <a:moveTo>
                    <a:pt x="7" y="201"/>
                  </a:moveTo>
                  <a:cubicBezTo>
                    <a:pt x="7" y="201"/>
                    <a:pt x="130" y="135"/>
                    <a:pt x="120" y="0"/>
                  </a:cubicBezTo>
                  <a:cubicBezTo>
                    <a:pt x="0" y="59"/>
                    <a:pt x="7" y="201"/>
                    <a:pt x="7" y="201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244" name="Hình tự do 140"/>
            <p:cNvSpPr/>
            <p:nvPr/>
          </p:nvSpPr>
          <p:spPr bwMode="auto">
            <a:xfrm>
              <a:off x="3990" y="1381"/>
              <a:ext cx="274" cy="428"/>
            </a:xfrm>
            <a:custGeom>
              <a:avLst/>
              <a:gdLst>
                <a:gd name="T0" fmla="*/ 112 w 116"/>
                <a:gd name="T1" fmla="*/ 181 h 181"/>
                <a:gd name="T2" fmla="*/ 8 w 116"/>
                <a:gd name="T3" fmla="*/ 0 h 181"/>
                <a:gd name="T4" fmla="*/ 112 w 116"/>
                <a:gd name="T5" fmla="*/ 181 h 1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6" h="181">
                  <a:moveTo>
                    <a:pt x="112" y="181"/>
                  </a:moveTo>
                  <a:cubicBezTo>
                    <a:pt x="112" y="181"/>
                    <a:pt x="0" y="121"/>
                    <a:pt x="8" y="0"/>
                  </a:cubicBezTo>
                  <a:cubicBezTo>
                    <a:pt x="116" y="54"/>
                    <a:pt x="112" y="181"/>
                    <a:pt x="112" y="181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245" name="Hình tự do 141"/>
            <p:cNvSpPr/>
            <p:nvPr/>
          </p:nvSpPr>
          <p:spPr bwMode="auto">
            <a:xfrm>
              <a:off x="3993" y="2577"/>
              <a:ext cx="260" cy="474"/>
            </a:xfrm>
            <a:custGeom>
              <a:avLst/>
              <a:gdLst>
                <a:gd name="T0" fmla="*/ 97 w 110"/>
                <a:gd name="T1" fmla="*/ 176 h 201"/>
                <a:gd name="T2" fmla="*/ 93 w 110"/>
                <a:gd name="T3" fmla="*/ 169 h 201"/>
                <a:gd name="T4" fmla="*/ 89 w 110"/>
                <a:gd name="T5" fmla="*/ 156 h 201"/>
                <a:gd name="T6" fmla="*/ 88 w 110"/>
                <a:gd name="T7" fmla="*/ 153 h 201"/>
                <a:gd name="T8" fmla="*/ 79 w 110"/>
                <a:gd name="T9" fmla="*/ 140 h 201"/>
                <a:gd name="T10" fmla="*/ 76 w 110"/>
                <a:gd name="T11" fmla="*/ 136 h 201"/>
                <a:gd name="T12" fmla="*/ 73 w 110"/>
                <a:gd name="T13" fmla="*/ 128 h 201"/>
                <a:gd name="T14" fmla="*/ 71 w 110"/>
                <a:gd name="T15" fmla="*/ 123 h 201"/>
                <a:gd name="T16" fmla="*/ 68 w 110"/>
                <a:gd name="T17" fmla="*/ 120 h 201"/>
                <a:gd name="T18" fmla="*/ 68 w 110"/>
                <a:gd name="T19" fmla="*/ 116 h 201"/>
                <a:gd name="T20" fmla="*/ 64 w 110"/>
                <a:gd name="T21" fmla="*/ 108 h 201"/>
                <a:gd name="T22" fmla="*/ 62 w 110"/>
                <a:gd name="T23" fmla="*/ 104 h 201"/>
                <a:gd name="T24" fmla="*/ 60 w 110"/>
                <a:gd name="T25" fmla="*/ 99 h 201"/>
                <a:gd name="T26" fmla="*/ 58 w 110"/>
                <a:gd name="T27" fmla="*/ 95 h 201"/>
                <a:gd name="T28" fmla="*/ 55 w 110"/>
                <a:gd name="T29" fmla="*/ 89 h 201"/>
                <a:gd name="T30" fmla="*/ 49 w 110"/>
                <a:gd name="T31" fmla="*/ 82 h 201"/>
                <a:gd name="T32" fmla="*/ 49 w 110"/>
                <a:gd name="T33" fmla="*/ 80 h 201"/>
                <a:gd name="T34" fmla="*/ 46 w 110"/>
                <a:gd name="T35" fmla="*/ 76 h 201"/>
                <a:gd name="T36" fmla="*/ 45 w 110"/>
                <a:gd name="T37" fmla="*/ 73 h 201"/>
                <a:gd name="T38" fmla="*/ 45 w 110"/>
                <a:gd name="T39" fmla="*/ 72 h 201"/>
                <a:gd name="T40" fmla="*/ 43 w 110"/>
                <a:gd name="T41" fmla="*/ 69 h 201"/>
                <a:gd name="T42" fmla="*/ 37 w 110"/>
                <a:gd name="T43" fmla="*/ 59 h 201"/>
                <a:gd name="T44" fmla="*/ 36 w 110"/>
                <a:gd name="T45" fmla="*/ 55 h 201"/>
                <a:gd name="T46" fmla="*/ 33 w 110"/>
                <a:gd name="T47" fmla="*/ 51 h 201"/>
                <a:gd name="T48" fmla="*/ 29 w 110"/>
                <a:gd name="T49" fmla="*/ 43 h 201"/>
                <a:gd name="T50" fmla="*/ 27 w 110"/>
                <a:gd name="T51" fmla="*/ 42 h 201"/>
                <a:gd name="T52" fmla="*/ 27 w 110"/>
                <a:gd name="T53" fmla="*/ 39 h 201"/>
                <a:gd name="T54" fmla="*/ 28 w 110"/>
                <a:gd name="T55" fmla="*/ 34 h 201"/>
                <a:gd name="T56" fmla="*/ 24 w 110"/>
                <a:gd name="T57" fmla="*/ 31 h 201"/>
                <a:gd name="T58" fmla="*/ 24 w 110"/>
                <a:gd name="T59" fmla="*/ 29 h 201"/>
                <a:gd name="T60" fmla="*/ 23 w 110"/>
                <a:gd name="T61" fmla="*/ 29 h 201"/>
                <a:gd name="T62" fmla="*/ 19 w 110"/>
                <a:gd name="T63" fmla="*/ 26 h 201"/>
                <a:gd name="T64" fmla="*/ 20 w 110"/>
                <a:gd name="T65" fmla="*/ 21 h 201"/>
                <a:gd name="T66" fmla="*/ 17 w 110"/>
                <a:gd name="T67" fmla="*/ 21 h 201"/>
                <a:gd name="T68" fmla="*/ 17 w 110"/>
                <a:gd name="T69" fmla="*/ 17 h 201"/>
                <a:gd name="T70" fmla="*/ 16 w 110"/>
                <a:gd name="T71" fmla="*/ 14 h 201"/>
                <a:gd name="T72" fmla="*/ 15 w 110"/>
                <a:gd name="T73" fmla="*/ 17 h 201"/>
                <a:gd name="T74" fmla="*/ 13 w 110"/>
                <a:gd name="T75" fmla="*/ 11 h 201"/>
                <a:gd name="T76" fmla="*/ 4 w 110"/>
                <a:gd name="T77" fmla="*/ 5 h 201"/>
                <a:gd name="T78" fmla="*/ 3 w 110"/>
                <a:gd name="T79" fmla="*/ 4 h 201"/>
                <a:gd name="T80" fmla="*/ 0 w 110"/>
                <a:gd name="T81" fmla="*/ 0 h 201"/>
                <a:gd name="T82" fmla="*/ 0 w 110"/>
                <a:gd name="T83" fmla="*/ 3 h 201"/>
                <a:gd name="T84" fmla="*/ 4 w 110"/>
                <a:gd name="T85" fmla="*/ 5 h 201"/>
                <a:gd name="T86" fmla="*/ 6 w 110"/>
                <a:gd name="T87" fmla="*/ 16 h 201"/>
                <a:gd name="T88" fmla="*/ 13 w 110"/>
                <a:gd name="T89" fmla="*/ 30 h 201"/>
                <a:gd name="T90" fmla="*/ 20 w 110"/>
                <a:gd name="T91" fmla="*/ 46 h 201"/>
                <a:gd name="T92" fmla="*/ 28 w 110"/>
                <a:gd name="T93" fmla="*/ 59 h 201"/>
                <a:gd name="T94" fmla="*/ 32 w 110"/>
                <a:gd name="T95" fmla="*/ 69 h 201"/>
                <a:gd name="T96" fmla="*/ 43 w 110"/>
                <a:gd name="T97" fmla="*/ 87 h 201"/>
                <a:gd name="T98" fmla="*/ 49 w 110"/>
                <a:gd name="T99" fmla="*/ 97 h 201"/>
                <a:gd name="T100" fmla="*/ 58 w 110"/>
                <a:gd name="T101" fmla="*/ 110 h 201"/>
                <a:gd name="T102" fmla="*/ 77 w 110"/>
                <a:gd name="T103" fmla="*/ 154 h 201"/>
                <a:gd name="T104" fmla="*/ 85 w 110"/>
                <a:gd name="T105" fmla="*/ 166 h 201"/>
                <a:gd name="T106" fmla="*/ 109 w 110"/>
                <a:gd name="T107" fmla="*/ 196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0" h="201">
                  <a:moveTo>
                    <a:pt x="109" y="196"/>
                  </a:moveTo>
                  <a:cubicBezTo>
                    <a:pt x="110" y="192"/>
                    <a:pt x="105" y="190"/>
                    <a:pt x="105" y="188"/>
                  </a:cubicBezTo>
                  <a:cubicBezTo>
                    <a:pt x="105" y="186"/>
                    <a:pt x="103" y="188"/>
                    <a:pt x="103" y="188"/>
                  </a:cubicBezTo>
                  <a:cubicBezTo>
                    <a:pt x="103" y="183"/>
                    <a:pt x="101" y="180"/>
                    <a:pt x="98" y="177"/>
                  </a:cubicBezTo>
                  <a:cubicBezTo>
                    <a:pt x="98" y="177"/>
                    <a:pt x="98" y="177"/>
                    <a:pt x="98" y="177"/>
                  </a:cubicBezTo>
                  <a:cubicBezTo>
                    <a:pt x="97" y="177"/>
                    <a:pt x="98" y="176"/>
                    <a:pt x="97" y="176"/>
                  </a:cubicBezTo>
                  <a:cubicBezTo>
                    <a:pt x="97" y="176"/>
                    <a:pt x="97" y="176"/>
                    <a:pt x="97" y="176"/>
                  </a:cubicBezTo>
                  <a:cubicBezTo>
                    <a:pt x="97" y="175"/>
                    <a:pt x="97" y="175"/>
                    <a:pt x="97" y="175"/>
                  </a:cubicBezTo>
                  <a:cubicBezTo>
                    <a:pt x="96" y="175"/>
                    <a:pt x="96" y="175"/>
                    <a:pt x="96" y="175"/>
                  </a:cubicBezTo>
                  <a:cubicBezTo>
                    <a:pt x="96" y="173"/>
                    <a:pt x="96" y="173"/>
                    <a:pt x="96" y="173"/>
                  </a:cubicBezTo>
                  <a:cubicBezTo>
                    <a:pt x="97" y="171"/>
                    <a:pt x="93" y="171"/>
                    <a:pt x="96" y="168"/>
                  </a:cubicBezTo>
                  <a:cubicBezTo>
                    <a:pt x="96" y="169"/>
                    <a:pt x="93" y="169"/>
                    <a:pt x="93" y="169"/>
                  </a:cubicBezTo>
                  <a:cubicBezTo>
                    <a:pt x="93" y="167"/>
                    <a:pt x="92" y="164"/>
                    <a:pt x="90" y="162"/>
                  </a:cubicBezTo>
                  <a:cubicBezTo>
                    <a:pt x="90" y="163"/>
                    <a:pt x="90" y="163"/>
                    <a:pt x="90" y="163"/>
                  </a:cubicBezTo>
                  <a:cubicBezTo>
                    <a:pt x="90" y="162"/>
                    <a:pt x="90" y="162"/>
                    <a:pt x="90" y="160"/>
                  </a:cubicBezTo>
                  <a:cubicBezTo>
                    <a:pt x="89" y="160"/>
                    <a:pt x="90" y="159"/>
                    <a:pt x="89" y="159"/>
                  </a:cubicBezTo>
                  <a:cubicBezTo>
                    <a:pt x="89" y="159"/>
                    <a:pt x="89" y="159"/>
                    <a:pt x="89" y="159"/>
                  </a:cubicBezTo>
                  <a:cubicBezTo>
                    <a:pt x="90" y="156"/>
                    <a:pt x="89" y="156"/>
                    <a:pt x="89" y="156"/>
                  </a:cubicBezTo>
                  <a:cubicBezTo>
                    <a:pt x="89" y="156"/>
                    <a:pt x="89" y="156"/>
                    <a:pt x="89" y="156"/>
                  </a:cubicBezTo>
                  <a:cubicBezTo>
                    <a:pt x="89" y="155"/>
                    <a:pt x="88" y="155"/>
                    <a:pt x="88" y="155"/>
                  </a:cubicBezTo>
                  <a:cubicBezTo>
                    <a:pt x="88" y="155"/>
                    <a:pt x="88" y="155"/>
                    <a:pt x="88" y="155"/>
                  </a:cubicBezTo>
                  <a:cubicBezTo>
                    <a:pt x="88" y="154"/>
                    <a:pt x="88" y="154"/>
                    <a:pt x="88" y="154"/>
                  </a:cubicBezTo>
                  <a:cubicBezTo>
                    <a:pt x="88" y="154"/>
                    <a:pt x="88" y="154"/>
                    <a:pt x="88" y="154"/>
                  </a:cubicBezTo>
                  <a:cubicBezTo>
                    <a:pt x="88" y="153"/>
                    <a:pt x="86" y="153"/>
                    <a:pt x="88" y="153"/>
                  </a:cubicBezTo>
                  <a:cubicBezTo>
                    <a:pt x="86" y="153"/>
                    <a:pt x="88" y="154"/>
                    <a:pt x="86" y="154"/>
                  </a:cubicBezTo>
                  <a:cubicBezTo>
                    <a:pt x="85" y="150"/>
                    <a:pt x="84" y="147"/>
                    <a:pt x="83" y="143"/>
                  </a:cubicBezTo>
                  <a:cubicBezTo>
                    <a:pt x="81" y="143"/>
                    <a:pt x="81" y="143"/>
                    <a:pt x="81" y="143"/>
                  </a:cubicBezTo>
                  <a:cubicBezTo>
                    <a:pt x="81" y="142"/>
                    <a:pt x="79" y="142"/>
                    <a:pt x="81" y="141"/>
                  </a:cubicBezTo>
                  <a:cubicBezTo>
                    <a:pt x="81" y="142"/>
                    <a:pt x="79" y="142"/>
                    <a:pt x="79" y="141"/>
                  </a:cubicBezTo>
                  <a:cubicBezTo>
                    <a:pt x="79" y="141"/>
                    <a:pt x="81" y="141"/>
                    <a:pt x="79" y="140"/>
                  </a:cubicBezTo>
                  <a:cubicBezTo>
                    <a:pt x="79" y="141"/>
                    <a:pt x="79" y="141"/>
                    <a:pt x="79" y="141"/>
                  </a:cubicBezTo>
                  <a:cubicBezTo>
                    <a:pt x="79" y="140"/>
                    <a:pt x="77" y="140"/>
                    <a:pt x="77" y="138"/>
                  </a:cubicBezTo>
                  <a:cubicBezTo>
                    <a:pt x="77" y="138"/>
                    <a:pt x="77" y="138"/>
                    <a:pt x="77" y="140"/>
                  </a:cubicBezTo>
                  <a:cubicBezTo>
                    <a:pt x="77" y="138"/>
                    <a:pt x="77" y="138"/>
                    <a:pt x="77" y="137"/>
                  </a:cubicBezTo>
                  <a:cubicBezTo>
                    <a:pt x="76" y="138"/>
                    <a:pt x="76" y="138"/>
                    <a:pt x="76" y="138"/>
                  </a:cubicBezTo>
                  <a:cubicBezTo>
                    <a:pt x="75" y="137"/>
                    <a:pt x="77" y="137"/>
                    <a:pt x="76" y="136"/>
                  </a:cubicBezTo>
                  <a:cubicBezTo>
                    <a:pt x="76" y="137"/>
                    <a:pt x="76" y="137"/>
                    <a:pt x="76" y="137"/>
                  </a:cubicBezTo>
                  <a:cubicBezTo>
                    <a:pt x="76" y="136"/>
                    <a:pt x="76" y="134"/>
                    <a:pt x="76" y="133"/>
                  </a:cubicBezTo>
                  <a:cubicBezTo>
                    <a:pt x="76" y="134"/>
                    <a:pt x="76" y="134"/>
                    <a:pt x="76" y="134"/>
                  </a:cubicBezTo>
                  <a:cubicBezTo>
                    <a:pt x="75" y="133"/>
                    <a:pt x="75" y="130"/>
                    <a:pt x="75" y="130"/>
                  </a:cubicBezTo>
                  <a:cubicBezTo>
                    <a:pt x="73" y="129"/>
                    <a:pt x="73" y="130"/>
                    <a:pt x="73" y="129"/>
                  </a:cubicBezTo>
                  <a:cubicBezTo>
                    <a:pt x="73" y="129"/>
                    <a:pt x="72" y="128"/>
                    <a:pt x="73" y="128"/>
                  </a:cubicBezTo>
                  <a:cubicBezTo>
                    <a:pt x="73" y="128"/>
                    <a:pt x="72" y="126"/>
                    <a:pt x="72" y="125"/>
                  </a:cubicBezTo>
                  <a:cubicBezTo>
                    <a:pt x="72" y="126"/>
                    <a:pt x="71" y="126"/>
                    <a:pt x="71" y="126"/>
                  </a:cubicBezTo>
                  <a:cubicBezTo>
                    <a:pt x="71" y="126"/>
                    <a:pt x="71" y="126"/>
                    <a:pt x="71" y="126"/>
                  </a:cubicBezTo>
                  <a:cubicBezTo>
                    <a:pt x="70" y="126"/>
                    <a:pt x="71" y="126"/>
                    <a:pt x="71" y="128"/>
                  </a:cubicBezTo>
                  <a:cubicBezTo>
                    <a:pt x="70" y="126"/>
                    <a:pt x="70" y="126"/>
                    <a:pt x="70" y="125"/>
                  </a:cubicBezTo>
                  <a:cubicBezTo>
                    <a:pt x="70" y="125"/>
                    <a:pt x="71" y="124"/>
                    <a:pt x="71" y="123"/>
                  </a:cubicBezTo>
                  <a:cubicBezTo>
                    <a:pt x="71" y="124"/>
                    <a:pt x="70" y="123"/>
                    <a:pt x="70" y="124"/>
                  </a:cubicBezTo>
                  <a:cubicBezTo>
                    <a:pt x="71" y="121"/>
                    <a:pt x="71" y="121"/>
                    <a:pt x="71" y="121"/>
                  </a:cubicBezTo>
                  <a:cubicBezTo>
                    <a:pt x="70" y="121"/>
                    <a:pt x="70" y="121"/>
                    <a:pt x="70" y="121"/>
                  </a:cubicBezTo>
                  <a:cubicBezTo>
                    <a:pt x="70" y="121"/>
                    <a:pt x="70" y="120"/>
                    <a:pt x="71" y="120"/>
                  </a:cubicBezTo>
                  <a:cubicBezTo>
                    <a:pt x="70" y="120"/>
                    <a:pt x="70" y="117"/>
                    <a:pt x="68" y="120"/>
                  </a:cubicBezTo>
                  <a:cubicBezTo>
                    <a:pt x="68" y="120"/>
                    <a:pt x="68" y="120"/>
                    <a:pt x="68" y="120"/>
                  </a:cubicBezTo>
                  <a:cubicBezTo>
                    <a:pt x="68" y="117"/>
                    <a:pt x="68" y="117"/>
                    <a:pt x="68" y="117"/>
                  </a:cubicBezTo>
                  <a:cubicBezTo>
                    <a:pt x="68" y="117"/>
                    <a:pt x="68" y="117"/>
                    <a:pt x="68" y="117"/>
                  </a:cubicBezTo>
                  <a:cubicBezTo>
                    <a:pt x="66" y="117"/>
                    <a:pt x="68" y="116"/>
                    <a:pt x="68" y="116"/>
                  </a:cubicBezTo>
                  <a:cubicBezTo>
                    <a:pt x="68" y="116"/>
                    <a:pt x="68" y="116"/>
                    <a:pt x="68" y="116"/>
                  </a:cubicBezTo>
                  <a:cubicBezTo>
                    <a:pt x="68" y="115"/>
                    <a:pt x="68" y="115"/>
                    <a:pt x="68" y="115"/>
                  </a:cubicBezTo>
                  <a:cubicBezTo>
                    <a:pt x="68" y="115"/>
                    <a:pt x="68" y="115"/>
                    <a:pt x="68" y="116"/>
                  </a:cubicBezTo>
                  <a:cubicBezTo>
                    <a:pt x="68" y="115"/>
                    <a:pt x="68" y="113"/>
                    <a:pt x="68" y="112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4" y="112"/>
                    <a:pt x="66" y="111"/>
                    <a:pt x="64" y="110"/>
                  </a:cubicBezTo>
                  <a:cubicBezTo>
                    <a:pt x="64" y="111"/>
                    <a:pt x="66" y="110"/>
                    <a:pt x="66" y="110"/>
                  </a:cubicBezTo>
                  <a:cubicBezTo>
                    <a:pt x="64" y="110"/>
                    <a:pt x="64" y="110"/>
                    <a:pt x="64" y="110"/>
                  </a:cubicBezTo>
                  <a:cubicBezTo>
                    <a:pt x="64" y="110"/>
                    <a:pt x="64" y="110"/>
                    <a:pt x="64" y="108"/>
                  </a:cubicBezTo>
                  <a:cubicBezTo>
                    <a:pt x="64" y="108"/>
                    <a:pt x="64" y="108"/>
                    <a:pt x="64" y="108"/>
                  </a:cubicBezTo>
                  <a:cubicBezTo>
                    <a:pt x="64" y="108"/>
                    <a:pt x="63" y="104"/>
                    <a:pt x="62" y="104"/>
                  </a:cubicBezTo>
                  <a:cubicBezTo>
                    <a:pt x="63" y="104"/>
                    <a:pt x="63" y="103"/>
                    <a:pt x="63" y="103"/>
                  </a:cubicBezTo>
                  <a:cubicBezTo>
                    <a:pt x="62" y="103"/>
                    <a:pt x="62" y="103"/>
                    <a:pt x="62" y="103"/>
                  </a:cubicBezTo>
                  <a:cubicBezTo>
                    <a:pt x="62" y="103"/>
                    <a:pt x="62" y="102"/>
                    <a:pt x="62" y="103"/>
                  </a:cubicBezTo>
                  <a:cubicBezTo>
                    <a:pt x="62" y="102"/>
                    <a:pt x="62" y="104"/>
                    <a:pt x="62" y="104"/>
                  </a:cubicBezTo>
                  <a:cubicBezTo>
                    <a:pt x="62" y="104"/>
                    <a:pt x="62" y="102"/>
                    <a:pt x="62" y="103"/>
                  </a:cubicBezTo>
                  <a:cubicBezTo>
                    <a:pt x="62" y="102"/>
                    <a:pt x="62" y="102"/>
                    <a:pt x="60" y="102"/>
                  </a:cubicBezTo>
                  <a:cubicBezTo>
                    <a:pt x="62" y="102"/>
                    <a:pt x="60" y="102"/>
                    <a:pt x="60" y="102"/>
                  </a:cubicBezTo>
                  <a:cubicBezTo>
                    <a:pt x="60" y="100"/>
                    <a:pt x="60" y="102"/>
                    <a:pt x="60" y="100"/>
                  </a:cubicBezTo>
                  <a:cubicBezTo>
                    <a:pt x="60" y="100"/>
                    <a:pt x="60" y="100"/>
                    <a:pt x="60" y="100"/>
                  </a:cubicBezTo>
                  <a:cubicBezTo>
                    <a:pt x="60" y="99"/>
                    <a:pt x="60" y="99"/>
                    <a:pt x="60" y="99"/>
                  </a:cubicBezTo>
                  <a:cubicBezTo>
                    <a:pt x="60" y="99"/>
                    <a:pt x="60" y="98"/>
                    <a:pt x="59" y="99"/>
                  </a:cubicBezTo>
                  <a:cubicBezTo>
                    <a:pt x="59" y="99"/>
                    <a:pt x="59" y="99"/>
                    <a:pt x="59" y="99"/>
                  </a:cubicBezTo>
                  <a:cubicBezTo>
                    <a:pt x="59" y="99"/>
                    <a:pt x="59" y="99"/>
                    <a:pt x="59" y="98"/>
                  </a:cubicBezTo>
                  <a:cubicBezTo>
                    <a:pt x="59" y="98"/>
                    <a:pt x="59" y="98"/>
                    <a:pt x="59" y="98"/>
                  </a:cubicBezTo>
                  <a:cubicBezTo>
                    <a:pt x="60" y="98"/>
                    <a:pt x="59" y="98"/>
                    <a:pt x="59" y="97"/>
                  </a:cubicBezTo>
                  <a:cubicBezTo>
                    <a:pt x="58" y="97"/>
                    <a:pt x="58" y="95"/>
                    <a:pt x="58" y="95"/>
                  </a:cubicBezTo>
                  <a:cubicBezTo>
                    <a:pt x="58" y="94"/>
                    <a:pt x="58" y="94"/>
                    <a:pt x="56" y="94"/>
                  </a:cubicBezTo>
                  <a:cubicBezTo>
                    <a:pt x="56" y="94"/>
                    <a:pt x="56" y="94"/>
                    <a:pt x="56" y="94"/>
                  </a:cubicBezTo>
                  <a:cubicBezTo>
                    <a:pt x="56" y="94"/>
                    <a:pt x="56" y="94"/>
                    <a:pt x="56" y="93"/>
                  </a:cubicBezTo>
                  <a:cubicBezTo>
                    <a:pt x="55" y="93"/>
                    <a:pt x="55" y="93"/>
                    <a:pt x="55" y="93"/>
                  </a:cubicBezTo>
                  <a:cubicBezTo>
                    <a:pt x="55" y="90"/>
                    <a:pt x="55" y="90"/>
                    <a:pt x="56" y="90"/>
                  </a:cubicBezTo>
                  <a:cubicBezTo>
                    <a:pt x="55" y="90"/>
                    <a:pt x="56" y="89"/>
                    <a:pt x="55" y="89"/>
                  </a:cubicBezTo>
                  <a:cubicBezTo>
                    <a:pt x="55" y="89"/>
                    <a:pt x="54" y="90"/>
                    <a:pt x="54" y="89"/>
                  </a:cubicBezTo>
                  <a:cubicBezTo>
                    <a:pt x="51" y="90"/>
                    <a:pt x="54" y="87"/>
                    <a:pt x="54" y="87"/>
                  </a:cubicBezTo>
                  <a:cubicBezTo>
                    <a:pt x="54" y="87"/>
                    <a:pt x="54" y="87"/>
                    <a:pt x="54" y="87"/>
                  </a:cubicBezTo>
                  <a:cubicBezTo>
                    <a:pt x="54" y="86"/>
                    <a:pt x="54" y="86"/>
                    <a:pt x="54" y="86"/>
                  </a:cubicBezTo>
                  <a:cubicBezTo>
                    <a:pt x="54" y="86"/>
                    <a:pt x="51" y="86"/>
                    <a:pt x="54" y="85"/>
                  </a:cubicBezTo>
                  <a:cubicBezTo>
                    <a:pt x="51" y="85"/>
                    <a:pt x="51" y="82"/>
                    <a:pt x="49" y="82"/>
                  </a:cubicBezTo>
                  <a:cubicBezTo>
                    <a:pt x="49" y="82"/>
                    <a:pt x="49" y="82"/>
                    <a:pt x="49" y="81"/>
                  </a:cubicBezTo>
                  <a:cubicBezTo>
                    <a:pt x="50" y="81"/>
                    <a:pt x="49" y="82"/>
                    <a:pt x="50" y="82"/>
                  </a:cubicBezTo>
                  <a:cubicBezTo>
                    <a:pt x="50" y="82"/>
                    <a:pt x="50" y="82"/>
                    <a:pt x="50" y="82"/>
                  </a:cubicBezTo>
                  <a:cubicBezTo>
                    <a:pt x="50" y="81"/>
                    <a:pt x="49" y="81"/>
                    <a:pt x="49" y="82"/>
                  </a:cubicBezTo>
                  <a:cubicBezTo>
                    <a:pt x="47" y="81"/>
                    <a:pt x="50" y="80"/>
                    <a:pt x="49" y="80"/>
                  </a:cubicBezTo>
                  <a:cubicBezTo>
                    <a:pt x="49" y="80"/>
                    <a:pt x="49" y="80"/>
                    <a:pt x="49" y="80"/>
                  </a:cubicBezTo>
                  <a:cubicBezTo>
                    <a:pt x="49" y="77"/>
                    <a:pt x="49" y="77"/>
                    <a:pt x="49" y="77"/>
                  </a:cubicBezTo>
                  <a:cubicBezTo>
                    <a:pt x="47" y="77"/>
                    <a:pt x="47" y="77"/>
                    <a:pt x="46" y="77"/>
                  </a:cubicBezTo>
                  <a:cubicBezTo>
                    <a:pt x="46" y="77"/>
                    <a:pt x="46" y="77"/>
                    <a:pt x="47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6" y="74"/>
                    <a:pt x="46" y="76"/>
                    <a:pt x="46" y="76"/>
                  </a:cubicBezTo>
                  <a:cubicBezTo>
                    <a:pt x="47" y="74"/>
                    <a:pt x="46" y="74"/>
                    <a:pt x="47" y="74"/>
                  </a:cubicBezTo>
                  <a:cubicBezTo>
                    <a:pt x="46" y="74"/>
                    <a:pt x="46" y="74"/>
                    <a:pt x="46" y="74"/>
                  </a:cubicBezTo>
                  <a:cubicBezTo>
                    <a:pt x="46" y="73"/>
                    <a:pt x="46" y="73"/>
                    <a:pt x="46" y="73"/>
                  </a:cubicBezTo>
                  <a:cubicBezTo>
                    <a:pt x="46" y="73"/>
                    <a:pt x="46" y="73"/>
                    <a:pt x="45" y="73"/>
                  </a:cubicBezTo>
                  <a:cubicBezTo>
                    <a:pt x="46" y="73"/>
                    <a:pt x="46" y="73"/>
                    <a:pt x="46" y="73"/>
                  </a:cubicBezTo>
                  <a:cubicBezTo>
                    <a:pt x="45" y="73"/>
                    <a:pt x="45" y="73"/>
                    <a:pt x="45" y="73"/>
                  </a:cubicBezTo>
                  <a:cubicBezTo>
                    <a:pt x="46" y="72"/>
                    <a:pt x="46" y="72"/>
                    <a:pt x="46" y="72"/>
                  </a:cubicBezTo>
                  <a:cubicBezTo>
                    <a:pt x="45" y="72"/>
                    <a:pt x="45" y="72"/>
                    <a:pt x="45" y="73"/>
                  </a:cubicBezTo>
                  <a:cubicBezTo>
                    <a:pt x="45" y="72"/>
                    <a:pt x="45" y="72"/>
                    <a:pt x="45" y="72"/>
                  </a:cubicBezTo>
                  <a:cubicBezTo>
                    <a:pt x="45" y="72"/>
                    <a:pt x="45" y="72"/>
                    <a:pt x="45" y="72"/>
                  </a:cubicBezTo>
                  <a:cubicBezTo>
                    <a:pt x="45" y="72"/>
                    <a:pt x="45" y="72"/>
                    <a:pt x="45" y="72"/>
                  </a:cubicBezTo>
                  <a:cubicBezTo>
                    <a:pt x="45" y="70"/>
                    <a:pt x="45" y="70"/>
                    <a:pt x="45" y="70"/>
                  </a:cubicBezTo>
                  <a:cubicBezTo>
                    <a:pt x="45" y="70"/>
                    <a:pt x="45" y="70"/>
                    <a:pt x="43" y="69"/>
                  </a:cubicBezTo>
                  <a:cubicBezTo>
                    <a:pt x="43" y="70"/>
                    <a:pt x="43" y="70"/>
                    <a:pt x="43" y="70"/>
                  </a:cubicBezTo>
                  <a:cubicBezTo>
                    <a:pt x="43" y="69"/>
                    <a:pt x="43" y="69"/>
                    <a:pt x="43" y="69"/>
                  </a:cubicBezTo>
                  <a:cubicBezTo>
                    <a:pt x="43" y="69"/>
                    <a:pt x="43" y="69"/>
                    <a:pt x="43" y="69"/>
                  </a:cubicBezTo>
                  <a:cubicBezTo>
                    <a:pt x="43" y="68"/>
                    <a:pt x="43" y="68"/>
                    <a:pt x="43" y="68"/>
                  </a:cubicBezTo>
                  <a:cubicBezTo>
                    <a:pt x="42" y="68"/>
                    <a:pt x="41" y="69"/>
                    <a:pt x="41" y="68"/>
                  </a:cubicBezTo>
                  <a:cubicBezTo>
                    <a:pt x="41" y="67"/>
                    <a:pt x="42" y="67"/>
                    <a:pt x="42" y="67"/>
                  </a:cubicBezTo>
                  <a:cubicBezTo>
                    <a:pt x="42" y="64"/>
                    <a:pt x="42" y="63"/>
                    <a:pt x="41" y="63"/>
                  </a:cubicBezTo>
                  <a:cubicBezTo>
                    <a:pt x="41" y="63"/>
                    <a:pt x="41" y="63"/>
                    <a:pt x="41" y="61"/>
                  </a:cubicBezTo>
                  <a:cubicBezTo>
                    <a:pt x="38" y="61"/>
                    <a:pt x="41" y="59"/>
                    <a:pt x="37" y="59"/>
                  </a:cubicBezTo>
                  <a:cubicBezTo>
                    <a:pt x="37" y="59"/>
                    <a:pt x="37" y="59"/>
                    <a:pt x="36" y="59"/>
                  </a:cubicBezTo>
                  <a:cubicBezTo>
                    <a:pt x="37" y="59"/>
                    <a:pt x="36" y="59"/>
                    <a:pt x="37" y="59"/>
                  </a:cubicBezTo>
                  <a:cubicBezTo>
                    <a:pt x="37" y="57"/>
                    <a:pt x="37" y="57"/>
                    <a:pt x="38" y="57"/>
                  </a:cubicBezTo>
                  <a:cubicBezTo>
                    <a:pt x="37" y="57"/>
                    <a:pt x="37" y="56"/>
                    <a:pt x="36" y="56"/>
                  </a:cubicBezTo>
                  <a:cubicBezTo>
                    <a:pt x="37" y="56"/>
                    <a:pt x="37" y="56"/>
                    <a:pt x="37" y="55"/>
                  </a:cubicBezTo>
                  <a:cubicBezTo>
                    <a:pt x="36" y="56"/>
                    <a:pt x="36" y="55"/>
                    <a:pt x="36" y="55"/>
                  </a:cubicBezTo>
                  <a:cubicBezTo>
                    <a:pt x="36" y="55"/>
                    <a:pt x="36" y="55"/>
                    <a:pt x="36" y="55"/>
                  </a:cubicBezTo>
                  <a:cubicBezTo>
                    <a:pt x="36" y="55"/>
                    <a:pt x="36" y="55"/>
                    <a:pt x="36" y="55"/>
                  </a:cubicBezTo>
                  <a:cubicBezTo>
                    <a:pt x="36" y="54"/>
                    <a:pt x="36" y="54"/>
                    <a:pt x="36" y="54"/>
                  </a:cubicBezTo>
                  <a:cubicBezTo>
                    <a:pt x="34" y="54"/>
                    <a:pt x="34" y="54"/>
                    <a:pt x="34" y="54"/>
                  </a:cubicBezTo>
                  <a:cubicBezTo>
                    <a:pt x="34" y="54"/>
                    <a:pt x="36" y="51"/>
                    <a:pt x="34" y="51"/>
                  </a:cubicBezTo>
                  <a:cubicBezTo>
                    <a:pt x="33" y="51"/>
                    <a:pt x="33" y="51"/>
                    <a:pt x="33" y="51"/>
                  </a:cubicBezTo>
                  <a:cubicBezTo>
                    <a:pt x="33" y="50"/>
                    <a:pt x="34" y="50"/>
                    <a:pt x="34" y="50"/>
                  </a:cubicBezTo>
                  <a:cubicBezTo>
                    <a:pt x="33" y="50"/>
                    <a:pt x="33" y="48"/>
                    <a:pt x="32" y="48"/>
                  </a:cubicBezTo>
                  <a:cubicBezTo>
                    <a:pt x="33" y="47"/>
                    <a:pt x="32" y="44"/>
                    <a:pt x="30" y="43"/>
                  </a:cubicBezTo>
                  <a:cubicBezTo>
                    <a:pt x="30" y="43"/>
                    <a:pt x="30" y="43"/>
                    <a:pt x="30" y="43"/>
                  </a:cubicBezTo>
                  <a:cubicBezTo>
                    <a:pt x="30" y="43"/>
                    <a:pt x="32" y="42"/>
                    <a:pt x="30" y="42"/>
                  </a:cubicBezTo>
                  <a:cubicBezTo>
                    <a:pt x="30" y="43"/>
                    <a:pt x="29" y="42"/>
                    <a:pt x="29" y="43"/>
                  </a:cubicBezTo>
                  <a:cubicBezTo>
                    <a:pt x="29" y="42"/>
                    <a:pt x="29" y="42"/>
                    <a:pt x="29" y="42"/>
                  </a:cubicBezTo>
                  <a:cubicBezTo>
                    <a:pt x="30" y="40"/>
                    <a:pt x="29" y="42"/>
                    <a:pt x="30" y="42"/>
                  </a:cubicBezTo>
                  <a:cubicBezTo>
                    <a:pt x="30" y="42"/>
                    <a:pt x="29" y="40"/>
                    <a:pt x="30" y="40"/>
                  </a:cubicBezTo>
                  <a:cubicBezTo>
                    <a:pt x="29" y="40"/>
                    <a:pt x="29" y="40"/>
                    <a:pt x="29" y="40"/>
                  </a:cubicBezTo>
                  <a:cubicBezTo>
                    <a:pt x="29" y="40"/>
                    <a:pt x="29" y="40"/>
                    <a:pt x="29" y="40"/>
                  </a:cubicBezTo>
                  <a:cubicBezTo>
                    <a:pt x="28" y="40"/>
                    <a:pt x="28" y="42"/>
                    <a:pt x="27" y="42"/>
                  </a:cubicBezTo>
                  <a:cubicBezTo>
                    <a:pt x="27" y="42"/>
                    <a:pt x="27" y="42"/>
                    <a:pt x="27" y="42"/>
                  </a:cubicBezTo>
                  <a:cubicBezTo>
                    <a:pt x="24" y="42"/>
                    <a:pt x="24" y="43"/>
                    <a:pt x="24" y="43"/>
                  </a:cubicBezTo>
                  <a:cubicBezTo>
                    <a:pt x="24" y="42"/>
                    <a:pt x="27" y="42"/>
                    <a:pt x="27" y="42"/>
                  </a:cubicBezTo>
                  <a:cubicBezTo>
                    <a:pt x="27" y="40"/>
                    <a:pt x="28" y="40"/>
                    <a:pt x="28" y="39"/>
                  </a:cubicBezTo>
                  <a:cubicBezTo>
                    <a:pt x="28" y="39"/>
                    <a:pt x="28" y="39"/>
                    <a:pt x="28" y="40"/>
                  </a:cubicBezTo>
                  <a:cubicBezTo>
                    <a:pt x="27" y="40"/>
                    <a:pt x="28" y="39"/>
                    <a:pt x="27" y="39"/>
                  </a:cubicBezTo>
                  <a:cubicBezTo>
                    <a:pt x="28" y="39"/>
                    <a:pt x="28" y="37"/>
                    <a:pt x="28" y="37"/>
                  </a:cubicBezTo>
                  <a:cubicBezTo>
                    <a:pt x="28" y="37"/>
                    <a:pt x="28" y="39"/>
                    <a:pt x="27" y="37"/>
                  </a:cubicBezTo>
                  <a:cubicBezTo>
                    <a:pt x="28" y="37"/>
                    <a:pt x="28" y="35"/>
                    <a:pt x="28" y="35"/>
                  </a:cubicBezTo>
                  <a:cubicBezTo>
                    <a:pt x="29" y="35"/>
                    <a:pt x="28" y="35"/>
                    <a:pt x="28" y="34"/>
                  </a:cubicBezTo>
                  <a:cubicBezTo>
                    <a:pt x="27" y="35"/>
                    <a:pt x="27" y="37"/>
                    <a:pt x="27" y="35"/>
                  </a:cubicBezTo>
                  <a:cubicBezTo>
                    <a:pt x="27" y="35"/>
                    <a:pt x="27" y="34"/>
                    <a:pt x="28" y="34"/>
                  </a:cubicBezTo>
                  <a:cubicBezTo>
                    <a:pt x="27" y="34"/>
                    <a:pt x="27" y="34"/>
                    <a:pt x="27" y="34"/>
                  </a:cubicBezTo>
                  <a:cubicBezTo>
                    <a:pt x="24" y="34"/>
                    <a:pt x="27" y="33"/>
                    <a:pt x="24" y="34"/>
                  </a:cubicBezTo>
                  <a:cubicBezTo>
                    <a:pt x="27" y="33"/>
                    <a:pt x="27" y="33"/>
                    <a:pt x="27" y="33"/>
                  </a:cubicBezTo>
                  <a:cubicBezTo>
                    <a:pt x="24" y="33"/>
                    <a:pt x="24" y="33"/>
                    <a:pt x="24" y="33"/>
                  </a:cubicBezTo>
                  <a:cubicBezTo>
                    <a:pt x="24" y="33"/>
                    <a:pt x="24" y="31"/>
                    <a:pt x="23" y="31"/>
                  </a:cubicBezTo>
                  <a:cubicBezTo>
                    <a:pt x="24" y="31"/>
                    <a:pt x="23" y="31"/>
                    <a:pt x="24" y="31"/>
                  </a:cubicBezTo>
                  <a:cubicBezTo>
                    <a:pt x="24" y="31"/>
                    <a:pt x="24" y="31"/>
                    <a:pt x="27" y="31"/>
                  </a:cubicBezTo>
                  <a:cubicBezTo>
                    <a:pt x="24" y="31"/>
                    <a:pt x="24" y="31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29"/>
                    <a:pt x="24" y="29"/>
                    <a:pt x="24" y="29"/>
                  </a:cubicBezTo>
                  <a:cubicBezTo>
                    <a:pt x="24" y="29"/>
                    <a:pt x="23" y="30"/>
                    <a:pt x="23" y="29"/>
                  </a:cubicBezTo>
                  <a:cubicBezTo>
                    <a:pt x="23" y="30"/>
                    <a:pt x="23" y="30"/>
                    <a:pt x="23" y="30"/>
                  </a:cubicBezTo>
                  <a:cubicBezTo>
                    <a:pt x="23" y="30"/>
                    <a:pt x="21" y="30"/>
                    <a:pt x="21" y="29"/>
                  </a:cubicBezTo>
                  <a:cubicBezTo>
                    <a:pt x="24" y="27"/>
                    <a:pt x="24" y="27"/>
                    <a:pt x="24" y="27"/>
                  </a:cubicBezTo>
                  <a:cubicBezTo>
                    <a:pt x="23" y="27"/>
                    <a:pt x="23" y="27"/>
                    <a:pt x="23" y="27"/>
                  </a:cubicBezTo>
                  <a:cubicBezTo>
                    <a:pt x="23" y="29"/>
                    <a:pt x="23" y="29"/>
                    <a:pt x="23" y="29"/>
                  </a:cubicBezTo>
                  <a:cubicBezTo>
                    <a:pt x="23" y="29"/>
                    <a:pt x="21" y="29"/>
                    <a:pt x="21" y="27"/>
                  </a:cubicBezTo>
                  <a:cubicBezTo>
                    <a:pt x="21" y="27"/>
                    <a:pt x="21" y="26"/>
                    <a:pt x="23" y="27"/>
                  </a:cubicBezTo>
                  <a:cubicBezTo>
                    <a:pt x="23" y="26"/>
                    <a:pt x="21" y="26"/>
                    <a:pt x="21" y="27"/>
                  </a:cubicBezTo>
                  <a:cubicBezTo>
                    <a:pt x="21" y="26"/>
                    <a:pt x="21" y="26"/>
                    <a:pt x="23" y="26"/>
                  </a:cubicBezTo>
                  <a:cubicBezTo>
                    <a:pt x="21" y="26"/>
                    <a:pt x="20" y="26"/>
                    <a:pt x="20" y="26"/>
                  </a:cubicBezTo>
                  <a:cubicBezTo>
                    <a:pt x="19" y="26"/>
                    <a:pt x="19" y="26"/>
                    <a:pt x="19" y="26"/>
                  </a:cubicBezTo>
                  <a:cubicBezTo>
                    <a:pt x="19" y="26"/>
                    <a:pt x="19" y="26"/>
                    <a:pt x="19" y="26"/>
                  </a:cubicBezTo>
                  <a:cubicBezTo>
                    <a:pt x="19" y="27"/>
                    <a:pt x="19" y="26"/>
                    <a:pt x="17" y="27"/>
                  </a:cubicBezTo>
                  <a:cubicBezTo>
                    <a:pt x="17" y="26"/>
                    <a:pt x="17" y="26"/>
                    <a:pt x="17" y="26"/>
                  </a:cubicBezTo>
                  <a:cubicBezTo>
                    <a:pt x="19" y="26"/>
                    <a:pt x="19" y="24"/>
                    <a:pt x="20" y="22"/>
                  </a:cubicBezTo>
                  <a:cubicBezTo>
                    <a:pt x="20" y="21"/>
                    <a:pt x="17" y="24"/>
                    <a:pt x="19" y="22"/>
                  </a:cubicBezTo>
                  <a:cubicBezTo>
                    <a:pt x="20" y="21"/>
                    <a:pt x="20" y="21"/>
                    <a:pt x="20" y="21"/>
                  </a:cubicBezTo>
                  <a:cubicBezTo>
                    <a:pt x="19" y="21"/>
                    <a:pt x="20" y="21"/>
                    <a:pt x="20" y="20"/>
                  </a:cubicBezTo>
                  <a:cubicBezTo>
                    <a:pt x="19" y="21"/>
                    <a:pt x="17" y="20"/>
                    <a:pt x="17" y="21"/>
                  </a:cubicBezTo>
                  <a:cubicBezTo>
                    <a:pt x="17" y="21"/>
                    <a:pt x="19" y="21"/>
                    <a:pt x="19" y="22"/>
                  </a:cubicBezTo>
                  <a:cubicBezTo>
                    <a:pt x="17" y="22"/>
                    <a:pt x="17" y="22"/>
                    <a:pt x="16" y="22"/>
                  </a:cubicBezTo>
                  <a:cubicBezTo>
                    <a:pt x="16" y="21"/>
                    <a:pt x="16" y="21"/>
                    <a:pt x="17" y="21"/>
                  </a:cubicBezTo>
                  <a:cubicBezTo>
                    <a:pt x="17" y="20"/>
                    <a:pt x="17" y="21"/>
                    <a:pt x="17" y="21"/>
                  </a:cubicBezTo>
                  <a:cubicBezTo>
                    <a:pt x="17" y="20"/>
                    <a:pt x="16" y="20"/>
                    <a:pt x="17" y="20"/>
                  </a:cubicBezTo>
                  <a:cubicBezTo>
                    <a:pt x="19" y="20"/>
                    <a:pt x="19" y="20"/>
                    <a:pt x="19" y="20"/>
                  </a:cubicBezTo>
                  <a:cubicBezTo>
                    <a:pt x="19" y="18"/>
                    <a:pt x="19" y="18"/>
                    <a:pt x="19" y="18"/>
                  </a:cubicBezTo>
                  <a:cubicBezTo>
                    <a:pt x="19" y="18"/>
                    <a:pt x="19" y="18"/>
                    <a:pt x="19" y="18"/>
                  </a:cubicBezTo>
                  <a:cubicBezTo>
                    <a:pt x="17" y="18"/>
                    <a:pt x="19" y="18"/>
                    <a:pt x="19" y="17"/>
                  </a:cubicBezTo>
                  <a:cubicBezTo>
                    <a:pt x="17" y="17"/>
                    <a:pt x="17" y="17"/>
                    <a:pt x="17" y="17"/>
                  </a:cubicBezTo>
                  <a:cubicBezTo>
                    <a:pt x="17" y="18"/>
                    <a:pt x="19" y="18"/>
                    <a:pt x="17" y="20"/>
                  </a:cubicBezTo>
                  <a:cubicBezTo>
                    <a:pt x="17" y="18"/>
                    <a:pt x="17" y="18"/>
                    <a:pt x="17" y="18"/>
                  </a:cubicBezTo>
                  <a:cubicBezTo>
                    <a:pt x="16" y="18"/>
                    <a:pt x="17" y="18"/>
                    <a:pt x="16" y="18"/>
                  </a:cubicBezTo>
                  <a:cubicBezTo>
                    <a:pt x="16" y="18"/>
                    <a:pt x="15" y="18"/>
                    <a:pt x="15" y="17"/>
                  </a:cubicBezTo>
                  <a:cubicBezTo>
                    <a:pt x="16" y="17"/>
                    <a:pt x="16" y="17"/>
                    <a:pt x="16" y="17"/>
                  </a:cubicBezTo>
                  <a:cubicBezTo>
                    <a:pt x="16" y="16"/>
                    <a:pt x="16" y="16"/>
                    <a:pt x="16" y="14"/>
                  </a:cubicBezTo>
                  <a:cubicBezTo>
                    <a:pt x="15" y="16"/>
                    <a:pt x="15" y="14"/>
                    <a:pt x="15" y="14"/>
                  </a:cubicBezTo>
                  <a:cubicBezTo>
                    <a:pt x="15" y="14"/>
                    <a:pt x="16" y="16"/>
                    <a:pt x="15" y="17"/>
                  </a:cubicBezTo>
                  <a:cubicBezTo>
                    <a:pt x="13" y="17"/>
                    <a:pt x="16" y="17"/>
                    <a:pt x="15" y="18"/>
                  </a:cubicBezTo>
                  <a:cubicBezTo>
                    <a:pt x="15" y="18"/>
                    <a:pt x="13" y="18"/>
                    <a:pt x="11" y="18"/>
                  </a:cubicBezTo>
                  <a:cubicBezTo>
                    <a:pt x="11" y="18"/>
                    <a:pt x="11" y="18"/>
                    <a:pt x="11" y="18"/>
                  </a:cubicBezTo>
                  <a:cubicBezTo>
                    <a:pt x="13" y="17"/>
                    <a:pt x="13" y="18"/>
                    <a:pt x="15" y="17"/>
                  </a:cubicBezTo>
                  <a:cubicBezTo>
                    <a:pt x="13" y="17"/>
                    <a:pt x="13" y="16"/>
                    <a:pt x="13" y="16"/>
                  </a:cubicBezTo>
                  <a:cubicBezTo>
                    <a:pt x="13" y="14"/>
                    <a:pt x="11" y="16"/>
                    <a:pt x="13" y="16"/>
                  </a:cubicBezTo>
                  <a:cubicBezTo>
                    <a:pt x="11" y="14"/>
                    <a:pt x="11" y="14"/>
                    <a:pt x="10" y="13"/>
                  </a:cubicBezTo>
                  <a:cubicBezTo>
                    <a:pt x="11" y="13"/>
                    <a:pt x="10" y="11"/>
                    <a:pt x="11" y="11"/>
                  </a:cubicBezTo>
                  <a:cubicBezTo>
                    <a:pt x="13" y="11"/>
                    <a:pt x="13" y="11"/>
                    <a:pt x="13" y="11"/>
                  </a:cubicBezTo>
                  <a:cubicBezTo>
                    <a:pt x="13" y="11"/>
                    <a:pt x="13" y="11"/>
                    <a:pt x="13" y="11"/>
                  </a:cubicBezTo>
                  <a:cubicBezTo>
                    <a:pt x="13" y="11"/>
                    <a:pt x="11" y="11"/>
                    <a:pt x="11" y="9"/>
                  </a:cubicBezTo>
                  <a:cubicBezTo>
                    <a:pt x="11" y="11"/>
                    <a:pt x="10" y="11"/>
                    <a:pt x="10" y="13"/>
                  </a:cubicBezTo>
                  <a:cubicBezTo>
                    <a:pt x="10" y="11"/>
                    <a:pt x="8" y="13"/>
                    <a:pt x="8" y="11"/>
                  </a:cubicBezTo>
                  <a:cubicBezTo>
                    <a:pt x="8" y="11"/>
                    <a:pt x="8" y="9"/>
                    <a:pt x="8" y="8"/>
                  </a:cubicBezTo>
                  <a:cubicBezTo>
                    <a:pt x="7" y="8"/>
                    <a:pt x="7" y="7"/>
                    <a:pt x="7" y="5"/>
                  </a:cubicBezTo>
                  <a:cubicBezTo>
                    <a:pt x="6" y="5"/>
                    <a:pt x="6" y="7"/>
                    <a:pt x="4" y="5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6" y="5"/>
                    <a:pt x="4" y="4"/>
                    <a:pt x="6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2" y="4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3" y="1"/>
                    <a:pt x="3" y="1"/>
                    <a:pt x="2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2" y="1"/>
                  </a:cubicBezTo>
                  <a:cubicBezTo>
                    <a:pt x="2" y="1"/>
                    <a:pt x="2" y="1"/>
                    <a:pt x="2" y="3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0" y="1"/>
                    <a:pt x="2" y="3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3"/>
                    <a:pt x="0" y="4"/>
                  </a:cubicBezTo>
                  <a:cubicBezTo>
                    <a:pt x="0" y="3"/>
                    <a:pt x="2" y="4"/>
                    <a:pt x="2" y="4"/>
                  </a:cubicBezTo>
                  <a:cubicBezTo>
                    <a:pt x="0" y="4"/>
                    <a:pt x="0" y="4"/>
                    <a:pt x="2" y="5"/>
                  </a:cubicBezTo>
                  <a:cubicBezTo>
                    <a:pt x="3" y="5"/>
                    <a:pt x="2" y="7"/>
                    <a:pt x="2" y="7"/>
                  </a:cubicBezTo>
                  <a:cubicBezTo>
                    <a:pt x="3" y="7"/>
                    <a:pt x="3" y="5"/>
                    <a:pt x="3" y="5"/>
                  </a:cubicBezTo>
                  <a:cubicBezTo>
                    <a:pt x="4" y="5"/>
                    <a:pt x="3" y="5"/>
                    <a:pt x="4" y="5"/>
                  </a:cubicBezTo>
                  <a:cubicBezTo>
                    <a:pt x="3" y="7"/>
                    <a:pt x="3" y="7"/>
                    <a:pt x="3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3" y="8"/>
                    <a:pt x="3" y="8"/>
                    <a:pt x="3" y="9"/>
                  </a:cubicBezTo>
                  <a:cubicBezTo>
                    <a:pt x="4" y="11"/>
                    <a:pt x="4" y="13"/>
                    <a:pt x="6" y="13"/>
                  </a:cubicBezTo>
                  <a:cubicBezTo>
                    <a:pt x="6" y="13"/>
                    <a:pt x="6" y="13"/>
                    <a:pt x="6" y="13"/>
                  </a:cubicBezTo>
                  <a:cubicBezTo>
                    <a:pt x="4" y="14"/>
                    <a:pt x="6" y="14"/>
                    <a:pt x="6" y="16"/>
                  </a:cubicBezTo>
                  <a:cubicBezTo>
                    <a:pt x="7" y="17"/>
                    <a:pt x="7" y="18"/>
                    <a:pt x="8" y="18"/>
                  </a:cubicBezTo>
                  <a:cubicBezTo>
                    <a:pt x="8" y="21"/>
                    <a:pt x="10" y="22"/>
                    <a:pt x="11" y="26"/>
                  </a:cubicBezTo>
                  <a:cubicBezTo>
                    <a:pt x="11" y="24"/>
                    <a:pt x="11" y="24"/>
                    <a:pt x="11" y="24"/>
                  </a:cubicBezTo>
                  <a:cubicBezTo>
                    <a:pt x="11" y="26"/>
                    <a:pt x="13" y="24"/>
                    <a:pt x="13" y="26"/>
                  </a:cubicBezTo>
                  <a:cubicBezTo>
                    <a:pt x="11" y="26"/>
                    <a:pt x="11" y="26"/>
                    <a:pt x="11" y="27"/>
                  </a:cubicBezTo>
                  <a:cubicBezTo>
                    <a:pt x="13" y="27"/>
                    <a:pt x="13" y="29"/>
                    <a:pt x="13" y="30"/>
                  </a:cubicBezTo>
                  <a:cubicBezTo>
                    <a:pt x="13" y="30"/>
                    <a:pt x="13" y="30"/>
                    <a:pt x="13" y="30"/>
                  </a:cubicBezTo>
                  <a:cubicBezTo>
                    <a:pt x="13" y="31"/>
                    <a:pt x="15" y="31"/>
                    <a:pt x="16" y="33"/>
                  </a:cubicBezTo>
                  <a:cubicBezTo>
                    <a:pt x="16" y="33"/>
                    <a:pt x="16" y="33"/>
                    <a:pt x="16" y="33"/>
                  </a:cubicBezTo>
                  <a:cubicBezTo>
                    <a:pt x="16" y="34"/>
                    <a:pt x="16" y="34"/>
                    <a:pt x="16" y="35"/>
                  </a:cubicBezTo>
                  <a:cubicBezTo>
                    <a:pt x="16" y="37"/>
                    <a:pt x="17" y="37"/>
                    <a:pt x="17" y="39"/>
                  </a:cubicBezTo>
                  <a:cubicBezTo>
                    <a:pt x="17" y="42"/>
                    <a:pt x="20" y="43"/>
                    <a:pt x="20" y="46"/>
                  </a:cubicBezTo>
                  <a:cubicBezTo>
                    <a:pt x="21" y="46"/>
                    <a:pt x="21" y="46"/>
                    <a:pt x="21" y="46"/>
                  </a:cubicBezTo>
                  <a:cubicBezTo>
                    <a:pt x="21" y="48"/>
                    <a:pt x="24" y="51"/>
                    <a:pt x="24" y="55"/>
                  </a:cubicBezTo>
                  <a:cubicBezTo>
                    <a:pt x="27" y="54"/>
                    <a:pt x="27" y="54"/>
                    <a:pt x="27" y="54"/>
                  </a:cubicBezTo>
                  <a:cubicBezTo>
                    <a:pt x="28" y="55"/>
                    <a:pt x="27" y="55"/>
                    <a:pt x="27" y="56"/>
                  </a:cubicBezTo>
                  <a:cubicBezTo>
                    <a:pt x="27" y="56"/>
                    <a:pt x="27" y="57"/>
                    <a:pt x="28" y="57"/>
                  </a:cubicBezTo>
                  <a:cubicBezTo>
                    <a:pt x="28" y="59"/>
                    <a:pt x="28" y="59"/>
                    <a:pt x="28" y="59"/>
                  </a:cubicBezTo>
                  <a:cubicBezTo>
                    <a:pt x="29" y="60"/>
                    <a:pt x="29" y="60"/>
                    <a:pt x="29" y="61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9" y="61"/>
                    <a:pt x="29" y="61"/>
                    <a:pt x="30" y="61"/>
                  </a:cubicBezTo>
                  <a:cubicBezTo>
                    <a:pt x="30" y="61"/>
                    <a:pt x="32" y="63"/>
                    <a:pt x="29" y="63"/>
                  </a:cubicBezTo>
                  <a:cubicBezTo>
                    <a:pt x="30" y="64"/>
                    <a:pt x="30" y="68"/>
                    <a:pt x="32" y="68"/>
                  </a:cubicBezTo>
                  <a:cubicBezTo>
                    <a:pt x="32" y="68"/>
                    <a:pt x="32" y="68"/>
                    <a:pt x="32" y="69"/>
                  </a:cubicBezTo>
                  <a:cubicBezTo>
                    <a:pt x="32" y="69"/>
                    <a:pt x="34" y="70"/>
                    <a:pt x="33" y="72"/>
                  </a:cubicBezTo>
                  <a:cubicBezTo>
                    <a:pt x="34" y="72"/>
                    <a:pt x="34" y="70"/>
                    <a:pt x="34" y="72"/>
                  </a:cubicBezTo>
                  <a:cubicBezTo>
                    <a:pt x="34" y="72"/>
                    <a:pt x="34" y="72"/>
                    <a:pt x="34" y="72"/>
                  </a:cubicBezTo>
                  <a:cubicBezTo>
                    <a:pt x="34" y="74"/>
                    <a:pt x="37" y="76"/>
                    <a:pt x="37" y="77"/>
                  </a:cubicBezTo>
                  <a:cubicBezTo>
                    <a:pt x="38" y="82"/>
                    <a:pt x="41" y="85"/>
                    <a:pt x="42" y="87"/>
                  </a:cubicBezTo>
                  <a:cubicBezTo>
                    <a:pt x="43" y="87"/>
                    <a:pt x="43" y="87"/>
                    <a:pt x="43" y="87"/>
                  </a:cubicBezTo>
                  <a:cubicBezTo>
                    <a:pt x="42" y="89"/>
                    <a:pt x="45" y="89"/>
                    <a:pt x="45" y="90"/>
                  </a:cubicBezTo>
                  <a:cubicBezTo>
                    <a:pt x="45" y="90"/>
                    <a:pt x="45" y="93"/>
                    <a:pt x="45" y="90"/>
                  </a:cubicBezTo>
                  <a:cubicBezTo>
                    <a:pt x="45" y="93"/>
                    <a:pt x="47" y="94"/>
                    <a:pt x="46" y="95"/>
                  </a:cubicBezTo>
                  <a:cubicBezTo>
                    <a:pt x="46" y="95"/>
                    <a:pt x="46" y="95"/>
                    <a:pt x="46" y="95"/>
                  </a:cubicBezTo>
                  <a:cubicBezTo>
                    <a:pt x="47" y="95"/>
                    <a:pt x="47" y="97"/>
                    <a:pt x="49" y="98"/>
                  </a:cubicBezTo>
                  <a:cubicBezTo>
                    <a:pt x="49" y="97"/>
                    <a:pt x="49" y="97"/>
                    <a:pt x="49" y="97"/>
                  </a:cubicBezTo>
                  <a:cubicBezTo>
                    <a:pt x="50" y="97"/>
                    <a:pt x="49" y="99"/>
                    <a:pt x="50" y="98"/>
                  </a:cubicBezTo>
                  <a:cubicBezTo>
                    <a:pt x="50" y="98"/>
                    <a:pt x="49" y="99"/>
                    <a:pt x="49" y="98"/>
                  </a:cubicBezTo>
                  <a:cubicBezTo>
                    <a:pt x="51" y="100"/>
                    <a:pt x="51" y="103"/>
                    <a:pt x="54" y="108"/>
                  </a:cubicBezTo>
                  <a:cubicBezTo>
                    <a:pt x="56" y="110"/>
                    <a:pt x="56" y="107"/>
                    <a:pt x="56" y="108"/>
                  </a:cubicBezTo>
                  <a:cubicBezTo>
                    <a:pt x="56" y="108"/>
                    <a:pt x="55" y="110"/>
                    <a:pt x="56" y="108"/>
                  </a:cubicBezTo>
                  <a:cubicBezTo>
                    <a:pt x="56" y="110"/>
                    <a:pt x="58" y="108"/>
                    <a:pt x="58" y="110"/>
                  </a:cubicBezTo>
                  <a:cubicBezTo>
                    <a:pt x="56" y="110"/>
                    <a:pt x="58" y="110"/>
                    <a:pt x="56" y="111"/>
                  </a:cubicBezTo>
                  <a:cubicBezTo>
                    <a:pt x="58" y="111"/>
                    <a:pt x="59" y="111"/>
                    <a:pt x="59" y="112"/>
                  </a:cubicBezTo>
                  <a:cubicBezTo>
                    <a:pt x="59" y="112"/>
                    <a:pt x="59" y="112"/>
                    <a:pt x="59" y="112"/>
                  </a:cubicBezTo>
                  <a:cubicBezTo>
                    <a:pt x="58" y="113"/>
                    <a:pt x="59" y="115"/>
                    <a:pt x="59" y="116"/>
                  </a:cubicBezTo>
                  <a:cubicBezTo>
                    <a:pt x="62" y="124"/>
                    <a:pt x="64" y="129"/>
                    <a:pt x="68" y="136"/>
                  </a:cubicBezTo>
                  <a:cubicBezTo>
                    <a:pt x="72" y="141"/>
                    <a:pt x="73" y="149"/>
                    <a:pt x="77" y="154"/>
                  </a:cubicBezTo>
                  <a:cubicBezTo>
                    <a:pt x="81" y="154"/>
                    <a:pt x="81" y="154"/>
                    <a:pt x="81" y="156"/>
                  </a:cubicBezTo>
                  <a:cubicBezTo>
                    <a:pt x="81" y="155"/>
                    <a:pt x="81" y="155"/>
                    <a:pt x="81" y="155"/>
                  </a:cubicBezTo>
                  <a:cubicBezTo>
                    <a:pt x="81" y="156"/>
                    <a:pt x="83" y="156"/>
                    <a:pt x="81" y="159"/>
                  </a:cubicBezTo>
                  <a:cubicBezTo>
                    <a:pt x="83" y="160"/>
                    <a:pt x="84" y="163"/>
                    <a:pt x="85" y="164"/>
                  </a:cubicBezTo>
                  <a:cubicBezTo>
                    <a:pt x="85" y="164"/>
                    <a:pt x="85" y="164"/>
                    <a:pt x="85" y="164"/>
                  </a:cubicBezTo>
                  <a:cubicBezTo>
                    <a:pt x="85" y="166"/>
                    <a:pt x="85" y="166"/>
                    <a:pt x="85" y="166"/>
                  </a:cubicBezTo>
                  <a:cubicBezTo>
                    <a:pt x="85" y="166"/>
                    <a:pt x="85" y="166"/>
                    <a:pt x="85" y="166"/>
                  </a:cubicBezTo>
                  <a:cubicBezTo>
                    <a:pt x="85" y="166"/>
                    <a:pt x="85" y="166"/>
                    <a:pt x="85" y="166"/>
                  </a:cubicBezTo>
                  <a:cubicBezTo>
                    <a:pt x="86" y="173"/>
                    <a:pt x="92" y="177"/>
                    <a:pt x="96" y="183"/>
                  </a:cubicBezTo>
                  <a:cubicBezTo>
                    <a:pt x="97" y="184"/>
                    <a:pt x="97" y="186"/>
                    <a:pt x="98" y="188"/>
                  </a:cubicBezTo>
                  <a:cubicBezTo>
                    <a:pt x="101" y="192"/>
                    <a:pt x="105" y="194"/>
                    <a:pt x="106" y="201"/>
                  </a:cubicBezTo>
                  <a:cubicBezTo>
                    <a:pt x="106" y="201"/>
                    <a:pt x="109" y="197"/>
                    <a:pt x="109" y="196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246" name="Hình tự do 142"/>
            <p:cNvSpPr/>
            <p:nvPr/>
          </p:nvSpPr>
          <p:spPr bwMode="auto">
            <a:xfrm>
              <a:off x="3979" y="1962"/>
              <a:ext cx="257" cy="478"/>
            </a:xfrm>
            <a:custGeom>
              <a:avLst/>
              <a:gdLst>
                <a:gd name="T0" fmla="*/ 96 w 109"/>
                <a:gd name="T1" fmla="*/ 177 h 202"/>
                <a:gd name="T2" fmla="*/ 94 w 109"/>
                <a:gd name="T3" fmla="*/ 172 h 202"/>
                <a:gd name="T4" fmla="*/ 88 w 109"/>
                <a:gd name="T5" fmla="*/ 158 h 202"/>
                <a:gd name="T6" fmla="*/ 87 w 109"/>
                <a:gd name="T7" fmla="*/ 155 h 202"/>
                <a:gd name="T8" fmla="*/ 79 w 109"/>
                <a:gd name="T9" fmla="*/ 143 h 202"/>
                <a:gd name="T10" fmla="*/ 75 w 109"/>
                <a:gd name="T11" fmla="*/ 138 h 202"/>
                <a:gd name="T12" fmla="*/ 73 w 109"/>
                <a:gd name="T13" fmla="*/ 131 h 202"/>
                <a:gd name="T14" fmla="*/ 70 w 109"/>
                <a:gd name="T15" fmla="*/ 124 h 202"/>
                <a:gd name="T16" fmla="*/ 68 w 109"/>
                <a:gd name="T17" fmla="*/ 122 h 202"/>
                <a:gd name="T18" fmla="*/ 68 w 109"/>
                <a:gd name="T19" fmla="*/ 118 h 202"/>
                <a:gd name="T20" fmla="*/ 65 w 109"/>
                <a:gd name="T21" fmla="*/ 110 h 202"/>
                <a:gd name="T22" fmla="*/ 61 w 109"/>
                <a:gd name="T23" fmla="*/ 106 h 202"/>
                <a:gd name="T24" fmla="*/ 60 w 109"/>
                <a:gd name="T25" fmla="*/ 102 h 202"/>
                <a:gd name="T26" fmla="*/ 57 w 109"/>
                <a:gd name="T27" fmla="*/ 97 h 202"/>
                <a:gd name="T28" fmla="*/ 55 w 109"/>
                <a:gd name="T29" fmla="*/ 91 h 202"/>
                <a:gd name="T30" fmla="*/ 48 w 109"/>
                <a:gd name="T31" fmla="*/ 84 h 202"/>
                <a:gd name="T32" fmla="*/ 48 w 109"/>
                <a:gd name="T33" fmla="*/ 80 h 202"/>
                <a:gd name="T34" fmla="*/ 46 w 109"/>
                <a:gd name="T35" fmla="*/ 79 h 202"/>
                <a:gd name="T36" fmla="*/ 44 w 109"/>
                <a:gd name="T37" fmla="*/ 76 h 202"/>
                <a:gd name="T38" fmla="*/ 44 w 109"/>
                <a:gd name="T39" fmla="*/ 75 h 202"/>
                <a:gd name="T40" fmla="*/ 43 w 109"/>
                <a:gd name="T41" fmla="*/ 70 h 202"/>
                <a:gd name="T42" fmla="*/ 38 w 109"/>
                <a:gd name="T43" fmla="*/ 61 h 202"/>
                <a:gd name="T44" fmla="*/ 37 w 109"/>
                <a:gd name="T45" fmla="*/ 57 h 202"/>
                <a:gd name="T46" fmla="*/ 33 w 109"/>
                <a:gd name="T47" fmla="*/ 53 h 202"/>
                <a:gd name="T48" fmla="*/ 29 w 109"/>
                <a:gd name="T49" fmla="*/ 45 h 202"/>
                <a:gd name="T50" fmla="*/ 26 w 109"/>
                <a:gd name="T51" fmla="*/ 44 h 202"/>
                <a:gd name="T52" fmla="*/ 26 w 109"/>
                <a:gd name="T53" fmla="*/ 40 h 202"/>
                <a:gd name="T54" fmla="*/ 27 w 109"/>
                <a:gd name="T55" fmla="*/ 37 h 202"/>
                <a:gd name="T56" fmla="*/ 25 w 109"/>
                <a:gd name="T57" fmla="*/ 33 h 202"/>
                <a:gd name="T58" fmla="*/ 25 w 109"/>
                <a:gd name="T59" fmla="*/ 30 h 202"/>
                <a:gd name="T60" fmla="*/ 24 w 109"/>
                <a:gd name="T61" fmla="*/ 29 h 202"/>
                <a:gd name="T62" fmla="*/ 18 w 109"/>
                <a:gd name="T63" fmla="*/ 28 h 202"/>
                <a:gd name="T64" fmla="*/ 18 w 109"/>
                <a:gd name="T65" fmla="*/ 24 h 202"/>
                <a:gd name="T66" fmla="*/ 17 w 109"/>
                <a:gd name="T67" fmla="*/ 23 h 202"/>
                <a:gd name="T68" fmla="*/ 17 w 109"/>
                <a:gd name="T69" fmla="*/ 20 h 202"/>
                <a:gd name="T70" fmla="*/ 16 w 109"/>
                <a:gd name="T71" fmla="*/ 16 h 202"/>
                <a:gd name="T72" fmla="*/ 13 w 109"/>
                <a:gd name="T73" fmla="*/ 20 h 202"/>
                <a:gd name="T74" fmla="*/ 13 w 109"/>
                <a:gd name="T75" fmla="*/ 13 h 202"/>
                <a:gd name="T76" fmla="*/ 4 w 109"/>
                <a:gd name="T77" fmla="*/ 8 h 202"/>
                <a:gd name="T78" fmla="*/ 3 w 109"/>
                <a:gd name="T79" fmla="*/ 7 h 202"/>
                <a:gd name="T80" fmla="*/ 0 w 109"/>
                <a:gd name="T81" fmla="*/ 0 h 202"/>
                <a:gd name="T82" fmla="*/ 0 w 109"/>
                <a:gd name="T83" fmla="*/ 3 h 202"/>
                <a:gd name="T84" fmla="*/ 4 w 109"/>
                <a:gd name="T85" fmla="*/ 8 h 202"/>
                <a:gd name="T86" fmla="*/ 5 w 109"/>
                <a:gd name="T87" fmla="*/ 17 h 202"/>
                <a:gd name="T88" fmla="*/ 13 w 109"/>
                <a:gd name="T89" fmla="*/ 33 h 202"/>
                <a:gd name="T90" fmla="*/ 20 w 109"/>
                <a:gd name="T91" fmla="*/ 49 h 202"/>
                <a:gd name="T92" fmla="*/ 27 w 109"/>
                <a:gd name="T93" fmla="*/ 62 h 202"/>
                <a:gd name="T94" fmla="*/ 31 w 109"/>
                <a:gd name="T95" fmla="*/ 70 h 202"/>
                <a:gd name="T96" fmla="*/ 43 w 109"/>
                <a:gd name="T97" fmla="*/ 89 h 202"/>
                <a:gd name="T98" fmla="*/ 48 w 109"/>
                <a:gd name="T99" fmla="*/ 98 h 202"/>
                <a:gd name="T100" fmla="*/ 57 w 109"/>
                <a:gd name="T101" fmla="*/ 111 h 202"/>
                <a:gd name="T102" fmla="*/ 78 w 109"/>
                <a:gd name="T103" fmla="*/ 156 h 202"/>
                <a:gd name="T104" fmla="*/ 85 w 109"/>
                <a:gd name="T105" fmla="*/ 168 h 202"/>
                <a:gd name="T106" fmla="*/ 108 w 109"/>
                <a:gd name="T107" fmla="*/ 198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09" h="202">
                  <a:moveTo>
                    <a:pt x="108" y="198"/>
                  </a:moveTo>
                  <a:cubicBezTo>
                    <a:pt x="109" y="195"/>
                    <a:pt x="105" y="194"/>
                    <a:pt x="105" y="188"/>
                  </a:cubicBezTo>
                  <a:cubicBezTo>
                    <a:pt x="105" y="188"/>
                    <a:pt x="103" y="190"/>
                    <a:pt x="103" y="188"/>
                  </a:cubicBezTo>
                  <a:cubicBezTo>
                    <a:pt x="103" y="186"/>
                    <a:pt x="100" y="182"/>
                    <a:pt x="98" y="181"/>
                  </a:cubicBezTo>
                  <a:cubicBezTo>
                    <a:pt x="98" y="181"/>
                    <a:pt x="98" y="181"/>
                    <a:pt x="98" y="181"/>
                  </a:cubicBezTo>
                  <a:cubicBezTo>
                    <a:pt x="96" y="181"/>
                    <a:pt x="98" y="178"/>
                    <a:pt x="96" y="177"/>
                  </a:cubicBezTo>
                  <a:cubicBezTo>
                    <a:pt x="96" y="178"/>
                    <a:pt x="96" y="178"/>
                    <a:pt x="96" y="178"/>
                  </a:cubicBezTo>
                  <a:cubicBezTo>
                    <a:pt x="96" y="177"/>
                    <a:pt x="96" y="177"/>
                    <a:pt x="96" y="175"/>
                  </a:cubicBezTo>
                  <a:cubicBezTo>
                    <a:pt x="95" y="177"/>
                    <a:pt x="95" y="177"/>
                    <a:pt x="95" y="177"/>
                  </a:cubicBezTo>
                  <a:cubicBezTo>
                    <a:pt x="95" y="175"/>
                    <a:pt x="95" y="175"/>
                    <a:pt x="95" y="175"/>
                  </a:cubicBezTo>
                  <a:cubicBezTo>
                    <a:pt x="96" y="174"/>
                    <a:pt x="94" y="173"/>
                    <a:pt x="95" y="172"/>
                  </a:cubicBezTo>
                  <a:cubicBezTo>
                    <a:pt x="94" y="172"/>
                    <a:pt x="94" y="172"/>
                    <a:pt x="94" y="172"/>
                  </a:cubicBezTo>
                  <a:cubicBezTo>
                    <a:pt x="94" y="169"/>
                    <a:pt x="92" y="168"/>
                    <a:pt x="91" y="164"/>
                  </a:cubicBezTo>
                  <a:cubicBezTo>
                    <a:pt x="91" y="164"/>
                    <a:pt x="91" y="164"/>
                    <a:pt x="91" y="164"/>
                  </a:cubicBezTo>
                  <a:cubicBezTo>
                    <a:pt x="91" y="162"/>
                    <a:pt x="91" y="162"/>
                    <a:pt x="91" y="162"/>
                  </a:cubicBezTo>
                  <a:cubicBezTo>
                    <a:pt x="88" y="162"/>
                    <a:pt x="91" y="161"/>
                    <a:pt x="88" y="160"/>
                  </a:cubicBezTo>
                  <a:cubicBezTo>
                    <a:pt x="88" y="160"/>
                    <a:pt x="88" y="160"/>
                    <a:pt x="88" y="160"/>
                  </a:cubicBezTo>
                  <a:cubicBezTo>
                    <a:pt x="91" y="160"/>
                    <a:pt x="88" y="160"/>
                    <a:pt x="88" y="158"/>
                  </a:cubicBezTo>
                  <a:cubicBezTo>
                    <a:pt x="88" y="158"/>
                    <a:pt x="88" y="158"/>
                    <a:pt x="88" y="158"/>
                  </a:cubicBezTo>
                  <a:cubicBezTo>
                    <a:pt x="88" y="158"/>
                    <a:pt x="87" y="158"/>
                    <a:pt x="87" y="157"/>
                  </a:cubicBezTo>
                  <a:cubicBezTo>
                    <a:pt x="87" y="157"/>
                    <a:pt x="87" y="157"/>
                    <a:pt x="87" y="157"/>
                  </a:cubicBezTo>
                  <a:cubicBezTo>
                    <a:pt x="87" y="157"/>
                    <a:pt x="87" y="157"/>
                    <a:pt x="87" y="157"/>
                  </a:cubicBezTo>
                  <a:cubicBezTo>
                    <a:pt x="87" y="157"/>
                    <a:pt x="87" y="157"/>
                    <a:pt x="87" y="157"/>
                  </a:cubicBezTo>
                  <a:cubicBezTo>
                    <a:pt x="87" y="156"/>
                    <a:pt x="86" y="156"/>
                    <a:pt x="87" y="155"/>
                  </a:cubicBezTo>
                  <a:cubicBezTo>
                    <a:pt x="86" y="156"/>
                    <a:pt x="87" y="156"/>
                    <a:pt x="86" y="156"/>
                  </a:cubicBezTo>
                  <a:cubicBezTo>
                    <a:pt x="85" y="153"/>
                    <a:pt x="83" y="149"/>
                    <a:pt x="82" y="145"/>
                  </a:cubicBezTo>
                  <a:cubicBezTo>
                    <a:pt x="81" y="145"/>
                    <a:pt x="81" y="145"/>
                    <a:pt x="81" y="145"/>
                  </a:cubicBezTo>
                  <a:cubicBezTo>
                    <a:pt x="81" y="145"/>
                    <a:pt x="79" y="144"/>
                    <a:pt x="81" y="144"/>
                  </a:cubicBezTo>
                  <a:cubicBezTo>
                    <a:pt x="79" y="144"/>
                    <a:pt x="79" y="144"/>
                    <a:pt x="79" y="144"/>
                  </a:cubicBezTo>
                  <a:cubicBezTo>
                    <a:pt x="79" y="144"/>
                    <a:pt x="81" y="143"/>
                    <a:pt x="79" y="143"/>
                  </a:cubicBezTo>
                  <a:cubicBezTo>
                    <a:pt x="79" y="143"/>
                    <a:pt x="79" y="143"/>
                    <a:pt x="79" y="143"/>
                  </a:cubicBezTo>
                  <a:cubicBezTo>
                    <a:pt x="78" y="141"/>
                    <a:pt x="78" y="141"/>
                    <a:pt x="78" y="141"/>
                  </a:cubicBezTo>
                  <a:cubicBezTo>
                    <a:pt x="78" y="141"/>
                    <a:pt x="78" y="141"/>
                    <a:pt x="78" y="141"/>
                  </a:cubicBezTo>
                  <a:cubicBezTo>
                    <a:pt x="78" y="140"/>
                    <a:pt x="75" y="140"/>
                    <a:pt x="78" y="140"/>
                  </a:cubicBezTo>
                  <a:cubicBezTo>
                    <a:pt x="75" y="140"/>
                    <a:pt x="75" y="140"/>
                    <a:pt x="75" y="140"/>
                  </a:cubicBezTo>
                  <a:cubicBezTo>
                    <a:pt x="74" y="140"/>
                    <a:pt x="78" y="138"/>
                    <a:pt x="75" y="138"/>
                  </a:cubicBezTo>
                  <a:cubicBezTo>
                    <a:pt x="75" y="138"/>
                    <a:pt x="75" y="138"/>
                    <a:pt x="75" y="138"/>
                  </a:cubicBezTo>
                  <a:cubicBezTo>
                    <a:pt x="75" y="136"/>
                    <a:pt x="75" y="136"/>
                    <a:pt x="75" y="135"/>
                  </a:cubicBezTo>
                  <a:cubicBezTo>
                    <a:pt x="75" y="135"/>
                    <a:pt x="75" y="135"/>
                    <a:pt x="75" y="135"/>
                  </a:cubicBezTo>
                  <a:cubicBezTo>
                    <a:pt x="74" y="135"/>
                    <a:pt x="74" y="134"/>
                    <a:pt x="74" y="132"/>
                  </a:cubicBezTo>
                  <a:cubicBezTo>
                    <a:pt x="73" y="132"/>
                    <a:pt x="73" y="134"/>
                    <a:pt x="73" y="132"/>
                  </a:cubicBezTo>
                  <a:cubicBezTo>
                    <a:pt x="73" y="132"/>
                    <a:pt x="72" y="131"/>
                    <a:pt x="73" y="131"/>
                  </a:cubicBezTo>
                  <a:cubicBezTo>
                    <a:pt x="73" y="130"/>
                    <a:pt x="72" y="130"/>
                    <a:pt x="72" y="128"/>
                  </a:cubicBezTo>
                  <a:cubicBezTo>
                    <a:pt x="72" y="130"/>
                    <a:pt x="70" y="128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9" y="130"/>
                    <a:pt x="70" y="130"/>
                    <a:pt x="70" y="130"/>
                  </a:cubicBezTo>
                  <a:cubicBezTo>
                    <a:pt x="69" y="130"/>
                    <a:pt x="69" y="128"/>
                    <a:pt x="69" y="128"/>
                  </a:cubicBezTo>
                  <a:cubicBezTo>
                    <a:pt x="69" y="127"/>
                    <a:pt x="70" y="124"/>
                    <a:pt x="70" y="124"/>
                  </a:cubicBezTo>
                  <a:cubicBezTo>
                    <a:pt x="69" y="124"/>
                    <a:pt x="69" y="124"/>
                    <a:pt x="69" y="124"/>
                  </a:cubicBezTo>
                  <a:cubicBezTo>
                    <a:pt x="70" y="123"/>
                    <a:pt x="70" y="123"/>
                    <a:pt x="70" y="123"/>
                  </a:cubicBezTo>
                  <a:cubicBezTo>
                    <a:pt x="70" y="122"/>
                    <a:pt x="69" y="123"/>
                    <a:pt x="69" y="122"/>
                  </a:cubicBezTo>
                  <a:cubicBezTo>
                    <a:pt x="69" y="122"/>
                    <a:pt x="69" y="122"/>
                    <a:pt x="70" y="122"/>
                  </a:cubicBezTo>
                  <a:cubicBezTo>
                    <a:pt x="69" y="122"/>
                    <a:pt x="69" y="121"/>
                    <a:pt x="68" y="121"/>
                  </a:cubicBezTo>
                  <a:cubicBezTo>
                    <a:pt x="68" y="122"/>
                    <a:pt x="68" y="122"/>
                    <a:pt x="68" y="122"/>
                  </a:cubicBezTo>
                  <a:cubicBezTo>
                    <a:pt x="68" y="121"/>
                    <a:pt x="68" y="121"/>
                    <a:pt x="68" y="121"/>
                  </a:cubicBezTo>
                  <a:cubicBezTo>
                    <a:pt x="68" y="121"/>
                    <a:pt x="68" y="121"/>
                    <a:pt x="68" y="121"/>
                  </a:cubicBezTo>
                  <a:cubicBezTo>
                    <a:pt x="66" y="119"/>
                    <a:pt x="68" y="119"/>
                    <a:pt x="68" y="119"/>
                  </a:cubicBezTo>
                  <a:cubicBezTo>
                    <a:pt x="68" y="119"/>
                    <a:pt x="68" y="119"/>
                    <a:pt x="68" y="119"/>
                  </a:cubicBezTo>
                  <a:cubicBezTo>
                    <a:pt x="68" y="118"/>
                    <a:pt x="68" y="118"/>
                    <a:pt x="68" y="118"/>
                  </a:cubicBezTo>
                  <a:cubicBezTo>
                    <a:pt x="68" y="118"/>
                    <a:pt x="68" y="118"/>
                    <a:pt x="68" y="118"/>
                  </a:cubicBezTo>
                  <a:cubicBezTo>
                    <a:pt x="68" y="117"/>
                    <a:pt x="68" y="117"/>
                    <a:pt x="68" y="115"/>
                  </a:cubicBezTo>
                  <a:cubicBezTo>
                    <a:pt x="66" y="115"/>
                    <a:pt x="66" y="115"/>
                    <a:pt x="66" y="115"/>
                  </a:cubicBezTo>
                  <a:cubicBezTo>
                    <a:pt x="65" y="115"/>
                    <a:pt x="66" y="111"/>
                    <a:pt x="65" y="111"/>
                  </a:cubicBezTo>
                  <a:cubicBezTo>
                    <a:pt x="66" y="111"/>
                    <a:pt x="66" y="111"/>
                    <a:pt x="66" y="111"/>
                  </a:cubicBezTo>
                  <a:cubicBezTo>
                    <a:pt x="65" y="111"/>
                    <a:pt x="65" y="111"/>
                    <a:pt x="65" y="111"/>
                  </a:cubicBezTo>
                  <a:cubicBezTo>
                    <a:pt x="64" y="111"/>
                    <a:pt x="65" y="110"/>
                    <a:pt x="65" y="110"/>
                  </a:cubicBezTo>
                  <a:cubicBezTo>
                    <a:pt x="65" y="110"/>
                    <a:pt x="65" y="110"/>
                    <a:pt x="65" y="110"/>
                  </a:cubicBezTo>
                  <a:cubicBezTo>
                    <a:pt x="65" y="110"/>
                    <a:pt x="64" y="108"/>
                    <a:pt x="61" y="106"/>
                  </a:cubicBezTo>
                  <a:cubicBezTo>
                    <a:pt x="64" y="106"/>
                    <a:pt x="64" y="105"/>
                    <a:pt x="64" y="105"/>
                  </a:cubicBezTo>
                  <a:cubicBezTo>
                    <a:pt x="61" y="106"/>
                    <a:pt x="61" y="106"/>
                    <a:pt x="61" y="106"/>
                  </a:cubicBezTo>
                  <a:cubicBezTo>
                    <a:pt x="61" y="105"/>
                    <a:pt x="61" y="105"/>
                    <a:pt x="61" y="105"/>
                  </a:cubicBezTo>
                  <a:cubicBezTo>
                    <a:pt x="61" y="104"/>
                    <a:pt x="61" y="108"/>
                    <a:pt x="61" y="106"/>
                  </a:cubicBezTo>
                  <a:cubicBezTo>
                    <a:pt x="61" y="105"/>
                    <a:pt x="61" y="105"/>
                    <a:pt x="61" y="105"/>
                  </a:cubicBezTo>
                  <a:cubicBezTo>
                    <a:pt x="61" y="105"/>
                    <a:pt x="61" y="104"/>
                    <a:pt x="60" y="104"/>
                  </a:cubicBezTo>
                  <a:cubicBezTo>
                    <a:pt x="60" y="105"/>
                    <a:pt x="60" y="105"/>
                    <a:pt x="60" y="105"/>
                  </a:cubicBezTo>
                  <a:cubicBezTo>
                    <a:pt x="60" y="104"/>
                    <a:pt x="60" y="104"/>
                    <a:pt x="60" y="104"/>
                  </a:cubicBezTo>
                  <a:cubicBezTo>
                    <a:pt x="60" y="102"/>
                    <a:pt x="60" y="102"/>
                    <a:pt x="60" y="102"/>
                  </a:cubicBezTo>
                  <a:cubicBezTo>
                    <a:pt x="60" y="102"/>
                    <a:pt x="60" y="102"/>
                    <a:pt x="60" y="102"/>
                  </a:cubicBezTo>
                  <a:cubicBezTo>
                    <a:pt x="60" y="102"/>
                    <a:pt x="60" y="101"/>
                    <a:pt x="59" y="101"/>
                  </a:cubicBezTo>
                  <a:cubicBezTo>
                    <a:pt x="59" y="102"/>
                    <a:pt x="59" y="102"/>
                    <a:pt x="59" y="102"/>
                  </a:cubicBezTo>
                  <a:cubicBezTo>
                    <a:pt x="59" y="101"/>
                    <a:pt x="59" y="101"/>
                    <a:pt x="59" y="101"/>
                  </a:cubicBezTo>
                  <a:cubicBezTo>
                    <a:pt x="59" y="101"/>
                    <a:pt x="59" y="101"/>
                    <a:pt x="59" y="101"/>
                  </a:cubicBezTo>
                  <a:cubicBezTo>
                    <a:pt x="60" y="98"/>
                    <a:pt x="59" y="98"/>
                    <a:pt x="59" y="98"/>
                  </a:cubicBezTo>
                  <a:cubicBezTo>
                    <a:pt x="57" y="97"/>
                    <a:pt x="57" y="96"/>
                    <a:pt x="57" y="97"/>
                  </a:cubicBezTo>
                  <a:cubicBezTo>
                    <a:pt x="57" y="96"/>
                    <a:pt x="57" y="96"/>
                    <a:pt x="56" y="94"/>
                  </a:cubicBezTo>
                  <a:cubicBezTo>
                    <a:pt x="56" y="94"/>
                    <a:pt x="56" y="94"/>
                    <a:pt x="56" y="96"/>
                  </a:cubicBezTo>
                  <a:cubicBezTo>
                    <a:pt x="56" y="94"/>
                    <a:pt x="56" y="94"/>
                    <a:pt x="56" y="94"/>
                  </a:cubicBezTo>
                  <a:cubicBezTo>
                    <a:pt x="55" y="94"/>
                    <a:pt x="55" y="94"/>
                    <a:pt x="55" y="94"/>
                  </a:cubicBezTo>
                  <a:cubicBezTo>
                    <a:pt x="55" y="93"/>
                    <a:pt x="55" y="93"/>
                    <a:pt x="56" y="93"/>
                  </a:cubicBezTo>
                  <a:cubicBezTo>
                    <a:pt x="55" y="93"/>
                    <a:pt x="56" y="91"/>
                    <a:pt x="55" y="91"/>
                  </a:cubicBezTo>
                  <a:cubicBezTo>
                    <a:pt x="53" y="92"/>
                    <a:pt x="53" y="92"/>
                    <a:pt x="53" y="92"/>
                  </a:cubicBezTo>
                  <a:cubicBezTo>
                    <a:pt x="52" y="92"/>
                    <a:pt x="53" y="91"/>
                    <a:pt x="53" y="91"/>
                  </a:cubicBezTo>
                  <a:cubicBezTo>
                    <a:pt x="53" y="89"/>
                    <a:pt x="53" y="89"/>
                    <a:pt x="53" y="89"/>
                  </a:cubicBezTo>
                  <a:cubicBezTo>
                    <a:pt x="53" y="89"/>
                    <a:pt x="53" y="88"/>
                    <a:pt x="53" y="89"/>
                  </a:cubicBezTo>
                  <a:cubicBezTo>
                    <a:pt x="53" y="88"/>
                    <a:pt x="52" y="88"/>
                    <a:pt x="53" y="88"/>
                  </a:cubicBezTo>
                  <a:cubicBezTo>
                    <a:pt x="52" y="87"/>
                    <a:pt x="52" y="84"/>
                    <a:pt x="48" y="84"/>
                  </a:cubicBezTo>
                  <a:cubicBezTo>
                    <a:pt x="48" y="83"/>
                    <a:pt x="48" y="83"/>
                    <a:pt x="48" y="83"/>
                  </a:cubicBezTo>
                  <a:cubicBezTo>
                    <a:pt x="51" y="83"/>
                    <a:pt x="48" y="84"/>
                    <a:pt x="51" y="83"/>
                  </a:cubicBezTo>
                  <a:cubicBezTo>
                    <a:pt x="51" y="83"/>
                    <a:pt x="51" y="83"/>
                    <a:pt x="51" y="83"/>
                  </a:cubicBezTo>
                  <a:cubicBezTo>
                    <a:pt x="48" y="83"/>
                    <a:pt x="48" y="83"/>
                    <a:pt x="48" y="83"/>
                  </a:cubicBezTo>
                  <a:cubicBezTo>
                    <a:pt x="47" y="83"/>
                    <a:pt x="51" y="81"/>
                    <a:pt x="48" y="80"/>
                  </a:cubicBezTo>
                  <a:cubicBezTo>
                    <a:pt x="48" y="81"/>
                    <a:pt x="48" y="81"/>
                    <a:pt x="48" y="80"/>
                  </a:cubicBezTo>
                  <a:cubicBezTo>
                    <a:pt x="48" y="80"/>
                    <a:pt x="48" y="80"/>
                    <a:pt x="48" y="80"/>
                  </a:cubicBezTo>
                  <a:cubicBezTo>
                    <a:pt x="47" y="79"/>
                    <a:pt x="47" y="80"/>
                    <a:pt x="46" y="80"/>
                  </a:cubicBezTo>
                  <a:cubicBezTo>
                    <a:pt x="46" y="80"/>
                    <a:pt x="46" y="79"/>
                    <a:pt x="47" y="79"/>
                  </a:cubicBezTo>
                  <a:cubicBezTo>
                    <a:pt x="46" y="79"/>
                    <a:pt x="46" y="79"/>
                    <a:pt x="46" y="79"/>
                  </a:cubicBezTo>
                  <a:cubicBezTo>
                    <a:pt x="46" y="79"/>
                    <a:pt x="46" y="79"/>
                    <a:pt x="46" y="77"/>
                  </a:cubicBezTo>
                  <a:cubicBezTo>
                    <a:pt x="46" y="79"/>
                    <a:pt x="46" y="79"/>
                    <a:pt x="46" y="79"/>
                  </a:cubicBezTo>
                  <a:cubicBezTo>
                    <a:pt x="46" y="77"/>
                    <a:pt x="46" y="77"/>
                    <a:pt x="46" y="77"/>
                  </a:cubicBezTo>
                  <a:cubicBezTo>
                    <a:pt x="46" y="77"/>
                    <a:pt x="46" y="77"/>
                    <a:pt x="46" y="77"/>
                  </a:cubicBezTo>
                  <a:cubicBezTo>
                    <a:pt x="47" y="77"/>
                    <a:pt x="46" y="77"/>
                    <a:pt x="47" y="77"/>
                  </a:cubicBezTo>
                  <a:cubicBezTo>
                    <a:pt x="46" y="77"/>
                    <a:pt x="46" y="76"/>
                    <a:pt x="46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6" y="76"/>
                    <a:pt x="46" y="75"/>
                    <a:pt x="44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4" y="76"/>
                    <a:pt x="44" y="76"/>
                    <a:pt x="44" y="76"/>
                  </a:cubicBezTo>
                  <a:cubicBezTo>
                    <a:pt x="44" y="75"/>
                    <a:pt x="46" y="75"/>
                    <a:pt x="46" y="75"/>
                  </a:cubicBezTo>
                  <a:cubicBezTo>
                    <a:pt x="44" y="75"/>
                    <a:pt x="44" y="75"/>
                    <a:pt x="44" y="75"/>
                  </a:cubicBezTo>
                  <a:cubicBezTo>
                    <a:pt x="44" y="75"/>
                    <a:pt x="44" y="75"/>
                    <a:pt x="44" y="75"/>
                  </a:cubicBezTo>
                  <a:cubicBezTo>
                    <a:pt x="44" y="75"/>
                    <a:pt x="44" y="75"/>
                    <a:pt x="44" y="75"/>
                  </a:cubicBezTo>
                  <a:cubicBezTo>
                    <a:pt x="44" y="75"/>
                    <a:pt x="44" y="75"/>
                    <a:pt x="44" y="75"/>
                  </a:cubicBezTo>
                  <a:cubicBezTo>
                    <a:pt x="44" y="74"/>
                    <a:pt x="44" y="74"/>
                    <a:pt x="44" y="74"/>
                  </a:cubicBezTo>
                  <a:cubicBezTo>
                    <a:pt x="44" y="71"/>
                    <a:pt x="44" y="71"/>
                    <a:pt x="43" y="71"/>
                  </a:cubicBezTo>
                  <a:cubicBezTo>
                    <a:pt x="43" y="71"/>
                    <a:pt x="43" y="71"/>
                    <a:pt x="43" y="71"/>
                  </a:cubicBezTo>
                  <a:cubicBezTo>
                    <a:pt x="43" y="71"/>
                    <a:pt x="43" y="71"/>
                    <a:pt x="43" y="70"/>
                  </a:cubicBezTo>
                  <a:cubicBezTo>
                    <a:pt x="43" y="70"/>
                    <a:pt x="43" y="70"/>
                    <a:pt x="43" y="70"/>
                  </a:cubicBezTo>
                  <a:cubicBezTo>
                    <a:pt x="43" y="70"/>
                    <a:pt x="43" y="70"/>
                    <a:pt x="43" y="68"/>
                  </a:cubicBezTo>
                  <a:cubicBezTo>
                    <a:pt x="42" y="68"/>
                    <a:pt x="40" y="70"/>
                    <a:pt x="40" y="70"/>
                  </a:cubicBezTo>
                  <a:cubicBezTo>
                    <a:pt x="40" y="68"/>
                    <a:pt x="42" y="67"/>
                    <a:pt x="42" y="67"/>
                  </a:cubicBezTo>
                  <a:cubicBezTo>
                    <a:pt x="42" y="67"/>
                    <a:pt x="42" y="66"/>
                    <a:pt x="40" y="64"/>
                  </a:cubicBezTo>
                  <a:cubicBezTo>
                    <a:pt x="40" y="64"/>
                    <a:pt x="40" y="64"/>
                    <a:pt x="40" y="64"/>
                  </a:cubicBezTo>
                  <a:cubicBezTo>
                    <a:pt x="39" y="63"/>
                    <a:pt x="40" y="62"/>
                    <a:pt x="38" y="61"/>
                  </a:cubicBezTo>
                  <a:cubicBezTo>
                    <a:pt x="38" y="62"/>
                    <a:pt x="38" y="62"/>
                    <a:pt x="37" y="62"/>
                  </a:cubicBezTo>
                  <a:cubicBezTo>
                    <a:pt x="38" y="61"/>
                    <a:pt x="37" y="62"/>
                    <a:pt x="38" y="61"/>
                  </a:cubicBezTo>
                  <a:cubicBezTo>
                    <a:pt x="38" y="61"/>
                    <a:pt x="38" y="61"/>
                    <a:pt x="38" y="61"/>
                  </a:cubicBezTo>
                  <a:cubicBezTo>
                    <a:pt x="38" y="58"/>
                    <a:pt x="38" y="57"/>
                    <a:pt x="37" y="57"/>
                  </a:cubicBezTo>
                  <a:cubicBezTo>
                    <a:pt x="38" y="57"/>
                    <a:pt x="38" y="57"/>
                    <a:pt x="38" y="57"/>
                  </a:cubicBezTo>
                  <a:cubicBezTo>
                    <a:pt x="37" y="57"/>
                    <a:pt x="37" y="57"/>
                    <a:pt x="37" y="57"/>
                  </a:cubicBezTo>
                  <a:cubicBezTo>
                    <a:pt x="37" y="55"/>
                    <a:pt x="37" y="55"/>
                    <a:pt x="37" y="55"/>
                  </a:cubicBezTo>
                  <a:cubicBezTo>
                    <a:pt x="37" y="55"/>
                    <a:pt x="37" y="55"/>
                    <a:pt x="37" y="55"/>
                  </a:cubicBezTo>
                  <a:cubicBezTo>
                    <a:pt x="37" y="55"/>
                    <a:pt x="37" y="55"/>
                    <a:pt x="37" y="55"/>
                  </a:cubicBezTo>
                  <a:cubicBezTo>
                    <a:pt x="34" y="55"/>
                    <a:pt x="34" y="55"/>
                    <a:pt x="34" y="55"/>
                  </a:cubicBezTo>
                  <a:cubicBezTo>
                    <a:pt x="34" y="54"/>
                    <a:pt x="37" y="53"/>
                    <a:pt x="34" y="53"/>
                  </a:cubicBezTo>
                  <a:cubicBezTo>
                    <a:pt x="33" y="53"/>
                    <a:pt x="33" y="53"/>
                    <a:pt x="33" y="53"/>
                  </a:cubicBezTo>
                  <a:cubicBezTo>
                    <a:pt x="34" y="53"/>
                    <a:pt x="34" y="53"/>
                    <a:pt x="34" y="53"/>
                  </a:cubicBezTo>
                  <a:cubicBezTo>
                    <a:pt x="33" y="51"/>
                    <a:pt x="33" y="51"/>
                    <a:pt x="31" y="51"/>
                  </a:cubicBezTo>
                  <a:cubicBezTo>
                    <a:pt x="33" y="49"/>
                    <a:pt x="31" y="47"/>
                    <a:pt x="30" y="44"/>
                  </a:cubicBezTo>
                  <a:cubicBezTo>
                    <a:pt x="30" y="45"/>
                    <a:pt x="30" y="45"/>
                    <a:pt x="30" y="45"/>
                  </a:cubicBezTo>
                  <a:cubicBezTo>
                    <a:pt x="30" y="44"/>
                    <a:pt x="30" y="44"/>
                    <a:pt x="30" y="44"/>
                  </a:cubicBezTo>
                  <a:cubicBezTo>
                    <a:pt x="30" y="44"/>
                    <a:pt x="29" y="44"/>
                    <a:pt x="29" y="45"/>
                  </a:cubicBezTo>
                  <a:cubicBezTo>
                    <a:pt x="29" y="44"/>
                    <a:pt x="29" y="44"/>
                    <a:pt x="29" y="42"/>
                  </a:cubicBezTo>
                  <a:cubicBezTo>
                    <a:pt x="30" y="42"/>
                    <a:pt x="29" y="44"/>
                    <a:pt x="30" y="42"/>
                  </a:cubicBezTo>
                  <a:cubicBezTo>
                    <a:pt x="30" y="42"/>
                    <a:pt x="29" y="42"/>
                    <a:pt x="30" y="41"/>
                  </a:cubicBezTo>
                  <a:cubicBezTo>
                    <a:pt x="29" y="41"/>
                    <a:pt x="29" y="42"/>
                    <a:pt x="29" y="42"/>
                  </a:cubicBezTo>
                  <a:cubicBezTo>
                    <a:pt x="29" y="41"/>
                    <a:pt x="29" y="41"/>
                    <a:pt x="29" y="41"/>
                  </a:cubicBezTo>
                  <a:cubicBezTo>
                    <a:pt x="27" y="41"/>
                    <a:pt x="27" y="44"/>
                    <a:pt x="26" y="44"/>
                  </a:cubicBezTo>
                  <a:cubicBezTo>
                    <a:pt x="26" y="44"/>
                    <a:pt x="26" y="44"/>
                    <a:pt x="26" y="44"/>
                  </a:cubicBezTo>
                  <a:cubicBezTo>
                    <a:pt x="25" y="44"/>
                    <a:pt x="25" y="45"/>
                    <a:pt x="25" y="44"/>
                  </a:cubicBezTo>
                  <a:cubicBezTo>
                    <a:pt x="26" y="42"/>
                    <a:pt x="26" y="42"/>
                    <a:pt x="26" y="42"/>
                  </a:cubicBezTo>
                  <a:cubicBezTo>
                    <a:pt x="26" y="42"/>
                    <a:pt x="27" y="41"/>
                    <a:pt x="27" y="40"/>
                  </a:cubicBezTo>
                  <a:cubicBezTo>
                    <a:pt x="27" y="41"/>
                    <a:pt x="27" y="41"/>
                    <a:pt x="27" y="41"/>
                  </a:cubicBezTo>
                  <a:cubicBezTo>
                    <a:pt x="26" y="41"/>
                    <a:pt x="27" y="40"/>
                    <a:pt x="26" y="40"/>
                  </a:cubicBezTo>
                  <a:cubicBezTo>
                    <a:pt x="27" y="40"/>
                    <a:pt x="27" y="40"/>
                    <a:pt x="27" y="40"/>
                  </a:cubicBezTo>
                  <a:cubicBezTo>
                    <a:pt x="27" y="38"/>
                    <a:pt x="27" y="40"/>
                    <a:pt x="26" y="40"/>
                  </a:cubicBezTo>
                  <a:cubicBezTo>
                    <a:pt x="27" y="38"/>
                    <a:pt x="27" y="38"/>
                    <a:pt x="27" y="38"/>
                  </a:cubicBezTo>
                  <a:cubicBezTo>
                    <a:pt x="29" y="37"/>
                    <a:pt x="27" y="38"/>
                    <a:pt x="27" y="37"/>
                  </a:cubicBezTo>
                  <a:cubicBezTo>
                    <a:pt x="26" y="37"/>
                    <a:pt x="26" y="38"/>
                    <a:pt x="26" y="38"/>
                  </a:cubicBezTo>
                  <a:cubicBezTo>
                    <a:pt x="26" y="38"/>
                    <a:pt x="26" y="37"/>
                    <a:pt x="27" y="37"/>
                  </a:cubicBezTo>
                  <a:cubicBezTo>
                    <a:pt x="26" y="37"/>
                    <a:pt x="26" y="37"/>
                    <a:pt x="26" y="37"/>
                  </a:cubicBezTo>
                  <a:cubicBezTo>
                    <a:pt x="25" y="37"/>
                    <a:pt x="26" y="36"/>
                    <a:pt x="25" y="36"/>
                  </a:cubicBezTo>
                  <a:cubicBezTo>
                    <a:pt x="26" y="36"/>
                    <a:pt x="26" y="36"/>
                    <a:pt x="26" y="36"/>
                  </a:cubicBezTo>
                  <a:cubicBezTo>
                    <a:pt x="25" y="36"/>
                    <a:pt x="25" y="36"/>
                    <a:pt x="25" y="36"/>
                  </a:cubicBezTo>
                  <a:cubicBezTo>
                    <a:pt x="25" y="36"/>
                    <a:pt x="25" y="34"/>
                    <a:pt x="24" y="34"/>
                  </a:cubicBezTo>
                  <a:cubicBezTo>
                    <a:pt x="24" y="34"/>
                    <a:pt x="24" y="33"/>
                    <a:pt x="25" y="33"/>
                  </a:cubicBezTo>
                  <a:cubicBezTo>
                    <a:pt x="25" y="33"/>
                    <a:pt x="25" y="34"/>
                    <a:pt x="26" y="34"/>
                  </a:cubicBezTo>
                  <a:cubicBezTo>
                    <a:pt x="25" y="34"/>
                    <a:pt x="25" y="33"/>
                    <a:pt x="25" y="33"/>
                  </a:cubicBezTo>
                  <a:cubicBezTo>
                    <a:pt x="25" y="33"/>
                    <a:pt x="25" y="33"/>
                    <a:pt x="25" y="33"/>
                  </a:cubicBezTo>
                  <a:cubicBezTo>
                    <a:pt x="25" y="33"/>
                    <a:pt x="25" y="33"/>
                    <a:pt x="25" y="30"/>
                  </a:cubicBezTo>
                  <a:cubicBezTo>
                    <a:pt x="25" y="30"/>
                    <a:pt x="25" y="33"/>
                    <a:pt x="25" y="30"/>
                  </a:cubicBezTo>
                  <a:cubicBezTo>
                    <a:pt x="25" y="30"/>
                    <a:pt x="25" y="30"/>
                    <a:pt x="25" y="30"/>
                  </a:cubicBezTo>
                  <a:cubicBezTo>
                    <a:pt x="25" y="29"/>
                    <a:pt x="24" y="30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1" y="30"/>
                    <a:pt x="21" y="30"/>
                    <a:pt x="21" y="30"/>
                  </a:cubicBezTo>
                  <a:cubicBezTo>
                    <a:pt x="24" y="29"/>
                    <a:pt x="24" y="29"/>
                    <a:pt x="24" y="29"/>
                  </a:cubicBezTo>
                  <a:cubicBezTo>
                    <a:pt x="25" y="29"/>
                    <a:pt x="24" y="29"/>
                    <a:pt x="24" y="29"/>
                  </a:cubicBezTo>
                  <a:cubicBezTo>
                    <a:pt x="24" y="29"/>
                    <a:pt x="24" y="29"/>
                    <a:pt x="24" y="29"/>
                  </a:cubicBezTo>
                  <a:cubicBezTo>
                    <a:pt x="21" y="29"/>
                    <a:pt x="21" y="29"/>
                    <a:pt x="21" y="29"/>
                  </a:cubicBezTo>
                  <a:cubicBezTo>
                    <a:pt x="21" y="29"/>
                    <a:pt x="21" y="28"/>
                    <a:pt x="24" y="28"/>
                  </a:cubicBezTo>
                  <a:cubicBezTo>
                    <a:pt x="21" y="28"/>
                    <a:pt x="21" y="28"/>
                    <a:pt x="21" y="28"/>
                  </a:cubicBezTo>
                  <a:cubicBezTo>
                    <a:pt x="21" y="28"/>
                    <a:pt x="21" y="28"/>
                    <a:pt x="24" y="27"/>
                  </a:cubicBezTo>
                  <a:cubicBezTo>
                    <a:pt x="21" y="27"/>
                    <a:pt x="20" y="27"/>
                    <a:pt x="20" y="27"/>
                  </a:cubicBezTo>
                  <a:cubicBezTo>
                    <a:pt x="18" y="28"/>
                    <a:pt x="18" y="28"/>
                    <a:pt x="18" y="28"/>
                  </a:cubicBezTo>
                  <a:cubicBezTo>
                    <a:pt x="18" y="28"/>
                    <a:pt x="18" y="28"/>
                    <a:pt x="18" y="28"/>
                  </a:cubicBezTo>
                  <a:cubicBezTo>
                    <a:pt x="18" y="28"/>
                    <a:pt x="18" y="28"/>
                    <a:pt x="17" y="28"/>
                  </a:cubicBezTo>
                  <a:cubicBezTo>
                    <a:pt x="17" y="28"/>
                    <a:pt x="17" y="28"/>
                    <a:pt x="17" y="28"/>
                  </a:cubicBezTo>
                  <a:cubicBezTo>
                    <a:pt x="18" y="28"/>
                    <a:pt x="18" y="25"/>
                    <a:pt x="20" y="25"/>
                  </a:cubicBezTo>
                  <a:cubicBezTo>
                    <a:pt x="20" y="24"/>
                    <a:pt x="17" y="27"/>
                    <a:pt x="18" y="24"/>
                  </a:cubicBezTo>
                  <a:cubicBezTo>
                    <a:pt x="18" y="24"/>
                    <a:pt x="20" y="23"/>
                    <a:pt x="18" y="24"/>
                  </a:cubicBezTo>
                  <a:cubicBezTo>
                    <a:pt x="20" y="23"/>
                    <a:pt x="20" y="23"/>
                    <a:pt x="20" y="23"/>
                  </a:cubicBezTo>
                  <a:cubicBezTo>
                    <a:pt x="18" y="24"/>
                    <a:pt x="17" y="23"/>
                    <a:pt x="17" y="24"/>
                  </a:cubicBezTo>
                  <a:cubicBezTo>
                    <a:pt x="18" y="24"/>
                    <a:pt x="18" y="24"/>
                    <a:pt x="18" y="24"/>
                  </a:cubicBezTo>
                  <a:cubicBezTo>
                    <a:pt x="17" y="24"/>
                    <a:pt x="17" y="25"/>
                    <a:pt x="16" y="24"/>
                  </a:cubicBezTo>
                  <a:cubicBezTo>
                    <a:pt x="16" y="24"/>
                    <a:pt x="16" y="24"/>
                    <a:pt x="17" y="23"/>
                  </a:cubicBezTo>
                  <a:cubicBezTo>
                    <a:pt x="17" y="23"/>
                    <a:pt x="17" y="24"/>
                    <a:pt x="17" y="23"/>
                  </a:cubicBezTo>
                  <a:cubicBezTo>
                    <a:pt x="17" y="23"/>
                    <a:pt x="16" y="23"/>
                    <a:pt x="17" y="21"/>
                  </a:cubicBezTo>
                  <a:cubicBezTo>
                    <a:pt x="17" y="23"/>
                    <a:pt x="18" y="21"/>
                    <a:pt x="18" y="21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17" y="21"/>
                    <a:pt x="18" y="20"/>
                    <a:pt x="18" y="20"/>
                  </a:cubicBezTo>
                  <a:cubicBezTo>
                    <a:pt x="17" y="20"/>
                    <a:pt x="17" y="20"/>
                    <a:pt x="17" y="20"/>
                  </a:cubicBezTo>
                  <a:cubicBezTo>
                    <a:pt x="17" y="20"/>
                    <a:pt x="18" y="21"/>
                    <a:pt x="17" y="21"/>
                  </a:cubicBezTo>
                  <a:cubicBezTo>
                    <a:pt x="17" y="21"/>
                    <a:pt x="17" y="20"/>
                    <a:pt x="16" y="20"/>
                  </a:cubicBezTo>
                  <a:cubicBezTo>
                    <a:pt x="16" y="20"/>
                    <a:pt x="16" y="20"/>
                    <a:pt x="16" y="21"/>
                  </a:cubicBezTo>
                  <a:cubicBezTo>
                    <a:pt x="16" y="20"/>
                    <a:pt x="14" y="21"/>
                    <a:pt x="14" y="20"/>
                  </a:cubicBezTo>
                  <a:cubicBezTo>
                    <a:pt x="16" y="20"/>
                    <a:pt x="16" y="20"/>
                    <a:pt x="16" y="20"/>
                  </a:cubicBezTo>
                  <a:cubicBezTo>
                    <a:pt x="16" y="17"/>
                    <a:pt x="16" y="16"/>
                    <a:pt x="16" y="16"/>
                  </a:cubicBezTo>
                  <a:cubicBezTo>
                    <a:pt x="14" y="16"/>
                    <a:pt x="14" y="15"/>
                    <a:pt x="14" y="16"/>
                  </a:cubicBezTo>
                  <a:cubicBezTo>
                    <a:pt x="14" y="16"/>
                    <a:pt x="16" y="17"/>
                    <a:pt x="14" y="20"/>
                  </a:cubicBezTo>
                  <a:cubicBezTo>
                    <a:pt x="13" y="20"/>
                    <a:pt x="16" y="20"/>
                    <a:pt x="14" y="21"/>
                  </a:cubicBezTo>
                  <a:cubicBezTo>
                    <a:pt x="14" y="20"/>
                    <a:pt x="13" y="21"/>
                    <a:pt x="12" y="21"/>
                  </a:cubicBezTo>
                  <a:cubicBezTo>
                    <a:pt x="12" y="21"/>
                    <a:pt x="12" y="21"/>
                    <a:pt x="12" y="20"/>
                  </a:cubicBezTo>
                  <a:cubicBezTo>
                    <a:pt x="13" y="20"/>
                    <a:pt x="13" y="20"/>
                    <a:pt x="13" y="20"/>
                  </a:cubicBezTo>
                  <a:cubicBezTo>
                    <a:pt x="13" y="17"/>
                    <a:pt x="13" y="17"/>
                    <a:pt x="13" y="16"/>
                  </a:cubicBezTo>
                  <a:cubicBezTo>
                    <a:pt x="13" y="16"/>
                    <a:pt x="12" y="16"/>
                    <a:pt x="13" y="17"/>
                  </a:cubicBezTo>
                  <a:cubicBezTo>
                    <a:pt x="12" y="16"/>
                    <a:pt x="12" y="15"/>
                    <a:pt x="11" y="15"/>
                  </a:cubicBezTo>
                  <a:cubicBezTo>
                    <a:pt x="12" y="15"/>
                    <a:pt x="11" y="13"/>
                    <a:pt x="12" y="13"/>
                  </a:cubicBezTo>
                  <a:cubicBezTo>
                    <a:pt x="12" y="13"/>
                    <a:pt x="13" y="13"/>
                    <a:pt x="13" y="12"/>
                  </a:cubicBezTo>
                  <a:cubicBezTo>
                    <a:pt x="13" y="13"/>
                    <a:pt x="13" y="13"/>
                    <a:pt x="13" y="13"/>
                  </a:cubicBezTo>
                  <a:cubicBezTo>
                    <a:pt x="13" y="12"/>
                    <a:pt x="12" y="13"/>
                    <a:pt x="12" y="12"/>
                  </a:cubicBezTo>
                  <a:cubicBezTo>
                    <a:pt x="12" y="13"/>
                    <a:pt x="11" y="13"/>
                    <a:pt x="11" y="13"/>
                  </a:cubicBezTo>
                  <a:cubicBezTo>
                    <a:pt x="9" y="13"/>
                    <a:pt x="9" y="13"/>
                    <a:pt x="9" y="13"/>
                  </a:cubicBezTo>
                  <a:cubicBezTo>
                    <a:pt x="9" y="12"/>
                    <a:pt x="9" y="12"/>
                    <a:pt x="9" y="11"/>
                  </a:cubicBezTo>
                  <a:cubicBezTo>
                    <a:pt x="7" y="11"/>
                    <a:pt x="7" y="8"/>
                    <a:pt x="7" y="8"/>
                  </a:cubicBezTo>
                  <a:cubicBezTo>
                    <a:pt x="5" y="8"/>
                    <a:pt x="5" y="8"/>
                    <a:pt x="4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7"/>
                    <a:pt x="4" y="7"/>
                    <a:pt x="4" y="4"/>
                  </a:cubicBezTo>
                  <a:cubicBezTo>
                    <a:pt x="4" y="7"/>
                    <a:pt x="4" y="7"/>
                    <a:pt x="4" y="7"/>
                  </a:cubicBezTo>
                  <a:cubicBezTo>
                    <a:pt x="4" y="7"/>
                    <a:pt x="4" y="7"/>
                    <a:pt x="4" y="4"/>
                  </a:cubicBezTo>
                  <a:cubicBezTo>
                    <a:pt x="4" y="7"/>
                    <a:pt x="3" y="7"/>
                    <a:pt x="3" y="7"/>
                  </a:cubicBezTo>
                  <a:cubicBezTo>
                    <a:pt x="2" y="7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3"/>
                    <a:pt x="3" y="3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0" y="2"/>
                    <a:pt x="0" y="0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2"/>
                    <a:pt x="2" y="2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0" y="3"/>
                    <a:pt x="2" y="3"/>
                    <a:pt x="0" y="4"/>
                  </a:cubicBezTo>
                  <a:cubicBezTo>
                    <a:pt x="0" y="4"/>
                    <a:pt x="0" y="4"/>
                    <a:pt x="0" y="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0" y="4"/>
                    <a:pt x="0" y="7"/>
                    <a:pt x="2" y="7"/>
                  </a:cubicBezTo>
                  <a:cubicBezTo>
                    <a:pt x="3" y="7"/>
                    <a:pt x="2" y="8"/>
                    <a:pt x="2" y="10"/>
                  </a:cubicBezTo>
                  <a:cubicBezTo>
                    <a:pt x="3" y="8"/>
                    <a:pt x="3" y="8"/>
                    <a:pt x="3" y="7"/>
                  </a:cubicBezTo>
                  <a:cubicBezTo>
                    <a:pt x="4" y="8"/>
                    <a:pt x="3" y="8"/>
                    <a:pt x="4" y="8"/>
                  </a:cubicBezTo>
                  <a:cubicBezTo>
                    <a:pt x="3" y="8"/>
                    <a:pt x="3" y="10"/>
                    <a:pt x="3" y="10"/>
                  </a:cubicBezTo>
                  <a:cubicBezTo>
                    <a:pt x="3" y="10"/>
                    <a:pt x="3" y="10"/>
                    <a:pt x="3" y="10"/>
                  </a:cubicBezTo>
                  <a:cubicBezTo>
                    <a:pt x="3" y="11"/>
                    <a:pt x="3" y="11"/>
                    <a:pt x="3" y="12"/>
                  </a:cubicBezTo>
                  <a:cubicBezTo>
                    <a:pt x="4" y="12"/>
                    <a:pt x="4" y="13"/>
                    <a:pt x="5" y="15"/>
                  </a:cubicBezTo>
                  <a:cubicBezTo>
                    <a:pt x="5" y="15"/>
                    <a:pt x="5" y="15"/>
                    <a:pt x="5" y="15"/>
                  </a:cubicBezTo>
                  <a:cubicBezTo>
                    <a:pt x="4" y="15"/>
                    <a:pt x="5" y="16"/>
                    <a:pt x="5" y="17"/>
                  </a:cubicBezTo>
                  <a:cubicBezTo>
                    <a:pt x="7" y="17"/>
                    <a:pt x="7" y="21"/>
                    <a:pt x="9" y="21"/>
                  </a:cubicBezTo>
                  <a:cubicBezTo>
                    <a:pt x="9" y="24"/>
                    <a:pt x="11" y="25"/>
                    <a:pt x="12" y="28"/>
                  </a:cubicBezTo>
                  <a:cubicBezTo>
                    <a:pt x="12" y="27"/>
                    <a:pt x="12" y="27"/>
                    <a:pt x="12" y="27"/>
                  </a:cubicBezTo>
                  <a:cubicBezTo>
                    <a:pt x="13" y="27"/>
                    <a:pt x="13" y="27"/>
                    <a:pt x="13" y="27"/>
                  </a:cubicBezTo>
                  <a:cubicBezTo>
                    <a:pt x="12" y="27"/>
                    <a:pt x="12" y="28"/>
                    <a:pt x="12" y="28"/>
                  </a:cubicBezTo>
                  <a:cubicBezTo>
                    <a:pt x="13" y="29"/>
                    <a:pt x="13" y="30"/>
                    <a:pt x="13" y="33"/>
                  </a:cubicBezTo>
                  <a:cubicBezTo>
                    <a:pt x="13" y="33"/>
                    <a:pt x="13" y="33"/>
                    <a:pt x="13" y="33"/>
                  </a:cubicBezTo>
                  <a:cubicBezTo>
                    <a:pt x="13" y="34"/>
                    <a:pt x="14" y="34"/>
                    <a:pt x="16" y="36"/>
                  </a:cubicBezTo>
                  <a:cubicBezTo>
                    <a:pt x="16" y="36"/>
                    <a:pt x="16" y="36"/>
                    <a:pt x="16" y="36"/>
                  </a:cubicBezTo>
                  <a:cubicBezTo>
                    <a:pt x="16" y="37"/>
                    <a:pt x="16" y="37"/>
                    <a:pt x="16" y="38"/>
                  </a:cubicBezTo>
                  <a:cubicBezTo>
                    <a:pt x="17" y="40"/>
                    <a:pt x="17" y="40"/>
                    <a:pt x="17" y="40"/>
                  </a:cubicBezTo>
                  <a:cubicBezTo>
                    <a:pt x="17" y="42"/>
                    <a:pt x="20" y="45"/>
                    <a:pt x="20" y="49"/>
                  </a:cubicBezTo>
                  <a:cubicBezTo>
                    <a:pt x="21" y="49"/>
                    <a:pt x="21" y="49"/>
                    <a:pt x="21" y="49"/>
                  </a:cubicBezTo>
                  <a:cubicBezTo>
                    <a:pt x="21" y="51"/>
                    <a:pt x="25" y="54"/>
                    <a:pt x="25" y="55"/>
                  </a:cubicBezTo>
                  <a:cubicBezTo>
                    <a:pt x="26" y="55"/>
                    <a:pt x="26" y="55"/>
                    <a:pt x="26" y="55"/>
                  </a:cubicBezTo>
                  <a:cubicBezTo>
                    <a:pt x="27" y="55"/>
                    <a:pt x="26" y="57"/>
                    <a:pt x="26" y="57"/>
                  </a:cubicBezTo>
                  <a:cubicBezTo>
                    <a:pt x="26" y="58"/>
                    <a:pt x="26" y="61"/>
                    <a:pt x="27" y="58"/>
                  </a:cubicBezTo>
                  <a:cubicBezTo>
                    <a:pt x="27" y="61"/>
                    <a:pt x="27" y="61"/>
                    <a:pt x="27" y="62"/>
                  </a:cubicBezTo>
                  <a:cubicBezTo>
                    <a:pt x="29" y="62"/>
                    <a:pt x="29" y="63"/>
                    <a:pt x="29" y="64"/>
                  </a:cubicBezTo>
                  <a:cubicBezTo>
                    <a:pt x="29" y="64"/>
                    <a:pt x="29" y="64"/>
                    <a:pt x="29" y="64"/>
                  </a:cubicBezTo>
                  <a:cubicBezTo>
                    <a:pt x="29" y="63"/>
                    <a:pt x="29" y="63"/>
                    <a:pt x="30" y="63"/>
                  </a:cubicBezTo>
                  <a:cubicBezTo>
                    <a:pt x="30" y="64"/>
                    <a:pt x="31" y="66"/>
                    <a:pt x="29" y="66"/>
                  </a:cubicBezTo>
                  <a:cubicBezTo>
                    <a:pt x="30" y="66"/>
                    <a:pt x="30" y="68"/>
                    <a:pt x="31" y="70"/>
                  </a:cubicBezTo>
                  <a:cubicBezTo>
                    <a:pt x="31" y="70"/>
                    <a:pt x="31" y="70"/>
                    <a:pt x="31" y="70"/>
                  </a:cubicBezTo>
                  <a:cubicBezTo>
                    <a:pt x="31" y="71"/>
                    <a:pt x="33" y="74"/>
                    <a:pt x="33" y="75"/>
                  </a:cubicBezTo>
                  <a:cubicBezTo>
                    <a:pt x="34" y="75"/>
                    <a:pt x="34" y="74"/>
                    <a:pt x="34" y="74"/>
                  </a:cubicBezTo>
                  <a:cubicBezTo>
                    <a:pt x="34" y="75"/>
                    <a:pt x="34" y="75"/>
                    <a:pt x="34" y="75"/>
                  </a:cubicBezTo>
                  <a:cubicBezTo>
                    <a:pt x="34" y="77"/>
                    <a:pt x="38" y="77"/>
                    <a:pt x="38" y="80"/>
                  </a:cubicBezTo>
                  <a:cubicBezTo>
                    <a:pt x="39" y="83"/>
                    <a:pt x="40" y="87"/>
                    <a:pt x="42" y="89"/>
                  </a:cubicBezTo>
                  <a:cubicBezTo>
                    <a:pt x="43" y="89"/>
                    <a:pt x="43" y="89"/>
                    <a:pt x="43" y="89"/>
                  </a:cubicBezTo>
                  <a:cubicBezTo>
                    <a:pt x="42" y="91"/>
                    <a:pt x="44" y="91"/>
                    <a:pt x="44" y="93"/>
                  </a:cubicBezTo>
                  <a:cubicBezTo>
                    <a:pt x="44" y="93"/>
                    <a:pt x="44" y="93"/>
                    <a:pt x="44" y="93"/>
                  </a:cubicBezTo>
                  <a:cubicBezTo>
                    <a:pt x="44" y="94"/>
                    <a:pt x="47" y="94"/>
                    <a:pt x="46" y="96"/>
                  </a:cubicBezTo>
                  <a:cubicBezTo>
                    <a:pt x="46" y="96"/>
                    <a:pt x="46" y="96"/>
                    <a:pt x="46" y="96"/>
                  </a:cubicBezTo>
                  <a:cubicBezTo>
                    <a:pt x="47" y="97"/>
                    <a:pt x="47" y="98"/>
                    <a:pt x="48" y="98"/>
                  </a:cubicBezTo>
                  <a:cubicBezTo>
                    <a:pt x="48" y="98"/>
                    <a:pt x="48" y="98"/>
                    <a:pt x="48" y="98"/>
                  </a:cubicBezTo>
                  <a:cubicBezTo>
                    <a:pt x="51" y="98"/>
                    <a:pt x="48" y="101"/>
                    <a:pt x="51" y="101"/>
                  </a:cubicBezTo>
                  <a:cubicBezTo>
                    <a:pt x="48" y="101"/>
                    <a:pt x="48" y="101"/>
                    <a:pt x="48" y="101"/>
                  </a:cubicBezTo>
                  <a:cubicBezTo>
                    <a:pt x="52" y="104"/>
                    <a:pt x="52" y="106"/>
                    <a:pt x="53" y="109"/>
                  </a:cubicBezTo>
                  <a:cubicBezTo>
                    <a:pt x="56" y="110"/>
                    <a:pt x="56" y="108"/>
                    <a:pt x="56" y="110"/>
                  </a:cubicBezTo>
                  <a:cubicBezTo>
                    <a:pt x="56" y="110"/>
                    <a:pt x="55" y="110"/>
                    <a:pt x="56" y="110"/>
                  </a:cubicBezTo>
                  <a:cubicBezTo>
                    <a:pt x="56" y="111"/>
                    <a:pt x="57" y="110"/>
                    <a:pt x="57" y="111"/>
                  </a:cubicBezTo>
                  <a:cubicBezTo>
                    <a:pt x="56" y="111"/>
                    <a:pt x="57" y="111"/>
                    <a:pt x="56" y="111"/>
                  </a:cubicBezTo>
                  <a:cubicBezTo>
                    <a:pt x="57" y="114"/>
                    <a:pt x="59" y="114"/>
                    <a:pt x="59" y="115"/>
                  </a:cubicBezTo>
                  <a:cubicBezTo>
                    <a:pt x="59" y="114"/>
                    <a:pt x="59" y="114"/>
                    <a:pt x="59" y="114"/>
                  </a:cubicBezTo>
                  <a:cubicBezTo>
                    <a:pt x="57" y="117"/>
                    <a:pt x="59" y="117"/>
                    <a:pt x="59" y="119"/>
                  </a:cubicBezTo>
                  <a:cubicBezTo>
                    <a:pt x="61" y="124"/>
                    <a:pt x="65" y="132"/>
                    <a:pt x="68" y="138"/>
                  </a:cubicBezTo>
                  <a:cubicBezTo>
                    <a:pt x="72" y="144"/>
                    <a:pt x="73" y="149"/>
                    <a:pt x="78" y="156"/>
                  </a:cubicBezTo>
                  <a:cubicBezTo>
                    <a:pt x="81" y="157"/>
                    <a:pt x="81" y="157"/>
                    <a:pt x="81" y="158"/>
                  </a:cubicBezTo>
                  <a:cubicBezTo>
                    <a:pt x="81" y="158"/>
                    <a:pt x="81" y="158"/>
                    <a:pt x="81" y="158"/>
                  </a:cubicBezTo>
                  <a:cubicBezTo>
                    <a:pt x="81" y="160"/>
                    <a:pt x="82" y="160"/>
                    <a:pt x="81" y="160"/>
                  </a:cubicBezTo>
                  <a:cubicBezTo>
                    <a:pt x="82" y="162"/>
                    <a:pt x="83" y="164"/>
                    <a:pt x="85" y="168"/>
                  </a:cubicBezTo>
                  <a:cubicBezTo>
                    <a:pt x="85" y="168"/>
                    <a:pt x="85" y="165"/>
                    <a:pt x="85" y="168"/>
                  </a:cubicBezTo>
                  <a:cubicBezTo>
                    <a:pt x="85" y="168"/>
                    <a:pt x="85" y="168"/>
                    <a:pt x="85" y="168"/>
                  </a:cubicBezTo>
                  <a:cubicBezTo>
                    <a:pt x="85" y="168"/>
                    <a:pt x="85" y="168"/>
                    <a:pt x="85" y="168"/>
                  </a:cubicBezTo>
                  <a:cubicBezTo>
                    <a:pt x="85" y="169"/>
                    <a:pt x="85" y="169"/>
                    <a:pt x="85" y="169"/>
                  </a:cubicBezTo>
                  <a:cubicBezTo>
                    <a:pt x="86" y="174"/>
                    <a:pt x="92" y="178"/>
                    <a:pt x="95" y="185"/>
                  </a:cubicBezTo>
                  <a:cubicBezTo>
                    <a:pt x="96" y="186"/>
                    <a:pt x="96" y="188"/>
                    <a:pt x="98" y="190"/>
                  </a:cubicBezTo>
                  <a:cubicBezTo>
                    <a:pt x="100" y="194"/>
                    <a:pt x="105" y="198"/>
                    <a:pt x="107" y="202"/>
                  </a:cubicBezTo>
                  <a:cubicBezTo>
                    <a:pt x="107" y="202"/>
                    <a:pt x="108" y="200"/>
                    <a:pt x="108" y="198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247" name="Hình tự do 143"/>
            <p:cNvSpPr/>
            <p:nvPr/>
          </p:nvSpPr>
          <p:spPr bwMode="auto">
            <a:xfrm>
              <a:off x="4019" y="1388"/>
              <a:ext cx="229" cy="421"/>
            </a:xfrm>
            <a:custGeom>
              <a:avLst/>
              <a:gdLst>
                <a:gd name="T0" fmla="*/ 86 w 97"/>
                <a:gd name="T1" fmla="*/ 156 h 178"/>
                <a:gd name="T2" fmla="*/ 83 w 97"/>
                <a:gd name="T3" fmla="*/ 151 h 178"/>
                <a:gd name="T4" fmla="*/ 80 w 97"/>
                <a:gd name="T5" fmla="*/ 139 h 178"/>
                <a:gd name="T6" fmla="*/ 77 w 97"/>
                <a:gd name="T7" fmla="*/ 137 h 178"/>
                <a:gd name="T8" fmla="*/ 70 w 97"/>
                <a:gd name="T9" fmla="*/ 125 h 178"/>
                <a:gd name="T10" fmla="*/ 69 w 97"/>
                <a:gd name="T11" fmla="*/ 121 h 178"/>
                <a:gd name="T12" fmla="*/ 65 w 97"/>
                <a:gd name="T13" fmla="*/ 114 h 178"/>
                <a:gd name="T14" fmla="*/ 62 w 97"/>
                <a:gd name="T15" fmla="*/ 109 h 178"/>
                <a:gd name="T16" fmla="*/ 60 w 97"/>
                <a:gd name="T17" fmla="*/ 107 h 178"/>
                <a:gd name="T18" fmla="*/ 60 w 97"/>
                <a:gd name="T19" fmla="*/ 103 h 178"/>
                <a:gd name="T20" fmla="*/ 57 w 97"/>
                <a:gd name="T21" fmla="*/ 96 h 178"/>
                <a:gd name="T22" fmla="*/ 56 w 97"/>
                <a:gd name="T23" fmla="*/ 94 h 178"/>
                <a:gd name="T24" fmla="*/ 54 w 97"/>
                <a:gd name="T25" fmla="*/ 88 h 178"/>
                <a:gd name="T26" fmla="*/ 50 w 97"/>
                <a:gd name="T27" fmla="*/ 85 h 178"/>
                <a:gd name="T28" fmla="*/ 48 w 97"/>
                <a:gd name="T29" fmla="*/ 79 h 178"/>
                <a:gd name="T30" fmla="*/ 44 w 97"/>
                <a:gd name="T31" fmla="*/ 73 h 178"/>
                <a:gd name="T32" fmla="*/ 43 w 97"/>
                <a:gd name="T33" fmla="*/ 70 h 178"/>
                <a:gd name="T34" fmla="*/ 41 w 97"/>
                <a:gd name="T35" fmla="*/ 68 h 178"/>
                <a:gd name="T36" fmla="*/ 40 w 97"/>
                <a:gd name="T37" fmla="*/ 65 h 178"/>
                <a:gd name="T38" fmla="*/ 40 w 97"/>
                <a:gd name="T39" fmla="*/ 65 h 178"/>
                <a:gd name="T40" fmla="*/ 39 w 97"/>
                <a:gd name="T41" fmla="*/ 60 h 178"/>
                <a:gd name="T42" fmla="*/ 33 w 97"/>
                <a:gd name="T43" fmla="*/ 52 h 178"/>
                <a:gd name="T44" fmla="*/ 31 w 97"/>
                <a:gd name="T45" fmla="*/ 48 h 178"/>
                <a:gd name="T46" fmla="*/ 30 w 97"/>
                <a:gd name="T47" fmla="*/ 46 h 178"/>
                <a:gd name="T48" fmla="*/ 26 w 97"/>
                <a:gd name="T49" fmla="*/ 39 h 178"/>
                <a:gd name="T50" fmla="*/ 22 w 97"/>
                <a:gd name="T51" fmla="*/ 38 h 178"/>
                <a:gd name="T52" fmla="*/ 24 w 97"/>
                <a:gd name="T53" fmla="*/ 34 h 178"/>
                <a:gd name="T54" fmla="*/ 24 w 97"/>
                <a:gd name="T55" fmla="*/ 30 h 178"/>
                <a:gd name="T56" fmla="*/ 20 w 97"/>
                <a:gd name="T57" fmla="*/ 27 h 178"/>
                <a:gd name="T58" fmla="*/ 22 w 97"/>
                <a:gd name="T59" fmla="*/ 26 h 178"/>
                <a:gd name="T60" fmla="*/ 20 w 97"/>
                <a:gd name="T61" fmla="*/ 25 h 178"/>
                <a:gd name="T62" fmla="*/ 17 w 97"/>
                <a:gd name="T63" fmla="*/ 22 h 178"/>
                <a:gd name="T64" fmla="*/ 17 w 97"/>
                <a:gd name="T65" fmla="*/ 18 h 178"/>
                <a:gd name="T66" fmla="*/ 15 w 97"/>
                <a:gd name="T67" fmla="*/ 18 h 178"/>
                <a:gd name="T68" fmla="*/ 15 w 97"/>
                <a:gd name="T69" fmla="*/ 16 h 178"/>
                <a:gd name="T70" fmla="*/ 14 w 97"/>
                <a:gd name="T71" fmla="*/ 13 h 178"/>
                <a:gd name="T72" fmla="*/ 13 w 97"/>
                <a:gd name="T73" fmla="*/ 16 h 178"/>
                <a:gd name="T74" fmla="*/ 11 w 97"/>
                <a:gd name="T75" fmla="*/ 10 h 178"/>
                <a:gd name="T76" fmla="*/ 3 w 97"/>
                <a:gd name="T77" fmla="*/ 5 h 178"/>
                <a:gd name="T78" fmla="*/ 2 w 97"/>
                <a:gd name="T79" fmla="*/ 4 h 178"/>
                <a:gd name="T80" fmla="*/ 0 w 97"/>
                <a:gd name="T81" fmla="*/ 0 h 178"/>
                <a:gd name="T82" fmla="*/ 0 w 97"/>
                <a:gd name="T83" fmla="*/ 1 h 178"/>
                <a:gd name="T84" fmla="*/ 2 w 97"/>
                <a:gd name="T85" fmla="*/ 5 h 178"/>
                <a:gd name="T86" fmla="*/ 5 w 97"/>
                <a:gd name="T87" fmla="*/ 14 h 178"/>
                <a:gd name="T88" fmla="*/ 11 w 97"/>
                <a:gd name="T89" fmla="*/ 27 h 178"/>
                <a:gd name="T90" fmla="*/ 18 w 97"/>
                <a:gd name="T91" fmla="*/ 42 h 178"/>
                <a:gd name="T92" fmla="*/ 24 w 97"/>
                <a:gd name="T93" fmla="*/ 53 h 178"/>
                <a:gd name="T94" fmla="*/ 27 w 97"/>
                <a:gd name="T95" fmla="*/ 61 h 178"/>
                <a:gd name="T96" fmla="*/ 36 w 97"/>
                <a:gd name="T97" fmla="*/ 78 h 178"/>
                <a:gd name="T98" fmla="*/ 43 w 97"/>
                <a:gd name="T99" fmla="*/ 86 h 178"/>
                <a:gd name="T100" fmla="*/ 49 w 97"/>
                <a:gd name="T101" fmla="*/ 98 h 178"/>
                <a:gd name="T102" fmla="*/ 69 w 97"/>
                <a:gd name="T103" fmla="*/ 138 h 178"/>
                <a:gd name="T104" fmla="*/ 74 w 97"/>
                <a:gd name="T105" fmla="*/ 148 h 178"/>
                <a:gd name="T106" fmla="*/ 96 w 97"/>
                <a:gd name="T107" fmla="*/ 176 h 1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97" h="178">
                  <a:moveTo>
                    <a:pt x="96" y="176"/>
                  </a:moveTo>
                  <a:cubicBezTo>
                    <a:pt x="97" y="172"/>
                    <a:pt x="92" y="169"/>
                    <a:pt x="92" y="166"/>
                  </a:cubicBezTo>
                  <a:cubicBezTo>
                    <a:pt x="91" y="166"/>
                    <a:pt x="91" y="166"/>
                    <a:pt x="91" y="166"/>
                  </a:cubicBezTo>
                  <a:cubicBezTo>
                    <a:pt x="92" y="164"/>
                    <a:pt x="90" y="161"/>
                    <a:pt x="87" y="159"/>
                  </a:cubicBezTo>
                  <a:cubicBezTo>
                    <a:pt x="86" y="160"/>
                    <a:pt x="86" y="160"/>
                    <a:pt x="86" y="160"/>
                  </a:cubicBezTo>
                  <a:cubicBezTo>
                    <a:pt x="86" y="159"/>
                    <a:pt x="87" y="156"/>
                    <a:pt x="86" y="156"/>
                  </a:cubicBezTo>
                  <a:cubicBezTo>
                    <a:pt x="86" y="156"/>
                    <a:pt x="86" y="156"/>
                    <a:pt x="86" y="156"/>
                  </a:cubicBezTo>
                  <a:cubicBezTo>
                    <a:pt x="86" y="156"/>
                    <a:pt x="86" y="156"/>
                    <a:pt x="86" y="155"/>
                  </a:cubicBezTo>
                  <a:cubicBezTo>
                    <a:pt x="84" y="155"/>
                    <a:pt x="84" y="155"/>
                    <a:pt x="84" y="155"/>
                  </a:cubicBezTo>
                  <a:cubicBezTo>
                    <a:pt x="84" y="155"/>
                    <a:pt x="84" y="155"/>
                    <a:pt x="84" y="155"/>
                  </a:cubicBezTo>
                  <a:cubicBezTo>
                    <a:pt x="86" y="152"/>
                    <a:pt x="84" y="152"/>
                    <a:pt x="84" y="151"/>
                  </a:cubicBezTo>
                  <a:cubicBezTo>
                    <a:pt x="84" y="151"/>
                    <a:pt x="84" y="151"/>
                    <a:pt x="83" y="151"/>
                  </a:cubicBezTo>
                  <a:cubicBezTo>
                    <a:pt x="84" y="150"/>
                    <a:pt x="82" y="147"/>
                    <a:pt x="82" y="143"/>
                  </a:cubicBezTo>
                  <a:cubicBezTo>
                    <a:pt x="82" y="146"/>
                    <a:pt x="80" y="146"/>
                    <a:pt x="80" y="146"/>
                  </a:cubicBezTo>
                  <a:cubicBezTo>
                    <a:pt x="82" y="143"/>
                    <a:pt x="82" y="143"/>
                    <a:pt x="80" y="142"/>
                  </a:cubicBezTo>
                  <a:cubicBezTo>
                    <a:pt x="80" y="143"/>
                    <a:pt x="82" y="140"/>
                    <a:pt x="80" y="140"/>
                  </a:cubicBezTo>
                  <a:cubicBezTo>
                    <a:pt x="80" y="140"/>
                    <a:pt x="80" y="140"/>
                    <a:pt x="80" y="140"/>
                  </a:cubicBezTo>
                  <a:cubicBezTo>
                    <a:pt x="80" y="140"/>
                    <a:pt x="78" y="140"/>
                    <a:pt x="80" y="139"/>
                  </a:cubicBezTo>
                  <a:cubicBezTo>
                    <a:pt x="78" y="139"/>
                    <a:pt x="78" y="139"/>
                    <a:pt x="78" y="139"/>
                  </a:cubicBezTo>
                  <a:cubicBezTo>
                    <a:pt x="80" y="139"/>
                    <a:pt x="78" y="139"/>
                    <a:pt x="78" y="138"/>
                  </a:cubicBezTo>
                  <a:cubicBezTo>
                    <a:pt x="78" y="138"/>
                    <a:pt x="78" y="138"/>
                    <a:pt x="78" y="138"/>
                  </a:cubicBezTo>
                  <a:cubicBezTo>
                    <a:pt x="78" y="138"/>
                    <a:pt x="78" y="138"/>
                    <a:pt x="78" y="138"/>
                  </a:cubicBezTo>
                  <a:cubicBezTo>
                    <a:pt x="77" y="138"/>
                    <a:pt x="77" y="138"/>
                    <a:pt x="77" y="138"/>
                  </a:cubicBezTo>
                  <a:cubicBezTo>
                    <a:pt x="77" y="137"/>
                    <a:pt x="77" y="137"/>
                    <a:pt x="77" y="137"/>
                  </a:cubicBezTo>
                  <a:cubicBezTo>
                    <a:pt x="77" y="137"/>
                    <a:pt x="77" y="137"/>
                    <a:pt x="75" y="137"/>
                  </a:cubicBezTo>
                  <a:cubicBezTo>
                    <a:pt x="75" y="134"/>
                    <a:pt x="74" y="131"/>
                    <a:pt x="73" y="127"/>
                  </a:cubicBezTo>
                  <a:cubicBezTo>
                    <a:pt x="71" y="127"/>
                    <a:pt x="71" y="127"/>
                    <a:pt x="71" y="127"/>
                  </a:cubicBezTo>
                  <a:cubicBezTo>
                    <a:pt x="71" y="126"/>
                    <a:pt x="71" y="126"/>
                    <a:pt x="71" y="126"/>
                  </a:cubicBezTo>
                  <a:cubicBezTo>
                    <a:pt x="70" y="126"/>
                    <a:pt x="70" y="126"/>
                    <a:pt x="70" y="126"/>
                  </a:cubicBezTo>
                  <a:cubicBezTo>
                    <a:pt x="70" y="126"/>
                    <a:pt x="71" y="125"/>
                    <a:pt x="70" y="125"/>
                  </a:cubicBezTo>
                  <a:cubicBezTo>
                    <a:pt x="70" y="125"/>
                    <a:pt x="70" y="125"/>
                    <a:pt x="70" y="126"/>
                  </a:cubicBezTo>
                  <a:cubicBezTo>
                    <a:pt x="70" y="125"/>
                    <a:pt x="70" y="125"/>
                    <a:pt x="70" y="124"/>
                  </a:cubicBezTo>
                  <a:cubicBezTo>
                    <a:pt x="70" y="124"/>
                    <a:pt x="70" y="124"/>
                    <a:pt x="69" y="124"/>
                  </a:cubicBezTo>
                  <a:cubicBezTo>
                    <a:pt x="70" y="124"/>
                    <a:pt x="69" y="124"/>
                    <a:pt x="69" y="122"/>
                  </a:cubicBezTo>
                  <a:cubicBezTo>
                    <a:pt x="69" y="122"/>
                    <a:pt x="69" y="122"/>
                    <a:pt x="69" y="122"/>
                  </a:cubicBezTo>
                  <a:cubicBezTo>
                    <a:pt x="67" y="122"/>
                    <a:pt x="69" y="122"/>
                    <a:pt x="69" y="121"/>
                  </a:cubicBezTo>
                  <a:cubicBezTo>
                    <a:pt x="69" y="122"/>
                    <a:pt x="69" y="122"/>
                    <a:pt x="69" y="122"/>
                  </a:cubicBezTo>
                  <a:cubicBezTo>
                    <a:pt x="69" y="121"/>
                    <a:pt x="67" y="120"/>
                    <a:pt x="67" y="120"/>
                  </a:cubicBezTo>
                  <a:cubicBezTo>
                    <a:pt x="67" y="120"/>
                    <a:pt x="67" y="120"/>
                    <a:pt x="67" y="120"/>
                  </a:cubicBezTo>
                  <a:cubicBezTo>
                    <a:pt x="67" y="118"/>
                    <a:pt x="65" y="118"/>
                    <a:pt x="65" y="116"/>
                  </a:cubicBezTo>
                  <a:cubicBezTo>
                    <a:pt x="65" y="116"/>
                    <a:pt x="64" y="118"/>
                    <a:pt x="64" y="116"/>
                  </a:cubicBezTo>
                  <a:cubicBezTo>
                    <a:pt x="65" y="116"/>
                    <a:pt x="64" y="114"/>
                    <a:pt x="65" y="114"/>
                  </a:cubicBezTo>
                  <a:cubicBezTo>
                    <a:pt x="65" y="113"/>
                    <a:pt x="64" y="113"/>
                    <a:pt x="64" y="112"/>
                  </a:cubicBezTo>
                  <a:cubicBezTo>
                    <a:pt x="64" y="113"/>
                    <a:pt x="62" y="113"/>
                    <a:pt x="62" y="113"/>
                  </a:cubicBezTo>
                  <a:cubicBezTo>
                    <a:pt x="62" y="113"/>
                    <a:pt x="62" y="113"/>
                    <a:pt x="62" y="113"/>
                  </a:cubicBezTo>
                  <a:cubicBezTo>
                    <a:pt x="61" y="113"/>
                    <a:pt x="62" y="113"/>
                    <a:pt x="61" y="113"/>
                  </a:cubicBezTo>
                  <a:cubicBezTo>
                    <a:pt x="61" y="112"/>
                    <a:pt x="61" y="112"/>
                    <a:pt x="61" y="112"/>
                  </a:cubicBezTo>
                  <a:cubicBezTo>
                    <a:pt x="61" y="112"/>
                    <a:pt x="62" y="111"/>
                    <a:pt x="62" y="109"/>
                  </a:cubicBezTo>
                  <a:cubicBezTo>
                    <a:pt x="62" y="111"/>
                    <a:pt x="61" y="109"/>
                    <a:pt x="61" y="111"/>
                  </a:cubicBezTo>
                  <a:cubicBezTo>
                    <a:pt x="62" y="108"/>
                    <a:pt x="62" y="108"/>
                    <a:pt x="62" y="108"/>
                  </a:cubicBezTo>
                  <a:cubicBezTo>
                    <a:pt x="61" y="108"/>
                    <a:pt x="61" y="108"/>
                    <a:pt x="61" y="108"/>
                  </a:cubicBezTo>
                  <a:cubicBezTo>
                    <a:pt x="61" y="108"/>
                    <a:pt x="62" y="108"/>
                    <a:pt x="62" y="107"/>
                  </a:cubicBezTo>
                  <a:cubicBezTo>
                    <a:pt x="62" y="107"/>
                    <a:pt x="61" y="105"/>
                    <a:pt x="61" y="107"/>
                  </a:cubicBezTo>
                  <a:cubicBezTo>
                    <a:pt x="60" y="107"/>
                    <a:pt x="61" y="107"/>
                    <a:pt x="60" y="107"/>
                  </a:cubicBezTo>
                  <a:cubicBezTo>
                    <a:pt x="60" y="107"/>
                    <a:pt x="60" y="107"/>
                    <a:pt x="60" y="105"/>
                  </a:cubicBezTo>
                  <a:cubicBezTo>
                    <a:pt x="60" y="105"/>
                    <a:pt x="60" y="105"/>
                    <a:pt x="60" y="105"/>
                  </a:cubicBezTo>
                  <a:cubicBezTo>
                    <a:pt x="60" y="103"/>
                    <a:pt x="60" y="103"/>
                    <a:pt x="60" y="103"/>
                  </a:cubicBezTo>
                  <a:cubicBezTo>
                    <a:pt x="61" y="105"/>
                    <a:pt x="60" y="105"/>
                    <a:pt x="60" y="105"/>
                  </a:cubicBezTo>
                  <a:cubicBezTo>
                    <a:pt x="61" y="103"/>
                    <a:pt x="61" y="103"/>
                    <a:pt x="60" y="101"/>
                  </a:cubicBezTo>
                  <a:cubicBezTo>
                    <a:pt x="60" y="103"/>
                    <a:pt x="60" y="103"/>
                    <a:pt x="60" y="103"/>
                  </a:cubicBezTo>
                  <a:cubicBezTo>
                    <a:pt x="60" y="101"/>
                    <a:pt x="60" y="100"/>
                    <a:pt x="60" y="100"/>
                  </a:cubicBezTo>
                  <a:cubicBezTo>
                    <a:pt x="60" y="100"/>
                    <a:pt x="60" y="100"/>
                    <a:pt x="60" y="100"/>
                  </a:cubicBezTo>
                  <a:cubicBezTo>
                    <a:pt x="58" y="100"/>
                    <a:pt x="60" y="98"/>
                    <a:pt x="58" y="98"/>
                  </a:cubicBezTo>
                  <a:cubicBezTo>
                    <a:pt x="58" y="98"/>
                    <a:pt x="58" y="98"/>
                    <a:pt x="58" y="98"/>
                  </a:cubicBezTo>
                  <a:cubicBezTo>
                    <a:pt x="57" y="98"/>
                    <a:pt x="57" y="98"/>
                    <a:pt x="57" y="98"/>
                  </a:cubicBezTo>
                  <a:cubicBezTo>
                    <a:pt x="57" y="96"/>
                    <a:pt x="57" y="96"/>
                    <a:pt x="57" y="96"/>
                  </a:cubicBezTo>
                  <a:cubicBezTo>
                    <a:pt x="57" y="96"/>
                    <a:pt x="57" y="96"/>
                    <a:pt x="57" y="96"/>
                  </a:cubicBezTo>
                  <a:cubicBezTo>
                    <a:pt x="57" y="96"/>
                    <a:pt x="57" y="94"/>
                    <a:pt x="56" y="94"/>
                  </a:cubicBezTo>
                  <a:cubicBezTo>
                    <a:pt x="57" y="92"/>
                    <a:pt x="57" y="92"/>
                    <a:pt x="57" y="92"/>
                  </a:cubicBezTo>
                  <a:cubicBezTo>
                    <a:pt x="56" y="92"/>
                    <a:pt x="56" y="92"/>
                    <a:pt x="56" y="92"/>
                  </a:cubicBezTo>
                  <a:cubicBezTo>
                    <a:pt x="56" y="92"/>
                    <a:pt x="56" y="92"/>
                    <a:pt x="54" y="92"/>
                  </a:cubicBezTo>
                  <a:cubicBezTo>
                    <a:pt x="56" y="91"/>
                    <a:pt x="56" y="95"/>
                    <a:pt x="56" y="94"/>
                  </a:cubicBezTo>
                  <a:cubicBezTo>
                    <a:pt x="54" y="94"/>
                    <a:pt x="56" y="92"/>
                    <a:pt x="56" y="92"/>
                  </a:cubicBezTo>
                  <a:cubicBezTo>
                    <a:pt x="54" y="92"/>
                    <a:pt x="56" y="91"/>
                    <a:pt x="54" y="91"/>
                  </a:cubicBezTo>
                  <a:cubicBezTo>
                    <a:pt x="54" y="91"/>
                    <a:pt x="54" y="92"/>
                    <a:pt x="54" y="91"/>
                  </a:cubicBezTo>
                  <a:cubicBezTo>
                    <a:pt x="53" y="91"/>
                    <a:pt x="54" y="91"/>
                    <a:pt x="54" y="91"/>
                  </a:cubicBezTo>
                  <a:cubicBezTo>
                    <a:pt x="54" y="88"/>
                    <a:pt x="54" y="88"/>
                    <a:pt x="54" y="88"/>
                  </a:cubicBezTo>
                  <a:cubicBezTo>
                    <a:pt x="54" y="88"/>
                    <a:pt x="53" y="88"/>
                    <a:pt x="54" y="88"/>
                  </a:cubicBezTo>
                  <a:cubicBezTo>
                    <a:pt x="54" y="88"/>
                    <a:pt x="54" y="87"/>
                    <a:pt x="53" y="87"/>
                  </a:cubicBezTo>
                  <a:cubicBezTo>
                    <a:pt x="53" y="88"/>
                    <a:pt x="53" y="88"/>
                    <a:pt x="53" y="88"/>
                  </a:cubicBezTo>
                  <a:cubicBezTo>
                    <a:pt x="50" y="88"/>
                    <a:pt x="53" y="87"/>
                    <a:pt x="53" y="87"/>
                  </a:cubicBezTo>
                  <a:cubicBezTo>
                    <a:pt x="53" y="87"/>
                    <a:pt x="53" y="87"/>
                    <a:pt x="53" y="87"/>
                  </a:cubicBezTo>
                  <a:cubicBezTo>
                    <a:pt x="54" y="86"/>
                    <a:pt x="53" y="86"/>
                    <a:pt x="53" y="86"/>
                  </a:cubicBezTo>
                  <a:cubicBezTo>
                    <a:pt x="50" y="85"/>
                    <a:pt x="50" y="85"/>
                    <a:pt x="50" y="85"/>
                  </a:cubicBezTo>
                  <a:cubicBezTo>
                    <a:pt x="50" y="83"/>
                    <a:pt x="50" y="83"/>
                    <a:pt x="50" y="83"/>
                  </a:cubicBezTo>
                  <a:cubicBezTo>
                    <a:pt x="50" y="83"/>
                    <a:pt x="50" y="83"/>
                    <a:pt x="49" y="83"/>
                  </a:cubicBezTo>
                  <a:cubicBezTo>
                    <a:pt x="49" y="83"/>
                    <a:pt x="49" y="83"/>
                    <a:pt x="49" y="82"/>
                  </a:cubicBezTo>
                  <a:cubicBezTo>
                    <a:pt x="49" y="83"/>
                    <a:pt x="48" y="82"/>
                    <a:pt x="48" y="82"/>
                  </a:cubicBezTo>
                  <a:cubicBezTo>
                    <a:pt x="49" y="81"/>
                    <a:pt x="49" y="81"/>
                    <a:pt x="49" y="81"/>
                  </a:cubicBezTo>
                  <a:cubicBezTo>
                    <a:pt x="48" y="81"/>
                    <a:pt x="49" y="79"/>
                    <a:pt x="48" y="79"/>
                  </a:cubicBezTo>
                  <a:cubicBezTo>
                    <a:pt x="48" y="79"/>
                    <a:pt x="48" y="81"/>
                    <a:pt x="47" y="81"/>
                  </a:cubicBezTo>
                  <a:cubicBezTo>
                    <a:pt x="45" y="81"/>
                    <a:pt x="48" y="79"/>
                    <a:pt x="47" y="78"/>
                  </a:cubicBezTo>
                  <a:cubicBezTo>
                    <a:pt x="48" y="78"/>
                    <a:pt x="48" y="78"/>
                    <a:pt x="48" y="78"/>
                  </a:cubicBezTo>
                  <a:cubicBezTo>
                    <a:pt x="47" y="78"/>
                    <a:pt x="48" y="75"/>
                    <a:pt x="47" y="78"/>
                  </a:cubicBezTo>
                  <a:cubicBezTo>
                    <a:pt x="47" y="75"/>
                    <a:pt x="45" y="75"/>
                    <a:pt x="47" y="75"/>
                  </a:cubicBezTo>
                  <a:cubicBezTo>
                    <a:pt x="45" y="74"/>
                    <a:pt x="47" y="73"/>
                    <a:pt x="44" y="73"/>
                  </a:cubicBezTo>
                  <a:cubicBezTo>
                    <a:pt x="44" y="73"/>
                    <a:pt x="44" y="73"/>
                    <a:pt x="44" y="72"/>
                  </a:cubicBezTo>
                  <a:cubicBezTo>
                    <a:pt x="45" y="72"/>
                    <a:pt x="44" y="73"/>
                    <a:pt x="44" y="73"/>
                  </a:cubicBezTo>
                  <a:cubicBezTo>
                    <a:pt x="44" y="73"/>
                    <a:pt x="44" y="72"/>
                    <a:pt x="45" y="72"/>
                  </a:cubicBezTo>
                  <a:cubicBezTo>
                    <a:pt x="44" y="72"/>
                    <a:pt x="44" y="72"/>
                    <a:pt x="44" y="73"/>
                  </a:cubicBezTo>
                  <a:cubicBezTo>
                    <a:pt x="43" y="72"/>
                    <a:pt x="45" y="70"/>
                    <a:pt x="44" y="70"/>
                  </a:cubicBezTo>
                  <a:cubicBezTo>
                    <a:pt x="43" y="70"/>
                    <a:pt x="43" y="70"/>
                    <a:pt x="43" y="70"/>
                  </a:cubicBezTo>
                  <a:cubicBezTo>
                    <a:pt x="44" y="69"/>
                    <a:pt x="44" y="69"/>
                    <a:pt x="44" y="69"/>
                  </a:cubicBezTo>
                  <a:cubicBezTo>
                    <a:pt x="43" y="69"/>
                    <a:pt x="43" y="69"/>
                    <a:pt x="41" y="70"/>
                  </a:cubicBezTo>
                  <a:cubicBezTo>
                    <a:pt x="41" y="69"/>
                    <a:pt x="41" y="69"/>
                    <a:pt x="41" y="69"/>
                  </a:cubicBezTo>
                  <a:cubicBezTo>
                    <a:pt x="41" y="69"/>
                    <a:pt x="41" y="69"/>
                    <a:pt x="41" y="69"/>
                  </a:cubicBezTo>
                  <a:cubicBezTo>
                    <a:pt x="41" y="68"/>
                    <a:pt x="41" y="68"/>
                    <a:pt x="41" y="68"/>
                  </a:cubicBezTo>
                  <a:cubicBezTo>
                    <a:pt x="41" y="68"/>
                    <a:pt x="41" y="68"/>
                    <a:pt x="41" y="68"/>
                  </a:cubicBezTo>
                  <a:cubicBezTo>
                    <a:pt x="40" y="68"/>
                    <a:pt x="40" y="68"/>
                    <a:pt x="40" y="68"/>
                  </a:cubicBezTo>
                  <a:cubicBezTo>
                    <a:pt x="41" y="68"/>
                    <a:pt x="41" y="68"/>
                    <a:pt x="41" y="68"/>
                  </a:cubicBezTo>
                  <a:cubicBezTo>
                    <a:pt x="41" y="68"/>
                    <a:pt x="41" y="68"/>
                    <a:pt x="41" y="66"/>
                  </a:cubicBezTo>
                  <a:cubicBezTo>
                    <a:pt x="41" y="68"/>
                    <a:pt x="41" y="66"/>
                    <a:pt x="41" y="66"/>
                  </a:cubicBezTo>
                  <a:cubicBezTo>
                    <a:pt x="40" y="66"/>
                    <a:pt x="41" y="65"/>
                    <a:pt x="41" y="65"/>
                  </a:cubicBezTo>
                  <a:cubicBezTo>
                    <a:pt x="41" y="65"/>
                    <a:pt x="41" y="65"/>
                    <a:pt x="40" y="65"/>
                  </a:cubicBezTo>
                  <a:cubicBezTo>
                    <a:pt x="40" y="65"/>
                    <a:pt x="41" y="65"/>
                    <a:pt x="41" y="66"/>
                  </a:cubicBezTo>
                  <a:cubicBezTo>
                    <a:pt x="40" y="66"/>
                    <a:pt x="40" y="66"/>
                    <a:pt x="40" y="65"/>
                  </a:cubicBezTo>
                  <a:cubicBezTo>
                    <a:pt x="41" y="65"/>
                    <a:pt x="41" y="65"/>
                    <a:pt x="41" y="65"/>
                  </a:cubicBezTo>
                  <a:cubicBezTo>
                    <a:pt x="40" y="65"/>
                    <a:pt x="40" y="65"/>
                    <a:pt x="40" y="65"/>
                  </a:cubicBezTo>
                  <a:cubicBezTo>
                    <a:pt x="40" y="65"/>
                    <a:pt x="40" y="65"/>
                    <a:pt x="40" y="65"/>
                  </a:cubicBezTo>
                  <a:cubicBezTo>
                    <a:pt x="40" y="65"/>
                    <a:pt x="40" y="65"/>
                    <a:pt x="40" y="65"/>
                  </a:cubicBezTo>
                  <a:cubicBezTo>
                    <a:pt x="40" y="65"/>
                    <a:pt x="40" y="65"/>
                    <a:pt x="40" y="65"/>
                  </a:cubicBezTo>
                  <a:cubicBezTo>
                    <a:pt x="40" y="62"/>
                    <a:pt x="40" y="62"/>
                    <a:pt x="40" y="62"/>
                  </a:cubicBezTo>
                  <a:cubicBezTo>
                    <a:pt x="40" y="61"/>
                    <a:pt x="40" y="61"/>
                    <a:pt x="39" y="61"/>
                  </a:cubicBezTo>
                  <a:cubicBezTo>
                    <a:pt x="39" y="61"/>
                    <a:pt x="39" y="61"/>
                    <a:pt x="39" y="61"/>
                  </a:cubicBezTo>
                  <a:cubicBezTo>
                    <a:pt x="39" y="61"/>
                    <a:pt x="39" y="61"/>
                    <a:pt x="39" y="60"/>
                  </a:cubicBezTo>
                  <a:cubicBezTo>
                    <a:pt x="39" y="60"/>
                    <a:pt x="39" y="60"/>
                    <a:pt x="39" y="60"/>
                  </a:cubicBezTo>
                  <a:cubicBezTo>
                    <a:pt x="39" y="60"/>
                    <a:pt x="39" y="60"/>
                    <a:pt x="39" y="60"/>
                  </a:cubicBezTo>
                  <a:cubicBezTo>
                    <a:pt x="39" y="59"/>
                    <a:pt x="35" y="60"/>
                    <a:pt x="36" y="60"/>
                  </a:cubicBezTo>
                  <a:cubicBezTo>
                    <a:pt x="35" y="59"/>
                    <a:pt x="36" y="59"/>
                    <a:pt x="39" y="59"/>
                  </a:cubicBezTo>
                  <a:cubicBezTo>
                    <a:pt x="36" y="57"/>
                    <a:pt x="36" y="56"/>
                    <a:pt x="35" y="56"/>
                  </a:cubicBezTo>
                  <a:cubicBezTo>
                    <a:pt x="36" y="56"/>
                    <a:pt x="36" y="56"/>
                    <a:pt x="36" y="56"/>
                  </a:cubicBezTo>
                  <a:cubicBezTo>
                    <a:pt x="35" y="55"/>
                    <a:pt x="35" y="52"/>
                    <a:pt x="33" y="52"/>
                  </a:cubicBezTo>
                  <a:cubicBezTo>
                    <a:pt x="33" y="53"/>
                    <a:pt x="32" y="52"/>
                    <a:pt x="32" y="53"/>
                  </a:cubicBezTo>
                  <a:cubicBezTo>
                    <a:pt x="32" y="52"/>
                    <a:pt x="31" y="53"/>
                    <a:pt x="32" y="52"/>
                  </a:cubicBezTo>
                  <a:cubicBezTo>
                    <a:pt x="33" y="52"/>
                    <a:pt x="33" y="52"/>
                    <a:pt x="33" y="52"/>
                  </a:cubicBezTo>
                  <a:cubicBezTo>
                    <a:pt x="33" y="51"/>
                    <a:pt x="33" y="48"/>
                    <a:pt x="32" y="48"/>
                  </a:cubicBezTo>
                  <a:cubicBezTo>
                    <a:pt x="32" y="48"/>
                    <a:pt x="32" y="48"/>
                    <a:pt x="32" y="48"/>
                  </a:cubicBezTo>
                  <a:cubicBezTo>
                    <a:pt x="31" y="48"/>
                    <a:pt x="31" y="48"/>
                    <a:pt x="31" y="48"/>
                  </a:cubicBezTo>
                  <a:cubicBezTo>
                    <a:pt x="32" y="47"/>
                    <a:pt x="32" y="47"/>
                    <a:pt x="32" y="47"/>
                  </a:cubicBezTo>
                  <a:cubicBezTo>
                    <a:pt x="31" y="47"/>
                    <a:pt x="31" y="47"/>
                    <a:pt x="31" y="47"/>
                  </a:cubicBezTo>
                  <a:cubicBezTo>
                    <a:pt x="32" y="47"/>
                    <a:pt x="32" y="47"/>
                    <a:pt x="32" y="47"/>
                  </a:cubicBezTo>
                  <a:cubicBezTo>
                    <a:pt x="31" y="47"/>
                    <a:pt x="31" y="47"/>
                    <a:pt x="31" y="47"/>
                  </a:cubicBezTo>
                  <a:cubicBezTo>
                    <a:pt x="31" y="46"/>
                    <a:pt x="32" y="46"/>
                    <a:pt x="31" y="46"/>
                  </a:cubicBezTo>
                  <a:cubicBezTo>
                    <a:pt x="30" y="46"/>
                    <a:pt x="30" y="46"/>
                    <a:pt x="30" y="46"/>
                  </a:cubicBezTo>
                  <a:cubicBezTo>
                    <a:pt x="30" y="44"/>
                    <a:pt x="30" y="44"/>
                    <a:pt x="31" y="44"/>
                  </a:cubicBezTo>
                  <a:cubicBezTo>
                    <a:pt x="30" y="44"/>
                    <a:pt x="30" y="43"/>
                    <a:pt x="28" y="44"/>
                  </a:cubicBezTo>
                  <a:cubicBezTo>
                    <a:pt x="30" y="42"/>
                    <a:pt x="28" y="39"/>
                    <a:pt x="27" y="38"/>
                  </a:cubicBezTo>
                  <a:cubicBezTo>
                    <a:pt x="27" y="39"/>
                    <a:pt x="27" y="39"/>
                    <a:pt x="27" y="39"/>
                  </a:cubicBezTo>
                  <a:cubicBezTo>
                    <a:pt x="27" y="38"/>
                    <a:pt x="28" y="38"/>
                    <a:pt x="27" y="38"/>
                  </a:cubicBezTo>
                  <a:cubicBezTo>
                    <a:pt x="27" y="38"/>
                    <a:pt x="27" y="38"/>
                    <a:pt x="26" y="39"/>
                  </a:cubicBezTo>
                  <a:cubicBezTo>
                    <a:pt x="26" y="38"/>
                    <a:pt x="27" y="38"/>
                    <a:pt x="27" y="35"/>
                  </a:cubicBezTo>
                  <a:cubicBezTo>
                    <a:pt x="27" y="35"/>
                    <a:pt x="26" y="38"/>
                    <a:pt x="27" y="35"/>
                  </a:cubicBezTo>
                  <a:cubicBezTo>
                    <a:pt x="27" y="35"/>
                    <a:pt x="26" y="35"/>
                    <a:pt x="27" y="35"/>
                  </a:cubicBezTo>
                  <a:cubicBezTo>
                    <a:pt x="26" y="35"/>
                    <a:pt x="26" y="35"/>
                    <a:pt x="26" y="35"/>
                  </a:cubicBezTo>
                  <a:cubicBezTo>
                    <a:pt x="26" y="35"/>
                    <a:pt x="26" y="35"/>
                    <a:pt x="26" y="35"/>
                  </a:cubicBezTo>
                  <a:cubicBezTo>
                    <a:pt x="24" y="35"/>
                    <a:pt x="24" y="38"/>
                    <a:pt x="22" y="38"/>
                  </a:cubicBezTo>
                  <a:cubicBezTo>
                    <a:pt x="22" y="38"/>
                    <a:pt x="22" y="38"/>
                    <a:pt x="22" y="38"/>
                  </a:cubicBezTo>
                  <a:cubicBezTo>
                    <a:pt x="20" y="38"/>
                    <a:pt x="22" y="39"/>
                    <a:pt x="20" y="39"/>
                  </a:cubicBezTo>
                  <a:cubicBezTo>
                    <a:pt x="20" y="38"/>
                    <a:pt x="22" y="35"/>
                    <a:pt x="22" y="35"/>
                  </a:cubicBezTo>
                  <a:cubicBezTo>
                    <a:pt x="22" y="35"/>
                    <a:pt x="26" y="34"/>
                    <a:pt x="24" y="34"/>
                  </a:cubicBezTo>
                  <a:cubicBezTo>
                    <a:pt x="24" y="34"/>
                    <a:pt x="26" y="34"/>
                    <a:pt x="24" y="34"/>
                  </a:cubicBezTo>
                  <a:cubicBezTo>
                    <a:pt x="22" y="34"/>
                    <a:pt x="24" y="34"/>
                    <a:pt x="24" y="34"/>
                  </a:cubicBezTo>
                  <a:cubicBezTo>
                    <a:pt x="24" y="33"/>
                    <a:pt x="24" y="33"/>
                    <a:pt x="24" y="33"/>
                  </a:cubicBezTo>
                  <a:cubicBezTo>
                    <a:pt x="24" y="33"/>
                    <a:pt x="24" y="33"/>
                    <a:pt x="24" y="33"/>
                  </a:cubicBezTo>
                  <a:cubicBezTo>
                    <a:pt x="24" y="33"/>
                    <a:pt x="24" y="31"/>
                    <a:pt x="26" y="31"/>
                  </a:cubicBezTo>
                  <a:cubicBezTo>
                    <a:pt x="26" y="31"/>
                    <a:pt x="24" y="31"/>
                    <a:pt x="26" y="31"/>
                  </a:cubicBezTo>
                  <a:cubicBezTo>
                    <a:pt x="24" y="31"/>
                    <a:pt x="22" y="33"/>
                    <a:pt x="22" y="31"/>
                  </a:cubicBezTo>
                  <a:cubicBezTo>
                    <a:pt x="24" y="31"/>
                    <a:pt x="22" y="30"/>
                    <a:pt x="24" y="30"/>
                  </a:cubicBezTo>
                  <a:cubicBezTo>
                    <a:pt x="24" y="30"/>
                    <a:pt x="24" y="30"/>
                    <a:pt x="22" y="31"/>
                  </a:cubicBezTo>
                  <a:cubicBezTo>
                    <a:pt x="22" y="31"/>
                    <a:pt x="24" y="29"/>
                    <a:pt x="22" y="30"/>
                  </a:cubicBezTo>
                  <a:cubicBezTo>
                    <a:pt x="22" y="30"/>
                    <a:pt x="22" y="30"/>
                    <a:pt x="22" y="30"/>
                  </a:cubicBezTo>
                  <a:cubicBezTo>
                    <a:pt x="22" y="30"/>
                    <a:pt x="22" y="30"/>
                    <a:pt x="22" y="30"/>
                  </a:cubicBezTo>
                  <a:cubicBezTo>
                    <a:pt x="20" y="29"/>
                    <a:pt x="22" y="27"/>
                    <a:pt x="20" y="29"/>
                  </a:cubicBezTo>
                  <a:cubicBezTo>
                    <a:pt x="20" y="27"/>
                    <a:pt x="20" y="27"/>
                    <a:pt x="20" y="27"/>
                  </a:cubicBezTo>
                  <a:cubicBezTo>
                    <a:pt x="22" y="27"/>
                    <a:pt x="20" y="29"/>
                    <a:pt x="22" y="27"/>
                  </a:cubicBezTo>
                  <a:cubicBezTo>
                    <a:pt x="20" y="29"/>
                    <a:pt x="22" y="27"/>
                    <a:pt x="22" y="27"/>
                  </a:cubicBezTo>
                  <a:cubicBezTo>
                    <a:pt x="22" y="27"/>
                    <a:pt x="22" y="27"/>
                    <a:pt x="22" y="27"/>
                  </a:cubicBezTo>
                  <a:cubicBezTo>
                    <a:pt x="22" y="26"/>
                    <a:pt x="22" y="26"/>
                    <a:pt x="22" y="26"/>
                  </a:cubicBezTo>
                  <a:cubicBezTo>
                    <a:pt x="20" y="26"/>
                    <a:pt x="20" y="26"/>
                    <a:pt x="20" y="26"/>
                  </a:cubicBezTo>
                  <a:cubicBezTo>
                    <a:pt x="22" y="26"/>
                    <a:pt x="22" y="26"/>
                    <a:pt x="22" y="26"/>
                  </a:cubicBezTo>
                  <a:cubicBezTo>
                    <a:pt x="22" y="25"/>
                    <a:pt x="20" y="26"/>
                    <a:pt x="20" y="26"/>
                  </a:cubicBezTo>
                  <a:cubicBezTo>
                    <a:pt x="20" y="26"/>
                    <a:pt x="20" y="26"/>
                    <a:pt x="20" y="26"/>
                  </a:cubicBezTo>
                  <a:cubicBezTo>
                    <a:pt x="19" y="26"/>
                    <a:pt x="19" y="26"/>
                    <a:pt x="19" y="26"/>
                  </a:cubicBezTo>
                  <a:cubicBezTo>
                    <a:pt x="20" y="25"/>
                    <a:pt x="20" y="25"/>
                    <a:pt x="20" y="25"/>
                  </a:cubicBezTo>
                  <a:cubicBezTo>
                    <a:pt x="20" y="25"/>
                    <a:pt x="20" y="25"/>
                    <a:pt x="20" y="25"/>
                  </a:cubicBezTo>
                  <a:cubicBezTo>
                    <a:pt x="20" y="25"/>
                    <a:pt x="20" y="25"/>
                    <a:pt x="20" y="25"/>
                  </a:cubicBezTo>
                  <a:cubicBezTo>
                    <a:pt x="19" y="25"/>
                    <a:pt x="19" y="25"/>
                    <a:pt x="19" y="25"/>
                  </a:cubicBezTo>
                  <a:cubicBezTo>
                    <a:pt x="19" y="25"/>
                    <a:pt x="19" y="22"/>
                    <a:pt x="20" y="22"/>
                  </a:cubicBezTo>
                  <a:cubicBezTo>
                    <a:pt x="19" y="22"/>
                    <a:pt x="19" y="22"/>
                    <a:pt x="19" y="22"/>
                  </a:cubicBezTo>
                  <a:cubicBezTo>
                    <a:pt x="19" y="22"/>
                    <a:pt x="19" y="22"/>
                    <a:pt x="19" y="22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17" y="22"/>
                    <a:pt x="17" y="22"/>
                    <a:pt x="17" y="22"/>
                  </a:cubicBezTo>
                  <a:cubicBezTo>
                    <a:pt x="17" y="22"/>
                    <a:pt x="17" y="22"/>
                    <a:pt x="17" y="22"/>
                  </a:cubicBezTo>
                  <a:cubicBezTo>
                    <a:pt x="17" y="25"/>
                    <a:pt x="17" y="22"/>
                    <a:pt x="15" y="25"/>
                  </a:cubicBezTo>
                  <a:cubicBezTo>
                    <a:pt x="15" y="22"/>
                    <a:pt x="15" y="22"/>
                    <a:pt x="15" y="22"/>
                  </a:cubicBezTo>
                  <a:cubicBezTo>
                    <a:pt x="17" y="22"/>
                    <a:pt x="17" y="21"/>
                    <a:pt x="18" y="20"/>
                  </a:cubicBezTo>
                  <a:cubicBezTo>
                    <a:pt x="18" y="20"/>
                    <a:pt x="15" y="21"/>
                    <a:pt x="17" y="20"/>
                  </a:cubicBezTo>
                  <a:cubicBezTo>
                    <a:pt x="17" y="20"/>
                    <a:pt x="18" y="18"/>
                    <a:pt x="17" y="18"/>
                  </a:cubicBezTo>
                  <a:cubicBezTo>
                    <a:pt x="17" y="18"/>
                    <a:pt x="18" y="18"/>
                    <a:pt x="18" y="17"/>
                  </a:cubicBezTo>
                  <a:cubicBezTo>
                    <a:pt x="17" y="18"/>
                    <a:pt x="15" y="18"/>
                    <a:pt x="15" y="18"/>
                  </a:cubicBezTo>
                  <a:cubicBezTo>
                    <a:pt x="17" y="20"/>
                    <a:pt x="17" y="20"/>
                    <a:pt x="17" y="20"/>
                  </a:cubicBezTo>
                  <a:cubicBezTo>
                    <a:pt x="15" y="20"/>
                    <a:pt x="15" y="20"/>
                    <a:pt x="14" y="20"/>
                  </a:cubicBezTo>
                  <a:cubicBezTo>
                    <a:pt x="14" y="20"/>
                    <a:pt x="14" y="18"/>
                    <a:pt x="15" y="18"/>
                  </a:cubicBezTo>
                  <a:cubicBezTo>
                    <a:pt x="15" y="18"/>
                    <a:pt x="15" y="18"/>
                    <a:pt x="15" y="18"/>
                  </a:cubicBezTo>
                  <a:cubicBezTo>
                    <a:pt x="15" y="17"/>
                    <a:pt x="14" y="18"/>
                    <a:pt x="15" y="17"/>
                  </a:cubicBezTo>
                  <a:cubicBezTo>
                    <a:pt x="17" y="17"/>
                    <a:pt x="17" y="17"/>
                    <a:pt x="17" y="17"/>
                  </a:cubicBezTo>
                  <a:cubicBezTo>
                    <a:pt x="17" y="16"/>
                    <a:pt x="17" y="16"/>
                    <a:pt x="17" y="16"/>
                  </a:cubicBezTo>
                  <a:cubicBezTo>
                    <a:pt x="17" y="17"/>
                    <a:pt x="17" y="17"/>
                    <a:pt x="17" y="17"/>
                  </a:cubicBezTo>
                  <a:cubicBezTo>
                    <a:pt x="15" y="16"/>
                    <a:pt x="17" y="16"/>
                    <a:pt x="17" y="16"/>
                  </a:cubicBezTo>
                  <a:cubicBezTo>
                    <a:pt x="15" y="16"/>
                    <a:pt x="15" y="16"/>
                    <a:pt x="15" y="16"/>
                  </a:cubicBezTo>
                  <a:cubicBezTo>
                    <a:pt x="15" y="16"/>
                    <a:pt x="17" y="16"/>
                    <a:pt x="15" y="17"/>
                  </a:cubicBezTo>
                  <a:cubicBezTo>
                    <a:pt x="15" y="16"/>
                    <a:pt x="15" y="16"/>
                    <a:pt x="15" y="16"/>
                  </a:cubicBezTo>
                  <a:cubicBezTo>
                    <a:pt x="15" y="16"/>
                    <a:pt x="15" y="16"/>
                    <a:pt x="15" y="16"/>
                  </a:cubicBezTo>
                  <a:cubicBezTo>
                    <a:pt x="14" y="16"/>
                    <a:pt x="13" y="17"/>
                    <a:pt x="14" y="16"/>
                  </a:cubicBezTo>
                  <a:cubicBezTo>
                    <a:pt x="14" y="14"/>
                    <a:pt x="14" y="16"/>
                    <a:pt x="14" y="14"/>
                  </a:cubicBezTo>
                  <a:cubicBezTo>
                    <a:pt x="14" y="13"/>
                    <a:pt x="14" y="13"/>
                    <a:pt x="14" y="13"/>
                  </a:cubicBezTo>
                  <a:cubicBezTo>
                    <a:pt x="13" y="13"/>
                    <a:pt x="14" y="12"/>
                    <a:pt x="13" y="13"/>
                  </a:cubicBezTo>
                  <a:cubicBezTo>
                    <a:pt x="14" y="13"/>
                    <a:pt x="14" y="14"/>
                    <a:pt x="14" y="16"/>
                  </a:cubicBezTo>
                  <a:cubicBezTo>
                    <a:pt x="13" y="16"/>
                    <a:pt x="14" y="16"/>
                    <a:pt x="13" y="17"/>
                  </a:cubicBezTo>
                  <a:cubicBezTo>
                    <a:pt x="13" y="16"/>
                    <a:pt x="11" y="17"/>
                    <a:pt x="11" y="17"/>
                  </a:cubicBezTo>
                  <a:cubicBezTo>
                    <a:pt x="10" y="17"/>
                    <a:pt x="11" y="16"/>
                    <a:pt x="11" y="16"/>
                  </a:cubicBezTo>
                  <a:cubicBezTo>
                    <a:pt x="11" y="16"/>
                    <a:pt x="11" y="16"/>
                    <a:pt x="13" y="16"/>
                  </a:cubicBezTo>
                  <a:cubicBezTo>
                    <a:pt x="11" y="14"/>
                    <a:pt x="11" y="14"/>
                    <a:pt x="13" y="13"/>
                  </a:cubicBezTo>
                  <a:cubicBezTo>
                    <a:pt x="11" y="13"/>
                    <a:pt x="11" y="13"/>
                    <a:pt x="11" y="14"/>
                  </a:cubicBezTo>
                  <a:cubicBezTo>
                    <a:pt x="11" y="13"/>
                    <a:pt x="10" y="12"/>
                    <a:pt x="10" y="12"/>
                  </a:cubicBezTo>
                  <a:cubicBezTo>
                    <a:pt x="11" y="12"/>
                    <a:pt x="10" y="10"/>
                    <a:pt x="10" y="10"/>
                  </a:cubicBezTo>
                  <a:cubicBezTo>
                    <a:pt x="11" y="10"/>
                    <a:pt x="11" y="10"/>
                    <a:pt x="13" y="10"/>
                  </a:cubicBezTo>
                  <a:cubicBezTo>
                    <a:pt x="11" y="10"/>
                    <a:pt x="11" y="10"/>
                    <a:pt x="11" y="10"/>
                  </a:cubicBezTo>
                  <a:cubicBezTo>
                    <a:pt x="13" y="8"/>
                    <a:pt x="10" y="10"/>
                    <a:pt x="11" y="8"/>
                  </a:cubicBezTo>
                  <a:cubicBezTo>
                    <a:pt x="11" y="10"/>
                    <a:pt x="10" y="10"/>
                    <a:pt x="7" y="10"/>
                  </a:cubicBezTo>
                  <a:cubicBezTo>
                    <a:pt x="7" y="10"/>
                    <a:pt x="7" y="12"/>
                    <a:pt x="7" y="10"/>
                  </a:cubicBezTo>
                  <a:cubicBezTo>
                    <a:pt x="7" y="8"/>
                    <a:pt x="7" y="8"/>
                    <a:pt x="7" y="8"/>
                  </a:cubicBezTo>
                  <a:cubicBezTo>
                    <a:pt x="6" y="7"/>
                    <a:pt x="6" y="5"/>
                    <a:pt x="6" y="5"/>
                  </a:cubicBezTo>
                  <a:cubicBezTo>
                    <a:pt x="5" y="4"/>
                    <a:pt x="3" y="5"/>
                    <a:pt x="3" y="5"/>
                  </a:cubicBezTo>
                  <a:cubicBezTo>
                    <a:pt x="3" y="4"/>
                    <a:pt x="5" y="5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2" y="4"/>
                    <a:pt x="3" y="3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2" y="4"/>
                    <a:pt x="3" y="3"/>
                    <a:pt x="3" y="3"/>
                  </a:cubicBezTo>
                  <a:cubicBezTo>
                    <a:pt x="2" y="3"/>
                    <a:pt x="2" y="3"/>
                    <a:pt x="2" y="4"/>
                  </a:cubicBezTo>
                  <a:cubicBezTo>
                    <a:pt x="1" y="4"/>
                    <a:pt x="2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1"/>
                    <a:pt x="1" y="1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1" y="0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0" y="1"/>
                    <a:pt x="0" y="1"/>
                    <a:pt x="0" y="3"/>
                  </a:cubicBezTo>
                  <a:cubicBezTo>
                    <a:pt x="0" y="3"/>
                    <a:pt x="0" y="3"/>
                    <a:pt x="0" y="1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3"/>
                    <a:pt x="1" y="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1" y="4"/>
                    <a:pt x="0" y="5"/>
                    <a:pt x="1" y="7"/>
                  </a:cubicBezTo>
                  <a:cubicBezTo>
                    <a:pt x="1" y="5"/>
                    <a:pt x="2" y="5"/>
                    <a:pt x="2" y="4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1" y="8"/>
                    <a:pt x="2" y="8"/>
                  </a:cubicBezTo>
                  <a:cubicBezTo>
                    <a:pt x="2" y="10"/>
                    <a:pt x="3" y="12"/>
                    <a:pt x="3" y="12"/>
                  </a:cubicBezTo>
                  <a:cubicBezTo>
                    <a:pt x="5" y="12"/>
                    <a:pt x="5" y="12"/>
                    <a:pt x="5" y="12"/>
                  </a:cubicBezTo>
                  <a:cubicBezTo>
                    <a:pt x="3" y="13"/>
                    <a:pt x="5" y="13"/>
                    <a:pt x="5" y="14"/>
                  </a:cubicBezTo>
                  <a:cubicBezTo>
                    <a:pt x="6" y="14"/>
                    <a:pt x="5" y="17"/>
                    <a:pt x="6" y="17"/>
                  </a:cubicBezTo>
                  <a:cubicBezTo>
                    <a:pt x="7" y="18"/>
                    <a:pt x="7" y="21"/>
                    <a:pt x="10" y="22"/>
                  </a:cubicBezTo>
                  <a:cubicBezTo>
                    <a:pt x="10" y="21"/>
                    <a:pt x="10" y="21"/>
                    <a:pt x="10" y="21"/>
                  </a:cubicBezTo>
                  <a:cubicBezTo>
                    <a:pt x="10" y="22"/>
                    <a:pt x="11" y="21"/>
                    <a:pt x="11" y="22"/>
                  </a:cubicBezTo>
                  <a:cubicBezTo>
                    <a:pt x="10" y="22"/>
                    <a:pt x="10" y="22"/>
                    <a:pt x="10" y="25"/>
                  </a:cubicBezTo>
                  <a:cubicBezTo>
                    <a:pt x="11" y="25"/>
                    <a:pt x="11" y="26"/>
                    <a:pt x="11" y="27"/>
                  </a:cubicBezTo>
                  <a:cubicBezTo>
                    <a:pt x="11" y="27"/>
                    <a:pt x="11" y="27"/>
                    <a:pt x="11" y="27"/>
                  </a:cubicBezTo>
                  <a:cubicBezTo>
                    <a:pt x="11" y="29"/>
                    <a:pt x="13" y="29"/>
                    <a:pt x="13" y="30"/>
                  </a:cubicBezTo>
                  <a:cubicBezTo>
                    <a:pt x="14" y="30"/>
                    <a:pt x="14" y="30"/>
                    <a:pt x="14" y="30"/>
                  </a:cubicBezTo>
                  <a:cubicBezTo>
                    <a:pt x="14" y="31"/>
                    <a:pt x="14" y="31"/>
                    <a:pt x="14" y="33"/>
                  </a:cubicBezTo>
                  <a:cubicBezTo>
                    <a:pt x="14" y="33"/>
                    <a:pt x="14" y="34"/>
                    <a:pt x="15" y="34"/>
                  </a:cubicBezTo>
                  <a:cubicBezTo>
                    <a:pt x="15" y="38"/>
                    <a:pt x="17" y="39"/>
                    <a:pt x="18" y="42"/>
                  </a:cubicBezTo>
                  <a:cubicBezTo>
                    <a:pt x="18" y="42"/>
                    <a:pt x="18" y="42"/>
                    <a:pt x="18" y="42"/>
                  </a:cubicBezTo>
                  <a:cubicBezTo>
                    <a:pt x="18" y="44"/>
                    <a:pt x="20" y="46"/>
                    <a:pt x="20" y="48"/>
                  </a:cubicBezTo>
                  <a:cubicBezTo>
                    <a:pt x="22" y="47"/>
                    <a:pt x="22" y="47"/>
                    <a:pt x="22" y="47"/>
                  </a:cubicBezTo>
                  <a:cubicBezTo>
                    <a:pt x="22" y="48"/>
                    <a:pt x="22" y="48"/>
                    <a:pt x="22" y="51"/>
                  </a:cubicBezTo>
                  <a:cubicBezTo>
                    <a:pt x="22" y="51"/>
                    <a:pt x="22" y="52"/>
                    <a:pt x="24" y="52"/>
                  </a:cubicBezTo>
                  <a:cubicBezTo>
                    <a:pt x="24" y="52"/>
                    <a:pt x="22" y="52"/>
                    <a:pt x="24" y="53"/>
                  </a:cubicBezTo>
                  <a:cubicBezTo>
                    <a:pt x="24" y="55"/>
                    <a:pt x="24" y="55"/>
                    <a:pt x="26" y="56"/>
                  </a:cubicBezTo>
                  <a:cubicBezTo>
                    <a:pt x="26" y="56"/>
                    <a:pt x="26" y="56"/>
                    <a:pt x="26" y="56"/>
                  </a:cubicBezTo>
                  <a:cubicBezTo>
                    <a:pt x="26" y="55"/>
                    <a:pt x="26" y="55"/>
                    <a:pt x="26" y="55"/>
                  </a:cubicBezTo>
                  <a:cubicBezTo>
                    <a:pt x="26" y="56"/>
                    <a:pt x="27" y="56"/>
                    <a:pt x="26" y="57"/>
                  </a:cubicBezTo>
                  <a:cubicBezTo>
                    <a:pt x="27" y="57"/>
                    <a:pt x="26" y="60"/>
                    <a:pt x="28" y="60"/>
                  </a:cubicBezTo>
                  <a:cubicBezTo>
                    <a:pt x="27" y="60"/>
                    <a:pt x="27" y="61"/>
                    <a:pt x="27" y="61"/>
                  </a:cubicBezTo>
                  <a:cubicBezTo>
                    <a:pt x="28" y="62"/>
                    <a:pt x="30" y="62"/>
                    <a:pt x="30" y="65"/>
                  </a:cubicBezTo>
                  <a:cubicBezTo>
                    <a:pt x="30" y="65"/>
                    <a:pt x="30" y="62"/>
                    <a:pt x="30" y="65"/>
                  </a:cubicBezTo>
                  <a:cubicBezTo>
                    <a:pt x="30" y="65"/>
                    <a:pt x="30" y="65"/>
                    <a:pt x="30" y="65"/>
                  </a:cubicBezTo>
                  <a:cubicBezTo>
                    <a:pt x="30" y="68"/>
                    <a:pt x="32" y="68"/>
                    <a:pt x="32" y="70"/>
                  </a:cubicBezTo>
                  <a:cubicBezTo>
                    <a:pt x="33" y="73"/>
                    <a:pt x="35" y="75"/>
                    <a:pt x="36" y="79"/>
                  </a:cubicBezTo>
                  <a:cubicBezTo>
                    <a:pt x="36" y="78"/>
                    <a:pt x="36" y="78"/>
                    <a:pt x="36" y="78"/>
                  </a:cubicBezTo>
                  <a:cubicBezTo>
                    <a:pt x="36" y="79"/>
                    <a:pt x="40" y="79"/>
                    <a:pt x="39" y="82"/>
                  </a:cubicBezTo>
                  <a:cubicBezTo>
                    <a:pt x="39" y="82"/>
                    <a:pt x="39" y="82"/>
                    <a:pt x="40" y="82"/>
                  </a:cubicBezTo>
                  <a:cubicBezTo>
                    <a:pt x="39" y="83"/>
                    <a:pt x="41" y="83"/>
                    <a:pt x="41" y="85"/>
                  </a:cubicBezTo>
                  <a:cubicBezTo>
                    <a:pt x="41" y="85"/>
                    <a:pt x="41" y="85"/>
                    <a:pt x="41" y="85"/>
                  </a:cubicBezTo>
                  <a:cubicBezTo>
                    <a:pt x="43" y="85"/>
                    <a:pt x="41" y="86"/>
                    <a:pt x="43" y="87"/>
                  </a:cubicBezTo>
                  <a:cubicBezTo>
                    <a:pt x="43" y="86"/>
                    <a:pt x="43" y="86"/>
                    <a:pt x="43" y="86"/>
                  </a:cubicBezTo>
                  <a:cubicBezTo>
                    <a:pt x="44" y="86"/>
                    <a:pt x="43" y="88"/>
                    <a:pt x="44" y="87"/>
                  </a:cubicBezTo>
                  <a:cubicBezTo>
                    <a:pt x="44" y="87"/>
                    <a:pt x="44" y="88"/>
                    <a:pt x="44" y="87"/>
                  </a:cubicBezTo>
                  <a:cubicBezTo>
                    <a:pt x="45" y="91"/>
                    <a:pt x="45" y="94"/>
                    <a:pt x="47" y="96"/>
                  </a:cubicBezTo>
                  <a:cubicBezTo>
                    <a:pt x="48" y="98"/>
                    <a:pt x="49" y="95"/>
                    <a:pt x="48" y="96"/>
                  </a:cubicBezTo>
                  <a:cubicBezTo>
                    <a:pt x="49" y="96"/>
                    <a:pt x="48" y="98"/>
                    <a:pt x="48" y="98"/>
                  </a:cubicBezTo>
                  <a:cubicBezTo>
                    <a:pt x="48" y="98"/>
                    <a:pt x="50" y="98"/>
                    <a:pt x="49" y="98"/>
                  </a:cubicBezTo>
                  <a:cubicBezTo>
                    <a:pt x="49" y="98"/>
                    <a:pt x="49" y="98"/>
                    <a:pt x="49" y="99"/>
                  </a:cubicBezTo>
                  <a:cubicBezTo>
                    <a:pt x="50" y="99"/>
                    <a:pt x="50" y="99"/>
                    <a:pt x="50" y="100"/>
                  </a:cubicBezTo>
                  <a:cubicBezTo>
                    <a:pt x="50" y="100"/>
                    <a:pt x="50" y="100"/>
                    <a:pt x="50" y="100"/>
                  </a:cubicBezTo>
                  <a:cubicBezTo>
                    <a:pt x="50" y="101"/>
                    <a:pt x="53" y="103"/>
                    <a:pt x="50" y="105"/>
                  </a:cubicBezTo>
                  <a:cubicBezTo>
                    <a:pt x="54" y="111"/>
                    <a:pt x="57" y="116"/>
                    <a:pt x="60" y="122"/>
                  </a:cubicBezTo>
                  <a:cubicBezTo>
                    <a:pt x="62" y="126"/>
                    <a:pt x="65" y="133"/>
                    <a:pt x="69" y="138"/>
                  </a:cubicBezTo>
                  <a:cubicBezTo>
                    <a:pt x="71" y="138"/>
                    <a:pt x="71" y="138"/>
                    <a:pt x="71" y="139"/>
                  </a:cubicBezTo>
                  <a:cubicBezTo>
                    <a:pt x="71" y="139"/>
                    <a:pt x="71" y="139"/>
                    <a:pt x="71" y="139"/>
                  </a:cubicBezTo>
                  <a:cubicBezTo>
                    <a:pt x="70" y="140"/>
                    <a:pt x="71" y="140"/>
                    <a:pt x="71" y="140"/>
                  </a:cubicBezTo>
                  <a:cubicBezTo>
                    <a:pt x="73" y="143"/>
                    <a:pt x="73" y="146"/>
                    <a:pt x="74" y="148"/>
                  </a:cubicBezTo>
                  <a:cubicBezTo>
                    <a:pt x="74" y="147"/>
                    <a:pt x="75" y="147"/>
                    <a:pt x="75" y="147"/>
                  </a:cubicBezTo>
                  <a:cubicBezTo>
                    <a:pt x="74" y="148"/>
                    <a:pt x="74" y="148"/>
                    <a:pt x="74" y="148"/>
                  </a:cubicBezTo>
                  <a:cubicBezTo>
                    <a:pt x="75" y="148"/>
                    <a:pt x="75" y="148"/>
                    <a:pt x="75" y="148"/>
                  </a:cubicBezTo>
                  <a:cubicBezTo>
                    <a:pt x="74" y="148"/>
                    <a:pt x="74" y="148"/>
                    <a:pt x="74" y="148"/>
                  </a:cubicBezTo>
                  <a:cubicBezTo>
                    <a:pt x="75" y="153"/>
                    <a:pt x="82" y="159"/>
                    <a:pt x="84" y="164"/>
                  </a:cubicBezTo>
                  <a:cubicBezTo>
                    <a:pt x="84" y="164"/>
                    <a:pt x="86" y="166"/>
                    <a:pt x="86" y="168"/>
                  </a:cubicBezTo>
                  <a:cubicBezTo>
                    <a:pt x="90" y="172"/>
                    <a:pt x="92" y="174"/>
                    <a:pt x="95" y="178"/>
                  </a:cubicBezTo>
                  <a:cubicBezTo>
                    <a:pt x="95" y="178"/>
                    <a:pt x="96" y="177"/>
                    <a:pt x="96" y="176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248" name="Hình tự do 144"/>
            <p:cNvSpPr/>
            <p:nvPr/>
          </p:nvSpPr>
          <p:spPr bwMode="auto">
            <a:xfrm>
              <a:off x="4248" y="1240"/>
              <a:ext cx="276" cy="448"/>
            </a:xfrm>
            <a:custGeom>
              <a:avLst/>
              <a:gdLst>
                <a:gd name="T0" fmla="*/ 16 w 117"/>
                <a:gd name="T1" fmla="*/ 171 h 190"/>
                <a:gd name="T2" fmla="*/ 19 w 117"/>
                <a:gd name="T3" fmla="*/ 164 h 190"/>
                <a:gd name="T4" fmla="*/ 28 w 117"/>
                <a:gd name="T5" fmla="*/ 154 h 190"/>
                <a:gd name="T6" fmla="*/ 30 w 117"/>
                <a:gd name="T7" fmla="*/ 150 h 190"/>
                <a:gd name="T8" fmla="*/ 38 w 117"/>
                <a:gd name="T9" fmla="*/ 137 h 190"/>
                <a:gd name="T10" fmla="*/ 40 w 117"/>
                <a:gd name="T11" fmla="*/ 134 h 190"/>
                <a:gd name="T12" fmla="*/ 45 w 117"/>
                <a:gd name="T13" fmla="*/ 126 h 190"/>
                <a:gd name="T14" fmla="*/ 47 w 117"/>
                <a:gd name="T15" fmla="*/ 121 h 190"/>
                <a:gd name="T16" fmla="*/ 49 w 117"/>
                <a:gd name="T17" fmla="*/ 117 h 190"/>
                <a:gd name="T18" fmla="*/ 53 w 117"/>
                <a:gd name="T19" fmla="*/ 116 h 190"/>
                <a:gd name="T20" fmla="*/ 57 w 117"/>
                <a:gd name="T21" fmla="*/ 110 h 190"/>
                <a:gd name="T22" fmla="*/ 59 w 117"/>
                <a:gd name="T23" fmla="*/ 106 h 190"/>
                <a:gd name="T24" fmla="*/ 62 w 117"/>
                <a:gd name="T25" fmla="*/ 102 h 190"/>
                <a:gd name="T26" fmla="*/ 63 w 117"/>
                <a:gd name="T27" fmla="*/ 97 h 190"/>
                <a:gd name="T28" fmla="*/ 68 w 117"/>
                <a:gd name="T29" fmla="*/ 91 h 190"/>
                <a:gd name="T30" fmla="*/ 71 w 117"/>
                <a:gd name="T31" fmla="*/ 84 h 190"/>
                <a:gd name="T32" fmla="*/ 74 w 117"/>
                <a:gd name="T33" fmla="*/ 81 h 190"/>
                <a:gd name="T34" fmla="*/ 74 w 117"/>
                <a:gd name="T35" fmla="*/ 78 h 190"/>
                <a:gd name="T36" fmla="*/ 76 w 117"/>
                <a:gd name="T37" fmla="*/ 76 h 190"/>
                <a:gd name="T38" fmla="*/ 79 w 117"/>
                <a:gd name="T39" fmla="*/ 76 h 190"/>
                <a:gd name="T40" fmla="*/ 80 w 117"/>
                <a:gd name="T41" fmla="*/ 70 h 190"/>
                <a:gd name="T42" fmla="*/ 85 w 117"/>
                <a:gd name="T43" fmla="*/ 63 h 190"/>
                <a:gd name="T44" fmla="*/ 88 w 117"/>
                <a:gd name="T45" fmla="*/ 57 h 190"/>
                <a:gd name="T46" fmla="*/ 89 w 117"/>
                <a:gd name="T47" fmla="*/ 55 h 190"/>
                <a:gd name="T48" fmla="*/ 94 w 117"/>
                <a:gd name="T49" fmla="*/ 47 h 190"/>
                <a:gd name="T50" fmla="*/ 93 w 117"/>
                <a:gd name="T51" fmla="*/ 43 h 190"/>
                <a:gd name="T52" fmla="*/ 97 w 117"/>
                <a:gd name="T53" fmla="*/ 42 h 190"/>
                <a:gd name="T54" fmla="*/ 101 w 117"/>
                <a:gd name="T55" fmla="*/ 41 h 190"/>
                <a:gd name="T56" fmla="*/ 102 w 117"/>
                <a:gd name="T57" fmla="*/ 37 h 190"/>
                <a:gd name="T58" fmla="*/ 105 w 117"/>
                <a:gd name="T59" fmla="*/ 37 h 190"/>
                <a:gd name="T60" fmla="*/ 105 w 117"/>
                <a:gd name="T61" fmla="*/ 35 h 190"/>
                <a:gd name="T62" fmla="*/ 105 w 117"/>
                <a:gd name="T63" fmla="*/ 30 h 190"/>
                <a:gd name="T64" fmla="*/ 107 w 117"/>
                <a:gd name="T65" fmla="*/ 28 h 190"/>
                <a:gd name="T66" fmla="*/ 107 w 117"/>
                <a:gd name="T67" fmla="*/ 26 h 190"/>
                <a:gd name="T68" fmla="*/ 110 w 117"/>
                <a:gd name="T69" fmla="*/ 25 h 190"/>
                <a:gd name="T70" fmla="*/ 111 w 117"/>
                <a:gd name="T71" fmla="*/ 22 h 190"/>
                <a:gd name="T72" fmla="*/ 109 w 117"/>
                <a:gd name="T73" fmla="*/ 21 h 190"/>
                <a:gd name="T74" fmla="*/ 113 w 117"/>
                <a:gd name="T75" fmla="*/ 17 h 190"/>
                <a:gd name="T76" fmla="*/ 113 w 117"/>
                <a:gd name="T77" fmla="*/ 8 h 190"/>
                <a:gd name="T78" fmla="*/ 114 w 117"/>
                <a:gd name="T79" fmla="*/ 7 h 190"/>
                <a:gd name="T80" fmla="*/ 117 w 117"/>
                <a:gd name="T81" fmla="*/ 0 h 190"/>
                <a:gd name="T82" fmla="*/ 114 w 117"/>
                <a:gd name="T83" fmla="*/ 1 h 190"/>
                <a:gd name="T84" fmla="*/ 113 w 117"/>
                <a:gd name="T85" fmla="*/ 8 h 190"/>
                <a:gd name="T86" fmla="*/ 106 w 117"/>
                <a:gd name="T87" fmla="*/ 13 h 190"/>
                <a:gd name="T88" fmla="*/ 97 w 117"/>
                <a:gd name="T89" fmla="*/ 26 h 190"/>
                <a:gd name="T90" fmla="*/ 87 w 117"/>
                <a:gd name="T91" fmla="*/ 41 h 190"/>
                <a:gd name="T92" fmla="*/ 80 w 117"/>
                <a:gd name="T93" fmla="*/ 54 h 190"/>
                <a:gd name="T94" fmla="*/ 74 w 117"/>
                <a:gd name="T95" fmla="*/ 63 h 190"/>
                <a:gd name="T96" fmla="*/ 63 w 117"/>
                <a:gd name="T97" fmla="*/ 81 h 190"/>
                <a:gd name="T98" fmla="*/ 59 w 117"/>
                <a:gd name="T99" fmla="*/ 91 h 190"/>
                <a:gd name="T100" fmla="*/ 53 w 117"/>
                <a:gd name="T101" fmla="*/ 104 h 190"/>
                <a:gd name="T102" fmla="*/ 25 w 117"/>
                <a:gd name="T103" fmla="*/ 143 h 190"/>
                <a:gd name="T104" fmla="*/ 19 w 117"/>
                <a:gd name="T105" fmla="*/ 154 h 190"/>
                <a:gd name="T106" fmla="*/ 4 w 117"/>
                <a:gd name="T107" fmla="*/ 189 h 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7" h="190">
                  <a:moveTo>
                    <a:pt x="4" y="189"/>
                  </a:moveTo>
                  <a:cubicBezTo>
                    <a:pt x="7" y="189"/>
                    <a:pt x="7" y="185"/>
                    <a:pt x="10" y="181"/>
                  </a:cubicBezTo>
                  <a:cubicBezTo>
                    <a:pt x="10" y="181"/>
                    <a:pt x="8" y="181"/>
                    <a:pt x="10" y="181"/>
                  </a:cubicBezTo>
                  <a:cubicBezTo>
                    <a:pt x="14" y="180"/>
                    <a:pt x="15" y="176"/>
                    <a:pt x="15" y="172"/>
                  </a:cubicBezTo>
                  <a:cubicBezTo>
                    <a:pt x="15" y="172"/>
                    <a:pt x="15" y="172"/>
                    <a:pt x="15" y="172"/>
                  </a:cubicBezTo>
                  <a:cubicBezTo>
                    <a:pt x="15" y="172"/>
                    <a:pt x="16" y="172"/>
                    <a:pt x="16" y="171"/>
                  </a:cubicBezTo>
                  <a:cubicBezTo>
                    <a:pt x="16" y="171"/>
                    <a:pt x="16" y="171"/>
                    <a:pt x="15" y="171"/>
                  </a:cubicBezTo>
                  <a:cubicBezTo>
                    <a:pt x="16" y="171"/>
                    <a:pt x="16" y="168"/>
                    <a:pt x="17" y="168"/>
                  </a:cubicBezTo>
                  <a:cubicBezTo>
                    <a:pt x="16" y="168"/>
                    <a:pt x="16" y="168"/>
                    <a:pt x="16" y="167"/>
                  </a:cubicBezTo>
                  <a:cubicBezTo>
                    <a:pt x="17" y="167"/>
                    <a:pt x="17" y="167"/>
                    <a:pt x="17" y="167"/>
                  </a:cubicBezTo>
                  <a:cubicBezTo>
                    <a:pt x="19" y="168"/>
                    <a:pt x="17" y="166"/>
                    <a:pt x="20" y="164"/>
                  </a:cubicBezTo>
                  <a:cubicBezTo>
                    <a:pt x="19" y="164"/>
                    <a:pt x="19" y="164"/>
                    <a:pt x="19" y="164"/>
                  </a:cubicBezTo>
                  <a:cubicBezTo>
                    <a:pt x="21" y="163"/>
                    <a:pt x="23" y="160"/>
                    <a:pt x="25" y="159"/>
                  </a:cubicBezTo>
                  <a:cubicBezTo>
                    <a:pt x="25" y="159"/>
                    <a:pt x="23" y="159"/>
                    <a:pt x="23" y="158"/>
                  </a:cubicBezTo>
                  <a:cubicBezTo>
                    <a:pt x="25" y="159"/>
                    <a:pt x="25" y="158"/>
                    <a:pt x="27" y="158"/>
                  </a:cubicBezTo>
                  <a:cubicBezTo>
                    <a:pt x="25" y="156"/>
                    <a:pt x="28" y="158"/>
                    <a:pt x="28" y="156"/>
                  </a:cubicBezTo>
                  <a:cubicBezTo>
                    <a:pt x="28" y="156"/>
                    <a:pt x="28" y="156"/>
                    <a:pt x="28" y="156"/>
                  </a:cubicBezTo>
                  <a:cubicBezTo>
                    <a:pt x="28" y="154"/>
                    <a:pt x="28" y="154"/>
                    <a:pt x="28" y="154"/>
                  </a:cubicBezTo>
                  <a:cubicBezTo>
                    <a:pt x="28" y="154"/>
                    <a:pt x="28" y="154"/>
                    <a:pt x="28" y="154"/>
                  </a:cubicBezTo>
                  <a:cubicBezTo>
                    <a:pt x="29" y="154"/>
                    <a:pt x="28" y="153"/>
                    <a:pt x="29" y="153"/>
                  </a:cubicBezTo>
                  <a:cubicBezTo>
                    <a:pt x="29" y="153"/>
                    <a:pt x="29" y="153"/>
                    <a:pt x="29" y="153"/>
                  </a:cubicBezTo>
                  <a:cubicBezTo>
                    <a:pt x="29" y="151"/>
                    <a:pt x="29" y="151"/>
                    <a:pt x="29" y="151"/>
                  </a:cubicBezTo>
                  <a:cubicBezTo>
                    <a:pt x="29" y="151"/>
                    <a:pt x="29" y="151"/>
                    <a:pt x="29" y="151"/>
                  </a:cubicBezTo>
                  <a:cubicBezTo>
                    <a:pt x="30" y="151"/>
                    <a:pt x="29" y="150"/>
                    <a:pt x="30" y="150"/>
                  </a:cubicBezTo>
                  <a:cubicBezTo>
                    <a:pt x="30" y="150"/>
                    <a:pt x="29" y="151"/>
                    <a:pt x="29" y="150"/>
                  </a:cubicBezTo>
                  <a:cubicBezTo>
                    <a:pt x="32" y="147"/>
                    <a:pt x="33" y="145"/>
                    <a:pt x="34" y="141"/>
                  </a:cubicBezTo>
                  <a:cubicBezTo>
                    <a:pt x="34" y="139"/>
                    <a:pt x="34" y="139"/>
                    <a:pt x="34" y="139"/>
                  </a:cubicBezTo>
                  <a:cubicBezTo>
                    <a:pt x="34" y="139"/>
                    <a:pt x="34" y="138"/>
                    <a:pt x="36" y="138"/>
                  </a:cubicBezTo>
                  <a:cubicBezTo>
                    <a:pt x="36" y="138"/>
                    <a:pt x="36" y="138"/>
                    <a:pt x="36" y="138"/>
                  </a:cubicBezTo>
                  <a:cubicBezTo>
                    <a:pt x="36" y="137"/>
                    <a:pt x="38" y="138"/>
                    <a:pt x="38" y="137"/>
                  </a:cubicBezTo>
                  <a:cubicBezTo>
                    <a:pt x="36" y="137"/>
                    <a:pt x="36" y="137"/>
                    <a:pt x="36" y="137"/>
                  </a:cubicBezTo>
                  <a:cubicBezTo>
                    <a:pt x="38" y="137"/>
                    <a:pt x="38" y="137"/>
                    <a:pt x="38" y="136"/>
                  </a:cubicBezTo>
                  <a:cubicBezTo>
                    <a:pt x="38" y="136"/>
                    <a:pt x="38" y="136"/>
                    <a:pt x="38" y="136"/>
                  </a:cubicBezTo>
                  <a:cubicBezTo>
                    <a:pt x="40" y="136"/>
                    <a:pt x="38" y="134"/>
                    <a:pt x="40" y="134"/>
                  </a:cubicBezTo>
                  <a:cubicBezTo>
                    <a:pt x="38" y="134"/>
                    <a:pt x="38" y="134"/>
                    <a:pt x="38" y="134"/>
                  </a:cubicBezTo>
                  <a:cubicBezTo>
                    <a:pt x="38" y="133"/>
                    <a:pt x="40" y="134"/>
                    <a:pt x="40" y="134"/>
                  </a:cubicBezTo>
                  <a:cubicBezTo>
                    <a:pt x="40" y="133"/>
                    <a:pt x="40" y="133"/>
                    <a:pt x="40" y="133"/>
                  </a:cubicBezTo>
                  <a:cubicBezTo>
                    <a:pt x="41" y="133"/>
                    <a:pt x="41" y="132"/>
                    <a:pt x="41" y="132"/>
                  </a:cubicBezTo>
                  <a:cubicBezTo>
                    <a:pt x="41" y="132"/>
                    <a:pt x="41" y="132"/>
                    <a:pt x="41" y="132"/>
                  </a:cubicBezTo>
                  <a:cubicBezTo>
                    <a:pt x="42" y="130"/>
                    <a:pt x="42" y="130"/>
                    <a:pt x="44" y="129"/>
                  </a:cubicBezTo>
                  <a:cubicBezTo>
                    <a:pt x="42" y="129"/>
                    <a:pt x="42" y="129"/>
                    <a:pt x="42" y="126"/>
                  </a:cubicBezTo>
                  <a:cubicBezTo>
                    <a:pt x="44" y="129"/>
                    <a:pt x="44" y="125"/>
                    <a:pt x="45" y="126"/>
                  </a:cubicBezTo>
                  <a:cubicBezTo>
                    <a:pt x="45" y="126"/>
                    <a:pt x="45" y="125"/>
                    <a:pt x="45" y="124"/>
                  </a:cubicBezTo>
                  <a:cubicBezTo>
                    <a:pt x="45" y="124"/>
                    <a:pt x="45" y="124"/>
                    <a:pt x="44" y="124"/>
                  </a:cubicBezTo>
                  <a:cubicBezTo>
                    <a:pt x="44" y="123"/>
                    <a:pt x="44" y="123"/>
                    <a:pt x="44" y="123"/>
                  </a:cubicBezTo>
                  <a:cubicBezTo>
                    <a:pt x="44" y="123"/>
                    <a:pt x="44" y="124"/>
                    <a:pt x="44" y="123"/>
                  </a:cubicBezTo>
                  <a:cubicBezTo>
                    <a:pt x="44" y="123"/>
                    <a:pt x="44" y="123"/>
                    <a:pt x="44" y="123"/>
                  </a:cubicBezTo>
                  <a:cubicBezTo>
                    <a:pt x="45" y="121"/>
                    <a:pt x="46" y="123"/>
                    <a:pt x="47" y="121"/>
                  </a:cubicBezTo>
                  <a:cubicBezTo>
                    <a:pt x="46" y="121"/>
                    <a:pt x="46" y="120"/>
                    <a:pt x="46" y="120"/>
                  </a:cubicBezTo>
                  <a:cubicBezTo>
                    <a:pt x="49" y="120"/>
                    <a:pt x="49" y="120"/>
                    <a:pt x="49" y="120"/>
                  </a:cubicBezTo>
                  <a:cubicBezTo>
                    <a:pt x="49" y="120"/>
                    <a:pt x="47" y="120"/>
                    <a:pt x="49" y="120"/>
                  </a:cubicBezTo>
                  <a:cubicBezTo>
                    <a:pt x="49" y="120"/>
                    <a:pt x="49" y="120"/>
                    <a:pt x="49" y="120"/>
                  </a:cubicBezTo>
                  <a:cubicBezTo>
                    <a:pt x="49" y="120"/>
                    <a:pt x="51" y="119"/>
                    <a:pt x="49" y="119"/>
                  </a:cubicBezTo>
                  <a:cubicBezTo>
                    <a:pt x="49" y="117"/>
                    <a:pt x="49" y="119"/>
                    <a:pt x="49" y="117"/>
                  </a:cubicBezTo>
                  <a:cubicBezTo>
                    <a:pt x="49" y="117"/>
                    <a:pt x="49" y="117"/>
                    <a:pt x="49" y="117"/>
                  </a:cubicBezTo>
                  <a:cubicBezTo>
                    <a:pt x="49" y="117"/>
                    <a:pt x="49" y="117"/>
                    <a:pt x="49" y="117"/>
                  </a:cubicBezTo>
                  <a:cubicBezTo>
                    <a:pt x="49" y="116"/>
                    <a:pt x="51" y="116"/>
                    <a:pt x="51" y="117"/>
                  </a:cubicBezTo>
                  <a:cubicBezTo>
                    <a:pt x="51" y="117"/>
                    <a:pt x="51" y="116"/>
                    <a:pt x="51" y="117"/>
                  </a:cubicBezTo>
                  <a:cubicBezTo>
                    <a:pt x="53" y="117"/>
                    <a:pt x="53" y="116"/>
                    <a:pt x="53" y="116"/>
                  </a:cubicBezTo>
                  <a:cubicBezTo>
                    <a:pt x="53" y="116"/>
                    <a:pt x="53" y="116"/>
                    <a:pt x="53" y="116"/>
                  </a:cubicBezTo>
                  <a:cubicBezTo>
                    <a:pt x="53" y="116"/>
                    <a:pt x="54" y="113"/>
                    <a:pt x="55" y="113"/>
                  </a:cubicBezTo>
                  <a:cubicBezTo>
                    <a:pt x="54" y="113"/>
                    <a:pt x="54" y="113"/>
                    <a:pt x="54" y="113"/>
                  </a:cubicBezTo>
                  <a:cubicBezTo>
                    <a:pt x="54" y="112"/>
                    <a:pt x="57" y="112"/>
                    <a:pt x="55" y="111"/>
                  </a:cubicBezTo>
                  <a:cubicBezTo>
                    <a:pt x="57" y="111"/>
                    <a:pt x="57" y="111"/>
                    <a:pt x="57" y="111"/>
                  </a:cubicBezTo>
                  <a:cubicBezTo>
                    <a:pt x="57" y="110"/>
                    <a:pt x="55" y="110"/>
                    <a:pt x="57" y="110"/>
                  </a:cubicBezTo>
                  <a:cubicBezTo>
                    <a:pt x="55" y="110"/>
                    <a:pt x="57" y="110"/>
                    <a:pt x="57" y="110"/>
                  </a:cubicBezTo>
                  <a:cubicBezTo>
                    <a:pt x="57" y="110"/>
                    <a:pt x="57" y="108"/>
                    <a:pt x="57" y="110"/>
                  </a:cubicBezTo>
                  <a:cubicBezTo>
                    <a:pt x="57" y="108"/>
                    <a:pt x="59" y="107"/>
                    <a:pt x="59" y="106"/>
                  </a:cubicBezTo>
                  <a:cubicBezTo>
                    <a:pt x="60" y="106"/>
                    <a:pt x="60" y="106"/>
                    <a:pt x="60" y="106"/>
                  </a:cubicBezTo>
                  <a:cubicBezTo>
                    <a:pt x="59" y="106"/>
                    <a:pt x="59" y="106"/>
                    <a:pt x="59" y="106"/>
                  </a:cubicBezTo>
                  <a:cubicBezTo>
                    <a:pt x="59" y="106"/>
                    <a:pt x="60" y="104"/>
                    <a:pt x="59" y="104"/>
                  </a:cubicBezTo>
                  <a:cubicBezTo>
                    <a:pt x="60" y="104"/>
                    <a:pt x="58" y="106"/>
                    <a:pt x="59" y="106"/>
                  </a:cubicBezTo>
                  <a:cubicBezTo>
                    <a:pt x="58" y="106"/>
                    <a:pt x="60" y="106"/>
                    <a:pt x="59" y="104"/>
                  </a:cubicBezTo>
                  <a:cubicBezTo>
                    <a:pt x="59" y="104"/>
                    <a:pt x="60" y="104"/>
                    <a:pt x="60" y="103"/>
                  </a:cubicBezTo>
                  <a:cubicBezTo>
                    <a:pt x="60" y="104"/>
                    <a:pt x="59" y="103"/>
                    <a:pt x="59" y="103"/>
                  </a:cubicBezTo>
                  <a:cubicBezTo>
                    <a:pt x="60" y="103"/>
                    <a:pt x="59" y="103"/>
                    <a:pt x="60" y="103"/>
                  </a:cubicBezTo>
                  <a:cubicBezTo>
                    <a:pt x="60" y="103"/>
                    <a:pt x="60" y="103"/>
                    <a:pt x="60" y="103"/>
                  </a:cubicBezTo>
                  <a:cubicBezTo>
                    <a:pt x="62" y="103"/>
                    <a:pt x="60" y="102"/>
                    <a:pt x="62" y="102"/>
                  </a:cubicBezTo>
                  <a:cubicBezTo>
                    <a:pt x="60" y="102"/>
                    <a:pt x="63" y="102"/>
                    <a:pt x="62" y="99"/>
                  </a:cubicBezTo>
                  <a:cubicBezTo>
                    <a:pt x="60" y="99"/>
                    <a:pt x="60" y="99"/>
                    <a:pt x="60" y="99"/>
                  </a:cubicBezTo>
                  <a:cubicBezTo>
                    <a:pt x="62" y="99"/>
                    <a:pt x="62" y="99"/>
                    <a:pt x="62" y="99"/>
                  </a:cubicBezTo>
                  <a:cubicBezTo>
                    <a:pt x="62" y="99"/>
                    <a:pt x="62" y="99"/>
                    <a:pt x="62" y="99"/>
                  </a:cubicBezTo>
                  <a:cubicBezTo>
                    <a:pt x="63" y="99"/>
                    <a:pt x="62" y="98"/>
                    <a:pt x="63" y="99"/>
                  </a:cubicBezTo>
                  <a:cubicBezTo>
                    <a:pt x="63" y="98"/>
                    <a:pt x="66" y="97"/>
                    <a:pt x="63" y="97"/>
                  </a:cubicBezTo>
                  <a:cubicBezTo>
                    <a:pt x="66" y="97"/>
                    <a:pt x="66" y="95"/>
                    <a:pt x="66" y="95"/>
                  </a:cubicBezTo>
                  <a:cubicBezTo>
                    <a:pt x="66" y="95"/>
                    <a:pt x="66" y="95"/>
                    <a:pt x="66" y="95"/>
                  </a:cubicBezTo>
                  <a:cubicBezTo>
                    <a:pt x="66" y="94"/>
                    <a:pt x="66" y="95"/>
                    <a:pt x="66" y="94"/>
                  </a:cubicBezTo>
                  <a:cubicBezTo>
                    <a:pt x="66" y="94"/>
                    <a:pt x="66" y="94"/>
                    <a:pt x="66" y="93"/>
                  </a:cubicBezTo>
                  <a:cubicBezTo>
                    <a:pt x="67" y="93"/>
                    <a:pt x="67" y="93"/>
                    <a:pt x="67" y="93"/>
                  </a:cubicBezTo>
                  <a:cubicBezTo>
                    <a:pt x="67" y="93"/>
                    <a:pt x="70" y="93"/>
                    <a:pt x="68" y="91"/>
                  </a:cubicBezTo>
                  <a:cubicBezTo>
                    <a:pt x="67" y="91"/>
                    <a:pt x="67" y="91"/>
                    <a:pt x="67" y="91"/>
                  </a:cubicBezTo>
                  <a:cubicBezTo>
                    <a:pt x="66" y="90"/>
                    <a:pt x="68" y="90"/>
                    <a:pt x="68" y="90"/>
                  </a:cubicBezTo>
                  <a:cubicBezTo>
                    <a:pt x="70" y="90"/>
                    <a:pt x="70" y="90"/>
                    <a:pt x="70" y="90"/>
                  </a:cubicBezTo>
                  <a:cubicBezTo>
                    <a:pt x="68" y="90"/>
                    <a:pt x="71" y="90"/>
                    <a:pt x="70" y="89"/>
                  </a:cubicBezTo>
                  <a:cubicBezTo>
                    <a:pt x="70" y="89"/>
                    <a:pt x="70" y="86"/>
                    <a:pt x="71" y="89"/>
                  </a:cubicBezTo>
                  <a:cubicBezTo>
                    <a:pt x="71" y="86"/>
                    <a:pt x="72" y="85"/>
                    <a:pt x="71" y="84"/>
                  </a:cubicBezTo>
                  <a:cubicBezTo>
                    <a:pt x="71" y="84"/>
                    <a:pt x="72" y="82"/>
                    <a:pt x="72" y="84"/>
                  </a:cubicBezTo>
                  <a:cubicBezTo>
                    <a:pt x="72" y="84"/>
                    <a:pt x="71" y="84"/>
                    <a:pt x="72" y="84"/>
                  </a:cubicBezTo>
                  <a:cubicBezTo>
                    <a:pt x="72" y="84"/>
                    <a:pt x="72" y="84"/>
                    <a:pt x="72" y="84"/>
                  </a:cubicBezTo>
                  <a:cubicBezTo>
                    <a:pt x="72" y="84"/>
                    <a:pt x="72" y="82"/>
                    <a:pt x="71" y="82"/>
                  </a:cubicBezTo>
                  <a:cubicBezTo>
                    <a:pt x="71" y="81"/>
                    <a:pt x="74" y="82"/>
                    <a:pt x="74" y="81"/>
                  </a:cubicBezTo>
                  <a:cubicBezTo>
                    <a:pt x="74" y="81"/>
                    <a:pt x="74" y="81"/>
                    <a:pt x="74" y="81"/>
                  </a:cubicBezTo>
                  <a:cubicBezTo>
                    <a:pt x="75" y="81"/>
                    <a:pt x="75" y="81"/>
                    <a:pt x="75" y="81"/>
                  </a:cubicBezTo>
                  <a:cubicBezTo>
                    <a:pt x="75" y="80"/>
                    <a:pt x="74" y="80"/>
                    <a:pt x="74" y="80"/>
                  </a:cubicBezTo>
                  <a:cubicBezTo>
                    <a:pt x="74" y="80"/>
                    <a:pt x="74" y="78"/>
                    <a:pt x="75" y="78"/>
                  </a:cubicBezTo>
                  <a:cubicBezTo>
                    <a:pt x="74" y="78"/>
                    <a:pt x="74" y="78"/>
                    <a:pt x="74" y="78"/>
                  </a:cubicBezTo>
                  <a:cubicBezTo>
                    <a:pt x="74" y="78"/>
                    <a:pt x="74" y="78"/>
                    <a:pt x="75" y="78"/>
                  </a:cubicBezTo>
                  <a:cubicBezTo>
                    <a:pt x="74" y="78"/>
                    <a:pt x="74" y="78"/>
                    <a:pt x="74" y="78"/>
                  </a:cubicBezTo>
                  <a:cubicBezTo>
                    <a:pt x="74" y="77"/>
                    <a:pt x="75" y="77"/>
                    <a:pt x="75" y="77"/>
                  </a:cubicBezTo>
                  <a:cubicBezTo>
                    <a:pt x="75" y="78"/>
                    <a:pt x="75" y="78"/>
                    <a:pt x="75" y="78"/>
                  </a:cubicBezTo>
                  <a:cubicBezTo>
                    <a:pt x="75" y="78"/>
                    <a:pt x="75" y="78"/>
                    <a:pt x="76" y="78"/>
                  </a:cubicBezTo>
                  <a:cubicBezTo>
                    <a:pt x="75" y="77"/>
                    <a:pt x="76" y="77"/>
                    <a:pt x="76" y="77"/>
                  </a:cubicBezTo>
                  <a:cubicBezTo>
                    <a:pt x="76" y="77"/>
                    <a:pt x="76" y="77"/>
                    <a:pt x="76" y="77"/>
                  </a:cubicBezTo>
                  <a:cubicBezTo>
                    <a:pt x="76" y="77"/>
                    <a:pt x="79" y="76"/>
                    <a:pt x="76" y="76"/>
                  </a:cubicBezTo>
                  <a:cubicBezTo>
                    <a:pt x="76" y="77"/>
                    <a:pt x="76" y="77"/>
                    <a:pt x="76" y="77"/>
                  </a:cubicBezTo>
                  <a:cubicBezTo>
                    <a:pt x="76" y="76"/>
                    <a:pt x="75" y="76"/>
                    <a:pt x="76" y="76"/>
                  </a:cubicBezTo>
                  <a:cubicBezTo>
                    <a:pt x="76" y="76"/>
                    <a:pt x="79" y="77"/>
                    <a:pt x="79" y="76"/>
                  </a:cubicBezTo>
                  <a:cubicBezTo>
                    <a:pt x="76" y="76"/>
                    <a:pt x="76" y="76"/>
                    <a:pt x="76" y="76"/>
                  </a:cubicBezTo>
                  <a:cubicBezTo>
                    <a:pt x="76" y="74"/>
                    <a:pt x="76" y="74"/>
                    <a:pt x="76" y="74"/>
                  </a:cubicBezTo>
                  <a:cubicBezTo>
                    <a:pt x="79" y="76"/>
                    <a:pt x="79" y="76"/>
                    <a:pt x="79" y="76"/>
                  </a:cubicBezTo>
                  <a:cubicBezTo>
                    <a:pt x="79" y="74"/>
                    <a:pt x="76" y="74"/>
                    <a:pt x="76" y="74"/>
                  </a:cubicBezTo>
                  <a:cubicBezTo>
                    <a:pt x="79" y="76"/>
                    <a:pt x="79" y="74"/>
                    <a:pt x="80" y="74"/>
                  </a:cubicBezTo>
                  <a:cubicBezTo>
                    <a:pt x="80" y="72"/>
                    <a:pt x="80" y="72"/>
                    <a:pt x="80" y="72"/>
                  </a:cubicBezTo>
                  <a:cubicBezTo>
                    <a:pt x="80" y="72"/>
                    <a:pt x="80" y="72"/>
                    <a:pt x="80" y="72"/>
                  </a:cubicBezTo>
                  <a:cubicBezTo>
                    <a:pt x="79" y="72"/>
                    <a:pt x="80" y="70"/>
                    <a:pt x="80" y="70"/>
                  </a:cubicBezTo>
                  <a:cubicBezTo>
                    <a:pt x="80" y="70"/>
                    <a:pt x="80" y="70"/>
                    <a:pt x="80" y="70"/>
                  </a:cubicBezTo>
                  <a:cubicBezTo>
                    <a:pt x="80" y="70"/>
                    <a:pt x="80" y="70"/>
                    <a:pt x="81" y="70"/>
                  </a:cubicBezTo>
                  <a:cubicBezTo>
                    <a:pt x="81" y="69"/>
                    <a:pt x="79" y="69"/>
                    <a:pt x="80" y="69"/>
                  </a:cubicBezTo>
                  <a:cubicBezTo>
                    <a:pt x="80" y="68"/>
                    <a:pt x="81" y="69"/>
                    <a:pt x="81" y="69"/>
                  </a:cubicBezTo>
                  <a:cubicBezTo>
                    <a:pt x="81" y="68"/>
                    <a:pt x="84" y="68"/>
                    <a:pt x="83" y="67"/>
                  </a:cubicBezTo>
                  <a:cubicBezTo>
                    <a:pt x="84" y="67"/>
                    <a:pt x="84" y="67"/>
                    <a:pt x="84" y="67"/>
                  </a:cubicBezTo>
                  <a:cubicBezTo>
                    <a:pt x="84" y="65"/>
                    <a:pt x="87" y="64"/>
                    <a:pt x="85" y="63"/>
                  </a:cubicBezTo>
                  <a:cubicBezTo>
                    <a:pt x="85" y="63"/>
                    <a:pt x="85" y="61"/>
                    <a:pt x="84" y="61"/>
                  </a:cubicBezTo>
                  <a:cubicBezTo>
                    <a:pt x="85" y="61"/>
                    <a:pt x="84" y="61"/>
                    <a:pt x="85" y="61"/>
                  </a:cubicBezTo>
                  <a:cubicBezTo>
                    <a:pt x="85" y="61"/>
                    <a:pt x="85" y="61"/>
                    <a:pt x="85" y="63"/>
                  </a:cubicBezTo>
                  <a:cubicBezTo>
                    <a:pt x="87" y="61"/>
                    <a:pt x="88" y="61"/>
                    <a:pt x="87" y="59"/>
                  </a:cubicBezTo>
                  <a:cubicBezTo>
                    <a:pt x="88" y="59"/>
                    <a:pt x="88" y="59"/>
                    <a:pt x="88" y="59"/>
                  </a:cubicBezTo>
                  <a:cubicBezTo>
                    <a:pt x="87" y="59"/>
                    <a:pt x="87" y="57"/>
                    <a:pt x="88" y="57"/>
                  </a:cubicBezTo>
                  <a:cubicBezTo>
                    <a:pt x="88" y="57"/>
                    <a:pt x="88" y="57"/>
                    <a:pt x="88" y="57"/>
                  </a:cubicBezTo>
                  <a:cubicBezTo>
                    <a:pt x="88" y="57"/>
                    <a:pt x="88" y="57"/>
                    <a:pt x="88" y="57"/>
                  </a:cubicBezTo>
                  <a:cubicBezTo>
                    <a:pt x="89" y="57"/>
                    <a:pt x="89" y="57"/>
                    <a:pt x="89" y="57"/>
                  </a:cubicBezTo>
                  <a:cubicBezTo>
                    <a:pt x="88" y="57"/>
                    <a:pt x="88" y="56"/>
                    <a:pt x="88" y="56"/>
                  </a:cubicBezTo>
                  <a:cubicBezTo>
                    <a:pt x="89" y="56"/>
                    <a:pt x="92" y="56"/>
                    <a:pt x="89" y="56"/>
                  </a:cubicBezTo>
                  <a:cubicBezTo>
                    <a:pt x="89" y="55"/>
                    <a:pt x="89" y="55"/>
                    <a:pt x="89" y="55"/>
                  </a:cubicBezTo>
                  <a:cubicBezTo>
                    <a:pt x="92" y="55"/>
                    <a:pt x="92" y="55"/>
                    <a:pt x="92" y="55"/>
                  </a:cubicBezTo>
                  <a:cubicBezTo>
                    <a:pt x="92" y="54"/>
                    <a:pt x="92" y="54"/>
                    <a:pt x="92" y="52"/>
                  </a:cubicBezTo>
                  <a:cubicBezTo>
                    <a:pt x="93" y="52"/>
                    <a:pt x="94" y="50"/>
                    <a:pt x="96" y="48"/>
                  </a:cubicBezTo>
                  <a:cubicBezTo>
                    <a:pt x="96" y="48"/>
                    <a:pt x="96" y="48"/>
                    <a:pt x="96" y="48"/>
                  </a:cubicBezTo>
                  <a:cubicBezTo>
                    <a:pt x="96" y="48"/>
                    <a:pt x="96" y="48"/>
                    <a:pt x="96" y="48"/>
                  </a:cubicBezTo>
                  <a:cubicBezTo>
                    <a:pt x="96" y="48"/>
                    <a:pt x="96" y="47"/>
                    <a:pt x="94" y="47"/>
                  </a:cubicBezTo>
                  <a:cubicBezTo>
                    <a:pt x="96" y="47"/>
                    <a:pt x="96" y="47"/>
                    <a:pt x="96" y="47"/>
                  </a:cubicBezTo>
                  <a:cubicBezTo>
                    <a:pt x="97" y="47"/>
                    <a:pt x="96" y="47"/>
                    <a:pt x="97" y="47"/>
                  </a:cubicBezTo>
                  <a:cubicBezTo>
                    <a:pt x="97" y="44"/>
                    <a:pt x="97" y="44"/>
                    <a:pt x="97" y="44"/>
                  </a:cubicBezTo>
                  <a:cubicBezTo>
                    <a:pt x="97" y="44"/>
                    <a:pt x="97" y="44"/>
                    <a:pt x="96" y="44"/>
                  </a:cubicBezTo>
                  <a:cubicBezTo>
                    <a:pt x="97" y="44"/>
                    <a:pt x="97" y="44"/>
                    <a:pt x="97" y="44"/>
                  </a:cubicBezTo>
                  <a:cubicBezTo>
                    <a:pt x="96" y="43"/>
                    <a:pt x="94" y="44"/>
                    <a:pt x="93" y="43"/>
                  </a:cubicBezTo>
                  <a:cubicBezTo>
                    <a:pt x="94" y="43"/>
                    <a:pt x="94" y="43"/>
                    <a:pt x="94" y="43"/>
                  </a:cubicBezTo>
                  <a:cubicBezTo>
                    <a:pt x="93" y="42"/>
                    <a:pt x="93" y="43"/>
                    <a:pt x="93" y="42"/>
                  </a:cubicBezTo>
                  <a:cubicBezTo>
                    <a:pt x="93" y="42"/>
                    <a:pt x="94" y="42"/>
                    <a:pt x="94" y="43"/>
                  </a:cubicBezTo>
                  <a:cubicBezTo>
                    <a:pt x="96" y="42"/>
                    <a:pt x="97" y="43"/>
                    <a:pt x="97" y="43"/>
                  </a:cubicBezTo>
                  <a:cubicBezTo>
                    <a:pt x="97" y="42"/>
                    <a:pt x="97" y="43"/>
                    <a:pt x="96" y="43"/>
                  </a:cubicBezTo>
                  <a:cubicBezTo>
                    <a:pt x="96" y="42"/>
                    <a:pt x="97" y="42"/>
                    <a:pt x="97" y="42"/>
                  </a:cubicBezTo>
                  <a:cubicBezTo>
                    <a:pt x="97" y="42"/>
                    <a:pt x="98" y="43"/>
                    <a:pt x="98" y="42"/>
                  </a:cubicBezTo>
                  <a:cubicBezTo>
                    <a:pt x="98" y="42"/>
                    <a:pt x="97" y="42"/>
                    <a:pt x="98" y="42"/>
                  </a:cubicBezTo>
                  <a:cubicBezTo>
                    <a:pt x="100" y="42"/>
                    <a:pt x="100" y="42"/>
                    <a:pt x="100" y="42"/>
                  </a:cubicBezTo>
                  <a:cubicBezTo>
                    <a:pt x="100" y="42"/>
                    <a:pt x="100" y="42"/>
                    <a:pt x="100" y="42"/>
                  </a:cubicBezTo>
                  <a:cubicBezTo>
                    <a:pt x="100" y="41"/>
                    <a:pt x="98" y="41"/>
                    <a:pt x="98" y="41"/>
                  </a:cubicBezTo>
                  <a:cubicBezTo>
                    <a:pt x="98" y="41"/>
                    <a:pt x="100" y="39"/>
                    <a:pt x="101" y="41"/>
                  </a:cubicBezTo>
                  <a:cubicBezTo>
                    <a:pt x="100" y="41"/>
                    <a:pt x="100" y="41"/>
                    <a:pt x="100" y="41"/>
                  </a:cubicBezTo>
                  <a:cubicBezTo>
                    <a:pt x="100" y="39"/>
                    <a:pt x="101" y="39"/>
                    <a:pt x="100" y="39"/>
                  </a:cubicBezTo>
                  <a:cubicBezTo>
                    <a:pt x="101" y="39"/>
                    <a:pt x="101" y="39"/>
                    <a:pt x="101" y="39"/>
                  </a:cubicBezTo>
                  <a:cubicBezTo>
                    <a:pt x="101" y="39"/>
                    <a:pt x="101" y="39"/>
                    <a:pt x="100" y="38"/>
                  </a:cubicBezTo>
                  <a:cubicBezTo>
                    <a:pt x="100" y="38"/>
                    <a:pt x="102" y="38"/>
                    <a:pt x="101" y="37"/>
                  </a:cubicBezTo>
                  <a:cubicBezTo>
                    <a:pt x="101" y="37"/>
                    <a:pt x="101" y="37"/>
                    <a:pt x="102" y="37"/>
                  </a:cubicBezTo>
                  <a:cubicBezTo>
                    <a:pt x="102" y="38"/>
                    <a:pt x="101" y="38"/>
                    <a:pt x="102" y="38"/>
                  </a:cubicBezTo>
                  <a:cubicBezTo>
                    <a:pt x="101" y="38"/>
                    <a:pt x="102" y="38"/>
                    <a:pt x="102" y="38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7"/>
                    <a:pt x="102" y="37"/>
                    <a:pt x="105" y="37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5" y="37"/>
                    <a:pt x="105" y="37"/>
                    <a:pt x="105" y="37"/>
                  </a:cubicBezTo>
                  <a:cubicBezTo>
                    <a:pt x="102" y="35"/>
                    <a:pt x="102" y="35"/>
                    <a:pt x="102" y="35"/>
                  </a:cubicBezTo>
                  <a:cubicBezTo>
                    <a:pt x="102" y="35"/>
                    <a:pt x="102" y="35"/>
                    <a:pt x="102" y="35"/>
                  </a:cubicBezTo>
                  <a:cubicBezTo>
                    <a:pt x="102" y="35"/>
                    <a:pt x="102" y="35"/>
                    <a:pt x="102" y="34"/>
                  </a:cubicBezTo>
                  <a:cubicBezTo>
                    <a:pt x="105" y="35"/>
                    <a:pt x="105" y="35"/>
                    <a:pt x="105" y="35"/>
                  </a:cubicBezTo>
                  <a:cubicBezTo>
                    <a:pt x="106" y="35"/>
                    <a:pt x="105" y="34"/>
                    <a:pt x="106" y="34"/>
                  </a:cubicBezTo>
                  <a:cubicBezTo>
                    <a:pt x="105" y="35"/>
                    <a:pt x="105" y="35"/>
                    <a:pt x="105" y="35"/>
                  </a:cubicBezTo>
                  <a:cubicBezTo>
                    <a:pt x="105" y="34"/>
                    <a:pt x="102" y="34"/>
                    <a:pt x="102" y="31"/>
                  </a:cubicBezTo>
                  <a:cubicBezTo>
                    <a:pt x="105" y="31"/>
                    <a:pt x="106" y="31"/>
                    <a:pt x="106" y="34"/>
                  </a:cubicBezTo>
                  <a:cubicBezTo>
                    <a:pt x="106" y="34"/>
                    <a:pt x="106" y="31"/>
                    <a:pt x="105" y="31"/>
                  </a:cubicBezTo>
                  <a:cubicBezTo>
                    <a:pt x="106" y="31"/>
                    <a:pt x="106" y="34"/>
                    <a:pt x="106" y="31"/>
                  </a:cubicBezTo>
                  <a:cubicBezTo>
                    <a:pt x="106" y="30"/>
                    <a:pt x="106" y="30"/>
                    <a:pt x="106" y="30"/>
                  </a:cubicBezTo>
                  <a:cubicBezTo>
                    <a:pt x="105" y="30"/>
                    <a:pt x="105" y="30"/>
                    <a:pt x="105" y="30"/>
                  </a:cubicBezTo>
                  <a:cubicBezTo>
                    <a:pt x="105" y="29"/>
                    <a:pt x="105" y="29"/>
                    <a:pt x="105" y="29"/>
                  </a:cubicBezTo>
                  <a:cubicBezTo>
                    <a:pt x="102" y="29"/>
                    <a:pt x="102" y="29"/>
                    <a:pt x="102" y="29"/>
                  </a:cubicBezTo>
                  <a:cubicBezTo>
                    <a:pt x="102" y="29"/>
                    <a:pt x="102" y="29"/>
                    <a:pt x="102" y="28"/>
                  </a:cubicBezTo>
                  <a:cubicBezTo>
                    <a:pt x="105" y="30"/>
                    <a:pt x="106" y="29"/>
                    <a:pt x="107" y="29"/>
                  </a:cubicBezTo>
                  <a:cubicBezTo>
                    <a:pt x="107" y="29"/>
                    <a:pt x="105" y="28"/>
                    <a:pt x="107" y="28"/>
                  </a:cubicBezTo>
                  <a:cubicBezTo>
                    <a:pt x="107" y="28"/>
                    <a:pt x="109" y="28"/>
                    <a:pt x="107" y="28"/>
                  </a:cubicBezTo>
                  <a:cubicBezTo>
                    <a:pt x="107" y="28"/>
                    <a:pt x="109" y="29"/>
                    <a:pt x="109" y="28"/>
                  </a:cubicBezTo>
                  <a:cubicBezTo>
                    <a:pt x="109" y="28"/>
                    <a:pt x="109" y="26"/>
                    <a:pt x="107" y="26"/>
                  </a:cubicBezTo>
                  <a:cubicBezTo>
                    <a:pt x="107" y="28"/>
                    <a:pt x="107" y="28"/>
                    <a:pt x="107" y="28"/>
                  </a:cubicBezTo>
                  <a:cubicBezTo>
                    <a:pt x="106" y="26"/>
                    <a:pt x="106" y="26"/>
                    <a:pt x="106" y="26"/>
                  </a:cubicBezTo>
                  <a:cubicBezTo>
                    <a:pt x="106" y="25"/>
                    <a:pt x="106" y="25"/>
                    <a:pt x="107" y="25"/>
                  </a:cubicBezTo>
                  <a:cubicBezTo>
                    <a:pt x="107" y="26"/>
                    <a:pt x="107" y="26"/>
                    <a:pt x="107" y="26"/>
                  </a:cubicBezTo>
                  <a:cubicBezTo>
                    <a:pt x="109" y="26"/>
                    <a:pt x="107" y="25"/>
                    <a:pt x="109" y="25"/>
                  </a:cubicBezTo>
                  <a:cubicBezTo>
                    <a:pt x="109" y="26"/>
                    <a:pt x="109" y="26"/>
                    <a:pt x="110" y="26"/>
                  </a:cubicBezTo>
                  <a:cubicBezTo>
                    <a:pt x="110" y="26"/>
                    <a:pt x="110" y="26"/>
                    <a:pt x="110" y="26"/>
                  </a:cubicBezTo>
                  <a:cubicBezTo>
                    <a:pt x="110" y="26"/>
                    <a:pt x="110" y="26"/>
                    <a:pt x="110" y="26"/>
                  </a:cubicBezTo>
                  <a:cubicBezTo>
                    <a:pt x="110" y="25"/>
                    <a:pt x="110" y="26"/>
                    <a:pt x="111" y="25"/>
                  </a:cubicBezTo>
                  <a:cubicBezTo>
                    <a:pt x="110" y="25"/>
                    <a:pt x="110" y="25"/>
                    <a:pt x="110" y="25"/>
                  </a:cubicBezTo>
                  <a:cubicBezTo>
                    <a:pt x="109" y="24"/>
                    <a:pt x="110" y="26"/>
                    <a:pt x="109" y="25"/>
                  </a:cubicBezTo>
                  <a:cubicBezTo>
                    <a:pt x="109" y="25"/>
                    <a:pt x="110" y="25"/>
                    <a:pt x="110" y="24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09" y="24"/>
                    <a:pt x="107" y="22"/>
                    <a:pt x="109" y="22"/>
                  </a:cubicBezTo>
                  <a:cubicBezTo>
                    <a:pt x="110" y="22"/>
                    <a:pt x="110" y="22"/>
                    <a:pt x="110" y="24"/>
                  </a:cubicBezTo>
                  <a:cubicBezTo>
                    <a:pt x="110" y="22"/>
                    <a:pt x="111" y="22"/>
                    <a:pt x="111" y="22"/>
                  </a:cubicBezTo>
                  <a:cubicBezTo>
                    <a:pt x="110" y="21"/>
                    <a:pt x="113" y="21"/>
                    <a:pt x="111" y="21"/>
                  </a:cubicBezTo>
                  <a:cubicBezTo>
                    <a:pt x="110" y="22"/>
                    <a:pt x="110" y="22"/>
                    <a:pt x="110" y="22"/>
                  </a:cubicBezTo>
                  <a:cubicBezTo>
                    <a:pt x="109" y="21"/>
                    <a:pt x="109" y="24"/>
                    <a:pt x="107" y="22"/>
                  </a:cubicBezTo>
                  <a:cubicBezTo>
                    <a:pt x="109" y="22"/>
                    <a:pt x="107" y="21"/>
                    <a:pt x="106" y="21"/>
                  </a:cubicBezTo>
                  <a:cubicBezTo>
                    <a:pt x="107" y="21"/>
                    <a:pt x="107" y="21"/>
                    <a:pt x="107" y="21"/>
                  </a:cubicBezTo>
                  <a:cubicBezTo>
                    <a:pt x="107" y="21"/>
                    <a:pt x="107" y="21"/>
                    <a:pt x="109" y="21"/>
                  </a:cubicBezTo>
                  <a:cubicBezTo>
                    <a:pt x="110" y="20"/>
                    <a:pt x="110" y="20"/>
                    <a:pt x="110" y="20"/>
                  </a:cubicBezTo>
                  <a:cubicBezTo>
                    <a:pt x="110" y="20"/>
                    <a:pt x="110" y="20"/>
                    <a:pt x="109" y="20"/>
                  </a:cubicBezTo>
                  <a:cubicBezTo>
                    <a:pt x="110" y="17"/>
                    <a:pt x="110" y="17"/>
                    <a:pt x="111" y="16"/>
                  </a:cubicBezTo>
                  <a:cubicBezTo>
                    <a:pt x="111" y="17"/>
                    <a:pt x="111" y="15"/>
                    <a:pt x="113" y="16"/>
                  </a:cubicBezTo>
                  <a:cubicBezTo>
                    <a:pt x="113" y="16"/>
                    <a:pt x="113" y="17"/>
                    <a:pt x="114" y="17"/>
                  </a:cubicBezTo>
                  <a:cubicBezTo>
                    <a:pt x="113" y="17"/>
                    <a:pt x="113" y="17"/>
                    <a:pt x="113" y="17"/>
                  </a:cubicBezTo>
                  <a:cubicBezTo>
                    <a:pt x="114" y="17"/>
                    <a:pt x="113" y="16"/>
                    <a:pt x="113" y="16"/>
                  </a:cubicBezTo>
                  <a:cubicBezTo>
                    <a:pt x="113" y="17"/>
                    <a:pt x="111" y="16"/>
                    <a:pt x="111" y="15"/>
                  </a:cubicBezTo>
                  <a:cubicBezTo>
                    <a:pt x="110" y="15"/>
                    <a:pt x="110" y="15"/>
                    <a:pt x="110" y="15"/>
                  </a:cubicBezTo>
                  <a:cubicBezTo>
                    <a:pt x="111" y="13"/>
                    <a:pt x="113" y="13"/>
                    <a:pt x="113" y="13"/>
                  </a:cubicBezTo>
                  <a:cubicBezTo>
                    <a:pt x="113" y="12"/>
                    <a:pt x="114" y="11"/>
                    <a:pt x="114" y="9"/>
                  </a:cubicBezTo>
                  <a:cubicBezTo>
                    <a:pt x="114" y="9"/>
                    <a:pt x="113" y="9"/>
                    <a:pt x="113" y="8"/>
                  </a:cubicBezTo>
                  <a:cubicBezTo>
                    <a:pt x="114" y="8"/>
                    <a:pt x="114" y="9"/>
                    <a:pt x="114" y="8"/>
                  </a:cubicBezTo>
                  <a:cubicBezTo>
                    <a:pt x="114" y="8"/>
                    <a:pt x="114" y="8"/>
                    <a:pt x="114" y="8"/>
                  </a:cubicBezTo>
                  <a:cubicBezTo>
                    <a:pt x="114" y="8"/>
                    <a:pt x="114" y="7"/>
                    <a:pt x="115" y="7"/>
                  </a:cubicBezTo>
                  <a:cubicBezTo>
                    <a:pt x="114" y="7"/>
                    <a:pt x="114" y="7"/>
                    <a:pt x="114" y="7"/>
                  </a:cubicBezTo>
                  <a:cubicBezTo>
                    <a:pt x="114" y="7"/>
                    <a:pt x="114" y="7"/>
                    <a:pt x="115" y="7"/>
                  </a:cubicBezTo>
                  <a:cubicBezTo>
                    <a:pt x="114" y="7"/>
                    <a:pt x="114" y="7"/>
                    <a:pt x="114" y="7"/>
                  </a:cubicBezTo>
                  <a:cubicBezTo>
                    <a:pt x="114" y="4"/>
                    <a:pt x="114" y="4"/>
                    <a:pt x="115" y="4"/>
                  </a:cubicBezTo>
                  <a:cubicBezTo>
                    <a:pt x="115" y="4"/>
                    <a:pt x="115" y="4"/>
                    <a:pt x="115" y="4"/>
                  </a:cubicBezTo>
                  <a:cubicBezTo>
                    <a:pt x="117" y="4"/>
                    <a:pt x="115" y="3"/>
                    <a:pt x="117" y="3"/>
                  </a:cubicBezTo>
                  <a:cubicBezTo>
                    <a:pt x="115" y="1"/>
                    <a:pt x="115" y="1"/>
                    <a:pt x="115" y="1"/>
                  </a:cubicBezTo>
                  <a:cubicBezTo>
                    <a:pt x="117" y="1"/>
                    <a:pt x="117" y="1"/>
                    <a:pt x="117" y="1"/>
                  </a:cubicBezTo>
                  <a:cubicBezTo>
                    <a:pt x="115" y="1"/>
                    <a:pt x="115" y="0"/>
                    <a:pt x="117" y="0"/>
                  </a:cubicBezTo>
                  <a:cubicBezTo>
                    <a:pt x="114" y="1"/>
                    <a:pt x="114" y="1"/>
                    <a:pt x="114" y="1"/>
                  </a:cubicBezTo>
                  <a:cubicBezTo>
                    <a:pt x="115" y="1"/>
                    <a:pt x="115" y="1"/>
                    <a:pt x="115" y="1"/>
                  </a:cubicBezTo>
                  <a:cubicBezTo>
                    <a:pt x="117" y="3"/>
                    <a:pt x="115" y="3"/>
                    <a:pt x="115" y="3"/>
                  </a:cubicBezTo>
                  <a:cubicBezTo>
                    <a:pt x="115" y="3"/>
                    <a:pt x="115" y="3"/>
                    <a:pt x="115" y="3"/>
                  </a:cubicBezTo>
                  <a:cubicBezTo>
                    <a:pt x="114" y="1"/>
                    <a:pt x="114" y="3"/>
                    <a:pt x="114" y="1"/>
                  </a:cubicBezTo>
                  <a:cubicBezTo>
                    <a:pt x="114" y="1"/>
                    <a:pt x="114" y="1"/>
                    <a:pt x="114" y="1"/>
                  </a:cubicBezTo>
                  <a:cubicBezTo>
                    <a:pt x="114" y="1"/>
                    <a:pt x="113" y="1"/>
                    <a:pt x="113" y="3"/>
                  </a:cubicBezTo>
                  <a:cubicBezTo>
                    <a:pt x="114" y="3"/>
                    <a:pt x="113" y="3"/>
                    <a:pt x="114" y="3"/>
                  </a:cubicBezTo>
                  <a:cubicBezTo>
                    <a:pt x="113" y="3"/>
                    <a:pt x="113" y="3"/>
                    <a:pt x="113" y="4"/>
                  </a:cubicBezTo>
                  <a:cubicBezTo>
                    <a:pt x="113" y="4"/>
                    <a:pt x="111" y="4"/>
                    <a:pt x="111" y="7"/>
                  </a:cubicBezTo>
                  <a:cubicBezTo>
                    <a:pt x="113" y="7"/>
                    <a:pt x="113" y="7"/>
                    <a:pt x="113" y="7"/>
                  </a:cubicBezTo>
                  <a:cubicBezTo>
                    <a:pt x="113" y="7"/>
                    <a:pt x="113" y="7"/>
                    <a:pt x="113" y="8"/>
                  </a:cubicBezTo>
                  <a:cubicBezTo>
                    <a:pt x="113" y="8"/>
                    <a:pt x="111" y="7"/>
                    <a:pt x="110" y="8"/>
                  </a:cubicBezTo>
                  <a:cubicBezTo>
                    <a:pt x="111" y="8"/>
                    <a:pt x="111" y="8"/>
                    <a:pt x="111" y="8"/>
                  </a:cubicBezTo>
                  <a:cubicBezTo>
                    <a:pt x="110" y="8"/>
                    <a:pt x="110" y="8"/>
                    <a:pt x="110" y="8"/>
                  </a:cubicBezTo>
                  <a:cubicBezTo>
                    <a:pt x="109" y="9"/>
                    <a:pt x="109" y="11"/>
                    <a:pt x="107" y="12"/>
                  </a:cubicBezTo>
                  <a:cubicBezTo>
                    <a:pt x="109" y="12"/>
                    <a:pt x="109" y="12"/>
                    <a:pt x="109" y="12"/>
                  </a:cubicBezTo>
                  <a:cubicBezTo>
                    <a:pt x="107" y="12"/>
                    <a:pt x="107" y="13"/>
                    <a:pt x="106" y="13"/>
                  </a:cubicBezTo>
                  <a:cubicBezTo>
                    <a:pt x="106" y="15"/>
                    <a:pt x="105" y="16"/>
                    <a:pt x="105" y="17"/>
                  </a:cubicBezTo>
                  <a:cubicBezTo>
                    <a:pt x="102" y="20"/>
                    <a:pt x="101" y="21"/>
                    <a:pt x="100" y="24"/>
                  </a:cubicBezTo>
                  <a:cubicBezTo>
                    <a:pt x="101" y="24"/>
                    <a:pt x="101" y="24"/>
                    <a:pt x="101" y="24"/>
                  </a:cubicBezTo>
                  <a:cubicBezTo>
                    <a:pt x="100" y="24"/>
                    <a:pt x="101" y="24"/>
                    <a:pt x="101" y="25"/>
                  </a:cubicBezTo>
                  <a:cubicBezTo>
                    <a:pt x="101" y="24"/>
                    <a:pt x="100" y="25"/>
                    <a:pt x="100" y="24"/>
                  </a:cubicBezTo>
                  <a:cubicBezTo>
                    <a:pt x="100" y="25"/>
                    <a:pt x="98" y="26"/>
                    <a:pt x="97" y="26"/>
                  </a:cubicBezTo>
                  <a:cubicBezTo>
                    <a:pt x="97" y="28"/>
                    <a:pt x="97" y="28"/>
                    <a:pt x="97" y="28"/>
                  </a:cubicBezTo>
                  <a:cubicBezTo>
                    <a:pt x="96" y="28"/>
                    <a:pt x="96" y="29"/>
                    <a:pt x="96" y="30"/>
                  </a:cubicBezTo>
                  <a:cubicBezTo>
                    <a:pt x="96" y="30"/>
                    <a:pt x="97" y="30"/>
                    <a:pt x="96" y="30"/>
                  </a:cubicBezTo>
                  <a:cubicBezTo>
                    <a:pt x="94" y="31"/>
                    <a:pt x="94" y="31"/>
                    <a:pt x="94" y="31"/>
                  </a:cubicBezTo>
                  <a:cubicBezTo>
                    <a:pt x="93" y="34"/>
                    <a:pt x="93" y="34"/>
                    <a:pt x="93" y="35"/>
                  </a:cubicBezTo>
                  <a:cubicBezTo>
                    <a:pt x="89" y="37"/>
                    <a:pt x="89" y="39"/>
                    <a:pt x="87" y="41"/>
                  </a:cubicBezTo>
                  <a:cubicBezTo>
                    <a:pt x="88" y="42"/>
                    <a:pt x="88" y="42"/>
                    <a:pt x="88" y="42"/>
                  </a:cubicBezTo>
                  <a:cubicBezTo>
                    <a:pt x="85" y="43"/>
                    <a:pt x="84" y="48"/>
                    <a:pt x="83" y="50"/>
                  </a:cubicBezTo>
                  <a:cubicBezTo>
                    <a:pt x="84" y="50"/>
                    <a:pt x="84" y="50"/>
                    <a:pt x="84" y="50"/>
                  </a:cubicBezTo>
                  <a:cubicBezTo>
                    <a:pt x="84" y="51"/>
                    <a:pt x="83" y="51"/>
                    <a:pt x="83" y="50"/>
                  </a:cubicBezTo>
                  <a:cubicBezTo>
                    <a:pt x="83" y="51"/>
                    <a:pt x="81" y="51"/>
                    <a:pt x="81" y="52"/>
                  </a:cubicBezTo>
                  <a:cubicBezTo>
                    <a:pt x="81" y="54"/>
                    <a:pt x="80" y="52"/>
                    <a:pt x="80" y="54"/>
                  </a:cubicBezTo>
                  <a:cubicBezTo>
                    <a:pt x="80" y="55"/>
                    <a:pt x="79" y="55"/>
                    <a:pt x="79" y="56"/>
                  </a:cubicBezTo>
                  <a:cubicBezTo>
                    <a:pt x="79" y="56"/>
                    <a:pt x="79" y="56"/>
                    <a:pt x="79" y="56"/>
                  </a:cubicBezTo>
                  <a:cubicBezTo>
                    <a:pt x="79" y="56"/>
                    <a:pt x="80" y="56"/>
                    <a:pt x="79" y="56"/>
                  </a:cubicBezTo>
                  <a:cubicBezTo>
                    <a:pt x="79" y="56"/>
                    <a:pt x="79" y="57"/>
                    <a:pt x="76" y="56"/>
                  </a:cubicBezTo>
                  <a:cubicBezTo>
                    <a:pt x="76" y="59"/>
                    <a:pt x="74" y="59"/>
                    <a:pt x="75" y="63"/>
                  </a:cubicBezTo>
                  <a:cubicBezTo>
                    <a:pt x="74" y="61"/>
                    <a:pt x="74" y="63"/>
                    <a:pt x="74" y="63"/>
                  </a:cubicBezTo>
                  <a:cubicBezTo>
                    <a:pt x="74" y="63"/>
                    <a:pt x="74" y="65"/>
                    <a:pt x="72" y="65"/>
                  </a:cubicBezTo>
                  <a:cubicBezTo>
                    <a:pt x="72" y="65"/>
                    <a:pt x="72" y="65"/>
                    <a:pt x="72" y="65"/>
                  </a:cubicBezTo>
                  <a:cubicBezTo>
                    <a:pt x="72" y="65"/>
                    <a:pt x="72" y="65"/>
                    <a:pt x="72" y="65"/>
                  </a:cubicBezTo>
                  <a:cubicBezTo>
                    <a:pt x="70" y="67"/>
                    <a:pt x="71" y="69"/>
                    <a:pt x="70" y="70"/>
                  </a:cubicBezTo>
                  <a:cubicBezTo>
                    <a:pt x="67" y="74"/>
                    <a:pt x="66" y="78"/>
                    <a:pt x="63" y="80"/>
                  </a:cubicBezTo>
                  <a:cubicBezTo>
                    <a:pt x="63" y="81"/>
                    <a:pt x="63" y="81"/>
                    <a:pt x="63" y="81"/>
                  </a:cubicBezTo>
                  <a:cubicBezTo>
                    <a:pt x="62" y="81"/>
                    <a:pt x="63" y="84"/>
                    <a:pt x="60" y="82"/>
                  </a:cubicBezTo>
                  <a:cubicBezTo>
                    <a:pt x="60" y="84"/>
                    <a:pt x="60" y="84"/>
                    <a:pt x="60" y="84"/>
                  </a:cubicBezTo>
                  <a:cubicBezTo>
                    <a:pt x="60" y="84"/>
                    <a:pt x="60" y="86"/>
                    <a:pt x="59" y="86"/>
                  </a:cubicBezTo>
                  <a:cubicBezTo>
                    <a:pt x="59" y="86"/>
                    <a:pt x="59" y="86"/>
                    <a:pt x="59" y="86"/>
                  </a:cubicBezTo>
                  <a:cubicBezTo>
                    <a:pt x="59" y="89"/>
                    <a:pt x="58" y="90"/>
                    <a:pt x="58" y="91"/>
                  </a:cubicBezTo>
                  <a:cubicBezTo>
                    <a:pt x="58" y="91"/>
                    <a:pt x="58" y="91"/>
                    <a:pt x="59" y="91"/>
                  </a:cubicBezTo>
                  <a:cubicBezTo>
                    <a:pt x="59" y="91"/>
                    <a:pt x="57" y="91"/>
                    <a:pt x="58" y="93"/>
                  </a:cubicBezTo>
                  <a:cubicBezTo>
                    <a:pt x="58" y="93"/>
                    <a:pt x="58" y="93"/>
                    <a:pt x="58" y="91"/>
                  </a:cubicBezTo>
                  <a:cubicBezTo>
                    <a:pt x="57" y="95"/>
                    <a:pt x="54" y="97"/>
                    <a:pt x="53" y="99"/>
                  </a:cubicBezTo>
                  <a:cubicBezTo>
                    <a:pt x="53" y="103"/>
                    <a:pt x="54" y="102"/>
                    <a:pt x="53" y="103"/>
                  </a:cubicBezTo>
                  <a:cubicBezTo>
                    <a:pt x="53" y="103"/>
                    <a:pt x="53" y="102"/>
                    <a:pt x="53" y="103"/>
                  </a:cubicBezTo>
                  <a:cubicBezTo>
                    <a:pt x="51" y="103"/>
                    <a:pt x="54" y="104"/>
                    <a:pt x="53" y="104"/>
                  </a:cubicBezTo>
                  <a:cubicBezTo>
                    <a:pt x="51" y="103"/>
                    <a:pt x="51" y="104"/>
                    <a:pt x="51" y="104"/>
                  </a:cubicBezTo>
                  <a:cubicBezTo>
                    <a:pt x="51" y="106"/>
                    <a:pt x="51" y="106"/>
                    <a:pt x="51" y="107"/>
                  </a:cubicBezTo>
                  <a:cubicBezTo>
                    <a:pt x="51" y="107"/>
                    <a:pt x="51" y="107"/>
                    <a:pt x="51" y="107"/>
                  </a:cubicBezTo>
                  <a:cubicBezTo>
                    <a:pt x="49" y="107"/>
                    <a:pt x="49" y="108"/>
                    <a:pt x="46" y="108"/>
                  </a:cubicBezTo>
                  <a:cubicBezTo>
                    <a:pt x="42" y="113"/>
                    <a:pt x="40" y="120"/>
                    <a:pt x="34" y="125"/>
                  </a:cubicBezTo>
                  <a:cubicBezTo>
                    <a:pt x="32" y="132"/>
                    <a:pt x="28" y="137"/>
                    <a:pt x="25" y="143"/>
                  </a:cubicBezTo>
                  <a:cubicBezTo>
                    <a:pt x="25" y="146"/>
                    <a:pt x="25" y="146"/>
                    <a:pt x="23" y="147"/>
                  </a:cubicBezTo>
                  <a:cubicBezTo>
                    <a:pt x="25" y="147"/>
                    <a:pt x="25" y="147"/>
                    <a:pt x="25" y="147"/>
                  </a:cubicBezTo>
                  <a:cubicBezTo>
                    <a:pt x="23" y="147"/>
                    <a:pt x="23" y="149"/>
                    <a:pt x="21" y="147"/>
                  </a:cubicBezTo>
                  <a:cubicBezTo>
                    <a:pt x="21" y="150"/>
                    <a:pt x="20" y="151"/>
                    <a:pt x="19" y="154"/>
                  </a:cubicBezTo>
                  <a:cubicBezTo>
                    <a:pt x="19" y="154"/>
                    <a:pt x="20" y="154"/>
                    <a:pt x="19" y="154"/>
                  </a:cubicBezTo>
                  <a:cubicBezTo>
                    <a:pt x="19" y="154"/>
                    <a:pt x="19" y="154"/>
                    <a:pt x="19" y="154"/>
                  </a:cubicBezTo>
                  <a:cubicBezTo>
                    <a:pt x="19" y="154"/>
                    <a:pt x="19" y="154"/>
                    <a:pt x="19" y="154"/>
                  </a:cubicBezTo>
                  <a:cubicBezTo>
                    <a:pt x="19" y="156"/>
                    <a:pt x="17" y="156"/>
                    <a:pt x="17" y="154"/>
                  </a:cubicBezTo>
                  <a:cubicBezTo>
                    <a:pt x="14" y="160"/>
                    <a:pt x="12" y="167"/>
                    <a:pt x="8" y="172"/>
                  </a:cubicBezTo>
                  <a:cubicBezTo>
                    <a:pt x="8" y="173"/>
                    <a:pt x="7" y="176"/>
                    <a:pt x="6" y="176"/>
                  </a:cubicBezTo>
                  <a:cubicBezTo>
                    <a:pt x="4" y="181"/>
                    <a:pt x="3" y="186"/>
                    <a:pt x="0" y="190"/>
                  </a:cubicBezTo>
                  <a:cubicBezTo>
                    <a:pt x="0" y="190"/>
                    <a:pt x="3" y="190"/>
                    <a:pt x="4" y="189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249" name="Hình tự do 145"/>
            <p:cNvSpPr/>
            <p:nvPr/>
          </p:nvSpPr>
          <p:spPr bwMode="auto">
            <a:xfrm>
              <a:off x="4253" y="1766"/>
              <a:ext cx="274" cy="449"/>
            </a:xfrm>
            <a:custGeom>
              <a:avLst/>
              <a:gdLst>
                <a:gd name="T0" fmla="*/ 16 w 116"/>
                <a:gd name="T1" fmla="*/ 170 h 190"/>
                <a:gd name="T2" fmla="*/ 18 w 116"/>
                <a:gd name="T3" fmla="*/ 164 h 190"/>
                <a:gd name="T4" fmla="*/ 27 w 116"/>
                <a:gd name="T5" fmla="*/ 154 h 190"/>
                <a:gd name="T6" fmla="*/ 30 w 116"/>
                <a:gd name="T7" fmla="*/ 150 h 190"/>
                <a:gd name="T8" fmla="*/ 36 w 116"/>
                <a:gd name="T9" fmla="*/ 137 h 190"/>
                <a:gd name="T10" fmla="*/ 39 w 116"/>
                <a:gd name="T11" fmla="*/ 134 h 190"/>
                <a:gd name="T12" fmla="*/ 44 w 116"/>
                <a:gd name="T13" fmla="*/ 127 h 190"/>
                <a:gd name="T14" fmla="*/ 47 w 116"/>
                <a:gd name="T15" fmla="*/ 121 h 190"/>
                <a:gd name="T16" fmla="*/ 48 w 116"/>
                <a:gd name="T17" fmla="*/ 117 h 190"/>
                <a:gd name="T18" fmla="*/ 51 w 116"/>
                <a:gd name="T19" fmla="*/ 115 h 190"/>
                <a:gd name="T20" fmla="*/ 56 w 116"/>
                <a:gd name="T21" fmla="*/ 110 h 190"/>
                <a:gd name="T22" fmla="*/ 59 w 116"/>
                <a:gd name="T23" fmla="*/ 106 h 190"/>
                <a:gd name="T24" fmla="*/ 61 w 116"/>
                <a:gd name="T25" fmla="*/ 102 h 190"/>
                <a:gd name="T26" fmla="*/ 63 w 116"/>
                <a:gd name="T27" fmla="*/ 96 h 190"/>
                <a:gd name="T28" fmla="*/ 66 w 116"/>
                <a:gd name="T29" fmla="*/ 91 h 190"/>
                <a:gd name="T30" fmla="*/ 70 w 116"/>
                <a:gd name="T31" fmla="*/ 83 h 190"/>
                <a:gd name="T32" fmla="*/ 73 w 116"/>
                <a:gd name="T33" fmla="*/ 81 h 190"/>
                <a:gd name="T34" fmla="*/ 73 w 116"/>
                <a:gd name="T35" fmla="*/ 78 h 190"/>
                <a:gd name="T36" fmla="*/ 76 w 116"/>
                <a:gd name="T37" fmla="*/ 74 h 190"/>
                <a:gd name="T38" fmla="*/ 77 w 116"/>
                <a:gd name="T39" fmla="*/ 74 h 190"/>
                <a:gd name="T40" fmla="*/ 78 w 116"/>
                <a:gd name="T41" fmla="*/ 70 h 190"/>
                <a:gd name="T42" fmla="*/ 85 w 116"/>
                <a:gd name="T43" fmla="*/ 63 h 190"/>
                <a:gd name="T44" fmla="*/ 87 w 116"/>
                <a:gd name="T45" fmla="*/ 57 h 190"/>
                <a:gd name="T46" fmla="*/ 89 w 116"/>
                <a:gd name="T47" fmla="*/ 55 h 190"/>
                <a:gd name="T48" fmla="*/ 93 w 116"/>
                <a:gd name="T49" fmla="*/ 46 h 190"/>
                <a:gd name="T50" fmla="*/ 91 w 116"/>
                <a:gd name="T51" fmla="*/ 43 h 190"/>
                <a:gd name="T52" fmla="*/ 95 w 116"/>
                <a:gd name="T53" fmla="*/ 42 h 190"/>
                <a:gd name="T54" fmla="*/ 100 w 116"/>
                <a:gd name="T55" fmla="*/ 40 h 190"/>
                <a:gd name="T56" fmla="*/ 102 w 116"/>
                <a:gd name="T57" fmla="*/ 36 h 190"/>
                <a:gd name="T58" fmla="*/ 103 w 116"/>
                <a:gd name="T59" fmla="*/ 36 h 190"/>
                <a:gd name="T60" fmla="*/ 103 w 116"/>
                <a:gd name="T61" fmla="*/ 35 h 190"/>
                <a:gd name="T62" fmla="*/ 103 w 116"/>
                <a:gd name="T63" fmla="*/ 30 h 190"/>
                <a:gd name="T64" fmla="*/ 106 w 116"/>
                <a:gd name="T65" fmla="*/ 27 h 190"/>
                <a:gd name="T66" fmla="*/ 106 w 116"/>
                <a:gd name="T67" fmla="*/ 26 h 190"/>
                <a:gd name="T68" fmla="*/ 108 w 116"/>
                <a:gd name="T69" fmla="*/ 25 h 190"/>
                <a:gd name="T70" fmla="*/ 110 w 116"/>
                <a:gd name="T71" fmla="*/ 22 h 190"/>
                <a:gd name="T72" fmla="*/ 107 w 116"/>
                <a:gd name="T73" fmla="*/ 19 h 190"/>
                <a:gd name="T74" fmla="*/ 111 w 116"/>
                <a:gd name="T75" fmla="*/ 17 h 190"/>
                <a:gd name="T76" fmla="*/ 111 w 116"/>
                <a:gd name="T77" fmla="*/ 8 h 190"/>
                <a:gd name="T78" fmla="*/ 113 w 116"/>
                <a:gd name="T79" fmla="*/ 5 h 190"/>
                <a:gd name="T80" fmla="*/ 116 w 116"/>
                <a:gd name="T81" fmla="*/ 0 h 190"/>
                <a:gd name="T82" fmla="*/ 113 w 116"/>
                <a:gd name="T83" fmla="*/ 1 h 190"/>
                <a:gd name="T84" fmla="*/ 111 w 116"/>
                <a:gd name="T85" fmla="*/ 8 h 190"/>
                <a:gd name="T86" fmla="*/ 104 w 116"/>
                <a:gd name="T87" fmla="*/ 13 h 190"/>
                <a:gd name="T88" fmla="*/ 95 w 116"/>
                <a:gd name="T89" fmla="*/ 26 h 190"/>
                <a:gd name="T90" fmla="*/ 86 w 116"/>
                <a:gd name="T91" fmla="*/ 40 h 190"/>
                <a:gd name="T92" fmla="*/ 78 w 116"/>
                <a:gd name="T93" fmla="*/ 53 h 190"/>
                <a:gd name="T94" fmla="*/ 73 w 116"/>
                <a:gd name="T95" fmla="*/ 63 h 190"/>
                <a:gd name="T96" fmla="*/ 63 w 116"/>
                <a:gd name="T97" fmla="*/ 81 h 190"/>
                <a:gd name="T98" fmla="*/ 57 w 116"/>
                <a:gd name="T99" fmla="*/ 91 h 190"/>
                <a:gd name="T100" fmla="*/ 51 w 116"/>
                <a:gd name="T101" fmla="*/ 104 h 190"/>
                <a:gd name="T102" fmla="*/ 25 w 116"/>
                <a:gd name="T103" fmla="*/ 142 h 190"/>
                <a:gd name="T104" fmla="*/ 18 w 116"/>
                <a:gd name="T105" fmla="*/ 154 h 190"/>
                <a:gd name="T106" fmla="*/ 4 w 116"/>
                <a:gd name="T107" fmla="*/ 189 h 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6" h="190">
                  <a:moveTo>
                    <a:pt x="4" y="189"/>
                  </a:moveTo>
                  <a:cubicBezTo>
                    <a:pt x="6" y="189"/>
                    <a:pt x="6" y="184"/>
                    <a:pt x="10" y="183"/>
                  </a:cubicBezTo>
                  <a:cubicBezTo>
                    <a:pt x="10" y="181"/>
                    <a:pt x="9" y="181"/>
                    <a:pt x="10" y="181"/>
                  </a:cubicBezTo>
                  <a:cubicBezTo>
                    <a:pt x="13" y="180"/>
                    <a:pt x="14" y="176"/>
                    <a:pt x="14" y="172"/>
                  </a:cubicBezTo>
                  <a:cubicBezTo>
                    <a:pt x="14" y="172"/>
                    <a:pt x="14" y="172"/>
                    <a:pt x="14" y="172"/>
                  </a:cubicBezTo>
                  <a:cubicBezTo>
                    <a:pt x="14" y="172"/>
                    <a:pt x="16" y="172"/>
                    <a:pt x="16" y="170"/>
                  </a:cubicBezTo>
                  <a:cubicBezTo>
                    <a:pt x="16" y="170"/>
                    <a:pt x="16" y="170"/>
                    <a:pt x="14" y="170"/>
                  </a:cubicBezTo>
                  <a:cubicBezTo>
                    <a:pt x="16" y="170"/>
                    <a:pt x="16" y="168"/>
                    <a:pt x="17" y="168"/>
                  </a:cubicBezTo>
                  <a:cubicBezTo>
                    <a:pt x="16" y="168"/>
                    <a:pt x="16" y="168"/>
                    <a:pt x="16" y="167"/>
                  </a:cubicBezTo>
                  <a:cubicBezTo>
                    <a:pt x="17" y="168"/>
                    <a:pt x="17" y="168"/>
                    <a:pt x="17" y="168"/>
                  </a:cubicBezTo>
                  <a:cubicBezTo>
                    <a:pt x="18" y="168"/>
                    <a:pt x="17" y="166"/>
                    <a:pt x="19" y="164"/>
                  </a:cubicBezTo>
                  <a:cubicBezTo>
                    <a:pt x="18" y="164"/>
                    <a:pt x="18" y="164"/>
                    <a:pt x="18" y="164"/>
                  </a:cubicBezTo>
                  <a:cubicBezTo>
                    <a:pt x="21" y="163"/>
                    <a:pt x="22" y="160"/>
                    <a:pt x="25" y="159"/>
                  </a:cubicBezTo>
                  <a:cubicBezTo>
                    <a:pt x="25" y="159"/>
                    <a:pt x="22" y="159"/>
                    <a:pt x="22" y="157"/>
                  </a:cubicBezTo>
                  <a:cubicBezTo>
                    <a:pt x="25" y="159"/>
                    <a:pt x="25" y="157"/>
                    <a:pt x="26" y="157"/>
                  </a:cubicBezTo>
                  <a:cubicBezTo>
                    <a:pt x="25" y="155"/>
                    <a:pt x="27" y="157"/>
                    <a:pt x="27" y="155"/>
                  </a:cubicBezTo>
                  <a:cubicBezTo>
                    <a:pt x="27" y="155"/>
                    <a:pt x="27" y="155"/>
                    <a:pt x="27" y="155"/>
                  </a:cubicBezTo>
                  <a:cubicBezTo>
                    <a:pt x="27" y="155"/>
                    <a:pt x="26" y="154"/>
                    <a:pt x="27" y="154"/>
                  </a:cubicBezTo>
                  <a:cubicBezTo>
                    <a:pt x="27" y="154"/>
                    <a:pt x="27" y="154"/>
                    <a:pt x="27" y="154"/>
                  </a:cubicBezTo>
                  <a:cubicBezTo>
                    <a:pt x="29" y="154"/>
                    <a:pt x="27" y="153"/>
                    <a:pt x="29" y="153"/>
                  </a:cubicBezTo>
                  <a:cubicBezTo>
                    <a:pt x="29" y="153"/>
                    <a:pt x="29" y="153"/>
                    <a:pt x="29" y="153"/>
                  </a:cubicBezTo>
                  <a:cubicBezTo>
                    <a:pt x="29" y="151"/>
                    <a:pt x="29" y="151"/>
                    <a:pt x="29" y="151"/>
                  </a:cubicBezTo>
                  <a:cubicBezTo>
                    <a:pt x="29" y="151"/>
                    <a:pt x="29" y="151"/>
                    <a:pt x="29" y="151"/>
                  </a:cubicBezTo>
                  <a:cubicBezTo>
                    <a:pt x="30" y="151"/>
                    <a:pt x="29" y="150"/>
                    <a:pt x="30" y="150"/>
                  </a:cubicBezTo>
                  <a:cubicBezTo>
                    <a:pt x="30" y="150"/>
                    <a:pt x="29" y="151"/>
                    <a:pt x="29" y="150"/>
                  </a:cubicBezTo>
                  <a:cubicBezTo>
                    <a:pt x="31" y="147"/>
                    <a:pt x="33" y="145"/>
                    <a:pt x="34" y="141"/>
                  </a:cubicBezTo>
                  <a:cubicBezTo>
                    <a:pt x="34" y="140"/>
                    <a:pt x="34" y="140"/>
                    <a:pt x="34" y="140"/>
                  </a:cubicBezTo>
                  <a:cubicBezTo>
                    <a:pt x="34" y="140"/>
                    <a:pt x="34" y="138"/>
                    <a:pt x="35" y="138"/>
                  </a:cubicBezTo>
                  <a:cubicBezTo>
                    <a:pt x="35" y="140"/>
                    <a:pt x="35" y="138"/>
                    <a:pt x="35" y="138"/>
                  </a:cubicBezTo>
                  <a:cubicBezTo>
                    <a:pt x="35" y="137"/>
                    <a:pt x="36" y="138"/>
                    <a:pt x="36" y="137"/>
                  </a:cubicBezTo>
                  <a:cubicBezTo>
                    <a:pt x="35" y="137"/>
                    <a:pt x="35" y="137"/>
                    <a:pt x="35" y="137"/>
                  </a:cubicBezTo>
                  <a:cubicBezTo>
                    <a:pt x="35" y="137"/>
                    <a:pt x="36" y="137"/>
                    <a:pt x="36" y="136"/>
                  </a:cubicBezTo>
                  <a:cubicBezTo>
                    <a:pt x="36" y="136"/>
                    <a:pt x="36" y="136"/>
                    <a:pt x="36" y="136"/>
                  </a:cubicBezTo>
                  <a:cubicBezTo>
                    <a:pt x="36" y="136"/>
                    <a:pt x="36" y="134"/>
                    <a:pt x="39" y="134"/>
                  </a:cubicBezTo>
                  <a:cubicBezTo>
                    <a:pt x="36" y="134"/>
                    <a:pt x="36" y="134"/>
                    <a:pt x="36" y="134"/>
                  </a:cubicBezTo>
                  <a:cubicBezTo>
                    <a:pt x="36" y="133"/>
                    <a:pt x="39" y="134"/>
                    <a:pt x="39" y="134"/>
                  </a:cubicBezTo>
                  <a:cubicBezTo>
                    <a:pt x="39" y="134"/>
                    <a:pt x="39" y="134"/>
                    <a:pt x="39" y="133"/>
                  </a:cubicBezTo>
                  <a:cubicBezTo>
                    <a:pt x="40" y="133"/>
                    <a:pt x="40" y="132"/>
                    <a:pt x="40" y="132"/>
                  </a:cubicBezTo>
                  <a:cubicBezTo>
                    <a:pt x="40" y="132"/>
                    <a:pt x="40" y="132"/>
                    <a:pt x="40" y="132"/>
                  </a:cubicBezTo>
                  <a:cubicBezTo>
                    <a:pt x="42" y="129"/>
                    <a:pt x="42" y="129"/>
                    <a:pt x="43" y="128"/>
                  </a:cubicBezTo>
                  <a:cubicBezTo>
                    <a:pt x="42" y="128"/>
                    <a:pt x="42" y="128"/>
                    <a:pt x="42" y="127"/>
                  </a:cubicBezTo>
                  <a:cubicBezTo>
                    <a:pt x="43" y="128"/>
                    <a:pt x="43" y="125"/>
                    <a:pt x="44" y="127"/>
                  </a:cubicBezTo>
                  <a:cubicBezTo>
                    <a:pt x="44" y="127"/>
                    <a:pt x="44" y="125"/>
                    <a:pt x="44" y="124"/>
                  </a:cubicBezTo>
                  <a:cubicBezTo>
                    <a:pt x="44" y="124"/>
                    <a:pt x="44" y="124"/>
                    <a:pt x="43" y="124"/>
                  </a:cubicBezTo>
                  <a:cubicBezTo>
                    <a:pt x="43" y="123"/>
                    <a:pt x="43" y="123"/>
                    <a:pt x="43" y="123"/>
                  </a:cubicBezTo>
                  <a:cubicBezTo>
                    <a:pt x="43" y="123"/>
                    <a:pt x="43" y="124"/>
                    <a:pt x="43" y="123"/>
                  </a:cubicBezTo>
                  <a:cubicBezTo>
                    <a:pt x="43" y="123"/>
                    <a:pt x="43" y="123"/>
                    <a:pt x="43" y="123"/>
                  </a:cubicBezTo>
                  <a:cubicBezTo>
                    <a:pt x="44" y="121"/>
                    <a:pt x="46" y="123"/>
                    <a:pt x="47" y="121"/>
                  </a:cubicBezTo>
                  <a:cubicBezTo>
                    <a:pt x="46" y="121"/>
                    <a:pt x="46" y="120"/>
                    <a:pt x="46" y="120"/>
                  </a:cubicBezTo>
                  <a:cubicBezTo>
                    <a:pt x="48" y="120"/>
                    <a:pt x="48" y="120"/>
                    <a:pt x="48" y="120"/>
                  </a:cubicBezTo>
                  <a:cubicBezTo>
                    <a:pt x="48" y="120"/>
                    <a:pt x="47" y="120"/>
                    <a:pt x="48" y="120"/>
                  </a:cubicBezTo>
                  <a:cubicBezTo>
                    <a:pt x="48" y="120"/>
                    <a:pt x="48" y="120"/>
                    <a:pt x="48" y="120"/>
                  </a:cubicBezTo>
                  <a:cubicBezTo>
                    <a:pt x="48" y="120"/>
                    <a:pt x="49" y="119"/>
                    <a:pt x="48" y="119"/>
                  </a:cubicBezTo>
                  <a:cubicBezTo>
                    <a:pt x="48" y="117"/>
                    <a:pt x="48" y="119"/>
                    <a:pt x="48" y="117"/>
                  </a:cubicBezTo>
                  <a:cubicBezTo>
                    <a:pt x="48" y="117"/>
                    <a:pt x="48" y="117"/>
                    <a:pt x="48" y="117"/>
                  </a:cubicBezTo>
                  <a:cubicBezTo>
                    <a:pt x="48" y="117"/>
                    <a:pt x="48" y="117"/>
                    <a:pt x="48" y="117"/>
                  </a:cubicBezTo>
                  <a:cubicBezTo>
                    <a:pt x="48" y="115"/>
                    <a:pt x="49" y="115"/>
                    <a:pt x="49" y="117"/>
                  </a:cubicBezTo>
                  <a:cubicBezTo>
                    <a:pt x="49" y="117"/>
                    <a:pt x="49" y="115"/>
                    <a:pt x="49" y="117"/>
                  </a:cubicBezTo>
                  <a:cubicBezTo>
                    <a:pt x="51" y="117"/>
                    <a:pt x="51" y="115"/>
                    <a:pt x="51" y="115"/>
                  </a:cubicBezTo>
                  <a:cubicBezTo>
                    <a:pt x="51" y="115"/>
                    <a:pt x="51" y="115"/>
                    <a:pt x="51" y="115"/>
                  </a:cubicBezTo>
                  <a:cubicBezTo>
                    <a:pt x="51" y="115"/>
                    <a:pt x="52" y="113"/>
                    <a:pt x="55" y="113"/>
                  </a:cubicBezTo>
                  <a:cubicBezTo>
                    <a:pt x="52" y="113"/>
                    <a:pt x="52" y="113"/>
                    <a:pt x="52" y="113"/>
                  </a:cubicBezTo>
                  <a:cubicBezTo>
                    <a:pt x="52" y="112"/>
                    <a:pt x="56" y="112"/>
                    <a:pt x="55" y="111"/>
                  </a:cubicBezTo>
                  <a:cubicBezTo>
                    <a:pt x="56" y="111"/>
                    <a:pt x="56" y="111"/>
                    <a:pt x="56" y="111"/>
                  </a:cubicBezTo>
                  <a:cubicBezTo>
                    <a:pt x="56" y="110"/>
                    <a:pt x="55" y="110"/>
                    <a:pt x="56" y="110"/>
                  </a:cubicBezTo>
                  <a:cubicBezTo>
                    <a:pt x="55" y="110"/>
                    <a:pt x="56" y="110"/>
                    <a:pt x="56" y="110"/>
                  </a:cubicBezTo>
                  <a:cubicBezTo>
                    <a:pt x="56" y="110"/>
                    <a:pt x="56" y="108"/>
                    <a:pt x="56" y="110"/>
                  </a:cubicBezTo>
                  <a:cubicBezTo>
                    <a:pt x="56" y="108"/>
                    <a:pt x="59" y="107"/>
                    <a:pt x="59" y="106"/>
                  </a:cubicBezTo>
                  <a:cubicBezTo>
                    <a:pt x="60" y="106"/>
                    <a:pt x="60" y="106"/>
                    <a:pt x="60" y="106"/>
                  </a:cubicBezTo>
                  <a:cubicBezTo>
                    <a:pt x="59" y="106"/>
                    <a:pt x="59" y="106"/>
                    <a:pt x="59" y="106"/>
                  </a:cubicBezTo>
                  <a:cubicBezTo>
                    <a:pt x="59" y="106"/>
                    <a:pt x="60" y="104"/>
                    <a:pt x="59" y="104"/>
                  </a:cubicBezTo>
                  <a:cubicBezTo>
                    <a:pt x="60" y="104"/>
                    <a:pt x="57" y="106"/>
                    <a:pt x="59" y="106"/>
                  </a:cubicBezTo>
                  <a:cubicBezTo>
                    <a:pt x="57" y="106"/>
                    <a:pt x="60" y="106"/>
                    <a:pt x="59" y="104"/>
                  </a:cubicBezTo>
                  <a:cubicBezTo>
                    <a:pt x="59" y="104"/>
                    <a:pt x="60" y="104"/>
                    <a:pt x="60" y="102"/>
                  </a:cubicBezTo>
                  <a:cubicBezTo>
                    <a:pt x="60" y="104"/>
                    <a:pt x="59" y="102"/>
                    <a:pt x="59" y="102"/>
                  </a:cubicBezTo>
                  <a:cubicBezTo>
                    <a:pt x="60" y="102"/>
                    <a:pt x="59" y="102"/>
                    <a:pt x="60" y="102"/>
                  </a:cubicBezTo>
                  <a:cubicBezTo>
                    <a:pt x="60" y="102"/>
                    <a:pt x="60" y="102"/>
                    <a:pt x="60" y="102"/>
                  </a:cubicBezTo>
                  <a:cubicBezTo>
                    <a:pt x="61" y="102"/>
                    <a:pt x="60" y="100"/>
                    <a:pt x="61" y="102"/>
                  </a:cubicBezTo>
                  <a:cubicBezTo>
                    <a:pt x="60" y="100"/>
                    <a:pt x="61" y="100"/>
                    <a:pt x="61" y="99"/>
                  </a:cubicBezTo>
                  <a:cubicBezTo>
                    <a:pt x="60" y="99"/>
                    <a:pt x="60" y="99"/>
                    <a:pt x="60" y="99"/>
                  </a:cubicBezTo>
                  <a:cubicBezTo>
                    <a:pt x="61" y="99"/>
                    <a:pt x="61" y="99"/>
                    <a:pt x="61" y="99"/>
                  </a:cubicBezTo>
                  <a:cubicBezTo>
                    <a:pt x="61" y="99"/>
                    <a:pt x="61" y="99"/>
                    <a:pt x="61" y="99"/>
                  </a:cubicBezTo>
                  <a:cubicBezTo>
                    <a:pt x="63" y="99"/>
                    <a:pt x="61" y="98"/>
                    <a:pt x="63" y="99"/>
                  </a:cubicBezTo>
                  <a:cubicBezTo>
                    <a:pt x="63" y="98"/>
                    <a:pt x="64" y="96"/>
                    <a:pt x="63" y="96"/>
                  </a:cubicBezTo>
                  <a:cubicBezTo>
                    <a:pt x="64" y="96"/>
                    <a:pt x="64" y="95"/>
                    <a:pt x="64" y="95"/>
                  </a:cubicBezTo>
                  <a:cubicBezTo>
                    <a:pt x="64" y="95"/>
                    <a:pt x="64" y="95"/>
                    <a:pt x="64" y="95"/>
                  </a:cubicBezTo>
                  <a:cubicBezTo>
                    <a:pt x="64" y="94"/>
                    <a:pt x="64" y="95"/>
                    <a:pt x="64" y="94"/>
                  </a:cubicBezTo>
                  <a:cubicBezTo>
                    <a:pt x="64" y="94"/>
                    <a:pt x="64" y="94"/>
                    <a:pt x="64" y="93"/>
                  </a:cubicBezTo>
                  <a:cubicBezTo>
                    <a:pt x="65" y="93"/>
                    <a:pt x="65" y="93"/>
                    <a:pt x="65" y="93"/>
                  </a:cubicBezTo>
                  <a:cubicBezTo>
                    <a:pt x="65" y="93"/>
                    <a:pt x="66" y="93"/>
                    <a:pt x="66" y="91"/>
                  </a:cubicBezTo>
                  <a:cubicBezTo>
                    <a:pt x="65" y="91"/>
                    <a:pt x="65" y="91"/>
                    <a:pt x="65" y="91"/>
                  </a:cubicBezTo>
                  <a:cubicBezTo>
                    <a:pt x="64" y="90"/>
                    <a:pt x="66" y="90"/>
                    <a:pt x="66" y="90"/>
                  </a:cubicBezTo>
                  <a:cubicBezTo>
                    <a:pt x="69" y="90"/>
                    <a:pt x="69" y="90"/>
                    <a:pt x="69" y="90"/>
                  </a:cubicBezTo>
                  <a:cubicBezTo>
                    <a:pt x="66" y="90"/>
                    <a:pt x="70" y="90"/>
                    <a:pt x="69" y="87"/>
                  </a:cubicBezTo>
                  <a:cubicBezTo>
                    <a:pt x="69" y="87"/>
                    <a:pt x="69" y="87"/>
                    <a:pt x="70" y="87"/>
                  </a:cubicBezTo>
                  <a:cubicBezTo>
                    <a:pt x="70" y="86"/>
                    <a:pt x="72" y="85"/>
                    <a:pt x="70" y="83"/>
                  </a:cubicBezTo>
                  <a:cubicBezTo>
                    <a:pt x="70" y="83"/>
                    <a:pt x="72" y="82"/>
                    <a:pt x="72" y="83"/>
                  </a:cubicBezTo>
                  <a:cubicBezTo>
                    <a:pt x="72" y="83"/>
                    <a:pt x="70" y="83"/>
                    <a:pt x="72" y="83"/>
                  </a:cubicBezTo>
                  <a:cubicBezTo>
                    <a:pt x="72" y="83"/>
                    <a:pt x="72" y="83"/>
                    <a:pt x="72" y="83"/>
                  </a:cubicBezTo>
                  <a:cubicBezTo>
                    <a:pt x="72" y="83"/>
                    <a:pt x="72" y="82"/>
                    <a:pt x="70" y="82"/>
                  </a:cubicBezTo>
                  <a:cubicBezTo>
                    <a:pt x="70" y="81"/>
                    <a:pt x="73" y="82"/>
                    <a:pt x="73" y="81"/>
                  </a:cubicBezTo>
                  <a:cubicBezTo>
                    <a:pt x="73" y="81"/>
                    <a:pt x="73" y="81"/>
                    <a:pt x="73" y="81"/>
                  </a:cubicBezTo>
                  <a:cubicBezTo>
                    <a:pt x="74" y="81"/>
                    <a:pt x="74" y="81"/>
                    <a:pt x="74" y="81"/>
                  </a:cubicBezTo>
                  <a:cubicBezTo>
                    <a:pt x="74" y="80"/>
                    <a:pt x="73" y="80"/>
                    <a:pt x="73" y="80"/>
                  </a:cubicBezTo>
                  <a:cubicBezTo>
                    <a:pt x="73" y="78"/>
                    <a:pt x="73" y="78"/>
                    <a:pt x="73" y="78"/>
                  </a:cubicBezTo>
                  <a:cubicBezTo>
                    <a:pt x="73" y="78"/>
                    <a:pt x="73" y="78"/>
                    <a:pt x="73" y="78"/>
                  </a:cubicBezTo>
                  <a:cubicBezTo>
                    <a:pt x="73" y="78"/>
                    <a:pt x="73" y="78"/>
                    <a:pt x="74" y="78"/>
                  </a:cubicBezTo>
                  <a:cubicBezTo>
                    <a:pt x="73" y="78"/>
                    <a:pt x="73" y="78"/>
                    <a:pt x="73" y="78"/>
                  </a:cubicBezTo>
                  <a:cubicBezTo>
                    <a:pt x="74" y="77"/>
                    <a:pt x="74" y="77"/>
                    <a:pt x="74" y="77"/>
                  </a:cubicBezTo>
                  <a:cubicBezTo>
                    <a:pt x="74" y="78"/>
                    <a:pt x="74" y="78"/>
                    <a:pt x="74" y="78"/>
                  </a:cubicBezTo>
                  <a:cubicBezTo>
                    <a:pt x="74" y="78"/>
                    <a:pt x="74" y="78"/>
                    <a:pt x="76" y="78"/>
                  </a:cubicBezTo>
                  <a:cubicBezTo>
                    <a:pt x="74" y="77"/>
                    <a:pt x="76" y="77"/>
                    <a:pt x="76" y="77"/>
                  </a:cubicBezTo>
                  <a:cubicBezTo>
                    <a:pt x="76" y="77"/>
                    <a:pt x="76" y="77"/>
                    <a:pt x="76" y="77"/>
                  </a:cubicBezTo>
                  <a:cubicBezTo>
                    <a:pt x="76" y="77"/>
                    <a:pt x="77" y="74"/>
                    <a:pt x="76" y="74"/>
                  </a:cubicBezTo>
                  <a:cubicBezTo>
                    <a:pt x="76" y="77"/>
                    <a:pt x="76" y="77"/>
                    <a:pt x="76" y="77"/>
                  </a:cubicBezTo>
                  <a:cubicBezTo>
                    <a:pt x="76" y="74"/>
                    <a:pt x="74" y="74"/>
                    <a:pt x="76" y="74"/>
                  </a:cubicBezTo>
                  <a:cubicBezTo>
                    <a:pt x="76" y="74"/>
                    <a:pt x="77" y="77"/>
                    <a:pt x="77" y="74"/>
                  </a:cubicBezTo>
                  <a:cubicBezTo>
                    <a:pt x="76" y="74"/>
                    <a:pt x="76" y="74"/>
                    <a:pt x="76" y="74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7" y="74"/>
                    <a:pt x="77" y="74"/>
                    <a:pt x="77" y="74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7" y="74"/>
                    <a:pt x="77" y="73"/>
                    <a:pt x="78" y="73"/>
                  </a:cubicBezTo>
                  <a:cubicBezTo>
                    <a:pt x="78" y="73"/>
                    <a:pt x="77" y="72"/>
                    <a:pt x="78" y="72"/>
                  </a:cubicBezTo>
                  <a:cubicBezTo>
                    <a:pt x="78" y="72"/>
                    <a:pt x="78" y="72"/>
                    <a:pt x="78" y="72"/>
                  </a:cubicBezTo>
                  <a:cubicBezTo>
                    <a:pt x="77" y="72"/>
                    <a:pt x="78" y="70"/>
                    <a:pt x="78" y="70"/>
                  </a:cubicBezTo>
                  <a:cubicBezTo>
                    <a:pt x="78" y="70"/>
                    <a:pt x="78" y="70"/>
                    <a:pt x="78" y="70"/>
                  </a:cubicBezTo>
                  <a:cubicBezTo>
                    <a:pt x="78" y="70"/>
                    <a:pt x="78" y="70"/>
                    <a:pt x="80" y="70"/>
                  </a:cubicBezTo>
                  <a:cubicBezTo>
                    <a:pt x="80" y="69"/>
                    <a:pt x="77" y="69"/>
                    <a:pt x="78" y="69"/>
                  </a:cubicBezTo>
                  <a:cubicBezTo>
                    <a:pt x="78" y="68"/>
                    <a:pt x="80" y="69"/>
                    <a:pt x="80" y="69"/>
                  </a:cubicBezTo>
                  <a:cubicBezTo>
                    <a:pt x="80" y="68"/>
                    <a:pt x="83" y="68"/>
                    <a:pt x="81" y="66"/>
                  </a:cubicBezTo>
                  <a:cubicBezTo>
                    <a:pt x="83" y="66"/>
                    <a:pt x="83" y="66"/>
                    <a:pt x="83" y="66"/>
                  </a:cubicBezTo>
                  <a:cubicBezTo>
                    <a:pt x="83" y="65"/>
                    <a:pt x="86" y="64"/>
                    <a:pt x="85" y="63"/>
                  </a:cubicBezTo>
                  <a:cubicBezTo>
                    <a:pt x="85" y="63"/>
                    <a:pt x="85" y="60"/>
                    <a:pt x="83" y="60"/>
                  </a:cubicBezTo>
                  <a:cubicBezTo>
                    <a:pt x="85" y="60"/>
                    <a:pt x="83" y="60"/>
                    <a:pt x="85" y="60"/>
                  </a:cubicBezTo>
                  <a:cubicBezTo>
                    <a:pt x="85" y="63"/>
                    <a:pt x="85" y="63"/>
                    <a:pt x="85" y="63"/>
                  </a:cubicBezTo>
                  <a:cubicBezTo>
                    <a:pt x="86" y="60"/>
                    <a:pt x="87" y="60"/>
                    <a:pt x="86" y="59"/>
                  </a:cubicBezTo>
                  <a:cubicBezTo>
                    <a:pt x="87" y="59"/>
                    <a:pt x="87" y="59"/>
                    <a:pt x="87" y="59"/>
                  </a:cubicBezTo>
                  <a:cubicBezTo>
                    <a:pt x="86" y="59"/>
                    <a:pt x="86" y="57"/>
                    <a:pt x="87" y="57"/>
                  </a:cubicBezTo>
                  <a:cubicBezTo>
                    <a:pt x="87" y="57"/>
                    <a:pt x="87" y="57"/>
                    <a:pt x="87" y="57"/>
                  </a:cubicBezTo>
                  <a:cubicBezTo>
                    <a:pt x="87" y="57"/>
                    <a:pt x="87" y="57"/>
                    <a:pt x="87" y="57"/>
                  </a:cubicBezTo>
                  <a:cubicBezTo>
                    <a:pt x="89" y="57"/>
                    <a:pt x="89" y="57"/>
                    <a:pt x="89" y="57"/>
                  </a:cubicBezTo>
                  <a:cubicBezTo>
                    <a:pt x="87" y="57"/>
                    <a:pt x="87" y="56"/>
                    <a:pt x="87" y="56"/>
                  </a:cubicBezTo>
                  <a:cubicBezTo>
                    <a:pt x="89" y="56"/>
                    <a:pt x="90" y="56"/>
                    <a:pt x="89" y="56"/>
                  </a:cubicBezTo>
                  <a:cubicBezTo>
                    <a:pt x="89" y="55"/>
                    <a:pt x="89" y="55"/>
                    <a:pt x="89" y="55"/>
                  </a:cubicBezTo>
                  <a:cubicBezTo>
                    <a:pt x="90" y="55"/>
                    <a:pt x="90" y="55"/>
                    <a:pt x="90" y="55"/>
                  </a:cubicBezTo>
                  <a:cubicBezTo>
                    <a:pt x="90" y="53"/>
                    <a:pt x="90" y="53"/>
                    <a:pt x="89" y="52"/>
                  </a:cubicBezTo>
                  <a:cubicBezTo>
                    <a:pt x="91" y="52"/>
                    <a:pt x="93" y="50"/>
                    <a:pt x="94" y="47"/>
                  </a:cubicBezTo>
                  <a:cubicBezTo>
                    <a:pt x="94" y="47"/>
                    <a:pt x="94" y="47"/>
                    <a:pt x="94" y="47"/>
                  </a:cubicBezTo>
                  <a:cubicBezTo>
                    <a:pt x="94" y="47"/>
                    <a:pt x="94" y="47"/>
                    <a:pt x="94" y="47"/>
                  </a:cubicBezTo>
                  <a:cubicBezTo>
                    <a:pt x="94" y="47"/>
                    <a:pt x="94" y="46"/>
                    <a:pt x="93" y="46"/>
                  </a:cubicBezTo>
                  <a:cubicBezTo>
                    <a:pt x="94" y="46"/>
                    <a:pt x="94" y="46"/>
                    <a:pt x="94" y="46"/>
                  </a:cubicBezTo>
                  <a:cubicBezTo>
                    <a:pt x="95" y="46"/>
                    <a:pt x="94" y="46"/>
                    <a:pt x="95" y="46"/>
                  </a:cubicBezTo>
                  <a:cubicBezTo>
                    <a:pt x="95" y="46"/>
                    <a:pt x="95" y="44"/>
                    <a:pt x="95" y="46"/>
                  </a:cubicBezTo>
                  <a:cubicBezTo>
                    <a:pt x="95" y="44"/>
                    <a:pt x="95" y="44"/>
                    <a:pt x="94" y="44"/>
                  </a:cubicBezTo>
                  <a:cubicBezTo>
                    <a:pt x="95" y="44"/>
                    <a:pt x="95" y="44"/>
                    <a:pt x="95" y="44"/>
                  </a:cubicBezTo>
                  <a:cubicBezTo>
                    <a:pt x="94" y="43"/>
                    <a:pt x="93" y="44"/>
                    <a:pt x="91" y="43"/>
                  </a:cubicBezTo>
                  <a:cubicBezTo>
                    <a:pt x="93" y="43"/>
                    <a:pt x="93" y="43"/>
                    <a:pt x="93" y="43"/>
                  </a:cubicBezTo>
                  <a:cubicBezTo>
                    <a:pt x="91" y="42"/>
                    <a:pt x="91" y="43"/>
                    <a:pt x="91" y="42"/>
                  </a:cubicBezTo>
                  <a:cubicBezTo>
                    <a:pt x="93" y="43"/>
                    <a:pt x="93" y="43"/>
                    <a:pt x="93" y="43"/>
                  </a:cubicBezTo>
                  <a:cubicBezTo>
                    <a:pt x="94" y="42"/>
                    <a:pt x="95" y="43"/>
                    <a:pt x="95" y="43"/>
                  </a:cubicBezTo>
                  <a:cubicBezTo>
                    <a:pt x="95" y="42"/>
                    <a:pt x="95" y="43"/>
                    <a:pt x="94" y="43"/>
                  </a:cubicBezTo>
                  <a:cubicBezTo>
                    <a:pt x="94" y="42"/>
                    <a:pt x="95" y="42"/>
                    <a:pt x="95" y="42"/>
                  </a:cubicBezTo>
                  <a:cubicBezTo>
                    <a:pt x="95" y="42"/>
                    <a:pt x="96" y="43"/>
                    <a:pt x="96" y="42"/>
                  </a:cubicBezTo>
                  <a:cubicBezTo>
                    <a:pt x="96" y="42"/>
                    <a:pt x="95" y="42"/>
                    <a:pt x="96" y="42"/>
                  </a:cubicBezTo>
                  <a:cubicBezTo>
                    <a:pt x="96" y="42"/>
                    <a:pt x="96" y="42"/>
                    <a:pt x="99" y="42"/>
                  </a:cubicBezTo>
                  <a:cubicBezTo>
                    <a:pt x="99" y="42"/>
                    <a:pt x="99" y="42"/>
                    <a:pt x="99" y="42"/>
                  </a:cubicBezTo>
                  <a:cubicBezTo>
                    <a:pt x="99" y="40"/>
                    <a:pt x="96" y="40"/>
                    <a:pt x="96" y="40"/>
                  </a:cubicBezTo>
                  <a:cubicBezTo>
                    <a:pt x="96" y="40"/>
                    <a:pt x="99" y="39"/>
                    <a:pt x="100" y="40"/>
                  </a:cubicBezTo>
                  <a:cubicBezTo>
                    <a:pt x="99" y="40"/>
                    <a:pt x="99" y="40"/>
                    <a:pt x="99" y="40"/>
                  </a:cubicBezTo>
                  <a:cubicBezTo>
                    <a:pt x="99" y="39"/>
                    <a:pt x="100" y="39"/>
                    <a:pt x="99" y="39"/>
                  </a:cubicBezTo>
                  <a:cubicBezTo>
                    <a:pt x="100" y="39"/>
                    <a:pt x="100" y="39"/>
                    <a:pt x="100" y="39"/>
                  </a:cubicBezTo>
                  <a:cubicBezTo>
                    <a:pt x="100" y="39"/>
                    <a:pt x="99" y="39"/>
                    <a:pt x="99" y="38"/>
                  </a:cubicBezTo>
                  <a:cubicBezTo>
                    <a:pt x="99" y="38"/>
                    <a:pt x="100" y="38"/>
                    <a:pt x="100" y="36"/>
                  </a:cubicBezTo>
                  <a:cubicBezTo>
                    <a:pt x="100" y="36"/>
                    <a:pt x="100" y="36"/>
                    <a:pt x="102" y="36"/>
                  </a:cubicBezTo>
                  <a:cubicBezTo>
                    <a:pt x="102" y="38"/>
                    <a:pt x="100" y="38"/>
                    <a:pt x="102" y="38"/>
                  </a:cubicBezTo>
                  <a:cubicBezTo>
                    <a:pt x="100" y="38"/>
                    <a:pt x="102" y="38"/>
                    <a:pt x="102" y="38"/>
                  </a:cubicBezTo>
                  <a:cubicBezTo>
                    <a:pt x="102" y="36"/>
                    <a:pt x="102" y="36"/>
                    <a:pt x="102" y="36"/>
                  </a:cubicBezTo>
                  <a:cubicBezTo>
                    <a:pt x="102" y="36"/>
                    <a:pt x="102" y="36"/>
                    <a:pt x="103" y="36"/>
                  </a:cubicBezTo>
                  <a:cubicBezTo>
                    <a:pt x="102" y="36"/>
                    <a:pt x="102" y="36"/>
                    <a:pt x="102" y="36"/>
                  </a:cubicBezTo>
                  <a:cubicBezTo>
                    <a:pt x="103" y="36"/>
                    <a:pt x="103" y="36"/>
                    <a:pt x="103" y="36"/>
                  </a:cubicBezTo>
                  <a:cubicBezTo>
                    <a:pt x="102" y="35"/>
                    <a:pt x="102" y="35"/>
                    <a:pt x="102" y="35"/>
                  </a:cubicBezTo>
                  <a:cubicBezTo>
                    <a:pt x="102" y="35"/>
                    <a:pt x="102" y="35"/>
                    <a:pt x="102" y="35"/>
                  </a:cubicBezTo>
                  <a:cubicBezTo>
                    <a:pt x="102" y="35"/>
                    <a:pt x="102" y="35"/>
                    <a:pt x="102" y="33"/>
                  </a:cubicBezTo>
                  <a:cubicBezTo>
                    <a:pt x="103" y="35"/>
                    <a:pt x="103" y="35"/>
                    <a:pt x="103" y="35"/>
                  </a:cubicBezTo>
                  <a:cubicBezTo>
                    <a:pt x="104" y="35"/>
                    <a:pt x="103" y="33"/>
                    <a:pt x="104" y="33"/>
                  </a:cubicBezTo>
                  <a:cubicBezTo>
                    <a:pt x="103" y="35"/>
                    <a:pt x="103" y="35"/>
                    <a:pt x="103" y="35"/>
                  </a:cubicBezTo>
                  <a:cubicBezTo>
                    <a:pt x="103" y="33"/>
                    <a:pt x="102" y="33"/>
                    <a:pt x="102" y="31"/>
                  </a:cubicBezTo>
                  <a:cubicBezTo>
                    <a:pt x="103" y="31"/>
                    <a:pt x="104" y="31"/>
                    <a:pt x="104" y="33"/>
                  </a:cubicBezTo>
                  <a:cubicBezTo>
                    <a:pt x="104" y="33"/>
                    <a:pt x="104" y="31"/>
                    <a:pt x="103" y="31"/>
                  </a:cubicBezTo>
                  <a:cubicBezTo>
                    <a:pt x="104" y="31"/>
                    <a:pt x="104" y="33"/>
                    <a:pt x="104" y="31"/>
                  </a:cubicBezTo>
                  <a:cubicBezTo>
                    <a:pt x="104" y="30"/>
                    <a:pt x="104" y="30"/>
                    <a:pt x="104" y="30"/>
                  </a:cubicBezTo>
                  <a:cubicBezTo>
                    <a:pt x="103" y="30"/>
                    <a:pt x="103" y="30"/>
                    <a:pt x="103" y="30"/>
                  </a:cubicBezTo>
                  <a:cubicBezTo>
                    <a:pt x="103" y="29"/>
                    <a:pt x="103" y="29"/>
                    <a:pt x="103" y="29"/>
                  </a:cubicBezTo>
                  <a:cubicBezTo>
                    <a:pt x="102" y="29"/>
                    <a:pt x="102" y="29"/>
                    <a:pt x="102" y="29"/>
                  </a:cubicBezTo>
                  <a:cubicBezTo>
                    <a:pt x="102" y="29"/>
                    <a:pt x="102" y="29"/>
                    <a:pt x="102" y="27"/>
                  </a:cubicBezTo>
                  <a:cubicBezTo>
                    <a:pt x="103" y="30"/>
                    <a:pt x="104" y="29"/>
                    <a:pt x="106" y="29"/>
                  </a:cubicBezTo>
                  <a:cubicBezTo>
                    <a:pt x="106" y="29"/>
                    <a:pt x="103" y="27"/>
                    <a:pt x="106" y="27"/>
                  </a:cubicBezTo>
                  <a:cubicBezTo>
                    <a:pt x="106" y="27"/>
                    <a:pt x="107" y="27"/>
                    <a:pt x="106" y="27"/>
                  </a:cubicBezTo>
                  <a:cubicBezTo>
                    <a:pt x="106" y="27"/>
                    <a:pt x="107" y="29"/>
                    <a:pt x="107" y="27"/>
                  </a:cubicBezTo>
                  <a:cubicBezTo>
                    <a:pt x="106" y="26"/>
                    <a:pt x="106" y="26"/>
                    <a:pt x="106" y="26"/>
                  </a:cubicBezTo>
                  <a:cubicBezTo>
                    <a:pt x="106" y="27"/>
                    <a:pt x="106" y="27"/>
                    <a:pt x="106" y="27"/>
                  </a:cubicBezTo>
                  <a:cubicBezTo>
                    <a:pt x="104" y="26"/>
                    <a:pt x="104" y="26"/>
                    <a:pt x="104" y="26"/>
                  </a:cubicBezTo>
                  <a:cubicBezTo>
                    <a:pt x="104" y="26"/>
                    <a:pt x="104" y="25"/>
                    <a:pt x="106" y="25"/>
                  </a:cubicBezTo>
                  <a:cubicBezTo>
                    <a:pt x="106" y="26"/>
                    <a:pt x="104" y="26"/>
                    <a:pt x="106" y="26"/>
                  </a:cubicBezTo>
                  <a:cubicBezTo>
                    <a:pt x="107" y="26"/>
                    <a:pt x="106" y="25"/>
                    <a:pt x="107" y="25"/>
                  </a:cubicBezTo>
                  <a:cubicBezTo>
                    <a:pt x="107" y="26"/>
                    <a:pt x="107" y="26"/>
                    <a:pt x="108" y="26"/>
                  </a:cubicBezTo>
                  <a:cubicBezTo>
                    <a:pt x="108" y="26"/>
                    <a:pt x="108" y="26"/>
                    <a:pt x="108" y="26"/>
                  </a:cubicBezTo>
                  <a:cubicBezTo>
                    <a:pt x="108" y="26"/>
                    <a:pt x="108" y="26"/>
                    <a:pt x="108" y="26"/>
                  </a:cubicBezTo>
                  <a:cubicBezTo>
                    <a:pt x="108" y="25"/>
                    <a:pt x="108" y="26"/>
                    <a:pt x="110" y="25"/>
                  </a:cubicBezTo>
                  <a:cubicBezTo>
                    <a:pt x="108" y="25"/>
                    <a:pt x="108" y="25"/>
                    <a:pt x="108" y="25"/>
                  </a:cubicBezTo>
                  <a:cubicBezTo>
                    <a:pt x="107" y="23"/>
                    <a:pt x="108" y="26"/>
                    <a:pt x="107" y="25"/>
                  </a:cubicBezTo>
                  <a:cubicBezTo>
                    <a:pt x="107" y="25"/>
                    <a:pt x="108" y="25"/>
                    <a:pt x="108" y="23"/>
                  </a:cubicBezTo>
                  <a:cubicBezTo>
                    <a:pt x="107" y="23"/>
                    <a:pt x="107" y="23"/>
                    <a:pt x="107" y="23"/>
                  </a:cubicBezTo>
                  <a:cubicBezTo>
                    <a:pt x="107" y="23"/>
                    <a:pt x="106" y="22"/>
                    <a:pt x="107" y="22"/>
                  </a:cubicBezTo>
                  <a:cubicBezTo>
                    <a:pt x="108" y="22"/>
                    <a:pt x="108" y="22"/>
                    <a:pt x="108" y="23"/>
                  </a:cubicBezTo>
                  <a:cubicBezTo>
                    <a:pt x="108" y="22"/>
                    <a:pt x="110" y="22"/>
                    <a:pt x="110" y="22"/>
                  </a:cubicBezTo>
                  <a:cubicBezTo>
                    <a:pt x="108" y="19"/>
                    <a:pt x="111" y="19"/>
                    <a:pt x="110" y="19"/>
                  </a:cubicBezTo>
                  <a:cubicBezTo>
                    <a:pt x="110" y="19"/>
                    <a:pt x="108" y="22"/>
                    <a:pt x="107" y="22"/>
                  </a:cubicBezTo>
                  <a:cubicBezTo>
                    <a:pt x="107" y="19"/>
                    <a:pt x="107" y="23"/>
                    <a:pt x="106" y="22"/>
                  </a:cubicBezTo>
                  <a:cubicBezTo>
                    <a:pt x="107" y="22"/>
                    <a:pt x="106" y="19"/>
                    <a:pt x="104" y="19"/>
                  </a:cubicBezTo>
                  <a:cubicBezTo>
                    <a:pt x="106" y="19"/>
                    <a:pt x="106" y="19"/>
                    <a:pt x="106" y="19"/>
                  </a:cubicBezTo>
                  <a:cubicBezTo>
                    <a:pt x="106" y="19"/>
                    <a:pt x="106" y="19"/>
                    <a:pt x="107" y="19"/>
                  </a:cubicBezTo>
                  <a:cubicBezTo>
                    <a:pt x="108" y="18"/>
                    <a:pt x="108" y="18"/>
                    <a:pt x="108" y="18"/>
                  </a:cubicBezTo>
                  <a:cubicBezTo>
                    <a:pt x="108" y="18"/>
                    <a:pt x="108" y="18"/>
                    <a:pt x="107" y="18"/>
                  </a:cubicBezTo>
                  <a:cubicBezTo>
                    <a:pt x="108" y="17"/>
                    <a:pt x="108" y="17"/>
                    <a:pt x="110" y="16"/>
                  </a:cubicBezTo>
                  <a:cubicBezTo>
                    <a:pt x="110" y="17"/>
                    <a:pt x="110" y="14"/>
                    <a:pt x="111" y="16"/>
                  </a:cubicBezTo>
                  <a:cubicBezTo>
                    <a:pt x="111" y="16"/>
                    <a:pt x="111" y="17"/>
                    <a:pt x="113" y="17"/>
                  </a:cubicBezTo>
                  <a:cubicBezTo>
                    <a:pt x="111" y="17"/>
                    <a:pt x="111" y="17"/>
                    <a:pt x="111" y="17"/>
                  </a:cubicBezTo>
                  <a:cubicBezTo>
                    <a:pt x="113" y="17"/>
                    <a:pt x="111" y="16"/>
                    <a:pt x="111" y="16"/>
                  </a:cubicBezTo>
                  <a:cubicBezTo>
                    <a:pt x="111" y="17"/>
                    <a:pt x="110" y="16"/>
                    <a:pt x="110" y="14"/>
                  </a:cubicBezTo>
                  <a:cubicBezTo>
                    <a:pt x="108" y="14"/>
                    <a:pt x="108" y="14"/>
                    <a:pt x="108" y="14"/>
                  </a:cubicBezTo>
                  <a:cubicBezTo>
                    <a:pt x="110" y="13"/>
                    <a:pt x="111" y="13"/>
                    <a:pt x="111" y="13"/>
                  </a:cubicBezTo>
                  <a:cubicBezTo>
                    <a:pt x="111" y="12"/>
                    <a:pt x="113" y="10"/>
                    <a:pt x="113" y="9"/>
                  </a:cubicBezTo>
                  <a:cubicBezTo>
                    <a:pt x="113" y="9"/>
                    <a:pt x="111" y="9"/>
                    <a:pt x="111" y="8"/>
                  </a:cubicBezTo>
                  <a:cubicBezTo>
                    <a:pt x="113" y="8"/>
                    <a:pt x="113" y="9"/>
                    <a:pt x="113" y="8"/>
                  </a:cubicBezTo>
                  <a:cubicBezTo>
                    <a:pt x="113" y="8"/>
                    <a:pt x="113" y="8"/>
                    <a:pt x="113" y="8"/>
                  </a:cubicBezTo>
                  <a:cubicBezTo>
                    <a:pt x="113" y="8"/>
                    <a:pt x="113" y="5"/>
                    <a:pt x="115" y="5"/>
                  </a:cubicBezTo>
                  <a:cubicBezTo>
                    <a:pt x="113" y="5"/>
                    <a:pt x="113" y="5"/>
                    <a:pt x="113" y="5"/>
                  </a:cubicBezTo>
                  <a:cubicBezTo>
                    <a:pt x="113" y="5"/>
                    <a:pt x="113" y="5"/>
                    <a:pt x="115" y="5"/>
                  </a:cubicBezTo>
                  <a:cubicBezTo>
                    <a:pt x="113" y="5"/>
                    <a:pt x="113" y="5"/>
                    <a:pt x="113" y="5"/>
                  </a:cubicBezTo>
                  <a:cubicBezTo>
                    <a:pt x="111" y="4"/>
                    <a:pt x="113" y="4"/>
                    <a:pt x="115" y="4"/>
                  </a:cubicBezTo>
                  <a:cubicBezTo>
                    <a:pt x="115" y="4"/>
                    <a:pt x="115" y="4"/>
                    <a:pt x="115" y="4"/>
                  </a:cubicBezTo>
                  <a:cubicBezTo>
                    <a:pt x="116" y="4"/>
                    <a:pt x="115" y="3"/>
                    <a:pt x="116" y="3"/>
                  </a:cubicBezTo>
                  <a:cubicBezTo>
                    <a:pt x="115" y="1"/>
                    <a:pt x="115" y="1"/>
                    <a:pt x="115" y="1"/>
                  </a:cubicBezTo>
                  <a:cubicBezTo>
                    <a:pt x="116" y="1"/>
                    <a:pt x="116" y="1"/>
                    <a:pt x="116" y="1"/>
                  </a:cubicBezTo>
                  <a:cubicBezTo>
                    <a:pt x="115" y="1"/>
                    <a:pt x="115" y="0"/>
                    <a:pt x="116" y="0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5" y="1"/>
                    <a:pt x="115" y="1"/>
                    <a:pt x="115" y="1"/>
                  </a:cubicBezTo>
                  <a:cubicBezTo>
                    <a:pt x="116" y="3"/>
                    <a:pt x="115" y="3"/>
                    <a:pt x="115" y="3"/>
                  </a:cubicBezTo>
                  <a:cubicBezTo>
                    <a:pt x="115" y="3"/>
                    <a:pt x="115" y="3"/>
                    <a:pt x="115" y="3"/>
                  </a:cubicBezTo>
                  <a:cubicBezTo>
                    <a:pt x="113" y="1"/>
                    <a:pt x="113" y="3"/>
                    <a:pt x="113" y="1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3" y="1"/>
                    <a:pt x="111" y="1"/>
                    <a:pt x="111" y="3"/>
                  </a:cubicBezTo>
                  <a:cubicBezTo>
                    <a:pt x="113" y="3"/>
                    <a:pt x="111" y="3"/>
                    <a:pt x="113" y="3"/>
                  </a:cubicBezTo>
                  <a:cubicBezTo>
                    <a:pt x="111" y="3"/>
                    <a:pt x="111" y="3"/>
                    <a:pt x="111" y="4"/>
                  </a:cubicBezTo>
                  <a:cubicBezTo>
                    <a:pt x="111" y="4"/>
                    <a:pt x="110" y="4"/>
                    <a:pt x="110" y="5"/>
                  </a:cubicBezTo>
                  <a:cubicBezTo>
                    <a:pt x="111" y="5"/>
                    <a:pt x="111" y="5"/>
                    <a:pt x="111" y="5"/>
                  </a:cubicBezTo>
                  <a:cubicBezTo>
                    <a:pt x="111" y="5"/>
                    <a:pt x="111" y="5"/>
                    <a:pt x="111" y="8"/>
                  </a:cubicBezTo>
                  <a:cubicBezTo>
                    <a:pt x="111" y="8"/>
                    <a:pt x="110" y="5"/>
                    <a:pt x="108" y="8"/>
                  </a:cubicBezTo>
                  <a:cubicBezTo>
                    <a:pt x="110" y="8"/>
                    <a:pt x="110" y="8"/>
                    <a:pt x="110" y="8"/>
                  </a:cubicBezTo>
                  <a:cubicBezTo>
                    <a:pt x="108" y="8"/>
                    <a:pt x="108" y="8"/>
                    <a:pt x="108" y="8"/>
                  </a:cubicBezTo>
                  <a:cubicBezTo>
                    <a:pt x="107" y="9"/>
                    <a:pt x="107" y="10"/>
                    <a:pt x="106" y="12"/>
                  </a:cubicBezTo>
                  <a:cubicBezTo>
                    <a:pt x="107" y="12"/>
                    <a:pt x="107" y="12"/>
                    <a:pt x="107" y="12"/>
                  </a:cubicBezTo>
                  <a:cubicBezTo>
                    <a:pt x="106" y="12"/>
                    <a:pt x="106" y="13"/>
                    <a:pt x="104" y="13"/>
                  </a:cubicBezTo>
                  <a:cubicBezTo>
                    <a:pt x="104" y="14"/>
                    <a:pt x="103" y="16"/>
                    <a:pt x="103" y="17"/>
                  </a:cubicBezTo>
                  <a:cubicBezTo>
                    <a:pt x="102" y="18"/>
                    <a:pt x="100" y="19"/>
                    <a:pt x="99" y="23"/>
                  </a:cubicBezTo>
                  <a:cubicBezTo>
                    <a:pt x="100" y="23"/>
                    <a:pt x="100" y="23"/>
                    <a:pt x="100" y="23"/>
                  </a:cubicBezTo>
                  <a:cubicBezTo>
                    <a:pt x="99" y="23"/>
                    <a:pt x="100" y="23"/>
                    <a:pt x="100" y="25"/>
                  </a:cubicBezTo>
                  <a:cubicBezTo>
                    <a:pt x="100" y="23"/>
                    <a:pt x="99" y="25"/>
                    <a:pt x="99" y="25"/>
                  </a:cubicBezTo>
                  <a:cubicBezTo>
                    <a:pt x="99" y="25"/>
                    <a:pt x="96" y="26"/>
                    <a:pt x="95" y="26"/>
                  </a:cubicBezTo>
                  <a:cubicBezTo>
                    <a:pt x="95" y="27"/>
                    <a:pt x="95" y="27"/>
                    <a:pt x="95" y="27"/>
                  </a:cubicBezTo>
                  <a:cubicBezTo>
                    <a:pt x="94" y="27"/>
                    <a:pt x="94" y="29"/>
                    <a:pt x="94" y="30"/>
                  </a:cubicBezTo>
                  <a:cubicBezTo>
                    <a:pt x="94" y="30"/>
                    <a:pt x="95" y="30"/>
                    <a:pt x="94" y="31"/>
                  </a:cubicBezTo>
                  <a:cubicBezTo>
                    <a:pt x="93" y="31"/>
                    <a:pt x="93" y="31"/>
                    <a:pt x="93" y="31"/>
                  </a:cubicBezTo>
                  <a:cubicBezTo>
                    <a:pt x="91" y="33"/>
                    <a:pt x="91" y="33"/>
                    <a:pt x="91" y="35"/>
                  </a:cubicBezTo>
                  <a:cubicBezTo>
                    <a:pt x="89" y="36"/>
                    <a:pt x="89" y="39"/>
                    <a:pt x="86" y="40"/>
                  </a:cubicBezTo>
                  <a:cubicBezTo>
                    <a:pt x="87" y="42"/>
                    <a:pt x="87" y="42"/>
                    <a:pt x="87" y="42"/>
                  </a:cubicBezTo>
                  <a:cubicBezTo>
                    <a:pt x="85" y="43"/>
                    <a:pt x="83" y="47"/>
                    <a:pt x="81" y="50"/>
                  </a:cubicBezTo>
                  <a:cubicBezTo>
                    <a:pt x="83" y="50"/>
                    <a:pt x="83" y="50"/>
                    <a:pt x="83" y="50"/>
                  </a:cubicBezTo>
                  <a:cubicBezTo>
                    <a:pt x="83" y="51"/>
                    <a:pt x="81" y="51"/>
                    <a:pt x="81" y="50"/>
                  </a:cubicBezTo>
                  <a:cubicBezTo>
                    <a:pt x="81" y="51"/>
                    <a:pt x="78" y="51"/>
                    <a:pt x="80" y="52"/>
                  </a:cubicBezTo>
                  <a:cubicBezTo>
                    <a:pt x="80" y="53"/>
                    <a:pt x="78" y="52"/>
                    <a:pt x="78" y="53"/>
                  </a:cubicBezTo>
                  <a:cubicBezTo>
                    <a:pt x="78" y="55"/>
                    <a:pt x="77" y="55"/>
                    <a:pt x="77" y="56"/>
                  </a:cubicBezTo>
                  <a:cubicBezTo>
                    <a:pt x="77" y="56"/>
                    <a:pt x="77" y="56"/>
                    <a:pt x="77" y="56"/>
                  </a:cubicBezTo>
                  <a:cubicBezTo>
                    <a:pt x="77" y="56"/>
                    <a:pt x="77" y="56"/>
                    <a:pt x="77" y="56"/>
                  </a:cubicBezTo>
                  <a:cubicBezTo>
                    <a:pt x="77" y="56"/>
                    <a:pt x="77" y="57"/>
                    <a:pt x="76" y="56"/>
                  </a:cubicBezTo>
                  <a:cubicBezTo>
                    <a:pt x="76" y="59"/>
                    <a:pt x="73" y="59"/>
                    <a:pt x="74" y="63"/>
                  </a:cubicBezTo>
                  <a:cubicBezTo>
                    <a:pt x="73" y="60"/>
                    <a:pt x="73" y="63"/>
                    <a:pt x="73" y="63"/>
                  </a:cubicBezTo>
                  <a:cubicBezTo>
                    <a:pt x="73" y="63"/>
                    <a:pt x="73" y="65"/>
                    <a:pt x="72" y="65"/>
                  </a:cubicBezTo>
                  <a:cubicBezTo>
                    <a:pt x="72" y="65"/>
                    <a:pt x="72" y="65"/>
                    <a:pt x="72" y="65"/>
                  </a:cubicBezTo>
                  <a:cubicBezTo>
                    <a:pt x="72" y="65"/>
                    <a:pt x="72" y="65"/>
                    <a:pt x="72" y="65"/>
                  </a:cubicBezTo>
                  <a:cubicBezTo>
                    <a:pt x="69" y="66"/>
                    <a:pt x="69" y="69"/>
                    <a:pt x="69" y="70"/>
                  </a:cubicBezTo>
                  <a:cubicBezTo>
                    <a:pt x="65" y="73"/>
                    <a:pt x="64" y="78"/>
                    <a:pt x="63" y="80"/>
                  </a:cubicBezTo>
                  <a:cubicBezTo>
                    <a:pt x="63" y="81"/>
                    <a:pt x="63" y="81"/>
                    <a:pt x="63" y="81"/>
                  </a:cubicBezTo>
                  <a:cubicBezTo>
                    <a:pt x="61" y="81"/>
                    <a:pt x="63" y="83"/>
                    <a:pt x="60" y="83"/>
                  </a:cubicBezTo>
                  <a:cubicBezTo>
                    <a:pt x="60" y="83"/>
                    <a:pt x="60" y="83"/>
                    <a:pt x="60" y="83"/>
                  </a:cubicBezTo>
                  <a:cubicBezTo>
                    <a:pt x="60" y="83"/>
                    <a:pt x="60" y="86"/>
                    <a:pt x="59" y="86"/>
                  </a:cubicBezTo>
                  <a:cubicBezTo>
                    <a:pt x="59" y="86"/>
                    <a:pt x="59" y="86"/>
                    <a:pt x="59" y="86"/>
                  </a:cubicBezTo>
                  <a:cubicBezTo>
                    <a:pt x="59" y="87"/>
                    <a:pt x="57" y="90"/>
                    <a:pt x="57" y="91"/>
                  </a:cubicBezTo>
                  <a:cubicBezTo>
                    <a:pt x="57" y="91"/>
                    <a:pt x="57" y="91"/>
                    <a:pt x="57" y="91"/>
                  </a:cubicBezTo>
                  <a:cubicBezTo>
                    <a:pt x="59" y="91"/>
                    <a:pt x="56" y="91"/>
                    <a:pt x="57" y="93"/>
                  </a:cubicBezTo>
                  <a:cubicBezTo>
                    <a:pt x="57" y="93"/>
                    <a:pt x="56" y="93"/>
                    <a:pt x="57" y="91"/>
                  </a:cubicBezTo>
                  <a:cubicBezTo>
                    <a:pt x="56" y="95"/>
                    <a:pt x="52" y="96"/>
                    <a:pt x="51" y="99"/>
                  </a:cubicBezTo>
                  <a:cubicBezTo>
                    <a:pt x="51" y="102"/>
                    <a:pt x="52" y="100"/>
                    <a:pt x="51" y="102"/>
                  </a:cubicBezTo>
                  <a:cubicBezTo>
                    <a:pt x="51" y="102"/>
                    <a:pt x="51" y="100"/>
                    <a:pt x="51" y="102"/>
                  </a:cubicBezTo>
                  <a:cubicBezTo>
                    <a:pt x="49" y="102"/>
                    <a:pt x="52" y="104"/>
                    <a:pt x="51" y="104"/>
                  </a:cubicBezTo>
                  <a:cubicBezTo>
                    <a:pt x="49" y="102"/>
                    <a:pt x="49" y="104"/>
                    <a:pt x="49" y="104"/>
                  </a:cubicBezTo>
                  <a:cubicBezTo>
                    <a:pt x="49" y="106"/>
                    <a:pt x="49" y="106"/>
                    <a:pt x="49" y="107"/>
                  </a:cubicBezTo>
                  <a:cubicBezTo>
                    <a:pt x="49" y="107"/>
                    <a:pt x="49" y="107"/>
                    <a:pt x="49" y="107"/>
                  </a:cubicBezTo>
                  <a:cubicBezTo>
                    <a:pt x="48" y="107"/>
                    <a:pt x="48" y="108"/>
                    <a:pt x="46" y="108"/>
                  </a:cubicBezTo>
                  <a:cubicBezTo>
                    <a:pt x="42" y="113"/>
                    <a:pt x="36" y="120"/>
                    <a:pt x="34" y="125"/>
                  </a:cubicBezTo>
                  <a:cubicBezTo>
                    <a:pt x="31" y="132"/>
                    <a:pt x="27" y="137"/>
                    <a:pt x="25" y="142"/>
                  </a:cubicBezTo>
                  <a:cubicBezTo>
                    <a:pt x="25" y="146"/>
                    <a:pt x="25" y="146"/>
                    <a:pt x="22" y="147"/>
                  </a:cubicBezTo>
                  <a:cubicBezTo>
                    <a:pt x="25" y="147"/>
                    <a:pt x="25" y="147"/>
                    <a:pt x="25" y="147"/>
                  </a:cubicBezTo>
                  <a:cubicBezTo>
                    <a:pt x="22" y="147"/>
                    <a:pt x="22" y="149"/>
                    <a:pt x="21" y="147"/>
                  </a:cubicBezTo>
                  <a:cubicBezTo>
                    <a:pt x="21" y="150"/>
                    <a:pt x="19" y="151"/>
                    <a:pt x="18" y="154"/>
                  </a:cubicBezTo>
                  <a:cubicBezTo>
                    <a:pt x="18" y="154"/>
                    <a:pt x="19" y="154"/>
                    <a:pt x="18" y="154"/>
                  </a:cubicBezTo>
                  <a:cubicBezTo>
                    <a:pt x="18" y="154"/>
                    <a:pt x="18" y="154"/>
                    <a:pt x="18" y="154"/>
                  </a:cubicBezTo>
                  <a:cubicBezTo>
                    <a:pt x="18" y="154"/>
                    <a:pt x="18" y="154"/>
                    <a:pt x="18" y="154"/>
                  </a:cubicBezTo>
                  <a:cubicBezTo>
                    <a:pt x="18" y="155"/>
                    <a:pt x="17" y="155"/>
                    <a:pt x="17" y="154"/>
                  </a:cubicBezTo>
                  <a:cubicBezTo>
                    <a:pt x="13" y="160"/>
                    <a:pt x="12" y="167"/>
                    <a:pt x="9" y="172"/>
                  </a:cubicBezTo>
                  <a:cubicBezTo>
                    <a:pt x="9" y="173"/>
                    <a:pt x="6" y="176"/>
                    <a:pt x="5" y="176"/>
                  </a:cubicBezTo>
                  <a:cubicBezTo>
                    <a:pt x="4" y="181"/>
                    <a:pt x="3" y="187"/>
                    <a:pt x="0" y="190"/>
                  </a:cubicBezTo>
                  <a:cubicBezTo>
                    <a:pt x="0" y="190"/>
                    <a:pt x="3" y="190"/>
                    <a:pt x="4" y="189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250" name="Hình tự do 146"/>
            <p:cNvSpPr/>
            <p:nvPr/>
          </p:nvSpPr>
          <p:spPr bwMode="auto">
            <a:xfrm>
              <a:off x="4253" y="2407"/>
              <a:ext cx="271" cy="441"/>
            </a:xfrm>
            <a:custGeom>
              <a:avLst/>
              <a:gdLst>
                <a:gd name="T0" fmla="*/ 17 w 115"/>
                <a:gd name="T1" fmla="*/ 167 h 187"/>
                <a:gd name="T2" fmla="*/ 19 w 115"/>
                <a:gd name="T3" fmla="*/ 161 h 187"/>
                <a:gd name="T4" fmla="*/ 29 w 115"/>
                <a:gd name="T5" fmla="*/ 152 h 187"/>
                <a:gd name="T6" fmla="*/ 31 w 115"/>
                <a:gd name="T7" fmla="*/ 148 h 187"/>
                <a:gd name="T8" fmla="*/ 36 w 115"/>
                <a:gd name="T9" fmla="*/ 135 h 187"/>
                <a:gd name="T10" fmla="*/ 39 w 115"/>
                <a:gd name="T11" fmla="*/ 131 h 187"/>
                <a:gd name="T12" fmla="*/ 44 w 115"/>
                <a:gd name="T13" fmla="*/ 125 h 187"/>
                <a:gd name="T14" fmla="*/ 47 w 115"/>
                <a:gd name="T15" fmla="*/ 119 h 187"/>
                <a:gd name="T16" fmla="*/ 48 w 115"/>
                <a:gd name="T17" fmla="*/ 115 h 187"/>
                <a:gd name="T18" fmla="*/ 51 w 115"/>
                <a:gd name="T19" fmla="*/ 114 h 187"/>
                <a:gd name="T20" fmla="*/ 56 w 115"/>
                <a:gd name="T21" fmla="*/ 106 h 187"/>
                <a:gd name="T22" fmla="*/ 59 w 115"/>
                <a:gd name="T23" fmla="*/ 103 h 187"/>
                <a:gd name="T24" fmla="*/ 61 w 115"/>
                <a:gd name="T25" fmla="*/ 99 h 187"/>
                <a:gd name="T26" fmla="*/ 62 w 115"/>
                <a:gd name="T27" fmla="*/ 94 h 187"/>
                <a:gd name="T28" fmla="*/ 68 w 115"/>
                <a:gd name="T29" fmla="*/ 89 h 187"/>
                <a:gd name="T30" fmla="*/ 70 w 115"/>
                <a:gd name="T31" fmla="*/ 81 h 187"/>
                <a:gd name="T32" fmla="*/ 73 w 115"/>
                <a:gd name="T33" fmla="*/ 78 h 187"/>
                <a:gd name="T34" fmla="*/ 73 w 115"/>
                <a:gd name="T35" fmla="*/ 76 h 187"/>
                <a:gd name="T36" fmla="*/ 76 w 115"/>
                <a:gd name="T37" fmla="*/ 75 h 187"/>
                <a:gd name="T38" fmla="*/ 76 w 115"/>
                <a:gd name="T39" fmla="*/ 73 h 187"/>
                <a:gd name="T40" fmla="*/ 79 w 115"/>
                <a:gd name="T41" fmla="*/ 69 h 187"/>
                <a:gd name="T42" fmla="*/ 85 w 115"/>
                <a:gd name="T43" fmla="*/ 60 h 187"/>
                <a:gd name="T44" fmla="*/ 86 w 115"/>
                <a:gd name="T45" fmla="*/ 56 h 187"/>
                <a:gd name="T46" fmla="*/ 87 w 115"/>
                <a:gd name="T47" fmla="*/ 52 h 187"/>
                <a:gd name="T48" fmla="*/ 92 w 115"/>
                <a:gd name="T49" fmla="*/ 46 h 187"/>
                <a:gd name="T50" fmla="*/ 92 w 115"/>
                <a:gd name="T51" fmla="*/ 42 h 187"/>
                <a:gd name="T52" fmla="*/ 95 w 115"/>
                <a:gd name="T53" fmla="*/ 41 h 187"/>
                <a:gd name="T54" fmla="*/ 99 w 115"/>
                <a:gd name="T55" fmla="*/ 39 h 187"/>
                <a:gd name="T56" fmla="*/ 100 w 115"/>
                <a:gd name="T57" fmla="*/ 35 h 187"/>
                <a:gd name="T58" fmla="*/ 102 w 115"/>
                <a:gd name="T59" fmla="*/ 35 h 187"/>
                <a:gd name="T60" fmla="*/ 102 w 115"/>
                <a:gd name="T61" fmla="*/ 33 h 187"/>
                <a:gd name="T62" fmla="*/ 102 w 115"/>
                <a:gd name="T63" fmla="*/ 29 h 187"/>
                <a:gd name="T64" fmla="*/ 105 w 115"/>
                <a:gd name="T65" fmla="*/ 26 h 187"/>
                <a:gd name="T66" fmla="*/ 105 w 115"/>
                <a:gd name="T67" fmla="*/ 25 h 187"/>
                <a:gd name="T68" fmla="*/ 108 w 115"/>
                <a:gd name="T69" fmla="*/ 24 h 187"/>
                <a:gd name="T70" fmla="*/ 109 w 115"/>
                <a:gd name="T71" fmla="*/ 21 h 187"/>
                <a:gd name="T72" fmla="*/ 107 w 115"/>
                <a:gd name="T73" fmla="*/ 21 h 187"/>
                <a:gd name="T74" fmla="*/ 111 w 115"/>
                <a:gd name="T75" fmla="*/ 16 h 187"/>
                <a:gd name="T76" fmla="*/ 111 w 115"/>
                <a:gd name="T77" fmla="*/ 8 h 187"/>
                <a:gd name="T78" fmla="*/ 112 w 115"/>
                <a:gd name="T79" fmla="*/ 5 h 187"/>
                <a:gd name="T80" fmla="*/ 115 w 115"/>
                <a:gd name="T81" fmla="*/ 0 h 187"/>
                <a:gd name="T82" fmla="*/ 112 w 115"/>
                <a:gd name="T83" fmla="*/ 1 h 187"/>
                <a:gd name="T84" fmla="*/ 111 w 115"/>
                <a:gd name="T85" fmla="*/ 7 h 187"/>
                <a:gd name="T86" fmla="*/ 103 w 115"/>
                <a:gd name="T87" fmla="*/ 13 h 187"/>
                <a:gd name="T88" fmla="*/ 95 w 115"/>
                <a:gd name="T89" fmla="*/ 25 h 187"/>
                <a:gd name="T90" fmla="*/ 85 w 115"/>
                <a:gd name="T91" fmla="*/ 39 h 187"/>
                <a:gd name="T92" fmla="*/ 77 w 115"/>
                <a:gd name="T93" fmla="*/ 51 h 187"/>
                <a:gd name="T94" fmla="*/ 73 w 115"/>
                <a:gd name="T95" fmla="*/ 60 h 187"/>
                <a:gd name="T96" fmla="*/ 62 w 115"/>
                <a:gd name="T97" fmla="*/ 78 h 187"/>
                <a:gd name="T98" fmla="*/ 57 w 115"/>
                <a:gd name="T99" fmla="*/ 89 h 187"/>
                <a:gd name="T100" fmla="*/ 51 w 115"/>
                <a:gd name="T101" fmla="*/ 102 h 187"/>
                <a:gd name="T102" fmla="*/ 25 w 115"/>
                <a:gd name="T103" fmla="*/ 141 h 187"/>
                <a:gd name="T104" fmla="*/ 19 w 115"/>
                <a:gd name="T105" fmla="*/ 152 h 187"/>
                <a:gd name="T106" fmla="*/ 5 w 115"/>
                <a:gd name="T107" fmla="*/ 186 h 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5" h="187">
                  <a:moveTo>
                    <a:pt x="5" y="186"/>
                  </a:moveTo>
                  <a:cubicBezTo>
                    <a:pt x="9" y="184"/>
                    <a:pt x="8" y="180"/>
                    <a:pt x="10" y="179"/>
                  </a:cubicBezTo>
                  <a:cubicBezTo>
                    <a:pt x="10" y="179"/>
                    <a:pt x="9" y="179"/>
                    <a:pt x="10" y="179"/>
                  </a:cubicBezTo>
                  <a:cubicBezTo>
                    <a:pt x="13" y="176"/>
                    <a:pt x="16" y="172"/>
                    <a:pt x="16" y="169"/>
                  </a:cubicBezTo>
                  <a:cubicBezTo>
                    <a:pt x="16" y="169"/>
                    <a:pt x="16" y="169"/>
                    <a:pt x="16" y="169"/>
                  </a:cubicBezTo>
                  <a:cubicBezTo>
                    <a:pt x="16" y="167"/>
                    <a:pt x="17" y="167"/>
                    <a:pt x="17" y="167"/>
                  </a:cubicBezTo>
                  <a:cubicBezTo>
                    <a:pt x="17" y="167"/>
                    <a:pt x="17" y="167"/>
                    <a:pt x="16" y="167"/>
                  </a:cubicBezTo>
                  <a:cubicBezTo>
                    <a:pt x="17" y="167"/>
                    <a:pt x="17" y="166"/>
                    <a:pt x="18" y="166"/>
                  </a:cubicBezTo>
                  <a:cubicBezTo>
                    <a:pt x="17" y="166"/>
                    <a:pt x="17" y="166"/>
                    <a:pt x="17" y="165"/>
                  </a:cubicBezTo>
                  <a:cubicBezTo>
                    <a:pt x="18" y="166"/>
                    <a:pt x="18" y="166"/>
                    <a:pt x="18" y="166"/>
                  </a:cubicBezTo>
                  <a:cubicBezTo>
                    <a:pt x="19" y="166"/>
                    <a:pt x="18" y="162"/>
                    <a:pt x="21" y="161"/>
                  </a:cubicBezTo>
                  <a:cubicBezTo>
                    <a:pt x="19" y="161"/>
                    <a:pt x="19" y="161"/>
                    <a:pt x="19" y="161"/>
                  </a:cubicBezTo>
                  <a:cubicBezTo>
                    <a:pt x="22" y="159"/>
                    <a:pt x="23" y="157"/>
                    <a:pt x="25" y="155"/>
                  </a:cubicBezTo>
                  <a:cubicBezTo>
                    <a:pt x="23" y="155"/>
                    <a:pt x="23" y="155"/>
                    <a:pt x="23" y="155"/>
                  </a:cubicBezTo>
                  <a:cubicBezTo>
                    <a:pt x="25" y="155"/>
                    <a:pt x="25" y="154"/>
                    <a:pt x="26" y="154"/>
                  </a:cubicBezTo>
                  <a:cubicBezTo>
                    <a:pt x="25" y="154"/>
                    <a:pt x="29" y="154"/>
                    <a:pt x="29" y="153"/>
                  </a:cubicBezTo>
                  <a:cubicBezTo>
                    <a:pt x="26" y="153"/>
                    <a:pt x="26" y="153"/>
                    <a:pt x="26" y="153"/>
                  </a:cubicBezTo>
                  <a:cubicBezTo>
                    <a:pt x="29" y="153"/>
                    <a:pt x="26" y="152"/>
                    <a:pt x="29" y="152"/>
                  </a:cubicBezTo>
                  <a:cubicBezTo>
                    <a:pt x="29" y="152"/>
                    <a:pt x="29" y="152"/>
                    <a:pt x="29" y="152"/>
                  </a:cubicBezTo>
                  <a:cubicBezTo>
                    <a:pt x="30" y="152"/>
                    <a:pt x="29" y="149"/>
                    <a:pt x="29" y="149"/>
                  </a:cubicBezTo>
                  <a:cubicBezTo>
                    <a:pt x="30" y="149"/>
                    <a:pt x="30" y="149"/>
                    <a:pt x="30" y="149"/>
                  </a:cubicBezTo>
                  <a:cubicBezTo>
                    <a:pt x="30" y="149"/>
                    <a:pt x="30" y="149"/>
                    <a:pt x="30" y="148"/>
                  </a:cubicBezTo>
                  <a:cubicBezTo>
                    <a:pt x="30" y="148"/>
                    <a:pt x="30" y="148"/>
                    <a:pt x="30" y="148"/>
                  </a:cubicBezTo>
                  <a:cubicBezTo>
                    <a:pt x="30" y="148"/>
                    <a:pt x="30" y="146"/>
                    <a:pt x="31" y="148"/>
                  </a:cubicBezTo>
                  <a:cubicBezTo>
                    <a:pt x="30" y="146"/>
                    <a:pt x="30" y="148"/>
                    <a:pt x="30" y="146"/>
                  </a:cubicBezTo>
                  <a:cubicBezTo>
                    <a:pt x="31" y="145"/>
                    <a:pt x="34" y="141"/>
                    <a:pt x="35" y="139"/>
                  </a:cubicBezTo>
                  <a:cubicBezTo>
                    <a:pt x="35" y="139"/>
                    <a:pt x="35" y="139"/>
                    <a:pt x="34" y="139"/>
                  </a:cubicBezTo>
                  <a:cubicBezTo>
                    <a:pt x="35" y="136"/>
                    <a:pt x="35" y="136"/>
                    <a:pt x="35" y="136"/>
                  </a:cubicBezTo>
                  <a:cubicBezTo>
                    <a:pt x="35" y="136"/>
                    <a:pt x="35" y="136"/>
                    <a:pt x="35" y="135"/>
                  </a:cubicBezTo>
                  <a:cubicBezTo>
                    <a:pt x="36" y="135"/>
                    <a:pt x="36" y="135"/>
                    <a:pt x="36" y="135"/>
                  </a:cubicBezTo>
                  <a:cubicBezTo>
                    <a:pt x="36" y="135"/>
                    <a:pt x="36" y="135"/>
                    <a:pt x="35" y="135"/>
                  </a:cubicBezTo>
                  <a:cubicBezTo>
                    <a:pt x="36" y="135"/>
                    <a:pt x="36" y="133"/>
                    <a:pt x="38" y="133"/>
                  </a:cubicBezTo>
                  <a:cubicBezTo>
                    <a:pt x="36" y="133"/>
                    <a:pt x="36" y="133"/>
                    <a:pt x="36" y="133"/>
                  </a:cubicBezTo>
                  <a:cubicBezTo>
                    <a:pt x="38" y="133"/>
                    <a:pt x="38" y="132"/>
                    <a:pt x="38" y="132"/>
                  </a:cubicBezTo>
                  <a:cubicBezTo>
                    <a:pt x="38" y="132"/>
                    <a:pt x="38" y="132"/>
                    <a:pt x="38" y="132"/>
                  </a:cubicBezTo>
                  <a:cubicBezTo>
                    <a:pt x="38" y="131"/>
                    <a:pt x="39" y="132"/>
                    <a:pt x="39" y="131"/>
                  </a:cubicBezTo>
                  <a:cubicBezTo>
                    <a:pt x="38" y="131"/>
                    <a:pt x="38" y="131"/>
                    <a:pt x="38" y="131"/>
                  </a:cubicBezTo>
                  <a:cubicBezTo>
                    <a:pt x="39" y="131"/>
                    <a:pt x="39" y="129"/>
                    <a:pt x="42" y="128"/>
                  </a:cubicBezTo>
                  <a:cubicBezTo>
                    <a:pt x="42" y="128"/>
                    <a:pt x="42" y="128"/>
                    <a:pt x="42" y="128"/>
                  </a:cubicBezTo>
                  <a:cubicBezTo>
                    <a:pt x="42" y="128"/>
                    <a:pt x="42" y="127"/>
                    <a:pt x="43" y="127"/>
                  </a:cubicBezTo>
                  <a:cubicBezTo>
                    <a:pt x="43" y="125"/>
                    <a:pt x="42" y="125"/>
                    <a:pt x="42" y="125"/>
                  </a:cubicBezTo>
                  <a:cubicBezTo>
                    <a:pt x="43" y="125"/>
                    <a:pt x="43" y="123"/>
                    <a:pt x="44" y="125"/>
                  </a:cubicBezTo>
                  <a:cubicBezTo>
                    <a:pt x="44" y="123"/>
                    <a:pt x="44" y="122"/>
                    <a:pt x="46" y="122"/>
                  </a:cubicBezTo>
                  <a:cubicBezTo>
                    <a:pt x="44" y="122"/>
                    <a:pt x="44" y="120"/>
                    <a:pt x="44" y="122"/>
                  </a:cubicBezTo>
                  <a:cubicBezTo>
                    <a:pt x="43" y="120"/>
                    <a:pt x="43" y="120"/>
                    <a:pt x="43" y="120"/>
                  </a:cubicBezTo>
                  <a:cubicBezTo>
                    <a:pt x="43" y="120"/>
                    <a:pt x="43" y="120"/>
                    <a:pt x="43" y="120"/>
                  </a:cubicBezTo>
                  <a:cubicBezTo>
                    <a:pt x="44" y="119"/>
                    <a:pt x="44" y="119"/>
                    <a:pt x="44" y="119"/>
                  </a:cubicBezTo>
                  <a:cubicBezTo>
                    <a:pt x="46" y="119"/>
                    <a:pt x="47" y="119"/>
                    <a:pt x="47" y="119"/>
                  </a:cubicBezTo>
                  <a:cubicBezTo>
                    <a:pt x="46" y="118"/>
                    <a:pt x="46" y="118"/>
                    <a:pt x="46" y="118"/>
                  </a:cubicBezTo>
                  <a:cubicBezTo>
                    <a:pt x="48" y="118"/>
                    <a:pt x="48" y="118"/>
                    <a:pt x="48" y="118"/>
                  </a:cubicBezTo>
                  <a:cubicBezTo>
                    <a:pt x="48" y="118"/>
                    <a:pt x="47" y="118"/>
                    <a:pt x="48" y="118"/>
                  </a:cubicBezTo>
                  <a:cubicBezTo>
                    <a:pt x="48" y="118"/>
                    <a:pt x="48" y="118"/>
                    <a:pt x="48" y="118"/>
                  </a:cubicBezTo>
                  <a:cubicBezTo>
                    <a:pt x="48" y="116"/>
                    <a:pt x="49" y="116"/>
                    <a:pt x="48" y="115"/>
                  </a:cubicBezTo>
                  <a:cubicBezTo>
                    <a:pt x="48" y="115"/>
                    <a:pt x="48" y="116"/>
                    <a:pt x="48" y="115"/>
                  </a:cubicBezTo>
                  <a:cubicBezTo>
                    <a:pt x="48" y="115"/>
                    <a:pt x="48" y="115"/>
                    <a:pt x="49" y="115"/>
                  </a:cubicBezTo>
                  <a:cubicBezTo>
                    <a:pt x="49" y="114"/>
                    <a:pt x="49" y="114"/>
                    <a:pt x="49" y="114"/>
                  </a:cubicBezTo>
                  <a:cubicBezTo>
                    <a:pt x="49" y="114"/>
                    <a:pt x="49" y="114"/>
                    <a:pt x="51" y="114"/>
                  </a:cubicBezTo>
                  <a:cubicBezTo>
                    <a:pt x="51" y="115"/>
                    <a:pt x="49" y="114"/>
                    <a:pt x="49" y="114"/>
                  </a:cubicBezTo>
                  <a:cubicBezTo>
                    <a:pt x="51" y="115"/>
                    <a:pt x="51" y="114"/>
                    <a:pt x="51" y="114"/>
                  </a:cubicBezTo>
                  <a:cubicBezTo>
                    <a:pt x="51" y="114"/>
                    <a:pt x="51" y="114"/>
                    <a:pt x="51" y="114"/>
                  </a:cubicBezTo>
                  <a:cubicBezTo>
                    <a:pt x="53" y="112"/>
                    <a:pt x="53" y="112"/>
                    <a:pt x="55" y="112"/>
                  </a:cubicBezTo>
                  <a:cubicBezTo>
                    <a:pt x="55" y="112"/>
                    <a:pt x="53" y="110"/>
                    <a:pt x="53" y="112"/>
                  </a:cubicBezTo>
                  <a:cubicBezTo>
                    <a:pt x="53" y="110"/>
                    <a:pt x="56" y="108"/>
                    <a:pt x="55" y="107"/>
                  </a:cubicBezTo>
                  <a:cubicBezTo>
                    <a:pt x="56" y="108"/>
                    <a:pt x="56" y="108"/>
                    <a:pt x="56" y="108"/>
                  </a:cubicBezTo>
                  <a:cubicBezTo>
                    <a:pt x="56" y="107"/>
                    <a:pt x="55" y="107"/>
                    <a:pt x="56" y="107"/>
                  </a:cubicBezTo>
                  <a:cubicBezTo>
                    <a:pt x="55" y="107"/>
                    <a:pt x="56" y="107"/>
                    <a:pt x="56" y="106"/>
                  </a:cubicBezTo>
                  <a:cubicBezTo>
                    <a:pt x="57" y="106"/>
                    <a:pt x="56" y="106"/>
                    <a:pt x="56" y="107"/>
                  </a:cubicBezTo>
                  <a:cubicBezTo>
                    <a:pt x="56" y="106"/>
                    <a:pt x="59" y="105"/>
                    <a:pt x="59" y="103"/>
                  </a:cubicBezTo>
                  <a:cubicBezTo>
                    <a:pt x="60" y="103"/>
                    <a:pt x="60" y="103"/>
                    <a:pt x="60" y="103"/>
                  </a:cubicBezTo>
                  <a:cubicBezTo>
                    <a:pt x="59" y="103"/>
                    <a:pt x="59" y="103"/>
                    <a:pt x="59" y="103"/>
                  </a:cubicBezTo>
                  <a:cubicBezTo>
                    <a:pt x="59" y="102"/>
                    <a:pt x="60" y="102"/>
                    <a:pt x="59" y="102"/>
                  </a:cubicBezTo>
                  <a:cubicBezTo>
                    <a:pt x="60" y="102"/>
                    <a:pt x="57" y="103"/>
                    <a:pt x="59" y="103"/>
                  </a:cubicBezTo>
                  <a:cubicBezTo>
                    <a:pt x="57" y="102"/>
                    <a:pt x="60" y="103"/>
                    <a:pt x="59" y="102"/>
                  </a:cubicBezTo>
                  <a:cubicBezTo>
                    <a:pt x="59" y="102"/>
                    <a:pt x="60" y="102"/>
                    <a:pt x="60" y="101"/>
                  </a:cubicBezTo>
                  <a:cubicBezTo>
                    <a:pt x="59" y="101"/>
                    <a:pt x="59" y="101"/>
                    <a:pt x="59" y="101"/>
                  </a:cubicBezTo>
                  <a:cubicBezTo>
                    <a:pt x="60" y="99"/>
                    <a:pt x="60" y="101"/>
                    <a:pt x="60" y="101"/>
                  </a:cubicBezTo>
                  <a:cubicBezTo>
                    <a:pt x="60" y="99"/>
                    <a:pt x="60" y="99"/>
                    <a:pt x="60" y="99"/>
                  </a:cubicBezTo>
                  <a:cubicBezTo>
                    <a:pt x="61" y="101"/>
                    <a:pt x="60" y="99"/>
                    <a:pt x="61" y="99"/>
                  </a:cubicBezTo>
                  <a:cubicBezTo>
                    <a:pt x="61" y="99"/>
                    <a:pt x="62" y="99"/>
                    <a:pt x="61" y="98"/>
                  </a:cubicBezTo>
                  <a:cubicBezTo>
                    <a:pt x="60" y="98"/>
                    <a:pt x="60" y="98"/>
                    <a:pt x="60" y="98"/>
                  </a:cubicBezTo>
                  <a:cubicBezTo>
                    <a:pt x="61" y="98"/>
                    <a:pt x="61" y="98"/>
                    <a:pt x="61" y="98"/>
                  </a:cubicBezTo>
                  <a:cubicBezTo>
                    <a:pt x="61" y="98"/>
                    <a:pt x="61" y="98"/>
                    <a:pt x="61" y="98"/>
                  </a:cubicBezTo>
                  <a:cubicBezTo>
                    <a:pt x="62" y="98"/>
                    <a:pt x="61" y="95"/>
                    <a:pt x="62" y="98"/>
                  </a:cubicBezTo>
                  <a:cubicBezTo>
                    <a:pt x="62" y="95"/>
                    <a:pt x="64" y="94"/>
                    <a:pt x="62" y="94"/>
                  </a:cubicBezTo>
                  <a:cubicBezTo>
                    <a:pt x="64" y="94"/>
                    <a:pt x="64" y="93"/>
                    <a:pt x="64" y="93"/>
                  </a:cubicBezTo>
                  <a:cubicBezTo>
                    <a:pt x="64" y="93"/>
                    <a:pt x="64" y="93"/>
                    <a:pt x="64" y="93"/>
                  </a:cubicBezTo>
                  <a:cubicBezTo>
                    <a:pt x="64" y="93"/>
                    <a:pt x="64" y="93"/>
                    <a:pt x="64" y="92"/>
                  </a:cubicBezTo>
                  <a:cubicBezTo>
                    <a:pt x="64" y="92"/>
                    <a:pt x="64" y="92"/>
                    <a:pt x="64" y="90"/>
                  </a:cubicBezTo>
                  <a:cubicBezTo>
                    <a:pt x="66" y="90"/>
                    <a:pt x="66" y="90"/>
                    <a:pt x="66" y="92"/>
                  </a:cubicBezTo>
                  <a:cubicBezTo>
                    <a:pt x="66" y="90"/>
                    <a:pt x="68" y="90"/>
                    <a:pt x="68" y="89"/>
                  </a:cubicBezTo>
                  <a:cubicBezTo>
                    <a:pt x="66" y="89"/>
                    <a:pt x="66" y="89"/>
                    <a:pt x="66" y="89"/>
                  </a:cubicBezTo>
                  <a:cubicBezTo>
                    <a:pt x="64" y="88"/>
                    <a:pt x="68" y="89"/>
                    <a:pt x="68" y="88"/>
                  </a:cubicBezTo>
                  <a:cubicBezTo>
                    <a:pt x="69" y="88"/>
                    <a:pt x="69" y="88"/>
                    <a:pt x="69" y="88"/>
                  </a:cubicBezTo>
                  <a:cubicBezTo>
                    <a:pt x="68" y="88"/>
                    <a:pt x="70" y="88"/>
                    <a:pt x="69" y="86"/>
                  </a:cubicBezTo>
                  <a:cubicBezTo>
                    <a:pt x="69" y="86"/>
                    <a:pt x="69" y="86"/>
                    <a:pt x="70" y="86"/>
                  </a:cubicBezTo>
                  <a:cubicBezTo>
                    <a:pt x="69" y="85"/>
                    <a:pt x="72" y="82"/>
                    <a:pt x="70" y="81"/>
                  </a:cubicBezTo>
                  <a:cubicBezTo>
                    <a:pt x="70" y="81"/>
                    <a:pt x="70" y="81"/>
                    <a:pt x="72" y="81"/>
                  </a:cubicBezTo>
                  <a:cubicBezTo>
                    <a:pt x="70" y="81"/>
                    <a:pt x="70" y="81"/>
                    <a:pt x="70" y="81"/>
                  </a:cubicBezTo>
                  <a:cubicBezTo>
                    <a:pt x="72" y="81"/>
                    <a:pt x="72" y="81"/>
                    <a:pt x="72" y="81"/>
                  </a:cubicBezTo>
                  <a:cubicBezTo>
                    <a:pt x="72" y="81"/>
                    <a:pt x="72" y="81"/>
                    <a:pt x="70" y="81"/>
                  </a:cubicBezTo>
                  <a:cubicBezTo>
                    <a:pt x="70" y="80"/>
                    <a:pt x="73" y="81"/>
                    <a:pt x="73" y="80"/>
                  </a:cubicBezTo>
                  <a:cubicBezTo>
                    <a:pt x="73" y="80"/>
                    <a:pt x="72" y="78"/>
                    <a:pt x="73" y="78"/>
                  </a:cubicBezTo>
                  <a:cubicBezTo>
                    <a:pt x="73" y="78"/>
                    <a:pt x="73" y="78"/>
                    <a:pt x="73" y="78"/>
                  </a:cubicBezTo>
                  <a:cubicBezTo>
                    <a:pt x="74" y="78"/>
                    <a:pt x="73" y="77"/>
                    <a:pt x="72" y="77"/>
                  </a:cubicBezTo>
                  <a:cubicBezTo>
                    <a:pt x="73" y="77"/>
                    <a:pt x="73" y="77"/>
                    <a:pt x="73" y="77"/>
                  </a:cubicBezTo>
                  <a:cubicBezTo>
                    <a:pt x="73" y="76"/>
                    <a:pt x="73" y="76"/>
                    <a:pt x="73" y="76"/>
                  </a:cubicBezTo>
                  <a:cubicBezTo>
                    <a:pt x="73" y="77"/>
                    <a:pt x="73" y="76"/>
                    <a:pt x="73" y="76"/>
                  </a:cubicBezTo>
                  <a:cubicBezTo>
                    <a:pt x="73" y="76"/>
                    <a:pt x="73" y="76"/>
                    <a:pt x="73" y="76"/>
                  </a:cubicBezTo>
                  <a:cubicBezTo>
                    <a:pt x="73" y="76"/>
                    <a:pt x="73" y="76"/>
                    <a:pt x="73" y="75"/>
                  </a:cubicBezTo>
                  <a:cubicBezTo>
                    <a:pt x="74" y="76"/>
                    <a:pt x="74" y="76"/>
                    <a:pt x="74" y="76"/>
                  </a:cubicBezTo>
                  <a:cubicBezTo>
                    <a:pt x="74" y="76"/>
                    <a:pt x="74" y="76"/>
                    <a:pt x="74" y="76"/>
                  </a:cubicBezTo>
                  <a:cubicBezTo>
                    <a:pt x="74" y="75"/>
                    <a:pt x="74" y="75"/>
                    <a:pt x="74" y="75"/>
                  </a:cubicBezTo>
                  <a:cubicBezTo>
                    <a:pt x="76" y="75"/>
                    <a:pt x="76" y="75"/>
                    <a:pt x="76" y="75"/>
                  </a:cubicBezTo>
                  <a:cubicBezTo>
                    <a:pt x="76" y="75"/>
                    <a:pt x="76" y="75"/>
                    <a:pt x="76" y="75"/>
                  </a:cubicBezTo>
                  <a:cubicBezTo>
                    <a:pt x="76" y="75"/>
                    <a:pt x="76" y="75"/>
                    <a:pt x="76" y="75"/>
                  </a:cubicBezTo>
                  <a:cubicBezTo>
                    <a:pt x="74" y="75"/>
                    <a:pt x="74" y="73"/>
                    <a:pt x="76" y="73"/>
                  </a:cubicBezTo>
                  <a:cubicBezTo>
                    <a:pt x="76" y="73"/>
                    <a:pt x="77" y="75"/>
                    <a:pt x="76" y="73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7" y="73"/>
                    <a:pt x="77" y="72"/>
                    <a:pt x="77" y="72"/>
                  </a:cubicBezTo>
                  <a:cubicBezTo>
                    <a:pt x="77" y="72"/>
                    <a:pt x="77" y="72"/>
                    <a:pt x="77" y="69"/>
                  </a:cubicBezTo>
                  <a:cubicBezTo>
                    <a:pt x="77" y="72"/>
                    <a:pt x="77" y="72"/>
                    <a:pt x="77" y="72"/>
                  </a:cubicBezTo>
                  <a:cubicBezTo>
                    <a:pt x="77" y="69"/>
                    <a:pt x="77" y="69"/>
                    <a:pt x="79" y="69"/>
                  </a:cubicBezTo>
                  <a:cubicBezTo>
                    <a:pt x="79" y="69"/>
                    <a:pt x="79" y="69"/>
                    <a:pt x="79" y="69"/>
                  </a:cubicBezTo>
                  <a:cubicBezTo>
                    <a:pt x="79" y="68"/>
                    <a:pt x="79" y="68"/>
                    <a:pt x="79" y="68"/>
                  </a:cubicBezTo>
                  <a:cubicBezTo>
                    <a:pt x="79" y="68"/>
                    <a:pt x="77" y="67"/>
                    <a:pt x="79" y="67"/>
                  </a:cubicBezTo>
                  <a:cubicBezTo>
                    <a:pt x="81" y="67"/>
                    <a:pt x="81" y="67"/>
                    <a:pt x="81" y="67"/>
                  </a:cubicBezTo>
                  <a:cubicBezTo>
                    <a:pt x="81" y="67"/>
                    <a:pt x="82" y="65"/>
                    <a:pt x="82" y="64"/>
                  </a:cubicBezTo>
                  <a:cubicBezTo>
                    <a:pt x="82" y="64"/>
                    <a:pt x="82" y="64"/>
                    <a:pt x="82" y="64"/>
                  </a:cubicBezTo>
                  <a:cubicBezTo>
                    <a:pt x="83" y="63"/>
                    <a:pt x="85" y="63"/>
                    <a:pt x="85" y="60"/>
                  </a:cubicBezTo>
                  <a:cubicBezTo>
                    <a:pt x="83" y="60"/>
                    <a:pt x="83" y="60"/>
                    <a:pt x="83" y="60"/>
                  </a:cubicBezTo>
                  <a:cubicBezTo>
                    <a:pt x="83" y="60"/>
                    <a:pt x="83" y="59"/>
                    <a:pt x="83" y="60"/>
                  </a:cubicBezTo>
                  <a:cubicBezTo>
                    <a:pt x="85" y="60"/>
                    <a:pt x="85" y="60"/>
                    <a:pt x="85" y="60"/>
                  </a:cubicBezTo>
                  <a:cubicBezTo>
                    <a:pt x="86" y="60"/>
                    <a:pt x="86" y="59"/>
                    <a:pt x="86" y="59"/>
                  </a:cubicBezTo>
                  <a:cubicBezTo>
                    <a:pt x="86" y="59"/>
                    <a:pt x="86" y="59"/>
                    <a:pt x="86" y="59"/>
                  </a:cubicBezTo>
                  <a:cubicBezTo>
                    <a:pt x="86" y="56"/>
                    <a:pt x="86" y="56"/>
                    <a:pt x="86" y="56"/>
                  </a:cubicBezTo>
                  <a:cubicBezTo>
                    <a:pt x="87" y="56"/>
                    <a:pt x="87" y="56"/>
                    <a:pt x="87" y="56"/>
                  </a:cubicBezTo>
                  <a:cubicBezTo>
                    <a:pt x="86" y="55"/>
                    <a:pt x="86" y="55"/>
                    <a:pt x="86" y="55"/>
                  </a:cubicBezTo>
                  <a:cubicBezTo>
                    <a:pt x="87" y="55"/>
                    <a:pt x="87" y="56"/>
                    <a:pt x="87" y="55"/>
                  </a:cubicBezTo>
                  <a:cubicBezTo>
                    <a:pt x="87" y="55"/>
                    <a:pt x="87" y="55"/>
                    <a:pt x="87" y="55"/>
                  </a:cubicBezTo>
                  <a:cubicBezTo>
                    <a:pt x="87" y="55"/>
                    <a:pt x="89" y="55"/>
                    <a:pt x="89" y="54"/>
                  </a:cubicBezTo>
                  <a:cubicBezTo>
                    <a:pt x="87" y="52"/>
                    <a:pt x="87" y="52"/>
                    <a:pt x="87" y="52"/>
                  </a:cubicBezTo>
                  <a:cubicBezTo>
                    <a:pt x="89" y="52"/>
                    <a:pt x="89" y="52"/>
                    <a:pt x="89" y="54"/>
                  </a:cubicBezTo>
                  <a:cubicBezTo>
                    <a:pt x="89" y="52"/>
                    <a:pt x="89" y="51"/>
                    <a:pt x="89" y="51"/>
                  </a:cubicBezTo>
                  <a:cubicBezTo>
                    <a:pt x="92" y="51"/>
                    <a:pt x="94" y="48"/>
                    <a:pt x="94" y="47"/>
                  </a:cubicBezTo>
                  <a:cubicBezTo>
                    <a:pt x="94" y="47"/>
                    <a:pt x="94" y="47"/>
                    <a:pt x="94" y="47"/>
                  </a:cubicBezTo>
                  <a:cubicBezTo>
                    <a:pt x="94" y="46"/>
                    <a:pt x="95" y="47"/>
                    <a:pt x="94" y="47"/>
                  </a:cubicBezTo>
                  <a:cubicBezTo>
                    <a:pt x="94" y="46"/>
                    <a:pt x="94" y="46"/>
                    <a:pt x="92" y="46"/>
                  </a:cubicBezTo>
                  <a:cubicBezTo>
                    <a:pt x="92" y="43"/>
                    <a:pt x="94" y="46"/>
                    <a:pt x="95" y="43"/>
                  </a:cubicBezTo>
                  <a:cubicBezTo>
                    <a:pt x="95" y="46"/>
                    <a:pt x="94" y="46"/>
                    <a:pt x="95" y="46"/>
                  </a:cubicBezTo>
                  <a:cubicBezTo>
                    <a:pt x="95" y="46"/>
                    <a:pt x="95" y="43"/>
                    <a:pt x="96" y="43"/>
                  </a:cubicBezTo>
                  <a:cubicBezTo>
                    <a:pt x="95" y="43"/>
                    <a:pt x="95" y="43"/>
                    <a:pt x="95" y="43"/>
                  </a:cubicBezTo>
                  <a:cubicBezTo>
                    <a:pt x="95" y="43"/>
                    <a:pt x="95" y="43"/>
                    <a:pt x="95" y="43"/>
                  </a:cubicBezTo>
                  <a:cubicBezTo>
                    <a:pt x="95" y="42"/>
                    <a:pt x="92" y="43"/>
                    <a:pt x="92" y="42"/>
                  </a:cubicBezTo>
                  <a:cubicBezTo>
                    <a:pt x="92" y="42"/>
                    <a:pt x="92" y="42"/>
                    <a:pt x="92" y="42"/>
                  </a:cubicBezTo>
                  <a:cubicBezTo>
                    <a:pt x="90" y="41"/>
                    <a:pt x="90" y="42"/>
                    <a:pt x="90" y="41"/>
                  </a:cubicBezTo>
                  <a:cubicBezTo>
                    <a:pt x="90" y="41"/>
                    <a:pt x="92" y="41"/>
                    <a:pt x="94" y="42"/>
                  </a:cubicBezTo>
                  <a:cubicBezTo>
                    <a:pt x="94" y="41"/>
                    <a:pt x="95" y="42"/>
                    <a:pt x="95" y="42"/>
                  </a:cubicBezTo>
                  <a:cubicBezTo>
                    <a:pt x="95" y="41"/>
                    <a:pt x="95" y="42"/>
                    <a:pt x="95" y="42"/>
                  </a:cubicBezTo>
                  <a:cubicBezTo>
                    <a:pt x="94" y="41"/>
                    <a:pt x="95" y="41"/>
                    <a:pt x="95" y="41"/>
                  </a:cubicBezTo>
                  <a:cubicBezTo>
                    <a:pt x="96" y="41"/>
                    <a:pt x="96" y="41"/>
                    <a:pt x="96" y="41"/>
                  </a:cubicBezTo>
                  <a:cubicBezTo>
                    <a:pt x="96" y="41"/>
                    <a:pt x="96" y="41"/>
                    <a:pt x="96" y="41"/>
                  </a:cubicBezTo>
                  <a:cubicBezTo>
                    <a:pt x="96" y="41"/>
                    <a:pt x="98" y="39"/>
                    <a:pt x="98" y="41"/>
                  </a:cubicBezTo>
                  <a:cubicBezTo>
                    <a:pt x="99" y="41"/>
                    <a:pt x="98" y="39"/>
                    <a:pt x="99" y="39"/>
                  </a:cubicBezTo>
                  <a:cubicBezTo>
                    <a:pt x="98" y="39"/>
                    <a:pt x="96" y="39"/>
                    <a:pt x="96" y="39"/>
                  </a:cubicBezTo>
                  <a:cubicBezTo>
                    <a:pt x="98" y="39"/>
                    <a:pt x="98" y="38"/>
                    <a:pt x="99" y="39"/>
                  </a:cubicBezTo>
                  <a:cubicBezTo>
                    <a:pt x="99" y="39"/>
                    <a:pt x="98" y="39"/>
                    <a:pt x="98" y="38"/>
                  </a:cubicBezTo>
                  <a:cubicBezTo>
                    <a:pt x="98" y="38"/>
                    <a:pt x="99" y="38"/>
                    <a:pt x="98" y="38"/>
                  </a:cubicBezTo>
                  <a:cubicBezTo>
                    <a:pt x="99" y="38"/>
                    <a:pt x="99" y="38"/>
                    <a:pt x="99" y="38"/>
                  </a:cubicBezTo>
                  <a:cubicBezTo>
                    <a:pt x="99" y="38"/>
                    <a:pt x="99" y="37"/>
                    <a:pt x="98" y="37"/>
                  </a:cubicBezTo>
                  <a:cubicBezTo>
                    <a:pt x="99" y="37"/>
                    <a:pt x="100" y="37"/>
                    <a:pt x="99" y="35"/>
                  </a:cubicBezTo>
                  <a:cubicBezTo>
                    <a:pt x="99" y="35"/>
                    <a:pt x="99" y="35"/>
                    <a:pt x="100" y="35"/>
                  </a:cubicBezTo>
                  <a:cubicBezTo>
                    <a:pt x="100" y="37"/>
                    <a:pt x="99" y="35"/>
                    <a:pt x="100" y="37"/>
                  </a:cubicBezTo>
                  <a:cubicBezTo>
                    <a:pt x="99" y="35"/>
                    <a:pt x="100" y="37"/>
                    <a:pt x="100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0" y="35"/>
                    <a:pt x="100" y="35"/>
                    <a:pt x="102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2" y="35"/>
                    <a:pt x="102" y="35"/>
                    <a:pt x="102" y="35"/>
                  </a:cubicBezTo>
                  <a:cubicBezTo>
                    <a:pt x="102" y="35"/>
                    <a:pt x="100" y="34"/>
                    <a:pt x="102" y="34"/>
                  </a:cubicBezTo>
                  <a:cubicBezTo>
                    <a:pt x="100" y="34"/>
                    <a:pt x="100" y="34"/>
                    <a:pt x="100" y="34"/>
                  </a:cubicBezTo>
                  <a:cubicBezTo>
                    <a:pt x="100" y="34"/>
                    <a:pt x="100" y="34"/>
                    <a:pt x="100" y="33"/>
                  </a:cubicBezTo>
                  <a:cubicBezTo>
                    <a:pt x="102" y="34"/>
                    <a:pt x="102" y="34"/>
                    <a:pt x="102" y="34"/>
                  </a:cubicBezTo>
                  <a:cubicBezTo>
                    <a:pt x="103" y="34"/>
                    <a:pt x="102" y="33"/>
                    <a:pt x="103" y="33"/>
                  </a:cubicBezTo>
                  <a:cubicBezTo>
                    <a:pt x="102" y="33"/>
                    <a:pt x="102" y="33"/>
                    <a:pt x="102" y="33"/>
                  </a:cubicBezTo>
                  <a:cubicBezTo>
                    <a:pt x="102" y="33"/>
                    <a:pt x="100" y="33"/>
                    <a:pt x="102" y="30"/>
                  </a:cubicBezTo>
                  <a:cubicBezTo>
                    <a:pt x="102" y="30"/>
                    <a:pt x="103" y="30"/>
                    <a:pt x="103" y="33"/>
                  </a:cubicBezTo>
                  <a:cubicBezTo>
                    <a:pt x="103" y="33"/>
                    <a:pt x="103" y="30"/>
                    <a:pt x="102" y="30"/>
                  </a:cubicBezTo>
                  <a:cubicBezTo>
                    <a:pt x="103" y="30"/>
                    <a:pt x="103" y="30"/>
                    <a:pt x="103" y="30"/>
                  </a:cubicBezTo>
                  <a:cubicBezTo>
                    <a:pt x="103" y="29"/>
                    <a:pt x="103" y="29"/>
                    <a:pt x="103" y="29"/>
                  </a:cubicBezTo>
                  <a:cubicBezTo>
                    <a:pt x="102" y="29"/>
                    <a:pt x="102" y="29"/>
                    <a:pt x="102" y="29"/>
                  </a:cubicBezTo>
                  <a:cubicBezTo>
                    <a:pt x="102" y="28"/>
                    <a:pt x="102" y="28"/>
                    <a:pt x="102" y="28"/>
                  </a:cubicBezTo>
                  <a:cubicBezTo>
                    <a:pt x="100" y="28"/>
                    <a:pt x="100" y="28"/>
                    <a:pt x="100" y="28"/>
                  </a:cubicBezTo>
                  <a:cubicBezTo>
                    <a:pt x="100" y="28"/>
                    <a:pt x="100" y="28"/>
                    <a:pt x="100" y="26"/>
                  </a:cubicBezTo>
                  <a:cubicBezTo>
                    <a:pt x="102" y="29"/>
                    <a:pt x="103" y="28"/>
                    <a:pt x="105" y="28"/>
                  </a:cubicBezTo>
                  <a:cubicBezTo>
                    <a:pt x="105" y="28"/>
                    <a:pt x="102" y="26"/>
                    <a:pt x="105" y="26"/>
                  </a:cubicBezTo>
                  <a:cubicBezTo>
                    <a:pt x="105" y="26"/>
                    <a:pt x="107" y="26"/>
                    <a:pt x="105" y="26"/>
                  </a:cubicBezTo>
                  <a:cubicBezTo>
                    <a:pt x="105" y="26"/>
                    <a:pt x="107" y="28"/>
                    <a:pt x="107" y="26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6"/>
                    <a:pt x="105" y="26"/>
                    <a:pt x="105" y="26"/>
                  </a:cubicBezTo>
                  <a:cubicBezTo>
                    <a:pt x="103" y="25"/>
                    <a:pt x="103" y="25"/>
                    <a:pt x="103" y="25"/>
                  </a:cubicBezTo>
                  <a:cubicBezTo>
                    <a:pt x="103" y="25"/>
                    <a:pt x="103" y="24"/>
                    <a:pt x="105" y="25"/>
                  </a:cubicBezTo>
                  <a:cubicBezTo>
                    <a:pt x="105" y="25"/>
                    <a:pt x="103" y="25"/>
                    <a:pt x="105" y="25"/>
                  </a:cubicBezTo>
                  <a:cubicBezTo>
                    <a:pt x="107" y="25"/>
                    <a:pt x="105" y="24"/>
                    <a:pt x="107" y="24"/>
                  </a:cubicBezTo>
                  <a:cubicBezTo>
                    <a:pt x="107" y="25"/>
                    <a:pt x="107" y="25"/>
                    <a:pt x="108" y="25"/>
                  </a:cubicBezTo>
                  <a:cubicBezTo>
                    <a:pt x="108" y="25"/>
                    <a:pt x="108" y="25"/>
                    <a:pt x="108" y="25"/>
                  </a:cubicBezTo>
                  <a:cubicBezTo>
                    <a:pt x="108" y="25"/>
                    <a:pt x="108" y="25"/>
                    <a:pt x="108" y="25"/>
                  </a:cubicBezTo>
                  <a:cubicBezTo>
                    <a:pt x="108" y="24"/>
                    <a:pt x="108" y="25"/>
                    <a:pt x="109" y="24"/>
                  </a:cubicBezTo>
                  <a:cubicBezTo>
                    <a:pt x="108" y="24"/>
                    <a:pt x="108" y="24"/>
                    <a:pt x="108" y="24"/>
                  </a:cubicBezTo>
                  <a:cubicBezTo>
                    <a:pt x="107" y="24"/>
                    <a:pt x="108" y="25"/>
                    <a:pt x="107" y="24"/>
                  </a:cubicBezTo>
                  <a:cubicBezTo>
                    <a:pt x="107" y="24"/>
                    <a:pt x="108" y="24"/>
                    <a:pt x="108" y="22"/>
                  </a:cubicBezTo>
                  <a:cubicBezTo>
                    <a:pt x="107" y="22"/>
                    <a:pt x="107" y="22"/>
                    <a:pt x="107" y="22"/>
                  </a:cubicBezTo>
                  <a:cubicBezTo>
                    <a:pt x="107" y="22"/>
                    <a:pt x="105" y="21"/>
                    <a:pt x="107" y="21"/>
                  </a:cubicBezTo>
                  <a:cubicBezTo>
                    <a:pt x="108" y="21"/>
                    <a:pt x="108" y="21"/>
                    <a:pt x="108" y="22"/>
                  </a:cubicBezTo>
                  <a:cubicBezTo>
                    <a:pt x="108" y="21"/>
                    <a:pt x="109" y="21"/>
                    <a:pt x="109" y="21"/>
                  </a:cubicBezTo>
                  <a:cubicBezTo>
                    <a:pt x="108" y="20"/>
                    <a:pt x="109" y="20"/>
                    <a:pt x="109" y="20"/>
                  </a:cubicBezTo>
                  <a:cubicBezTo>
                    <a:pt x="109" y="20"/>
                    <a:pt x="108" y="21"/>
                    <a:pt x="107" y="21"/>
                  </a:cubicBezTo>
                  <a:cubicBezTo>
                    <a:pt x="107" y="20"/>
                    <a:pt x="107" y="22"/>
                    <a:pt x="105" y="21"/>
                  </a:cubicBezTo>
                  <a:cubicBezTo>
                    <a:pt x="107" y="21"/>
                    <a:pt x="105" y="20"/>
                    <a:pt x="103" y="20"/>
                  </a:cubicBezTo>
                  <a:cubicBezTo>
                    <a:pt x="105" y="20"/>
                    <a:pt x="105" y="20"/>
                    <a:pt x="105" y="20"/>
                  </a:cubicBezTo>
                  <a:cubicBezTo>
                    <a:pt x="105" y="20"/>
                    <a:pt x="105" y="20"/>
                    <a:pt x="107" y="21"/>
                  </a:cubicBezTo>
                  <a:cubicBezTo>
                    <a:pt x="107" y="20"/>
                    <a:pt x="107" y="20"/>
                    <a:pt x="108" y="20"/>
                  </a:cubicBezTo>
                  <a:cubicBezTo>
                    <a:pt x="108" y="18"/>
                    <a:pt x="107" y="18"/>
                    <a:pt x="107" y="18"/>
                  </a:cubicBezTo>
                  <a:cubicBezTo>
                    <a:pt x="108" y="18"/>
                    <a:pt x="108" y="16"/>
                    <a:pt x="108" y="14"/>
                  </a:cubicBezTo>
                  <a:cubicBezTo>
                    <a:pt x="109" y="16"/>
                    <a:pt x="109" y="14"/>
                    <a:pt x="111" y="14"/>
                  </a:cubicBezTo>
                  <a:cubicBezTo>
                    <a:pt x="111" y="16"/>
                    <a:pt x="111" y="16"/>
                    <a:pt x="111" y="16"/>
                  </a:cubicBezTo>
                  <a:cubicBezTo>
                    <a:pt x="111" y="16"/>
                    <a:pt x="111" y="16"/>
                    <a:pt x="111" y="16"/>
                  </a:cubicBezTo>
                  <a:cubicBezTo>
                    <a:pt x="112" y="16"/>
                    <a:pt x="109" y="14"/>
                    <a:pt x="111" y="14"/>
                  </a:cubicBezTo>
                  <a:cubicBezTo>
                    <a:pt x="111" y="16"/>
                    <a:pt x="109" y="14"/>
                    <a:pt x="109" y="13"/>
                  </a:cubicBezTo>
                  <a:cubicBezTo>
                    <a:pt x="108" y="13"/>
                    <a:pt x="108" y="13"/>
                    <a:pt x="108" y="13"/>
                  </a:cubicBezTo>
                  <a:cubicBezTo>
                    <a:pt x="109" y="13"/>
                    <a:pt x="109" y="12"/>
                    <a:pt x="111" y="12"/>
                  </a:cubicBezTo>
                  <a:cubicBezTo>
                    <a:pt x="111" y="11"/>
                    <a:pt x="112" y="9"/>
                    <a:pt x="112" y="9"/>
                  </a:cubicBezTo>
                  <a:cubicBezTo>
                    <a:pt x="112" y="8"/>
                    <a:pt x="111" y="8"/>
                    <a:pt x="111" y="8"/>
                  </a:cubicBezTo>
                  <a:cubicBezTo>
                    <a:pt x="111" y="7"/>
                    <a:pt x="112" y="8"/>
                    <a:pt x="112" y="8"/>
                  </a:cubicBezTo>
                  <a:cubicBezTo>
                    <a:pt x="112" y="8"/>
                    <a:pt x="112" y="8"/>
                    <a:pt x="112" y="8"/>
                  </a:cubicBezTo>
                  <a:cubicBezTo>
                    <a:pt x="112" y="8"/>
                    <a:pt x="112" y="5"/>
                    <a:pt x="113" y="7"/>
                  </a:cubicBezTo>
                  <a:cubicBezTo>
                    <a:pt x="112" y="5"/>
                    <a:pt x="112" y="5"/>
                    <a:pt x="112" y="5"/>
                  </a:cubicBezTo>
                  <a:cubicBezTo>
                    <a:pt x="112" y="5"/>
                    <a:pt x="112" y="5"/>
                    <a:pt x="112" y="5"/>
                  </a:cubicBezTo>
                  <a:cubicBezTo>
                    <a:pt x="112" y="5"/>
                    <a:pt x="112" y="5"/>
                    <a:pt x="112" y="5"/>
                  </a:cubicBezTo>
                  <a:cubicBezTo>
                    <a:pt x="111" y="3"/>
                    <a:pt x="112" y="3"/>
                    <a:pt x="112" y="3"/>
                  </a:cubicBezTo>
                  <a:cubicBezTo>
                    <a:pt x="113" y="5"/>
                    <a:pt x="113" y="5"/>
                    <a:pt x="113" y="5"/>
                  </a:cubicBezTo>
                  <a:cubicBezTo>
                    <a:pt x="113" y="3"/>
                    <a:pt x="113" y="1"/>
                    <a:pt x="115" y="1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5" y="0"/>
                    <a:pt x="115" y="0"/>
                    <a:pt x="115" y="0"/>
                  </a:cubicBezTo>
                  <a:cubicBezTo>
                    <a:pt x="113" y="0"/>
                    <a:pt x="113" y="0"/>
                    <a:pt x="115" y="0"/>
                  </a:cubicBezTo>
                  <a:cubicBezTo>
                    <a:pt x="112" y="0"/>
                    <a:pt x="112" y="0"/>
                    <a:pt x="112" y="0"/>
                  </a:cubicBezTo>
                  <a:cubicBezTo>
                    <a:pt x="112" y="1"/>
                    <a:pt x="113" y="0"/>
                    <a:pt x="113" y="1"/>
                  </a:cubicBezTo>
                  <a:cubicBezTo>
                    <a:pt x="113" y="1"/>
                    <a:pt x="113" y="1"/>
                    <a:pt x="112" y="1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2" y="1"/>
                    <a:pt x="112" y="1"/>
                    <a:pt x="111" y="1"/>
                  </a:cubicBezTo>
                  <a:cubicBezTo>
                    <a:pt x="112" y="1"/>
                    <a:pt x="111" y="0"/>
                    <a:pt x="112" y="1"/>
                  </a:cubicBezTo>
                  <a:cubicBezTo>
                    <a:pt x="111" y="1"/>
                    <a:pt x="111" y="1"/>
                    <a:pt x="111" y="1"/>
                  </a:cubicBezTo>
                  <a:cubicBezTo>
                    <a:pt x="111" y="1"/>
                    <a:pt x="111" y="1"/>
                    <a:pt x="111" y="1"/>
                  </a:cubicBezTo>
                  <a:cubicBezTo>
                    <a:pt x="111" y="1"/>
                    <a:pt x="109" y="1"/>
                    <a:pt x="109" y="3"/>
                  </a:cubicBezTo>
                  <a:cubicBezTo>
                    <a:pt x="111" y="5"/>
                    <a:pt x="108" y="5"/>
                    <a:pt x="108" y="5"/>
                  </a:cubicBezTo>
                  <a:cubicBezTo>
                    <a:pt x="109" y="5"/>
                    <a:pt x="111" y="5"/>
                    <a:pt x="111" y="5"/>
                  </a:cubicBezTo>
                  <a:cubicBezTo>
                    <a:pt x="111" y="7"/>
                    <a:pt x="111" y="5"/>
                    <a:pt x="111" y="7"/>
                  </a:cubicBezTo>
                  <a:cubicBezTo>
                    <a:pt x="109" y="7"/>
                    <a:pt x="109" y="7"/>
                    <a:pt x="108" y="7"/>
                  </a:cubicBezTo>
                  <a:cubicBezTo>
                    <a:pt x="109" y="7"/>
                    <a:pt x="109" y="7"/>
                    <a:pt x="109" y="7"/>
                  </a:cubicBezTo>
                  <a:cubicBezTo>
                    <a:pt x="108" y="7"/>
                    <a:pt x="108" y="7"/>
                    <a:pt x="107" y="8"/>
                  </a:cubicBezTo>
                  <a:cubicBezTo>
                    <a:pt x="107" y="9"/>
                    <a:pt x="107" y="9"/>
                    <a:pt x="105" y="11"/>
                  </a:cubicBezTo>
                  <a:cubicBezTo>
                    <a:pt x="107" y="11"/>
                    <a:pt x="107" y="11"/>
                    <a:pt x="107" y="11"/>
                  </a:cubicBezTo>
                  <a:cubicBezTo>
                    <a:pt x="105" y="11"/>
                    <a:pt x="105" y="12"/>
                    <a:pt x="103" y="13"/>
                  </a:cubicBezTo>
                  <a:cubicBezTo>
                    <a:pt x="103" y="14"/>
                    <a:pt x="102" y="14"/>
                    <a:pt x="102" y="16"/>
                  </a:cubicBezTo>
                  <a:cubicBezTo>
                    <a:pt x="100" y="18"/>
                    <a:pt x="99" y="20"/>
                    <a:pt x="98" y="22"/>
                  </a:cubicBezTo>
                  <a:cubicBezTo>
                    <a:pt x="99" y="22"/>
                    <a:pt x="99" y="22"/>
                    <a:pt x="99" y="22"/>
                  </a:cubicBezTo>
                  <a:cubicBezTo>
                    <a:pt x="98" y="22"/>
                    <a:pt x="99" y="22"/>
                    <a:pt x="99" y="24"/>
                  </a:cubicBezTo>
                  <a:cubicBezTo>
                    <a:pt x="99" y="22"/>
                    <a:pt x="98" y="24"/>
                    <a:pt x="98" y="24"/>
                  </a:cubicBezTo>
                  <a:cubicBezTo>
                    <a:pt x="98" y="24"/>
                    <a:pt x="96" y="25"/>
                    <a:pt x="95" y="25"/>
                  </a:cubicBezTo>
                  <a:cubicBezTo>
                    <a:pt x="95" y="26"/>
                    <a:pt x="95" y="26"/>
                    <a:pt x="95" y="26"/>
                  </a:cubicBezTo>
                  <a:cubicBezTo>
                    <a:pt x="94" y="26"/>
                    <a:pt x="94" y="28"/>
                    <a:pt x="94" y="29"/>
                  </a:cubicBezTo>
                  <a:cubicBezTo>
                    <a:pt x="94" y="29"/>
                    <a:pt x="95" y="29"/>
                    <a:pt x="94" y="29"/>
                  </a:cubicBezTo>
                  <a:cubicBezTo>
                    <a:pt x="92" y="30"/>
                    <a:pt x="92" y="30"/>
                    <a:pt x="92" y="30"/>
                  </a:cubicBezTo>
                  <a:cubicBezTo>
                    <a:pt x="90" y="30"/>
                    <a:pt x="90" y="33"/>
                    <a:pt x="90" y="34"/>
                  </a:cubicBezTo>
                  <a:cubicBezTo>
                    <a:pt x="87" y="35"/>
                    <a:pt x="87" y="38"/>
                    <a:pt x="85" y="39"/>
                  </a:cubicBezTo>
                  <a:cubicBezTo>
                    <a:pt x="86" y="41"/>
                    <a:pt x="86" y="41"/>
                    <a:pt x="86" y="41"/>
                  </a:cubicBezTo>
                  <a:cubicBezTo>
                    <a:pt x="83" y="42"/>
                    <a:pt x="83" y="46"/>
                    <a:pt x="81" y="47"/>
                  </a:cubicBezTo>
                  <a:cubicBezTo>
                    <a:pt x="82" y="48"/>
                    <a:pt x="82" y="48"/>
                    <a:pt x="82" y="48"/>
                  </a:cubicBezTo>
                  <a:cubicBezTo>
                    <a:pt x="82" y="48"/>
                    <a:pt x="81" y="50"/>
                    <a:pt x="81" y="48"/>
                  </a:cubicBezTo>
                  <a:cubicBezTo>
                    <a:pt x="81" y="50"/>
                    <a:pt x="79" y="50"/>
                    <a:pt x="79" y="51"/>
                  </a:cubicBezTo>
                  <a:cubicBezTo>
                    <a:pt x="79" y="51"/>
                    <a:pt x="79" y="51"/>
                    <a:pt x="77" y="51"/>
                  </a:cubicBezTo>
                  <a:cubicBezTo>
                    <a:pt x="77" y="52"/>
                    <a:pt x="77" y="54"/>
                    <a:pt x="76" y="54"/>
                  </a:cubicBezTo>
                  <a:cubicBezTo>
                    <a:pt x="76" y="54"/>
                    <a:pt x="76" y="54"/>
                    <a:pt x="76" y="54"/>
                  </a:cubicBezTo>
                  <a:cubicBezTo>
                    <a:pt x="77" y="54"/>
                    <a:pt x="77" y="54"/>
                    <a:pt x="77" y="55"/>
                  </a:cubicBezTo>
                  <a:cubicBezTo>
                    <a:pt x="76" y="55"/>
                    <a:pt x="76" y="56"/>
                    <a:pt x="76" y="55"/>
                  </a:cubicBezTo>
                  <a:cubicBezTo>
                    <a:pt x="76" y="56"/>
                    <a:pt x="73" y="59"/>
                    <a:pt x="73" y="60"/>
                  </a:cubicBezTo>
                  <a:cubicBezTo>
                    <a:pt x="73" y="60"/>
                    <a:pt x="73" y="60"/>
                    <a:pt x="73" y="60"/>
                  </a:cubicBezTo>
                  <a:cubicBezTo>
                    <a:pt x="72" y="61"/>
                    <a:pt x="72" y="63"/>
                    <a:pt x="70" y="63"/>
                  </a:cubicBezTo>
                  <a:cubicBezTo>
                    <a:pt x="70" y="64"/>
                    <a:pt x="72" y="63"/>
                    <a:pt x="72" y="64"/>
                  </a:cubicBezTo>
                  <a:cubicBezTo>
                    <a:pt x="70" y="64"/>
                    <a:pt x="70" y="64"/>
                    <a:pt x="70" y="64"/>
                  </a:cubicBezTo>
                  <a:cubicBezTo>
                    <a:pt x="69" y="65"/>
                    <a:pt x="69" y="68"/>
                    <a:pt x="68" y="69"/>
                  </a:cubicBezTo>
                  <a:cubicBezTo>
                    <a:pt x="66" y="72"/>
                    <a:pt x="64" y="76"/>
                    <a:pt x="61" y="78"/>
                  </a:cubicBezTo>
                  <a:cubicBezTo>
                    <a:pt x="62" y="78"/>
                    <a:pt x="62" y="78"/>
                    <a:pt x="62" y="78"/>
                  </a:cubicBezTo>
                  <a:cubicBezTo>
                    <a:pt x="60" y="78"/>
                    <a:pt x="62" y="81"/>
                    <a:pt x="60" y="81"/>
                  </a:cubicBezTo>
                  <a:cubicBezTo>
                    <a:pt x="60" y="81"/>
                    <a:pt x="60" y="81"/>
                    <a:pt x="60" y="81"/>
                  </a:cubicBezTo>
                  <a:cubicBezTo>
                    <a:pt x="59" y="82"/>
                    <a:pt x="60" y="85"/>
                    <a:pt x="59" y="86"/>
                  </a:cubicBezTo>
                  <a:cubicBezTo>
                    <a:pt x="59" y="85"/>
                    <a:pt x="59" y="85"/>
                    <a:pt x="59" y="85"/>
                  </a:cubicBezTo>
                  <a:cubicBezTo>
                    <a:pt x="59" y="86"/>
                    <a:pt x="57" y="88"/>
                    <a:pt x="57" y="89"/>
                  </a:cubicBezTo>
                  <a:cubicBezTo>
                    <a:pt x="57" y="89"/>
                    <a:pt x="57" y="89"/>
                    <a:pt x="57" y="89"/>
                  </a:cubicBezTo>
                  <a:cubicBezTo>
                    <a:pt x="59" y="89"/>
                    <a:pt x="56" y="89"/>
                    <a:pt x="57" y="90"/>
                  </a:cubicBezTo>
                  <a:cubicBezTo>
                    <a:pt x="57" y="90"/>
                    <a:pt x="56" y="90"/>
                    <a:pt x="57" y="90"/>
                  </a:cubicBezTo>
                  <a:cubicBezTo>
                    <a:pt x="56" y="93"/>
                    <a:pt x="53" y="94"/>
                    <a:pt x="51" y="98"/>
                  </a:cubicBezTo>
                  <a:cubicBezTo>
                    <a:pt x="51" y="101"/>
                    <a:pt x="53" y="99"/>
                    <a:pt x="51" y="99"/>
                  </a:cubicBezTo>
                  <a:cubicBezTo>
                    <a:pt x="51" y="101"/>
                    <a:pt x="51" y="99"/>
                    <a:pt x="51" y="99"/>
                  </a:cubicBezTo>
                  <a:cubicBezTo>
                    <a:pt x="49" y="101"/>
                    <a:pt x="53" y="102"/>
                    <a:pt x="51" y="102"/>
                  </a:cubicBezTo>
                  <a:cubicBezTo>
                    <a:pt x="49" y="101"/>
                    <a:pt x="51" y="102"/>
                    <a:pt x="49" y="102"/>
                  </a:cubicBezTo>
                  <a:cubicBezTo>
                    <a:pt x="49" y="103"/>
                    <a:pt x="51" y="103"/>
                    <a:pt x="49" y="103"/>
                  </a:cubicBezTo>
                  <a:cubicBezTo>
                    <a:pt x="49" y="105"/>
                    <a:pt x="49" y="105"/>
                    <a:pt x="49" y="105"/>
                  </a:cubicBezTo>
                  <a:cubicBezTo>
                    <a:pt x="48" y="105"/>
                    <a:pt x="48" y="106"/>
                    <a:pt x="46" y="106"/>
                  </a:cubicBezTo>
                  <a:cubicBezTo>
                    <a:pt x="43" y="112"/>
                    <a:pt x="38" y="118"/>
                    <a:pt x="34" y="123"/>
                  </a:cubicBezTo>
                  <a:cubicBezTo>
                    <a:pt x="31" y="129"/>
                    <a:pt x="29" y="133"/>
                    <a:pt x="25" y="141"/>
                  </a:cubicBezTo>
                  <a:cubicBezTo>
                    <a:pt x="25" y="142"/>
                    <a:pt x="25" y="142"/>
                    <a:pt x="23" y="144"/>
                  </a:cubicBezTo>
                  <a:cubicBezTo>
                    <a:pt x="23" y="144"/>
                    <a:pt x="23" y="144"/>
                    <a:pt x="23" y="144"/>
                  </a:cubicBezTo>
                  <a:cubicBezTo>
                    <a:pt x="23" y="144"/>
                    <a:pt x="23" y="145"/>
                    <a:pt x="22" y="145"/>
                  </a:cubicBezTo>
                  <a:cubicBezTo>
                    <a:pt x="21" y="146"/>
                    <a:pt x="19" y="149"/>
                    <a:pt x="19" y="152"/>
                  </a:cubicBezTo>
                  <a:cubicBezTo>
                    <a:pt x="19" y="152"/>
                    <a:pt x="19" y="152"/>
                    <a:pt x="19" y="152"/>
                  </a:cubicBezTo>
                  <a:cubicBezTo>
                    <a:pt x="19" y="152"/>
                    <a:pt x="19" y="152"/>
                    <a:pt x="19" y="152"/>
                  </a:cubicBezTo>
                  <a:cubicBezTo>
                    <a:pt x="19" y="153"/>
                    <a:pt x="19" y="153"/>
                    <a:pt x="19" y="153"/>
                  </a:cubicBezTo>
                  <a:cubicBezTo>
                    <a:pt x="19" y="153"/>
                    <a:pt x="18" y="153"/>
                    <a:pt x="18" y="152"/>
                  </a:cubicBezTo>
                  <a:cubicBezTo>
                    <a:pt x="13" y="157"/>
                    <a:pt x="12" y="165"/>
                    <a:pt x="9" y="169"/>
                  </a:cubicBezTo>
                  <a:cubicBezTo>
                    <a:pt x="9" y="170"/>
                    <a:pt x="8" y="171"/>
                    <a:pt x="6" y="172"/>
                  </a:cubicBezTo>
                  <a:cubicBezTo>
                    <a:pt x="5" y="179"/>
                    <a:pt x="4" y="183"/>
                    <a:pt x="0" y="186"/>
                  </a:cubicBezTo>
                  <a:cubicBezTo>
                    <a:pt x="0" y="186"/>
                    <a:pt x="4" y="187"/>
                    <a:pt x="5" y="186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251" name="Hình tự do 147"/>
            <p:cNvSpPr/>
            <p:nvPr/>
          </p:nvSpPr>
          <p:spPr bwMode="auto">
            <a:xfrm>
              <a:off x="4364" y="2647"/>
              <a:ext cx="2" cy="3"/>
            </a:xfrm>
            <a:custGeom>
              <a:avLst/>
              <a:gdLst>
                <a:gd name="T0" fmla="*/ 2 w 2"/>
                <a:gd name="T1" fmla="*/ 0 h 3"/>
                <a:gd name="T2" fmla="*/ 0 w 2"/>
                <a:gd name="T3" fmla="*/ 0 h 3"/>
                <a:gd name="T4" fmla="*/ 0 w 2"/>
                <a:gd name="T5" fmla="*/ 3 h 3"/>
                <a:gd name="T6" fmla="*/ 2 w 2"/>
                <a:gd name="T7" fmla="*/ 3 h 3"/>
                <a:gd name="T8" fmla="*/ 2 w 2"/>
                <a:gd name="T9" fmla="*/ 0 h 3"/>
                <a:gd name="T10" fmla="*/ 2 w 2"/>
                <a:gd name="T11" fmla="*/ 0 h 3"/>
                <a:gd name="T12" fmla="*/ 2 w 2"/>
                <a:gd name="T13" fmla="*/ 0 h 3"/>
                <a:gd name="T14" fmla="*/ 2 w 2"/>
                <a:gd name="T15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" h="3">
                  <a:moveTo>
                    <a:pt x="2" y="0"/>
                  </a:moveTo>
                  <a:lnTo>
                    <a:pt x="0" y="0"/>
                  </a:lnTo>
                  <a:lnTo>
                    <a:pt x="0" y="3"/>
                  </a:lnTo>
                  <a:lnTo>
                    <a:pt x="2" y="3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252" name="Hình tự do 148"/>
            <p:cNvSpPr/>
            <p:nvPr/>
          </p:nvSpPr>
          <p:spPr bwMode="auto">
            <a:xfrm>
              <a:off x="4262" y="2959"/>
              <a:ext cx="267" cy="444"/>
            </a:xfrm>
            <a:custGeom>
              <a:avLst/>
              <a:gdLst>
                <a:gd name="T0" fmla="*/ 15 w 113"/>
                <a:gd name="T1" fmla="*/ 167 h 188"/>
                <a:gd name="T2" fmla="*/ 18 w 113"/>
                <a:gd name="T3" fmla="*/ 161 h 188"/>
                <a:gd name="T4" fmla="*/ 27 w 113"/>
                <a:gd name="T5" fmla="*/ 151 h 188"/>
                <a:gd name="T6" fmla="*/ 30 w 113"/>
                <a:gd name="T7" fmla="*/ 148 h 188"/>
                <a:gd name="T8" fmla="*/ 35 w 113"/>
                <a:gd name="T9" fmla="*/ 135 h 188"/>
                <a:gd name="T10" fmla="*/ 37 w 113"/>
                <a:gd name="T11" fmla="*/ 130 h 188"/>
                <a:gd name="T12" fmla="*/ 43 w 113"/>
                <a:gd name="T13" fmla="*/ 125 h 188"/>
                <a:gd name="T14" fmla="*/ 45 w 113"/>
                <a:gd name="T15" fmla="*/ 118 h 188"/>
                <a:gd name="T16" fmla="*/ 47 w 113"/>
                <a:gd name="T17" fmla="*/ 115 h 188"/>
                <a:gd name="T18" fmla="*/ 49 w 113"/>
                <a:gd name="T19" fmla="*/ 113 h 188"/>
                <a:gd name="T20" fmla="*/ 54 w 113"/>
                <a:gd name="T21" fmla="*/ 108 h 188"/>
                <a:gd name="T22" fmla="*/ 57 w 113"/>
                <a:gd name="T23" fmla="*/ 103 h 188"/>
                <a:gd name="T24" fmla="*/ 60 w 113"/>
                <a:gd name="T25" fmla="*/ 100 h 188"/>
                <a:gd name="T26" fmla="*/ 61 w 113"/>
                <a:gd name="T27" fmla="*/ 95 h 188"/>
                <a:gd name="T28" fmla="*/ 65 w 113"/>
                <a:gd name="T29" fmla="*/ 88 h 188"/>
                <a:gd name="T30" fmla="*/ 69 w 113"/>
                <a:gd name="T31" fmla="*/ 82 h 188"/>
                <a:gd name="T32" fmla="*/ 71 w 113"/>
                <a:gd name="T33" fmla="*/ 78 h 188"/>
                <a:gd name="T34" fmla="*/ 71 w 113"/>
                <a:gd name="T35" fmla="*/ 75 h 188"/>
                <a:gd name="T36" fmla="*/ 74 w 113"/>
                <a:gd name="T37" fmla="*/ 74 h 188"/>
                <a:gd name="T38" fmla="*/ 74 w 113"/>
                <a:gd name="T39" fmla="*/ 73 h 188"/>
                <a:gd name="T40" fmla="*/ 77 w 113"/>
                <a:gd name="T41" fmla="*/ 70 h 188"/>
                <a:gd name="T42" fmla="*/ 83 w 113"/>
                <a:gd name="T43" fmla="*/ 60 h 188"/>
                <a:gd name="T44" fmla="*/ 84 w 113"/>
                <a:gd name="T45" fmla="*/ 57 h 188"/>
                <a:gd name="T46" fmla="*/ 86 w 113"/>
                <a:gd name="T47" fmla="*/ 55 h 188"/>
                <a:gd name="T48" fmla="*/ 91 w 113"/>
                <a:gd name="T49" fmla="*/ 45 h 188"/>
                <a:gd name="T50" fmla="*/ 90 w 113"/>
                <a:gd name="T51" fmla="*/ 43 h 188"/>
                <a:gd name="T52" fmla="*/ 92 w 113"/>
                <a:gd name="T53" fmla="*/ 42 h 188"/>
                <a:gd name="T54" fmla="*/ 97 w 113"/>
                <a:gd name="T55" fmla="*/ 39 h 188"/>
                <a:gd name="T56" fmla="*/ 99 w 113"/>
                <a:gd name="T57" fmla="*/ 35 h 188"/>
                <a:gd name="T58" fmla="*/ 100 w 113"/>
                <a:gd name="T59" fmla="*/ 35 h 188"/>
                <a:gd name="T60" fmla="*/ 100 w 113"/>
                <a:gd name="T61" fmla="*/ 34 h 188"/>
                <a:gd name="T62" fmla="*/ 100 w 113"/>
                <a:gd name="T63" fmla="*/ 30 h 188"/>
                <a:gd name="T64" fmla="*/ 103 w 113"/>
                <a:gd name="T65" fmla="*/ 26 h 188"/>
                <a:gd name="T66" fmla="*/ 103 w 113"/>
                <a:gd name="T67" fmla="*/ 25 h 188"/>
                <a:gd name="T68" fmla="*/ 105 w 113"/>
                <a:gd name="T69" fmla="*/ 23 h 188"/>
                <a:gd name="T70" fmla="*/ 107 w 113"/>
                <a:gd name="T71" fmla="*/ 21 h 188"/>
                <a:gd name="T72" fmla="*/ 104 w 113"/>
                <a:gd name="T73" fmla="*/ 21 h 188"/>
                <a:gd name="T74" fmla="*/ 109 w 113"/>
                <a:gd name="T75" fmla="*/ 17 h 188"/>
                <a:gd name="T76" fmla="*/ 109 w 113"/>
                <a:gd name="T77" fmla="*/ 8 h 188"/>
                <a:gd name="T78" fmla="*/ 110 w 113"/>
                <a:gd name="T79" fmla="*/ 5 h 188"/>
                <a:gd name="T80" fmla="*/ 113 w 113"/>
                <a:gd name="T81" fmla="*/ 0 h 188"/>
                <a:gd name="T82" fmla="*/ 110 w 113"/>
                <a:gd name="T83" fmla="*/ 2 h 188"/>
                <a:gd name="T84" fmla="*/ 109 w 113"/>
                <a:gd name="T85" fmla="*/ 6 h 188"/>
                <a:gd name="T86" fmla="*/ 101 w 113"/>
                <a:gd name="T87" fmla="*/ 13 h 188"/>
                <a:gd name="T88" fmla="*/ 92 w 113"/>
                <a:gd name="T89" fmla="*/ 25 h 188"/>
                <a:gd name="T90" fmla="*/ 83 w 113"/>
                <a:gd name="T91" fmla="*/ 39 h 188"/>
                <a:gd name="T92" fmla="*/ 75 w 113"/>
                <a:gd name="T93" fmla="*/ 51 h 188"/>
                <a:gd name="T94" fmla="*/ 71 w 113"/>
                <a:gd name="T95" fmla="*/ 60 h 188"/>
                <a:gd name="T96" fmla="*/ 61 w 113"/>
                <a:gd name="T97" fmla="*/ 78 h 188"/>
                <a:gd name="T98" fmla="*/ 56 w 113"/>
                <a:gd name="T99" fmla="*/ 88 h 188"/>
                <a:gd name="T100" fmla="*/ 49 w 113"/>
                <a:gd name="T101" fmla="*/ 102 h 188"/>
                <a:gd name="T102" fmla="*/ 23 w 113"/>
                <a:gd name="T103" fmla="*/ 141 h 188"/>
                <a:gd name="T104" fmla="*/ 18 w 113"/>
                <a:gd name="T105" fmla="*/ 151 h 188"/>
                <a:gd name="T106" fmla="*/ 4 w 113"/>
                <a:gd name="T107" fmla="*/ 185 h 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3" h="188">
                  <a:moveTo>
                    <a:pt x="4" y="185"/>
                  </a:moveTo>
                  <a:cubicBezTo>
                    <a:pt x="8" y="184"/>
                    <a:pt x="6" y="180"/>
                    <a:pt x="9" y="178"/>
                  </a:cubicBezTo>
                  <a:cubicBezTo>
                    <a:pt x="9" y="178"/>
                    <a:pt x="8" y="178"/>
                    <a:pt x="9" y="178"/>
                  </a:cubicBezTo>
                  <a:cubicBezTo>
                    <a:pt x="13" y="177"/>
                    <a:pt x="14" y="172"/>
                    <a:pt x="14" y="168"/>
                  </a:cubicBezTo>
                  <a:cubicBezTo>
                    <a:pt x="14" y="168"/>
                    <a:pt x="14" y="168"/>
                    <a:pt x="14" y="168"/>
                  </a:cubicBezTo>
                  <a:cubicBezTo>
                    <a:pt x="14" y="168"/>
                    <a:pt x="15" y="168"/>
                    <a:pt x="15" y="167"/>
                  </a:cubicBezTo>
                  <a:cubicBezTo>
                    <a:pt x="15" y="167"/>
                    <a:pt x="15" y="167"/>
                    <a:pt x="14" y="167"/>
                  </a:cubicBezTo>
                  <a:cubicBezTo>
                    <a:pt x="15" y="167"/>
                    <a:pt x="15" y="165"/>
                    <a:pt x="17" y="165"/>
                  </a:cubicBezTo>
                  <a:cubicBezTo>
                    <a:pt x="15" y="165"/>
                    <a:pt x="15" y="165"/>
                    <a:pt x="15" y="164"/>
                  </a:cubicBezTo>
                  <a:cubicBezTo>
                    <a:pt x="17" y="165"/>
                    <a:pt x="17" y="165"/>
                    <a:pt x="17" y="165"/>
                  </a:cubicBezTo>
                  <a:cubicBezTo>
                    <a:pt x="18" y="165"/>
                    <a:pt x="18" y="163"/>
                    <a:pt x="19" y="161"/>
                  </a:cubicBezTo>
                  <a:cubicBezTo>
                    <a:pt x="18" y="161"/>
                    <a:pt x="18" y="161"/>
                    <a:pt x="18" y="161"/>
                  </a:cubicBezTo>
                  <a:cubicBezTo>
                    <a:pt x="21" y="159"/>
                    <a:pt x="22" y="158"/>
                    <a:pt x="23" y="155"/>
                  </a:cubicBezTo>
                  <a:cubicBezTo>
                    <a:pt x="22" y="155"/>
                    <a:pt x="22" y="155"/>
                    <a:pt x="22" y="155"/>
                  </a:cubicBezTo>
                  <a:cubicBezTo>
                    <a:pt x="23" y="155"/>
                    <a:pt x="23" y="155"/>
                    <a:pt x="24" y="154"/>
                  </a:cubicBezTo>
                  <a:cubicBezTo>
                    <a:pt x="23" y="154"/>
                    <a:pt x="27" y="154"/>
                    <a:pt x="27" y="152"/>
                  </a:cubicBezTo>
                  <a:cubicBezTo>
                    <a:pt x="24" y="152"/>
                    <a:pt x="24" y="152"/>
                    <a:pt x="24" y="152"/>
                  </a:cubicBezTo>
                  <a:cubicBezTo>
                    <a:pt x="27" y="152"/>
                    <a:pt x="24" y="151"/>
                    <a:pt x="27" y="151"/>
                  </a:cubicBezTo>
                  <a:cubicBezTo>
                    <a:pt x="27" y="151"/>
                    <a:pt x="27" y="151"/>
                    <a:pt x="27" y="151"/>
                  </a:cubicBezTo>
                  <a:cubicBezTo>
                    <a:pt x="28" y="151"/>
                    <a:pt x="27" y="150"/>
                    <a:pt x="27" y="150"/>
                  </a:cubicBezTo>
                  <a:cubicBezTo>
                    <a:pt x="28" y="150"/>
                    <a:pt x="28" y="150"/>
                    <a:pt x="28" y="150"/>
                  </a:cubicBezTo>
                  <a:cubicBezTo>
                    <a:pt x="28" y="150"/>
                    <a:pt x="28" y="150"/>
                    <a:pt x="28" y="148"/>
                  </a:cubicBezTo>
                  <a:cubicBezTo>
                    <a:pt x="28" y="148"/>
                    <a:pt x="28" y="148"/>
                    <a:pt x="28" y="148"/>
                  </a:cubicBezTo>
                  <a:cubicBezTo>
                    <a:pt x="28" y="148"/>
                    <a:pt x="28" y="146"/>
                    <a:pt x="30" y="148"/>
                  </a:cubicBezTo>
                  <a:cubicBezTo>
                    <a:pt x="28" y="146"/>
                    <a:pt x="28" y="148"/>
                    <a:pt x="28" y="146"/>
                  </a:cubicBezTo>
                  <a:cubicBezTo>
                    <a:pt x="31" y="145"/>
                    <a:pt x="32" y="141"/>
                    <a:pt x="34" y="138"/>
                  </a:cubicBezTo>
                  <a:cubicBezTo>
                    <a:pt x="34" y="138"/>
                    <a:pt x="34" y="138"/>
                    <a:pt x="32" y="138"/>
                  </a:cubicBezTo>
                  <a:cubicBezTo>
                    <a:pt x="34" y="137"/>
                    <a:pt x="34" y="137"/>
                    <a:pt x="34" y="137"/>
                  </a:cubicBezTo>
                  <a:cubicBezTo>
                    <a:pt x="34" y="137"/>
                    <a:pt x="34" y="137"/>
                    <a:pt x="34" y="135"/>
                  </a:cubicBezTo>
                  <a:cubicBezTo>
                    <a:pt x="35" y="135"/>
                    <a:pt x="35" y="135"/>
                    <a:pt x="35" y="135"/>
                  </a:cubicBezTo>
                  <a:cubicBezTo>
                    <a:pt x="35" y="135"/>
                    <a:pt x="35" y="135"/>
                    <a:pt x="34" y="135"/>
                  </a:cubicBezTo>
                  <a:cubicBezTo>
                    <a:pt x="35" y="135"/>
                    <a:pt x="35" y="134"/>
                    <a:pt x="36" y="134"/>
                  </a:cubicBezTo>
                  <a:cubicBezTo>
                    <a:pt x="35" y="134"/>
                    <a:pt x="35" y="134"/>
                    <a:pt x="35" y="134"/>
                  </a:cubicBezTo>
                  <a:cubicBezTo>
                    <a:pt x="36" y="134"/>
                    <a:pt x="36" y="132"/>
                    <a:pt x="36" y="132"/>
                  </a:cubicBezTo>
                  <a:cubicBezTo>
                    <a:pt x="36" y="132"/>
                    <a:pt x="36" y="132"/>
                    <a:pt x="36" y="132"/>
                  </a:cubicBezTo>
                  <a:cubicBezTo>
                    <a:pt x="36" y="130"/>
                    <a:pt x="37" y="132"/>
                    <a:pt x="37" y="130"/>
                  </a:cubicBezTo>
                  <a:cubicBezTo>
                    <a:pt x="36" y="130"/>
                    <a:pt x="36" y="130"/>
                    <a:pt x="36" y="130"/>
                  </a:cubicBezTo>
                  <a:cubicBezTo>
                    <a:pt x="37" y="130"/>
                    <a:pt x="37" y="129"/>
                    <a:pt x="40" y="129"/>
                  </a:cubicBezTo>
                  <a:cubicBezTo>
                    <a:pt x="40" y="128"/>
                    <a:pt x="40" y="128"/>
                    <a:pt x="40" y="128"/>
                  </a:cubicBezTo>
                  <a:cubicBezTo>
                    <a:pt x="40" y="128"/>
                    <a:pt x="40" y="126"/>
                    <a:pt x="41" y="126"/>
                  </a:cubicBezTo>
                  <a:cubicBezTo>
                    <a:pt x="41" y="125"/>
                    <a:pt x="40" y="125"/>
                    <a:pt x="41" y="125"/>
                  </a:cubicBezTo>
                  <a:cubicBezTo>
                    <a:pt x="41" y="125"/>
                    <a:pt x="41" y="124"/>
                    <a:pt x="43" y="125"/>
                  </a:cubicBezTo>
                  <a:cubicBezTo>
                    <a:pt x="43" y="124"/>
                    <a:pt x="43" y="122"/>
                    <a:pt x="44" y="122"/>
                  </a:cubicBezTo>
                  <a:cubicBezTo>
                    <a:pt x="43" y="122"/>
                    <a:pt x="43" y="121"/>
                    <a:pt x="43" y="122"/>
                  </a:cubicBezTo>
                  <a:cubicBezTo>
                    <a:pt x="41" y="121"/>
                    <a:pt x="41" y="121"/>
                    <a:pt x="41" y="121"/>
                  </a:cubicBezTo>
                  <a:cubicBezTo>
                    <a:pt x="41" y="121"/>
                    <a:pt x="41" y="122"/>
                    <a:pt x="41" y="121"/>
                  </a:cubicBezTo>
                  <a:cubicBezTo>
                    <a:pt x="41" y="121"/>
                    <a:pt x="43" y="121"/>
                    <a:pt x="43" y="118"/>
                  </a:cubicBezTo>
                  <a:cubicBezTo>
                    <a:pt x="44" y="118"/>
                    <a:pt x="45" y="118"/>
                    <a:pt x="45" y="118"/>
                  </a:cubicBezTo>
                  <a:cubicBezTo>
                    <a:pt x="44" y="117"/>
                    <a:pt x="44" y="117"/>
                    <a:pt x="44" y="117"/>
                  </a:cubicBezTo>
                  <a:cubicBezTo>
                    <a:pt x="47" y="117"/>
                    <a:pt x="47" y="117"/>
                    <a:pt x="47" y="117"/>
                  </a:cubicBezTo>
                  <a:cubicBezTo>
                    <a:pt x="47" y="117"/>
                    <a:pt x="47" y="117"/>
                    <a:pt x="47" y="117"/>
                  </a:cubicBezTo>
                  <a:cubicBezTo>
                    <a:pt x="47" y="117"/>
                    <a:pt x="47" y="117"/>
                    <a:pt x="48" y="117"/>
                  </a:cubicBezTo>
                  <a:cubicBezTo>
                    <a:pt x="47" y="117"/>
                    <a:pt x="48" y="116"/>
                    <a:pt x="47" y="115"/>
                  </a:cubicBezTo>
                  <a:cubicBezTo>
                    <a:pt x="47" y="115"/>
                    <a:pt x="47" y="116"/>
                    <a:pt x="47" y="115"/>
                  </a:cubicBezTo>
                  <a:cubicBezTo>
                    <a:pt x="48" y="115"/>
                    <a:pt x="48" y="115"/>
                    <a:pt x="48" y="115"/>
                  </a:cubicBezTo>
                  <a:cubicBezTo>
                    <a:pt x="48" y="115"/>
                    <a:pt x="48" y="115"/>
                    <a:pt x="48" y="115"/>
                  </a:cubicBezTo>
                  <a:cubicBezTo>
                    <a:pt x="48" y="113"/>
                    <a:pt x="48" y="113"/>
                    <a:pt x="49" y="113"/>
                  </a:cubicBezTo>
                  <a:cubicBezTo>
                    <a:pt x="49" y="115"/>
                    <a:pt x="48" y="113"/>
                    <a:pt x="48" y="115"/>
                  </a:cubicBezTo>
                  <a:cubicBezTo>
                    <a:pt x="49" y="115"/>
                    <a:pt x="49" y="113"/>
                    <a:pt x="49" y="113"/>
                  </a:cubicBezTo>
                  <a:cubicBezTo>
                    <a:pt x="49" y="113"/>
                    <a:pt x="49" y="113"/>
                    <a:pt x="49" y="113"/>
                  </a:cubicBezTo>
                  <a:cubicBezTo>
                    <a:pt x="51" y="113"/>
                    <a:pt x="51" y="112"/>
                    <a:pt x="52" y="112"/>
                  </a:cubicBezTo>
                  <a:cubicBezTo>
                    <a:pt x="52" y="112"/>
                    <a:pt x="51" y="111"/>
                    <a:pt x="51" y="112"/>
                  </a:cubicBezTo>
                  <a:cubicBezTo>
                    <a:pt x="51" y="111"/>
                    <a:pt x="54" y="111"/>
                    <a:pt x="52" y="108"/>
                  </a:cubicBezTo>
                  <a:cubicBezTo>
                    <a:pt x="52" y="109"/>
                    <a:pt x="54" y="109"/>
                    <a:pt x="54" y="109"/>
                  </a:cubicBezTo>
                  <a:cubicBezTo>
                    <a:pt x="54" y="108"/>
                    <a:pt x="52" y="108"/>
                    <a:pt x="54" y="108"/>
                  </a:cubicBezTo>
                  <a:cubicBezTo>
                    <a:pt x="52" y="108"/>
                    <a:pt x="54" y="108"/>
                    <a:pt x="54" y="108"/>
                  </a:cubicBezTo>
                  <a:cubicBezTo>
                    <a:pt x="56" y="108"/>
                    <a:pt x="54" y="105"/>
                    <a:pt x="54" y="108"/>
                  </a:cubicBezTo>
                  <a:cubicBezTo>
                    <a:pt x="54" y="105"/>
                    <a:pt x="57" y="104"/>
                    <a:pt x="57" y="103"/>
                  </a:cubicBezTo>
                  <a:cubicBezTo>
                    <a:pt x="58" y="103"/>
                    <a:pt x="58" y="103"/>
                    <a:pt x="58" y="103"/>
                  </a:cubicBezTo>
                  <a:cubicBezTo>
                    <a:pt x="57" y="103"/>
                    <a:pt x="57" y="103"/>
                    <a:pt x="57" y="103"/>
                  </a:cubicBezTo>
                  <a:cubicBezTo>
                    <a:pt x="57" y="103"/>
                    <a:pt x="58" y="102"/>
                    <a:pt x="57" y="102"/>
                  </a:cubicBezTo>
                  <a:cubicBezTo>
                    <a:pt x="58" y="102"/>
                    <a:pt x="56" y="103"/>
                    <a:pt x="57" y="103"/>
                  </a:cubicBezTo>
                  <a:cubicBezTo>
                    <a:pt x="56" y="103"/>
                    <a:pt x="58" y="103"/>
                    <a:pt x="57" y="102"/>
                  </a:cubicBezTo>
                  <a:cubicBezTo>
                    <a:pt x="57" y="102"/>
                    <a:pt x="58" y="102"/>
                    <a:pt x="58" y="100"/>
                  </a:cubicBezTo>
                  <a:cubicBezTo>
                    <a:pt x="58" y="102"/>
                    <a:pt x="57" y="100"/>
                    <a:pt x="57" y="100"/>
                  </a:cubicBezTo>
                  <a:cubicBezTo>
                    <a:pt x="58" y="100"/>
                    <a:pt x="58" y="100"/>
                    <a:pt x="58" y="100"/>
                  </a:cubicBezTo>
                  <a:cubicBezTo>
                    <a:pt x="58" y="100"/>
                    <a:pt x="58" y="100"/>
                    <a:pt x="58" y="100"/>
                  </a:cubicBezTo>
                  <a:cubicBezTo>
                    <a:pt x="60" y="100"/>
                    <a:pt x="60" y="99"/>
                    <a:pt x="60" y="100"/>
                  </a:cubicBezTo>
                  <a:cubicBezTo>
                    <a:pt x="60" y="99"/>
                    <a:pt x="61" y="99"/>
                    <a:pt x="60" y="99"/>
                  </a:cubicBezTo>
                  <a:cubicBezTo>
                    <a:pt x="58" y="98"/>
                    <a:pt x="58" y="98"/>
                    <a:pt x="58" y="98"/>
                  </a:cubicBezTo>
                  <a:cubicBezTo>
                    <a:pt x="60" y="98"/>
                    <a:pt x="60" y="98"/>
                    <a:pt x="60" y="98"/>
                  </a:cubicBezTo>
                  <a:cubicBezTo>
                    <a:pt x="60" y="98"/>
                    <a:pt x="60" y="98"/>
                    <a:pt x="60" y="98"/>
                  </a:cubicBezTo>
                  <a:cubicBezTo>
                    <a:pt x="61" y="98"/>
                    <a:pt x="60" y="96"/>
                    <a:pt x="61" y="98"/>
                  </a:cubicBezTo>
                  <a:cubicBezTo>
                    <a:pt x="61" y="96"/>
                    <a:pt x="62" y="95"/>
                    <a:pt x="61" y="95"/>
                  </a:cubicBezTo>
                  <a:cubicBezTo>
                    <a:pt x="62" y="95"/>
                    <a:pt x="62" y="92"/>
                    <a:pt x="62" y="92"/>
                  </a:cubicBezTo>
                  <a:cubicBezTo>
                    <a:pt x="62" y="92"/>
                    <a:pt x="62" y="92"/>
                    <a:pt x="62" y="92"/>
                  </a:cubicBezTo>
                  <a:cubicBezTo>
                    <a:pt x="62" y="92"/>
                    <a:pt x="62" y="92"/>
                    <a:pt x="62" y="92"/>
                  </a:cubicBezTo>
                  <a:cubicBezTo>
                    <a:pt x="62" y="92"/>
                    <a:pt x="62" y="91"/>
                    <a:pt x="62" y="90"/>
                  </a:cubicBezTo>
                  <a:cubicBezTo>
                    <a:pt x="64" y="90"/>
                    <a:pt x="64" y="90"/>
                    <a:pt x="64" y="91"/>
                  </a:cubicBezTo>
                  <a:cubicBezTo>
                    <a:pt x="64" y="90"/>
                    <a:pt x="65" y="90"/>
                    <a:pt x="65" y="88"/>
                  </a:cubicBezTo>
                  <a:cubicBezTo>
                    <a:pt x="64" y="88"/>
                    <a:pt x="64" y="88"/>
                    <a:pt x="64" y="88"/>
                  </a:cubicBezTo>
                  <a:cubicBezTo>
                    <a:pt x="62" y="87"/>
                    <a:pt x="65" y="88"/>
                    <a:pt x="65" y="87"/>
                  </a:cubicBezTo>
                  <a:cubicBezTo>
                    <a:pt x="67" y="87"/>
                    <a:pt x="67" y="87"/>
                    <a:pt x="67" y="87"/>
                  </a:cubicBezTo>
                  <a:cubicBezTo>
                    <a:pt x="65" y="87"/>
                    <a:pt x="69" y="87"/>
                    <a:pt x="67" y="86"/>
                  </a:cubicBezTo>
                  <a:cubicBezTo>
                    <a:pt x="67" y="86"/>
                    <a:pt x="67" y="86"/>
                    <a:pt x="69" y="86"/>
                  </a:cubicBezTo>
                  <a:cubicBezTo>
                    <a:pt x="67" y="85"/>
                    <a:pt x="70" y="83"/>
                    <a:pt x="69" y="82"/>
                  </a:cubicBezTo>
                  <a:cubicBezTo>
                    <a:pt x="69" y="82"/>
                    <a:pt x="69" y="82"/>
                    <a:pt x="70" y="82"/>
                  </a:cubicBezTo>
                  <a:cubicBezTo>
                    <a:pt x="69" y="82"/>
                    <a:pt x="69" y="82"/>
                    <a:pt x="69" y="82"/>
                  </a:cubicBezTo>
                  <a:cubicBezTo>
                    <a:pt x="70" y="82"/>
                    <a:pt x="70" y="82"/>
                    <a:pt x="70" y="82"/>
                  </a:cubicBezTo>
                  <a:cubicBezTo>
                    <a:pt x="70" y="82"/>
                    <a:pt x="70" y="82"/>
                    <a:pt x="69" y="82"/>
                  </a:cubicBezTo>
                  <a:cubicBezTo>
                    <a:pt x="69" y="79"/>
                    <a:pt x="71" y="82"/>
                    <a:pt x="71" y="79"/>
                  </a:cubicBezTo>
                  <a:cubicBezTo>
                    <a:pt x="71" y="79"/>
                    <a:pt x="71" y="79"/>
                    <a:pt x="71" y="78"/>
                  </a:cubicBezTo>
                  <a:cubicBezTo>
                    <a:pt x="71" y="78"/>
                    <a:pt x="71" y="78"/>
                    <a:pt x="71" y="78"/>
                  </a:cubicBezTo>
                  <a:cubicBezTo>
                    <a:pt x="73" y="78"/>
                    <a:pt x="71" y="78"/>
                    <a:pt x="70" y="77"/>
                  </a:cubicBezTo>
                  <a:cubicBezTo>
                    <a:pt x="71" y="77"/>
                    <a:pt x="71" y="77"/>
                    <a:pt x="71" y="77"/>
                  </a:cubicBezTo>
                  <a:cubicBezTo>
                    <a:pt x="71" y="75"/>
                    <a:pt x="71" y="75"/>
                    <a:pt x="71" y="75"/>
                  </a:cubicBezTo>
                  <a:cubicBezTo>
                    <a:pt x="71" y="77"/>
                    <a:pt x="71" y="75"/>
                    <a:pt x="71" y="75"/>
                  </a:cubicBezTo>
                  <a:cubicBezTo>
                    <a:pt x="71" y="75"/>
                    <a:pt x="71" y="75"/>
                    <a:pt x="71" y="75"/>
                  </a:cubicBezTo>
                  <a:cubicBezTo>
                    <a:pt x="71" y="75"/>
                    <a:pt x="71" y="75"/>
                    <a:pt x="73" y="75"/>
                  </a:cubicBezTo>
                  <a:cubicBezTo>
                    <a:pt x="73" y="75"/>
                    <a:pt x="73" y="75"/>
                    <a:pt x="73" y="75"/>
                  </a:cubicBezTo>
                  <a:cubicBezTo>
                    <a:pt x="73" y="75"/>
                    <a:pt x="73" y="75"/>
                    <a:pt x="74" y="75"/>
                  </a:cubicBezTo>
                  <a:cubicBezTo>
                    <a:pt x="73" y="75"/>
                    <a:pt x="73" y="74"/>
                    <a:pt x="73" y="74"/>
                  </a:cubicBezTo>
                  <a:cubicBezTo>
                    <a:pt x="74" y="74"/>
                    <a:pt x="74" y="74"/>
                    <a:pt x="74" y="74"/>
                  </a:cubicBezTo>
                  <a:cubicBezTo>
                    <a:pt x="74" y="74"/>
                    <a:pt x="74" y="74"/>
                    <a:pt x="74" y="74"/>
                  </a:cubicBezTo>
                  <a:cubicBezTo>
                    <a:pt x="74" y="74"/>
                    <a:pt x="74" y="74"/>
                    <a:pt x="74" y="74"/>
                  </a:cubicBezTo>
                  <a:cubicBezTo>
                    <a:pt x="74" y="74"/>
                    <a:pt x="73" y="74"/>
                    <a:pt x="74" y="73"/>
                  </a:cubicBezTo>
                  <a:cubicBezTo>
                    <a:pt x="74" y="73"/>
                    <a:pt x="75" y="74"/>
                    <a:pt x="74" y="73"/>
                  </a:cubicBezTo>
                  <a:cubicBezTo>
                    <a:pt x="74" y="73"/>
                    <a:pt x="74" y="73"/>
                    <a:pt x="74" y="73"/>
                  </a:cubicBezTo>
                  <a:cubicBezTo>
                    <a:pt x="74" y="73"/>
                    <a:pt x="74" y="73"/>
                    <a:pt x="74" y="73"/>
                  </a:cubicBezTo>
                  <a:cubicBezTo>
                    <a:pt x="74" y="73"/>
                    <a:pt x="74" y="73"/>
                    <a:pt x="74" y="73"/>
                  </a:cubicBezTo>
                  <a:cubicBezTo>
                    <a:pt x="74" y="73"/>
                    <a:pt x="74" y="73"/>
                    <a:pt x="74" y="73"/>
                  </a:cubicBezTo>
                  <a:cubicBezTo>
                    <a:pt x="75" y="73"/>
                    <a:pt x="75" y="72"/>
                    <a:pt x="75" y="72"/>
                  </a:cubicBezTo>
                  <a:cubicBezTo>
                    <a:pt x="75" y="72"/>
                    <a:pt x="75" y="72"/>
                    <a:pt x="75" y="72"/>
                  </a:cubicBezTo>
                  <a:cubicBezTo>
                    <a:pt x="75" y="72"/>
                    <a:pt x="75" y="72"/>
                    <a:pt x="75" y="72"/>
                  </a:cubicBezTo>
                  <a:cubicBezTo>
                    <a:pt x="75" y="70"/>
                    <a:pt x="75" y="70"/>
                    <a:pt x="77" y="70"/>
                  </a:cubicBezTo>
                  <a:cubicBezTo>
                    <a:pt x="77" y="70"/>
                    <a:pt x="77" y="70"/>
                    <a:pt x="77" y="70"/>
                  </a:cubicBezTo>
                  <a:cubicBezTo>
                    <a:pt x="77" y="69"/>
                    <a:pt x="77" y="69"/>
                    <a:pt x="77" y="69"/>
                  </a:cubicBezTo>
                  <a:cubicBezTo>
                    <a:pt x="77" y="69"/>
                    <a:pt x="75" y="66"/>
                    <a:pt x="77" y="66"/>
                  </a:cubicBezTo>
                  <a:cubicBezTo>
                    <a:pt x="78" y="66"/>
                    <a:pt x="78" y="66"/>
                    <a:pt x="78" y="66"/>
                  </a:cubicBezTo>
                  <a:cubicBezTo>
                    <a:pt x="78" y="66"/>
                    <a:pt x="79" y="65"/>
                    <a:pt x="79" y="64"/>
                  </a:cubicBezTo>
                  <a:cubicBezTo>
                    <a:pt x="79" y="64"/>
                    <a:pt x="79" y="64"/>
                    <a:pt x="79" y="64"/>
                  </a:cubicBezTo>
                  <a:cubicBezTo>
                    <a:pt x="82" y="62"/>
                    <a:pt x="83" y="62"/>
                    <a:pt x="83" y="60"/>
                  </a:cubicBezTo>
                  <a:cubicBezTo>
                    <a:pt x="82" y="60"/>
                    <a:pt x="82" y="60"/>
                    <a:pt x="82" y="60"/>
                  </a:cubicBezTo>
                  <a:cubicBezTo>
                    <a:pt x="82" y="60"/>
                    <a:pt x="82" y="59"/>
                    <a:pt x="82" y="60"/>
                  </a:cubicBezTo>
                  <a:cubicBezTo>
                    <a:pt x="83" y="60"/>
                    <a:pt x="83" y="60"/>
                    <a:pt x="83" y="60"/>
                  </a:cubicBezTo>
                  <a:cubicBezTo>
                    <a:pt x="84" y="60"/>
                    <a:pt x="84" y="59"/>
                    <a:pt x="84" y="59"/>
                  </a:cubicBezTo>
                  <a:cubicBezTo>
                    <a:pt x="84" y="59"/>
                    <a:pt x="84" y="59"/>
                    <a:pt x="84" y="59"/>
                  </a:cubicBezTo>
                  <a:cubicBezTo>
                    <a:pt x="84" y="57"/>
                    <a:pt x="84" y="57"/>
                    <a:pt x="84" y="57"/>
                  </a:cubicBezTo>
                  <a:cubicBezTo>
                    <a:pt x="86" y="57"/>
                    <a:pt x="86" y="57"/>
                    <a:pt x="86" y="57"/>
                  </a:cubicBezTo>
                  <a:cubicBezTo>
                    <a:pt x="84" y="57"/>
                    <a:pt x="84" y="57"/>
                    <a:pt x="84" y="57"/>
                  </a:cubicBezTo>
                  <a:cubicBezTo>
                    <a:pt x="86" y="56"/>
                    <a:pt x="86" y="57"/>
                    <a:pt x="86" y="56"/>
                  </a:cubicBezTo>
                  <a:cubicBezTo>
                    <a:pt x="86" y="56"/>
                    <a:pt x="86" y="56"/>
                    <a:pt x="86" y="56"/>
                  </a:cubicBezTo>
                  <a:cubicBezTo>
                    <a:pt x="86" y="56"/>
                    <a:pt x="87" y="56"/>
                    <a:pt x="87" y="55"/>
                  </a:cubicBezTo>
                  <a:cubicBezTo>
                    <a:pt x="86" y="55"/>
                    <a:pt x="86" y="55"/>
                    <a:pt x="86" y="55"/>
                  </a:cubicBezTo>
                  <a:cubicBezTo>
                    <a:pt x="87" y="52"/>
                    <a:pt x="87" y="52"/>
                    <a:pt x="87" y="55"/>
                  </a:cubicBezTo>
                  <a:cubicBezTo>
                    <a:pt x="87" y="52"/>
                    <a:pt x="87" y="52"/>
                    <a:pt x="87" y="51"/>
                  </a:cubicBezTo>
                  <a:cubicBezTo>
                    <a:pt x="90" y="51"/>
                    <a:pt x="91" y="48"/>
                    <a:pt x="91" y="47"/>
                  </a:cubicBezTo>
                  <a:cubicBezTo>
                    <a:pt x="91" y="47"/>
                    <a:pt x="91" y="47"/>
                    <a:pt x="91" y="47"/>
                  </a:cubicBezTo>
                  <a:cubicBezTo>
                    <a:pt x="91" y="45"/>
                    <a:pt x="92" y="47"/>
                    <a:pt x="92" y="47"/>
                  </a:cubicBezTo>
                  <a:cubicBezTo>
                    <a:pt x="91" y="47"/>
                    <a:pt x="91" y="45"/>
                    <a:pt x="91" y="45"/>
                  </a:cubicBezTo>
                  <a:cubicBezTo>
                    <a:pt x="90" y="44"/>
                    <a:pt x="91" y="45"/>
                    <a:pt x="92" y="45"/>
                  </a:cubicBezTo>
                  <a:cubicBezTo>
                    <a:pt x="92" y="45"/>
                    <a:pt x="91" y="45"/>
                    <a:pt x="92" y="45"/>
                  </a:cubicBezTo>
                  <a:cubicBezTo>
                    <a:pt x="92" y="45"/>
                    <a:pt x="92" y="44"/>
                    <a:pt x="95" y="44"/>
                  </a:cubicBezTo>
                  <a:cubicBezTo>
                    <a:pt x="92" y="44"/>
                    <a:pt x="92" y="44"/>
                    <a:pt x="92" y="44"/>
                  </a:cubicBezTo>
                  <a:cubicBezTo>
                    <a:pt x="92" y="44"/>
                    <a:pt x="92" y="44"/>
                    <a:pt x="92" y="44"/>
                  </a:cubicBezTo>
                  <a:cubicBezTo>
                    <a:pt x="92" y="43"/>
                    <a:pt x="90" y="44"/>
                    <a:pt x="90" y="43"/>
                  </a:cubicBezTo>
                  <a:cubicBezTo>
                    <a:pt x="90" y="43"/>
                    <a:pt x="90" y="43"/>
                    <a:pt x="90" y="43"/>
                  </a:cubicBezTo>
                  <a:cubicBezTo>
                    <a:pt x="88" y="42"/>
                    <a:pt x="88" y="43"/>
                    <a:pt x="88" y="42"/>
                  </a:cubicBezTo>
                  <a:cubicBezTo>
                    <a:pt x="88" y="42"/>
                    <a:pt x="90" y="42"/>
                    <a:pt x="91" y="43"/>
                  </a:cubicBezTo>
                  <a:cubicBezTo>
                    <a:pt x="91" y="42"/>
                    <a:pt x="92" y="43"/>
                    <a:pt x="95" y="43"/>
                  </a:cubicBezTo>
                  <a:cubicBezTo>
                    <a:pt x="92" y="42"/>
                    <a:pt x="92" y="43"/>
                    <a:pt x="92" y="43"/>
                  </a:cubicBezTo>
                  <a:cubicBezTo>
                    <a:pt x="91" y="42"/>
                    <a:pt x="92" y="42"/>
                    <a:pt x="92" y="42"/>
                  </a:cubicBezTo>
                  <a:cubicBezTo>
                    <a:pt x="95" y="42"/>
                    <a:pt x="95" y="42"/>
                    <a:pt x="95" y="42"/>
                  </a:cubicBezTo>
                  <a:cubicBezTo>
                    <a:pt x="95" y="42"/>
                    <a:pt x="95" y="42"/>
                    <a:pt x="95" y="42"/>
                  </a:cubicBezTo>
                  <a:cubicBezTo>
                    <a:pt x="96" y="42"/>
                    <a:pt x="96" y="42"/>
                    <a:pt x="96" y="42"/>
                  </a:cubicBezTo>
                  <a:cubicBezTo>
                    <a:pt x="97" y="42"/>
                    <a:pt x="96" y="39"/>
                    <a:pt x="97" y="42"/>
                  </a:cubicBezTo>
                  <a:cubicBezTo>
                    <a:pt x="96" y="39"/>
                    <a:pt x="95" y="39"/>
                    <a:pt x="95" y="39"/>
                  </a:cubicBezTo>
                  <a:cubicBezTo>
                    <a:pt x="96" y="39"/>
                    <a:pt x="96" y="38"/>
                    <a:pt x="97" y="39"/>
                  </a:cubicBezTo>
                  <a:cubicBezTo>
                    <a:pt x="96" y="39"/>
                    <a:pt x="96" y="39"/>
                    <a:pt x="96" y="39"/>
                  </a:cubicBezTo>
                  <a:cubicBezTo>
                    <a:pt x="96" y="38"/>
                    <a:pt x="97" y="38"/>
                    <a:pt x="96" y="38"/>
                  </a:cubicBezTo>
                  <a:cubicBezTo>
                    <a:pt x="97" y="38"/>
                    <a:pt x="97" y="38"/>
                    <a:pt x="97" y="38"/>
                  </a:cubicBezTo>
                  <a:cubicBezTo>
                    <a:pt x="97" y="38"/>
                    <a:pt x="97" y="38"/>
                    <a:pt x="96" y="36"/>
                  </a:cubicBezTo>
                  <a:cubicBezTo>
                    <a:pt x="97" y="36"/>
                    <a:pt x="99" y="36"/>
                    <a:pt x="97" y="35"/>
                  </a:cubicBezTo>
                  <a:cubicBezTo>
                    <a:pt x="97" y="35"/>
                    <a:pt x="97" y="35"/>
                    <a:pt x="99" y="35"/>
                  </a:cubicBezTo>
                  <a:cubicBezTo>
                    <a:pt x="99" y="36"/>
                    <a:pt x="97" y="35"/>
                    <a:pt x="99" y="36"/>
                  </a:cubicBezTo>
                  <a:cubicBezTo>
                    <a:pt x="97" y="35"/>
                    <a:pt x="99" y="36"/>
                    <a:pt x="99" y="36"/>
                  </a:cubicBezTo>
                  <a:cubicBezTo>
                    <a:pt x="99" y="35"/>
                    <a:pt x="99" y="35"/>
                    <a:pt x="99" y="35"/>
                  </a:cubicBezTo>
                  <a:cubicBezTo>
                    <a:pt x="99" y="35"/>
                    <a:pt x="99" y="35"/>
                    <a:pt x="100" y="35"/>
                  </a:cubicBezTo>
                  <a:cubicBezTo>
                    <a:pt x="99" y="35"/>
                    <a:pt x="99" y="35"/>
                    <a:pt x="99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0" y="35"/>
                    <a:pt x="99" y="34"/>
                    <a:pt x="100" y="34"/>
                  </a:cubicBezTo>
                  <a:cubicBezTo>
                    <a:pt x="99" y="34"/>
                    <a:pt x="99" y="34"/>
                    <a:pt x="99" y="34"/>
                  </a:cubicBezTo>
                  <a:cubicBezTo>
                    <a:pt x="99" y="34"/>
                    <a:pt x="99" y="34"/>
                    <a:pt x="99" y="32"/>
                  </a:cubicBezTo>
                  <a:cubicBezTo>
                    <a:pt x="101" y="34"/>
                    <a:pt x="101" y="34"/>
                    <a:pt x="101" y="34"/>
                  </a:cubicBezTo>
                  <a:cubicBezTo>
                    <a:pt x="101" y="34"/>
                    <a:pt x="100" y="32"/>
                    <a:pt x="101" y="32"/>
                  </a:cubicBezTo>
                  <a:cubicBezTo>
                    <a:pt x="100" y="34"/>
                    <a:pt x="100" y="34"/>
                    <a:pt x="100" y="34"/>
                  </a:cubicBezTo>
                  <a:cubicBezTo>
                    <a:pt x="100" y="32"/>
                    <a:pt x="99" y="32"/>
                    <a:pt x="100" y="31"/>
                  </a:cubicBezTo>
                  <a:cubicBezTo>
                    <a:pt x="100" y="31"/>
                    <a:pt x="101" y="31"/>
                    <a:pt x="101" y="32"/>
                  </a:cubicBezTo>
                  <a:cubicBezTo>
                    <a:pt x="101" y="32"/>
                    <a:pt x="101" y="31"/>
                    <a:pt x="100" y="31"/>
                  </a:cubicBezTo>
                  <a:cubicBezTo>
                    <a:pt x="101" y="31"/>
                    <a:pt x="101" y="32"/>
                    <a:pt x="101" y="31"/>
                  </a:cubicBezTo>
                  <a:cubicBezTo>
                    <a:pt x="101" y="30"/>
                    <a:pt x="101" y="30"/>
                    <a:pt x="101" y="30"/>
                  </a:cubicBezTo>
                  <a:cubicBezTo>
                    <a:pt x="100" y="30"/>
                    <a:pt x="100" y="30"/>
                    <a:pt x="100" y="30"/>
                  </a:cubicBezTo>
                  <a:cubicBezTo>
                    <a:pt x="100" y="30"/>
                    <a:pt x="100" y="30"/>
                    <a:pt x="100" y="30"/>
                  </a:cubicBezTo>
                  <a:cubicBezTo>
                    <a:pt x="99" y="29"/>
                    <a:pt x="99" y="29"/>
                    <a:pt x="99" y="29"/>
                  </a:cubicBezTo>
                  <a:cubicBezTo>
                    <a:pt x="99" y="29"/>
                    <a:pt x="99" y="29"/>
                    <a:pt x="99" y="29"/>
                  </a:cubicBezTo>
                  <a:cubicBezTo>
                    <a:pt x="100" y="30"/>
                    <a:pt x="101" y="29"/>
                    <a:pt x="103" y="29"/>
                  </a:cubicBezTo>
                  <a:cubicBezTo>
                    <a:pt x="103" y="29"/>
                    <a:pt x="100" y="26"/>
                    <a:pt x="103" y="26"/>
                  </a:cubicBezTo>
                  <a:cubicBezTo>
                    <a:pt x="103" y="26"/>
                    <a:pt x="104" y="26"/>
                    <a:pt x="103" y="26"/>
                  </a:cubicBezTo>
                  <a:cubicBezTo>
                    <a:pt x="103" y="26"/>
                    <a:pt x="104" y="29"/>
                    <a:pt x="104" y="26"/>
                  </a:cubicBezTo>
                  <a:cubicBezTo>
                    <a:pt x="104" y="26"/>
                    <a:pt x="104" y="25"/>
                    <a:pt x="103" y="25"/>
                  </a:cubicBezTo>
                  <a:cubicBezTo>
                    <a:pt x="103" y="26"/>
                    <a:pt x="103" y="26"/>
                    <a:pt x="103" y="26"/>
                  </a:cubicBezTo>
                  <a:cubicBezTo>
                    <a:pt x="101" y="25"/>
                    <a:pt x="101" y="25"/>
                    <a:pt x="101" y="25"/>
                  </a:cubicBezTo>
                  <a:cubicBezTo>
                    <a:pt x="101" y="25"/>
                    <a:pt x="101" y="23"/>
                    <a:pt x="103" y="25"/>
                  </a:cubicBezTo>
                  <a:cubicBezTo>
                    <a:pt x="103" y="25"/>
                    <a:pt x="103" y="25"/>
                    <a:pt x="103" y="25"/>
                  </a:cubicBezTo>
                  <a:cubicBezTo>
                    <a:pt x="104" y="25"/>
                    <a:pt x="103" y="23"/>
                    <a:pt x="104" y="23"/>
                  </a:cubicBezTo>
                  <a:cubicBezTo>
                    <a:pt x="104" y="25"/>
                    <a:pt x="104" y="25"/>
                    <a:pt x="105" y="25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3"/>
                    <a:pt x="105" y="25"/>
                    <a:pt x="107" y="23"/>
                  </a:cubicBezTo>
                  <a:cubicBezTo>
                    <a:pt x="105" y="23"/>
                    <a:pt x="105" y="23"/>
                    <a:pt x="105" y="23"/>
                  </a:cubicBezTo>
                  <a:cubicBezTo>
                    <a:pt x="104" y="23"/>
                    <a:pt x="105" y="25"/>
                    <a:pt x="104" y="23"/>
                  </a:cubicBezTo>
                  <a:cubicBezTo>
                    <a:pt x="104" y="23"/>
                    <a:pt x="105" y="23"/>
                    <a:pt x="105" y="22"/>
                  </a:cubicBezTo>
                  <a:cubicBezTo>
                    <a:pt x="104" y="22"/>
                    <a:pt x="104" y="23"/>
                    <a:pt x="104" y="23"/>
                  </a:cubicBezTo>
                  <a:cubicBezTo>
                    <a:pt x="104" y="22"/>
                    <a:pt x="103" y="22"/>
                    <a:pt x="104" y="21"/>
                  </a:cubicBezTo>
                  <a:cubicBezTo>
                    <a:pt x="105" y="21"/>
                    <a:pt x="105" y="22"/>
                    <a:pt x="105" y="22"/>
                  </a:cubicBezTo>
                  <a:cubicBezTo>
                    <a:pt x="105" y="21"/>
                    <a:pt x="107" y="21"/>
                    <a:pt x="107" y="21"/>
                  </a:cubicBezTo>
                  <a:cubicBezTo>
                    <a:pt x="105" y="19"/>
                    <a:pt x="109" y="19"/>
                    <a:pt x="107" y="19"/>
                  </a:cubicBezTo>
                  <a:cubicBezTo>
                    <a:pt x="107" y="21"/>
                    <a:pt x="105" y="21"/>
                    <a:pt x="104" y="21"/>
                  </a:cubicBezTo>
                  <a:cubicBezTo>
                    <a:pt x="104" y="21"/>
                    <a:pt x="104" y="22"/>
                    <a:pt x="103" y="21"/>
                  </a:cubicBezTo>
                  <a:cubicBezTo>
                    <a:pt x="104" y="21"/>
                    <a:pt x="103" y="19"/>
                    <a:pt x="101" y="19"/>
                  </a:cubicBezTo>
                  <a:cubicBezTo>
                    <a:pt x="103" y="19"/>
                    <a:pt x="103" y="19"/>
                    <a:pt x="103" y="19"/>
                  </a:cubicBezTo>
                  <a:cubicBezTo>
                    <a:pt x="103" y="19"/>
                    <a:pt x="103" y="19"/>
                    <a:pt x="104" y="21"/>
                  </a:cubicBezTo>
                  <a:cubicBezTo>
                    <a:pt x="104" y="19"/>
                    <a:pt x="105" y="19"/>
                    <a:pt x="105" y="19"/>
                  </a:cubicBezTo>
                  <a:cubicBezTo>
                    <a:pt x="105" y="18"/>
                    <a:pt x="105" y="18"/>
                    <a:pt x="104" y="18"/>
                  </a:cubicBezTo>
                  <a:cubicBezTo>
                    <a:pt x="105" y="18"/>
                    <a:pt x="105" y="17"/>
                    <a:pt x="105" y="16"/>
                  </a:cubicBezTo>
                  <a:cubicBezTo>
                    <a:pt x="107" y="17"/>
                    <a:pt x="107" y="16"/>
                    <a:pt x="109" y="16"/>
                  </a:cubicBezTo>
                  <a:cubicBezTo>
                    <a:pt x="109" y="17"/>
                    <a:pt x="109" y="17"/>
                    <a:pt x="109" y="17"/>
                  </a:cubicBezTo>
                  <a:cubicBezTo>
                    <a:pt x="110" y="17"/>
                    <a:pt x="109" y="17"/>
                    <a:pt x="109" y="17"/>
                  </a:cubicBezTo>
                  <a:cubicBezTo>
                    <a:pt x="110" y="17"/>
                    <a:pt x="107" y="16"/>
                    <a:pt x="109" y="16"/>
                  </a:cubicBezTo>
                  <a:cubicBezTo>
                    <a:pt x="109" y="17"/>
                    <a:pt x="107" y="16"/>
                    <a:pt x="107" y="16"/>
                  </a:cubicBezTo>
                  <a:cubicBezTo>
                    <a:pt x="107" y="13"/>
                    <a:pt x="105" y="13"/>
                    <a:pt x="105" y="13"/>
                  </a:cubicBezTo>
                  <a:cubicBezTo>
                    <a:pt x="107" y="13"/>
                    <a:pt x="109" y="12"/>
                    <a:pt x="109" y="12"/>
                  </a:cubicBezTo>
                  <a:cubicBezTo>
                    <a:pt x="109" y="10"/>
                    <a:pt x="110" y="9"/>
                    <a:pt x="110" y="9"/>
                  </a:cubicBezTo>
                  <a:cubicBezTo>
                    <a:pt x="110" y="8"/>
                    <a:pt x="109" y="8"/>
                    <a:pt x="109" y="8"/>
                  </a:cubicBezTo>
                  <a:cubicBezTo>
                    <a:pt x="109" y="6"/>
                    <a:pt x="110" y="8"/>
                    <a:pt x="110" y="8"/>
                  </a:cubicBezTo>
                  <a:cubicBezTo>
                    <a:pt x="110" y="8"/>
                    <a:pt x="110" y="8"/>
                    <a:pt x="110" y="8"/>
                  </a:cubicBezTo>
                  <a:cubicBezTo>
                    <a:pt x="110" y="8"/>
                    <a:pt x="110" y="5"/>
                    <a:pt x="112" y="6"/>
                  </a:cubicBezTo>
                  <a:cubicBezTo>
                    <a:pt x="110" y="6"/>
                    <a:pt x="110" y="6"/>
                    <a:pt x="110" y="6"/>
                  </a:cubicBezTo>
                  <a:cubicBezTo>
                    <a:pt x="110" y="5"/>
                    <a:pt x="110" y="5"/>
                    <a:pt x="110" y="5"/>
                  </a:cubicBezTo>
                  <a:cubicBezTo>
                    <a:pt x="110" y="5"/>
                    <a:pt x="110" y="5"/>
                    <a:pt x="110" y="5"/>
                  </a:cubicBezTo>
                  <a:cubicBezTo>
                    <a:pt x="109" y="4"/>
                    <a:pt x="110" y="4"/>
                    <a:pt x="110" y="4"/>
                  </a:cubicBezTo>
                  <a:cubicBezTo>
                    <a:pt x="112" y="5"/>
                    <a:pt x="112" y="5"/>
                    <a:pt x="112" y="5"/>
                  </a:cubicBezTo>
                  <a:cubicBezTo>
                    <a:pt x="112" y="4"/>
                    <a:pt x="112" y="2"/>
                    <a:pt x="113" y="2"/>
                  </a:cubicBezTo>
                  <a:cubicBezTo>
                    <a:pt x="112" y="2"/>
                    <a:pt x="112" y="2"/>
                    <a:pt x="112" y="2"/>
                  </a:cubicBezTo>
                  <a:cubicBezTo>
                    <a:pt x="113" y="2"/>
                    <a:pt x="113" y="2"/>
                    <a:pt x="113" y="2"/>
                  </a:cubicBezTo>
                  <a:cubicBezTo>
                    <a:pt x="112" y="0"/>
                    <a:pt x="112" y="0"/>
                    <a:pt x="113" y="0"/>
                  </a:cubicBezTo>
                  <a:cubicBezTo>
                    <a:pt x="110" y="0"/>
                    <a:pt x="110" y="0"/>
                    <a:pt x="110" y="0"/>
                  </a:cubicBezTo>
                  <a:cubicBezTo>
                    <a:pt x="110" y="2"/>
                    <a:pt x="112" y="0"/>
                    <a:pt x="112" y="2"/>
                  </a:cubicBezTo>
                  <a:cubicBezTo>
                    <a:pt x="112" y="2"/>
                    <a:pt x="112" y="2"/>
                    <a:pt x="110" y="2"/>
                  </a:cubicBezTo>
                  <a:cubicBezTo>
                    <a:pt x="112" y="2"/>
                    <a:pt x="112" y="2"/>
                    <a:pt x="112" y="2"/>
                  </a:cubicBezTo>
                  <a:cubicBezTo>
                    <a:pt x="110" y="2"/>
                    <a:pt x="110" y="2"/>
                    <a:pt x="110" y="2"/>
                  </a:cubicBezTo>
                  <a:cubicBezTo>
                    <a:pt x="110" y="2"/>
                    <a:pt x="109" y="2"/>
                    <a:pt x="110" y="2"/>
                  </a:cubicBezTo>
                  <a:cubicBezTo>
                    <a:pt x="109" y="2"/>
                    <a:pt x="109" y="2"/>
                    <a:pt x="109" y="2"/>
                  </a:cubicBezTo>
                  <a:cubicBezTo>
                    <a:pt x="109" y="4"/>
                    <a:pt x="109" y="4"/>
                    <a:pt x="109" y="4"/>
                  </a:cubicBezTo>
                  <a:cubicBezTo>
                    <a:pt x="109" y="2"/>
                    <a:pt x="107" y="2"/>
                    <a:pt x="107" y="4"/>
                  </a:cubicBezTo>
                  <a:cubicBezTo>
                    <a:pt x="109" y="5"/>
                    <a:pt x="105" y="5"/>
                    <a:pt x="105" y="5"/>
                  </a:cubicBezTo>
                  <a:cubicBezTo>
                    <a:pt x="107" y="5"/>
                    <a:pt x="109" y="5"/>
                    <a:pt x="109" y="5"/>
                  </a:cubicBezTo>
                  <a:cubicBezTo>
                    <a:pt x="109" y="6"/>
                    <a:pt x="109" y="6"/>
                    <a:pt x="109" y="6"/>
                  </a:cubicBezTo>
                  <a:cubicBezTo>
                    <a:pt x="107" y="6"/>
                    <a:pt x="107" y="6"/>
                    <a:pt x="105" y="6"/>
                  </a:cubicBezTo>
                  <a:cubicBezTo>
                    <a:pt x="107" y="6"/>
                    <a:pt x="107" y="6"/>
                    <a:pt x="107" y="6"/>
                  </a:cubicBezTo>
                  <a:cubicBezTo>
                    <a:pt x="105" y="6"/>
                    <a:pt x="105" y="6"/>
                    <a:pt x="104" y="8"/>
                  </a:cubicBezTo>
                  <a:cubicBezTo>
                    <a:pt x="104" y="9"/>
                    <a:pt x="104" y="9"/>
                    <a:pt x="103" y="10"/>
                  </a:cubicBezTo>
                  <a:cubicBezTo>
                    <a:pt x="104" y="10"/>
                    <a:pt x="104" y="10"/>
                    <a:pt x="104" y="10"/>
                  </a:cubicBezTo>
                  <a:cubicBezTo>
                    <a:pt x="103" y="10"/>
                    <a:pt x="103" y="12"/>
                    <a:pt x="101" y="13"/>
                  </a:cubicBezTo>
                  <a:cubicBezTo>
                    <a:pt x="101" y="16"/>
                    <a:pt x="100" y="16"/>
                    <a:pt x="100" y="17"/>
                  </a:cubicBezTo>
                  <a:cubicBezTo>
                    <a:pt x="99" y="18"/>
                    <a:pt x="97" y="19"/>
                    <a:pt x="96" y="22"/>
                  </a:cubicBezTo>
                  <a:cubicBezTo>
                    <a:pt x="97" y="22"/>
                    <a:pt x="97" y="22"/>
                    <a:pt x="97" y="22"/>
                  </a:cubicBezTo>
                  <a:cubicBezTo>
                    <a:pt x="96" y="22"/>
                    <a:pt x="97" y="22"/>
                    <a:pt x="97" y="23"/>
                  </a:cubicBezTo>
                  <a:cubicBezTo>
                    <a:pt x="97" y="22"/>
                    <a:pt x="96" y="23"/>
                    <a:pt x="96" y="23"/>
                  </a:cubicBezTo>
                  <a:cubicBezTo>
                    <a:pt x="96" y="25"/>
                    <a:pt x="95" y="25"/>
                    <a:pt x="92" y="25"/>
                  </a:cubicBezTo>
                  <a:cubicBezTo>
                    <a:pt x="92" y="26"/>
                    <a:pt x="92" y="26"/>
                    <a:pt x="92" y="26"/>
                  </a:cubicBezTo>
                  <a:cubicBezTo>
                    <a:pt x="91" y="26"/>
                    <a:pt x="92" y="29"/>
                    <a:pt x="91" y="30"/>
                  </a:cubicBezTo>
                  <a:cubicBezTo>
                    <a:pt x="91" y="30"/>
                    <a:pt x="92" y="30"/>
                    <a:pt x="91" y="30"/>
                  </a:cubicBezTo>
                  <a:cubicBezTo>
                    <a:pt x="91" y="31"/>
                    <a:pt x="90" y="31"/>
                    <a:pt x="90" y="31"/>
                  </a:cubicBezTo>
                  <a:cubicBezTo>
                    <a:pt x="88" y="32"/>
                    <a:pt x="88" y="32"/>
                    <a:pt x="88" y="34"/>
                  </a:cubicBezTo>
                  <a:cubicBezTo>
                    <a:pt x="86" y="35"/>
                    <a:pt x="86" y="38"/>
                    <a:pt x="83" y="39"/>
                  </a:cubicBezTo>
                  <a:cubicBezTo>
                    <a:pt x="84" y="42"/>
                    <a:pt x="84" y="42"/>
                    <a:pt x="84" y="42"/>
                  </a:cubicBezTo>
                  <a:cubicBezTo>
                    <a:pt x="82" y="43"/>
                    <a:pt x="82" y="45"/>
                    <a:pt x="78" y="47"/>
                  </a:cubicBezTo>
                  <a:cubicBezTo>
                    <a:pt x="79" y="48"/>
                    <a:pt x="79" y="48"/>
                    <a:pt x="79" y="48"/>
                  </a:cubicBezTo>
                  <a:cubicBezTo>
                    <a:pt x="79" y="48"/>
                    <a:pt x="78" y="49"/>
                    <a:pt x="78" y="48"/>
                  </a:cubicBezTo>
                  <a:cubicBezTo>
                    <a:pt x="78" y="49"/>
                    <a:pt x="77" y="49"/>
                    <a:pt x="77" y="51"/>
                  </a:cubicBezTo>
                  <a:cubicBezTo>
                    <a:pt x="77" y="51"/>
                    <a:pt x="77" y="51"/>
                    <a:pt x="75" y="51"/>
                  </a:cubicBezTo>
                  <a:cubicBezTo>
                    <a:pt x="75" y="52"/>
                    <a:pt x="75" y="55"/>
                    <a:pt x="74" y="55"/>
                  </a:cubicBezTo>
                  <a:cubicBezTo>
                    <a:pt x="74" y="55"/>
                    <a:pt x="74" y="55"/>
                    <a:pt x="74" y="55"/>
                  </a:cubicBezTo>
                  <a:cubicBezTo>
                    <a:pt x="75" y="55"/>
                    <a:pt x="75" y="55"/>
                    <a:pt x="75" y="56"/>
                  </a:cubicBezTo>
                  <a:cubicBezTo>
                    <a:pt x="74" y="56"/>
                    <a:pt x="74" y="57"/>
                    <a:pt x="74" y="56"/>
                  </a:cubicBezTo>
                  <a:cubicBezTo>
                    <a:pt x="74" y="57"/>
                    <a:pt x="71" y="59"/>
                    <a:pt x="71" y="60"/>
                  </a:cubicBezTo>
                  <a:cubicBezTo>
                    <a:pt x="71" y="60"/>
                    <a:pt x="71" y="60"/>
                    <a:pt x="71" y="60"/>
                  </a:cubicBezTo>
                  <a:cubicBezTo>
                    <a:pt x="70" y="61"/>
                    <a:pt x="70" y="62"/>
                    <a:pt x="69" y="62"/>
                  </a:cubicBezTo>
                  <a:cubicBezTo>
                    <a:pt x="69" y="64"/>
                    <a:pt x="70" y="64"/>
                    <a:pt x="70" y="64"/>
                  </a:cubicBezTo>
                  <a:cubicBezTo>
                    <a:pt x="69" y="64"/>
                    <a:pt x="69" y="64"/>
                    <a:pt x="69" y="64"/>
                  </a:cubicBezTo>
                  <a:cubicBezTo>
                    <a:pt x="67" y="65"/>
                    <a:pt x="67" y="69"/>
                    <a:pt x="65" y="70"/>
                  </a:cubicBezTo>
                  <a:cubicBezTo>
                    <a:pt x="64" y="73"/>
                    <a:pt x="62" y="75"/>
                    <a:pt x="60" y="78"/>
                  </a:cubicBezTo>
                  <a:cubicBezTo>
                    <a:pt x="61" y="78"/>
                    <a:pt x="61" y="78"/>
                    <a:pt x="61" y="78"/>
                  </a:cubicBezTo>
                  <a:cubicBezTo>
                    <a:pt x="60" y="78"/>
                    <a:pt x="61" y="82"/>
                    <a:pt x="58" y="82"/>
                  </a:cubicBezTo>
                  <a:cubicBezTo>
                    <a:pt x="58" y="82"/>
                    <a:pt x="58" y="82"/>
                    <a:pt x="58" y="83"/>
                  </a:cubicBezTo>
                  <a:cubicBezTo>
                    <a:pt x="57" y="83"/>
                    <a:pt x="58" y="85"/>
                    <a:pt x="57" y="86"/>
                  </a:cubicBezTo>
                  <a:cubicBezTo>
                    <a:pt x="57" y="86"/>
                    <a:pt x="57" y="86"/>
                    <a:pt x="57" y="86"/>
                  </a:cubicBezTo>
                  <a:cubicBezTo>
                    <a:pt x="57" y="87"/>
                    <a:pt x="56" y="87"/>
                    <a:pt x="56" y="88"/>
                  </a:cubicBezTo>
                  <a:cubicBezTo>
                    <a:pt x="56" y="88"/>
                    <a:pt x="56" y="88"/>
                    <a:pt x="56" y="88"/>
                  </a:cubicBezTo>
                  <a:cubicBezTo>
                    <a:pt x="57" y="88"/>
                    <a:pt x="54" y="88"/>
                    <a:pt x="56" y="90"/>
                  </a:cubicBezTo>
                  <a:cubicBezTo>
                    <a:pt x="56" y="90"/>
                    <a:pt x="54" y="90"/>
                    <a:pt x="56" y="90"/>
                  </a:cubicBezTo>
                  <a:cubicBezTo>
                    <a:pt x="54" y="92"/>
                    <a:pt x="51" y="95"/>
                    <a:pt x="49" y="98"/>
                  </a:cubicBezTo>
                  <a:cubicBezTo>
                    <a:pt x="49" y="100"/>
                    <a:pt x="52" y="99"/>
                    <a:pt x="49" y="100"/>
                  </a:cubicBezTo>
                  <a:cubicBezTo>
                    <a:pt x="49" y="100"/>
                    <a:pt x="49" y="99"/>
                    <a:pt x="49" y="100"/>
                  </a:cubicBezTo>
                  <a:cubicBezTo>
                    <a:pt x="48" y="100"/>
                    <a:pt x="51" y="102"/>
                    <a:pt x="49" y="102"/>
                  </a:cubicBezTo>
                  <a:cubicBezTo>
                    <a:pt x="48" y="100"/>
                    <a:pt x="49" y="102"/>
                    <a:pt x="48" y="102"/>
                  </a:cubicBezTo>
                  <a:cubicBezTo>
                    <a:pt x="48" y="103"/>
                    <a:pt x="49" y="103"/>
                    <a:pt x="48" y="103"/>
                  </a:cubicBezTo>
                  <a:cubicBezTo>
                    <a:pt x="48" y="104"/>
                    <a:pt x="48" y="104"/>
                    <a:pt x="48" y="104"/>
                  </a:cubicBezTo>
                  <a:cubicBezTo>
                    <a:pt x="47" y="104"/>
                    <a:pt x="47" y="105"/>
                    <a:pt x="44" y="105"/>
                  </a:cubicBezTo>
                  <a:cubicBezTo>
                    <a:pt x="41" y="112"/>
                    <a:pt x="36" y="117"/>
                    <a:pt x="32" y="124"/>
                  </a:cubicBezTo>
                  <a:cubicBezTo>
                    <a:pt x="30" y="129"/>
                    <a:pt x="27" y="134"/>
                    <a:pt x="23" y="141"/>
                  </a:cubicBezTo>
                  <a:cubicBezTo>
                    <a:pt x="23" y="142"/>
                    <a:pt x="23" y="142"/>
                    <a:pt x="22" y="143"/>
                  </a:cubicBezTo>
                  <a:cubicBezTo>
                    <a:pt x="22" y="143"/>
                    <a:pt x="22" y="143"/>
                    <a:pt x="22" y="143"/>
                  </a:cubicBezTo>
                  <a:cubicBezTo>
                    <a:pt x="22" y="143"/>
                    <a:pt x="22" y="145"/>
                    <a:pt x="21" y="145"/>
                  </a:cubicBezTo>
                  <a:cubicBezTo>
                    <a:pt x="19" y="146"/>
                    <a:pt x="18" y="150"/>
                    <a:pt x="18" y="151"/>
                  </a:cubicBezTo>
                  <a:cubicBezTo>
                    <a:pt x="18" y="151"/>
                    <a:pt x="18" y="151"/>
                    <a:pt x="18" y="151"/>
                  </a:cubicBezTo>
                  <a:cubicBezTo>
                    <a:pt x="18" y="151"/>
                    <a:pt x="18" y="151"/>
                    <a:pt x="18" y="151"/>
                  </a:cubicBezTo>
                  <a:cubicBezTo>
                    <a:pt x="18" y="152"/>
                    <a:pt x="18" y="152"/>
                    <a:pt x="18" y="152"/>
                  </a:cubicBezTo>
                  <a:cubicBezTo>
                    <a:pt x="18" y="152"/>
                    <a:pt x="17" y="152"/>
                    <a:pt x="17" y="151"/>
                  </a:cubicBezTo>
                  <a:cubicBezTo>
                    <a:pt x="13" y="156"/>
                    <a:pt x="10" y="164"/>
                    <a:pt x="8" y="168"/>
                  </a:cubicBezTo>
                  <a:cubicBezTo>
                    <a:pt x="8" y="169"/>
                    <a:pt x="6" y="171"/>
                    <a:pt x="5" y="172"/>
                  </a:cubicBezTo>
                  <a:cubicBezTo>
                    <a:pt x="4" y="178"/>
                    <a:pt x="2" y="182"/>
                    <a:pt x="0" y="185"/>
                  </a:cubicBezTo>
                  <a:cubicBezTo>
                    <a:pt x="0" y="185"/>
                    <a:pt x="2" y="188"/>
                    <a:pt x="4" y="185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253" name="Hình tự do 149"/>
            <p:cNvSpPr/>
            <p:nvPr/>
          </p:nvSpPr>
          <p:spPr bwMode="auto">
            <a:xfrm>
              <a:off x="4269" y="3621"/>
              <a:ext cx="267" cy="441"/>
            </a:xfrm>
            <a:custGeom>
              <a:avLst/>
              <a:gdLst>
                <a:gd name="T0" fmla="*/ 14 w 113"/>
                <a:gd name="T1" fmla="*/ 166 h 187"/>
                <a:gd name="T2" fmla="*/ 19 w 113"/>
                <a:gd name="T3" fmla="*/ 161 h 187"/>
                <a:gd name="T4" fmla="*/ 27 w 113"/>
                <a:gd name="T5" fmla="*/ 150 h 187"/>
                <a:gd name="T6" fmla="*/ 28 w 113"/>
                <a:gd name="T7" fmla="*/ 146 h 187"/>
                <a:gd name="T8" fmla="*/ 36 w 113"/>
                <a:gd name="T9" fmla="*/ 135 h 187"/>
                <a:gd name="T10" fmla="*/ 37 w 113"/>
                <a:gd name="T11" fmla="*/ 131 h 187"/>
                <a:gd name="T12" fmla="*/ 43 w 113"/>
                <a:gd name="T13" fmla="*/ 124 h 187"/>
                <a:gd name="T14" fmla="*/ 46 w 113"/>
                <a:gd name="T15" fmla="*/ 118 h 187"/>
                <a:gd name="T16" fmla="*/ 46 w 113"/>
                <a:gd name="T17" fmla="*/ 114 h 187"/>
                <a:gd name="T18" fmla="*/ 49 w 113"/>
                <a:gd name="T19" fmla="*/ 111 h 187"/>
                <a:gd name="T20" fmla="*/ 54 w 113"/>
                <a:gd name="T21" fmla="*/ 106 h 187"/>
                <a:gd name="T22" fmla="*/ 56 w 113"/>
                <a:gd name="T23" fmla="*/ 103 h 187"/>
                <a:gd name="T24" fmla="*/ 60 w 113"/>
                <a:gd name="T25" fmla="*/ 98 h 187"/>
                <a:gd name="T26" fmla="*/ 62 w 113"/>
                <a:gd name="T27" fmla="*/ 94 h 187"/>
                <a:gd name="T28" fmla="*/ 65 w 113"/>
                <a:gd name="T29" fmla="*/ 89 h 187"/>
                <a:gd name="T30" fmla="*/ 69 w 113"/>
                <a:gd name="T31" fmla="*/ 81 h 187"/>
                <a:gd name="T32" fmla="*/ 70 w 113"/>
                <a:gd name="T33" fmla="*/ 79 h 187"/>
                <a:gd name="T34" fmla="*/ 73 w 113"/>
                <a:gd name="T35" fmla="*/ 76 h 187"/>
                <a:gd name="T36" fmla="*/ 74 w 113"/>
                <a:gd name="T37" fmla="*/ 72 h 187"/>
                <a:gd name="T38" fmla="*/ 75 w 113"/>
                <a:gd name="T39" fmla="*/ 72 h 187"/>
                <a:gd name="T40" fmla="*/ 76 w 113"/>
                <a:gd name="T41" fmla="*/ 69 h 187"/>
                <a:gd name="T42" fmla="*/ 82 w 113"/>
                <a:gd name="T43" fmla="*/ 59 h 187"/>
                <a:gd name="T44" fmla="*/ 86 w 113"/>
                <a:gd name="T45" fmla="*/ 56 h 187"/>
                <a:gd name="T46" fmla="*/ 87 w 113"/>
                <a:gd name="T47" fmla="*/ 52 h 187"/>
                <a:gd name="T48" fmla="*/ 91 w 113"/>
                <a:gd name="T49" fmla="*/ 45 h 187"/>
                <a:gd name="T50" fmla="*/ 89 w 113"/>
                <a:gd name="T51" fmla="*/ 42 h 187"/>
                <a:gd name="T52" fmla="*/ 93 w 113"/>
                <a:gd name="T53" fmla="*/ 41 h 187"/>
                <a:gd name="T54" fmla="*/ 96 w 113"/>
                <a:gd name="T55" fmla="*/ 39 h 187"/>
                <a:gd name="T56" fmla="*/ 99 w 113"/>
                <a:gd name="T57" fmla="*/ 35 h 187"/>
                <a:gd name="T58" fmla="*/ 100 w 113"/>
                <a:gd name="T59" fmla="*/ 35 h 187"/>
                <a:gd name="T60" fmla="*/ 100 w 113"/>
                <a:gd name="T61" fmla="*/ 32 h 187"/>
                <a:gd name="T62" fmla="*/ 100 w 113"/>
                <a:gd name="T63" fmla="*/ 29 h 187"/>
                <a:gd name="T64" fmla="*/ 104 w 113"/>
                <a:gd name="T65" fmla="*/ 26 h 187"/>
                <a:gd name="T66" fmla="*/ 104 w 113"/>
                <a:gd name="T67" fmla="*/ 25 h 187"/>
                <a:gd name="T68" fmla="*/ 105 w 113"/>
                <a:gd name="T69" fmla="*/ 24 h 187"/>
                <a:gd name="T70" fmla="*/ 108 w 113"/>
                <a:gd name="T71" fmla="*/ 20 h 187"/>
                <a:gd name="T72" fmla="*/ 104 w 113"/>
                <a:gd name="T73" fmla="*/ 18 h 187"/>
                <a:gd name="T74" fmla="*/ 108 w 113"/>
                <a:gd name="T75" fmla="*/ 16 h 187"/>
                <a:gd name="T76" fmla="*/ 109 w 113"/>
                <a:gd name="T77" fmla="*/ 5 h 187"/>
                <a:gd name="T78" fmla="*/ 109 w 113"/>
                <a:gd name="T79" fmla="*/ 4 h 187"/>
                <a:gd name="T80" fmla="*/ 113 w 113"/>
                <a:gd name="T81" fmla="*/ 0 h 187"/>
                <a:gd name="T82" fmla="*/ 109 w 113"/>
                <a:gd name="T83" fmla="*/ 0 h 187"/>
                <a:gd name="T84" fmla="*/ 108 w 113"/>
                <a:gd name="T85" fmla="*/ 5 h 187"/>
                <a:gd name="T86" fmla="*/ 101 w 113"/>
                <a:gd name="T87" fmla="*/ 12 h 187"/>
                <a:gd name="T88" fmla="*/ 92 w 113"/>
                <a:gd name="T89" fmla="*/ 25 h 187"/>
                <a:gd name="T90" fmla="*/ 83 w 113"/>
                <a:gd name="T91" fmla="*/ 39 h 187"/>
                <a:gd name="T92" fmla="*/ 76 w 113"/>
                <a:gd name="T93" fmla="*/ 51 h 187"/>
                <a:gd name="T94" fmla="*/ 70 w 113"/>
                <a:gd name="T95" fmla="*/ 59 h 187"/>
                <a:gd name="T96" fmla="*/ 61 w 113"/>
                <a:gd name="T97" fmla="*/ 79 h 187"/>
                <a:gd name="T98" fmla="*/ 56 w 113"/>
                <a:gd name="T99" fmla="*/ 89 h 187"/>
                <a:gd name="T100" fmla="*/ 49 w 113"/>
                <a:gd name="T101" fmla="*/ 102 h 187"/>
                <a:gd name="T102" fmla="*/ 23 w 113"/>
                <a:gd name="T103" fmla="*/ 140 h 187"/>
                <a:gd name="T104" fmla="*/ 17 w 113"/>
                <a:gd name="T105" fmla="*/ 150 h 187"/>
                <a:gd name="T106" fmla="*/ 5 w 113"/>
                <a:gd name="T107" fmla="*/ 186 h 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3" h="187">
                  <a:moveTo>
                    <a:pt x="5" y="186"/>
                  </a:moveTo>
                  <a:cubicBezTo>
                    <a:pt x="7" y="184"/>
                    <a:pt x="7" y="179"/>
                    <a:pt x="10" y="178"/>
                  </a:cubicBezTo>
                  <a:cubicBezTo>
                    <a:pt x="10" y="178"/>
                    <a:pt x="9" y="178"/>
                    <a:pt x="9" y="176"/>
                  </a:cubicBezTo>
                  <a:cubicBezTo>
                    <a:pt x="11" y="175"/>
                    <a:pt x="13" y="171"/>
                    <a:pt x="13" y="169"/>
                  </a:cubicBezTo>
                  <a:cubicBezTo>
                    <a:pt x="13" y="169"/>
                    <a:pt x="13" y="169"/>
                    <a:pt x="13" y="169"/>
                  </a:cubicBezTo>
                  <a:cubicBezTo>
                    <a:pt x="13" y="166"/>
                    <a:pt x="14" y="166"/>
                    <a:pt x="14" y="166"/>
                  </a:cubicBezTo>
                  <a:cubicBezTo>
                    <a:pt x="14" y="166"/>
                    <a:pt x="14" y="166"/>
                    <a:pt x="14" y="166"/>
                  </a:cubicBezTo>
                  <a:cubicBezTo>
                    <a:pt x="15" y="165"/>
                    <a:pt x="15" y="165"/>
                    <a:pt x="15" y="165"/>
                  </a:cubicBezTo>
                  <a:cubicBezTo>
                    <a:pt x="15" y="165"/>
                    <a:pt x="15" y="165"/>
                    <a:pt x="14" y="163"/>
                  </a:cubicBezTo>
                  <a:cubicBezTo>
                    <a:pt x="15" y="163"/>
                    <a:pt x="15" y="163"/>
                    <a:pt x="15" y="163"/>
                  </a:cubicBezTo>
                  <a:cubicBezTo>
                    <a:pt x="19" y="163"/>
                    <a:pt x="17" y="162"/>
                    <a:pt x="19" y="161"/>
                  </a:cubicBezTo>
                  <a:cubicBezTo>
                    <a:pt x="19" y="161"/>
                    <a:pt x="19" y="161"/>
                    <a:pt x="19" y="161"/>
                  </a:cubicBezTo>
                  <a:cubicBezTo>
                    <a:pt x="20" y="159"/>
                    <a:pt x="22" y="157"/>
                    <a:pt x="23" y="156"/>
                  </a:cubicBezTo>
                  <a:cubicBezTo>
                    <a:pt x="23" y="156"/>
                    <a:pt x="23" y="156"/>
                    <a:pt x="23" y="153"/>
                  </a:cubicBezTo>
                  <a:cubicBezTo>
                    <a:pt x="23" y="156"/>
                    <a:pt x="24" y="153"/>
                    <a:pt x="24" y="153"/>
                  </a:cubicBezTo>
                  <a:cubicBezTo>
                    <a:pt x="24" y="152"/>
                    <a:pt x="26" y="153"/>
                    <a:pt x="26" y="152"/>
                  </a:cubicBezTo>
                  <a:cubicBezTo>
                    <a:pt x="26" y="152"/>
                    <a:pt x="26" y="152"/>
                    <a:pt x="26" y="152"/>
                  </a:cubicBezTo>
                  <a:cubicBezTo>
                    <a:pt x="27" y="152"/>
                    <a:pt x="26" y="150"/>
                    <a:pt x="27" y="150"/>
                  </a:cubicBezTo>
                  <a:cubicBezTo>
                    <a:pt x="26" y="150"/>
                    <a:pt x="26" y="150"/>
                    <a:pt x="26" y="150"/>
                  </a:cubicBezTo>
                  <a:cubicBezTo>
                    <a:pt x="27" y="150"/>
                    <a:pt x="26" y="149"/>
                    <a:pt x="27" y="149"/>
                  </a:cubicBezTo>
                  <a:cubicBezTo>
                    <a:pt x="27" y="149"/>
                    <a:pt x="27" y="149"/>
                    <a:pt x="27" y="149"/>
                  </a:cubicBezTo>
                  <a:cubicBezTo>
                    <a:pt x="27" y="148"/>
                    <a:pt x="27" y="148"/>
                    <a:pt x="27" y="148"/>
                  </a:cubicBezTo>
                  <a:cubicBezTo>
                    <a:pt x="27" y="148"/>
                    <a:pt x="27" y="148"/>
                    <a:pt x="27" y="148"/>
                  </a:cubicBezTo>
                  <a:cubicBezTo>
                    <a:pt x="28" y="148"/>
                    <a:pt x="28" y="146"/>
                    <a:pt x="28" y="146"/>
                  </a:cubicBezTo>
                  <a:cubicBezTo>
                    <a:pt x="28" y="146"/>
                    <a:pt x="28" y="148"/>
                    <a:pt x="27" y="146"/>
                  </a:cubicBezTo>
                  <a:cubicBezTo>
                    <a:pt x="30" y="144"/>
                    <a:pt x="32" y="140"/>
                    <a:pt x="33" y="137"/>
                  </a:cubicBezTo>
                  <a:cubicBezTo>
                    <a:pt x="33" y="137"/>
                    <a:pt x="33" y="137"/>
                    <a:pt x="33" y="136"/>
                  </a:cubicBezTo>
                  <a:cubicBezTo>
                    <a:pt x="33" y="136"/>
                    <a:pt x="33" y="136"/>
                    <a:pt x="35" y="136"/>
                  </a:cubicBezTo>
                  <a:cubicBezTo>
                    <a:pt x="35" y="135"/>
                    <a:pt x="35" y="135"/>
                    <a:pt x="35" y="135"/>
                  </a:cubicBezTo>
                  <a:cubicBezTo>
                    <a:pt x="36" y="135"/>
                    <a:pt x="36" y="135"/>
                    <a:pt x="36" y="135"/>
                  </a:cubicBezTo>
                  <a:cubicBezTo>
                    <a:pt x="35" y="135"/>
                    <a:pt x="35" y="135"/>
                    <a:pt x="35" y="133"/>
                  </a:cubicBezTo>
                  <a:cubicBezTo>
                    <a:pt x="36" y="133"/>
                    <a:pt x="36" y="133"/>
                    <a:pt x="36" y="133"/>
                  </a:cubicBezTo>
                  <a:cubicBezTo>
                    <a:pt x="36" y="133"/>
                    <a:pt x="36" y="133"/>
                    <a:pt x="36" y="132"/>
                  </a:cubicBezTo>
                  <a:cubicBezTo>
                    <a:pt x="37" y="132"/>
                    <a:pt x="36" y="132"/>
                    <a:pt x="37" y="131"/>
                  </a:cubicBezTo>
                  <a:cubicBezTo>
                    <a:pt x="36" y="131"/>
                    <a:pt x="36" y="131"/>
                    <a:pt x="36" y="131"/>
                  </a:cubicBezTo>
                  <a:cubicBezTo>
                    <a:pt x="36" y="129"/>
                    <a:pt x="37" y="132"/>
                    <a:pt x="37" y="131"/>
                  </a:cubicBezTo>
                  <a:cubicBezTo>
                    <a:pt x="37" y="131"/>
                    <a:pt x="37" y="131"/>
                    <a:pt x="37" y="131"/>
                  </a:cubicBezTo>
                  <a:cubicBezTo>
                    <a:pt x="39" y="131"/>
                    <a:pt x="39" y="129"/>
                    <a:pt x="39" y="127"/>
                  </a:cubicBezTo>
                  <a:cubicBezTo>
                    <a:pt x="39" y="127"/>
                    <a:pt x="39" y="127"/>
                    <a:pt x="39" y="127"/>
                  </a:cubicBezTo>
                  <a:cubicBezTo>
                    <a:pt x="40" y="127"/>
                    <a:pt x="40" y="126"/>
                    <a:pt x="40" y="126"/>
                  </a:cubicBezTo>
                  <a:cubicBezTo>
                    <a:pt x="40" y="124"/>
                    <a:pt x="39" y="124"/>
                    <a:pt x="40" y="124"/>
                  </a:cubicBezTo>
                  <a:cubicBezTo>
                    <a:pt x="41" y="124"/>
                    <a:pt x="41" y="123"/>
                    <a:pt x="43" y="124"/>
                  </a:cubicBezTo>
                  <a:cubicBezTo>
                    <a:pt x="43" y="123"/>
                    <a:pt x="43" y="122"/>
                    <a:pt x="43" y="122"/>
                  </a:cubicBezTo>
                  <a:cubicBezTo>
                    <a:pt x="41" y="120"/>
                    <a:pt x="41" y="120"/>
                    <a:pt x="41" y="120"/>
                  </a:cubicBezTo>
                  <a:cubicBezTo>
                    <a:pt x="41" y="120"/>
                    <a:pt x="41" y="120"/>
                    <a:pt x="41" y="120"/>
                  </a:cubicBezTo>
                  <a:cubicBezTo>
                    <a:pt x="41" y="120"/>
                    <a:pt x="41" y="120"/>
                    <a:pt x="40" y="120"/>
                  </a:cubicBezTo>
                  <a:cubicBezTo>
                    <a:pt x="41" y="120"/>
                    <a:pt x="41" y="119"/>
                    <a:pt x="41" y="119"/>
                  </a:cubicBezTo>
                  <a:cubicBezTo>
                    <a:pt x="43" y="119"/>
                    <a:pt x="45" y="119"/>
                    <a:pt x="46" y="118"/>
                  </a:cubicBezTo>
                  <a:cubicBezTo>
                    <a:pt x="45" y="119"/>
                    <a:pt x="45" y="118"/>
                    <a:pt x="45" y="118"/>
                  </a:cubicBezTo>
                  <a:cubicBezTo>
                    <a:pt x="48" y="118"/>
                    <a:pt x="48" y="118"/>
                    <a:pt x="48" y="118"/>
                  </a:cubicBezTo>
                  <a:cubicBezTo>
                    <a:pt x="48" y="118"/>
                    <a:pt x="46" y="118"/>
                    <a:pt x="46" y="116"/>
                  </a:cubicBezTo>
                  <a:cubicBezTo>
                    <a:pt x="48" y="116"/>
                    <a:pt x="48" y="116"/>
                    <a:pt x="48" y="116"/>
                  </a:cubicBezTo>
                  <a:cubicBezTo>
                    <a:pt x="48" y="116"/>
                    <a:pt x="49" y="116"/>
                    <a:pt x="48" y="114"/>
                  </a:cubicBezTo>
                  <a:cubicBezTo>
                    <a:pt x="48" y="114"/>
                    <a:pt x="48" y="114"/>
                    <a:pt x="46" y="114"/>
                  </a:cubicBezTo>
                  <a:cubicBezTo>
                    <a:pt x="48" y="114"/>
                    <a:pt x="48" y="114"/>
                    <a:pt x="48" y="112"/>
                  </a:cubicBezTo>
                  <a:cubicBezTo>
                    <a:pt x="48" y="112"/>
                    <a:pt x="48" y="112"/>
                    <a:pt x="48" y="112"/>
                  </a:cubicBezTo>
                  <a:cubicBezTo>
                    <a:pt x="49" y="112"/>
                    <a:pt x="49" y="112"/>
                    <a:pt x="49" y="112"/>
                  </a:cubicBezTo>
                  <a:cubicBezTo>
                    <a:pt x="49" y="112"/>
                    <a:pt x="49" y="112"/>
                    <a:pt x="49" y="112"/>
                  </a:cubicBezTo>
                  <a:cubicBezTo>
                    <a:pt x="50" y="112"/>
                    <a:pt x="50" y="112"/>
                    <a:pt x="50" y="112"/>
                  </a:cubicBezTo>
                  <a:cubicBezTo>
                    <a:pt x="50" y="112"/>
                    <a:pt x="50" y="112"/>
                    <a:pt x="49" y="111"/>
                  </a:cubicBezTo>
                  <a:cubicBezTo>
                    <a:pt x="50" y="111"/>
                    <a:pt x="52" y="111"/>
                    <a:pt x="52" y="110"/>
                  </a:cubicBezTo>
                  <a:cubicBezTo>
                    <a:pt x="53" y="111"/>
                    <a:pt x="50" y="110"/>
                    <a:pt x="52" y="110"/>
                  </a:cubicBezTo>
                  <a:cubicBezTo>
                    <a:pt x="52" y="109"/>
                    <a:pt x="53" y="109"/>
                    <a:pt x="53" y="107"/>
                  </a:cubicBezTo>
                  <a:cubicBezTo>
                    <a:pt x="53" y="109"/>
                    <a:pt x="53" y="109"/>
                    <a:pt x="53" y="109"/>
                  </a:cubicBezTo>
                  <a:cubicBezTo>
                    <a:pt x="53" y="107"/>
                    <a:pt x="53" y="107"/>
                    <a:pt x="53" y="107"/>
                  </a:cubicBezTo>
                  <a:cubicBezTo>
                    <a:pt x="53" y="107"/>
                    <a:pt x="53" y="106"/>
                    <a:pt x="54" y="106"/>
                  </a:cubicBezTo>
                  <a:cubicBezTo>
                    <a:pt x="54" y="106"/>
                    <a:pt x="54" y="106"/>
                    <a:pt x="53" y="106"/>
                  </a:cubicBezTo>
                  <a:cubicBezTo>
                    <a:pt x="54" y="106"/>
                    <a:pt x="56" y="105"/>
                    <a:pt x="56" y="103"/>
                  </a:cubicBezTo>
                  <a:cubicBezTo>
                    <a:pt x="57" y="103"/>
                    <a:pt x="57" y="103"/>
                    <a:pt x="57" y="103"/>
                  </a:cubicBezTo>
                  <a:cubicBezTo>
                    <a:pt x="57" y="103"/>
                    <a:pt x="57" y="103"/>
                    <a:pt x="57" y="103"/>
                  </a:cubicBezTo>
                  <a:cubicBezTo>
                    <a:pt x="57" y="102"/>
                    <a:pt x="57" y="102"/>
                    <a:pt x="57" y="102"/>
                  </a:cubicBezTo>
                  <a:cubicBezTo>
                    <a:pt x="60" y="102"/>
                    <a:pt x="54" y="103"/>
                    <a:pt x="56" y="103"/>
                  </a:cubicBezTo>
                  <a:cubicBezTo>
                    <a:pt x="56" y="102"/>
                    <a:pt x="57" y="102"/>
                    <a:pt x="57" y="102"/>
                  </a:cubicBezTo>
                  <a:cubicBezTo>
                    <a:pt x="57" y="102"/>
                    <a:pt x="60" y="102"/>
                    <a:pt x="57" y="99"/>
                  </a:cubicBezTo>
                  <a:cubicBezTo>
                    <a:pt x="57" y="99"/>
                    <a:pt x="56" y="99"/>
                    <a:pt x="57" y="99"/>
                  </a:cubicBezTo>
                  <a:cubicBezTo>
                    <a:pt x="57" y="98"/>
                    <a:pt x="57" y="99"/>
                    <a:pt x="57" y="98"/>
                  </a:cubicBezTo>
                  <a:cubicBezTo>
                    <a:pt x="60" y="98"/>
                    <a:pt x="60" y="98"/>
                    <a:pt x="60" y="98"/>
                  </a:cubicBezTo>
                  <a:cubicBezTo>
                    <a:pt x="60" y="99"/>
                    <a:pt x="60" y="98"/>
                    <a:pt x="60" y="98"/>
                  </a:cubicBezTo>
                  <a:cubicBezTo>
                    <a:pt x="60" y="98"/>
                    <a:pt x="61" y="98"/>
                    <a:pt x="60" y="97"/>
                  </a:cubicBezTo>
                  <a:cubicBezTo>
                    <a:pt x="60" y="97"/>
                    <a:pt x="60" y="97"/>
                    <a:pt x="60" y="97"/>
                  </a:cubicBezTo>
                  <a:cubicBezTo>
                    <a:pt x="60" y="97"/>
                    <a:pt x="60" y="97"/>
                    <a:pt x="61" y="97"/>
                  </a:cubicBezTo>
                  <a:cubicBezTo>
                    <a:pt x="61" y="97"/>
                    <a:pt x="61" y="97"/>
                    <a:pt x="61" y="97"/>
                  </a:cubicBezTo>
                  <a:cubicBezTo>
                    <a:pt x="61" y="97"/>
                    <a:pt x="61" y="96"/>
                    <a:pt x="62" y="96"/>
                  </a:cubicBezTo>
                  <a:cubicBezTo>
                    <a:pt x="62" y="94"/>
                    <a:pt x="62" y="94"/>
                    <a:pt x="62" y="94"/>
                  </a:cubicBezTo>
                  <a:cubicBezTo>
                    <a:pt x="62" y="93"/>
                    <a:pt x="63" y="93"/>
                    <a:pt x="63" y="93"/>
                  </a:cubicBezTo>
                  <a:cubicBezTo>
                    <a:pt x="63" y="93"/>
                    <a:pt x="63" y="93"/>
                    <a:pt x="62" y="93"/>
                  </a:cubicBezTo>
                  <a:cubicBezTo>
                    <a:pt x="62" y="92"/>
                    <a:pt x="63" y="92"/>
                    <a:pt x="63" y="92"/>
                  </a:cubicBezTo>
                  <a:cubicBezTo>
                    <a:pt x="63" y="92"/>
                    <a:pt x="63" y="90"/>
                    <a:pt x="62" y="90"/>
                  </a:cubicBezTo>
                  <a:cubicBezTo>
                    <a:pt x="63" y="90"/>
                    <a:pt x="63" y="90"/>
                    <a:pt x="65" y="90"/>
                  </a:cubicBezTo>
                  <a:cubicBezTo>
                    <a:pt x="63" y="89"/>
                    <a:pt x="66" y="90"/>
                    <a:pt x="65" y="89"/>
                  </a:cubicBezTo>
                  <a:cubicBezTo>
                    <a:pt x="65" y="89"/>
                    <a:pt x="65" y="89"/>
                    <a:pt x="63" y="89"/>
                  </a:cubicBezTo>
                  <a:cubicBezTo>
                    <a:pt x="63" y="86"/>
                    <a:pt x="66" y="86"/>
                    <a:pt x="65" y="86"/>
                  </a:cubicBezTo>
                  <a:cubicBezTo>
                    <a:pt x="66" y="86"/>
                    <a:pt x="66" y="86"/>
                    <a:pt x="66" y="86"/>
                  </a:cubicBezTo>
                  <a:cubicBezTo>
                    <a:pt x="66" y="86"/>
                    <a:pt x="67" y="86"/>
                    <a:pt x="66" y="85"/>
                  </a:cubicBezTo>
                  <a:cubicBezTo>
                    <a:pt x="67" y="85"/>
                    <a:pt x="66" y="84"/>
                    <a:pt x="67" y="85"/>
                  </a:cubicBezTo>
                  <a:cubicBezTo>
                    <a:pt x="67" y="84"/>
                    <a:pt x="70" y="82"/>
                    <a:pt x="69" y="81"/>
                  </a:cubicBezTo>
                  <a:cubicBezTo>
                    <a:pt x="69" y="81"/>
                    <a:pt x="69" y="80"/>
                    <a:pt x="69" y="81"/>
                  </a:cubicBezTo>
                  <a:cubicBezTo>
                    <a:pt x="69" y="81"/>
                    <a:pt x="69" y="81"/>
                    <a:pt x="69" y="81"/>
                  </a:cubicBezTo>
                  <a:cubicBezTo>
                    <a:pt x="69" y="81"/>
                    <a:pt x="69" y="81"/>
                    <a:pt x="69" y="81"/>
                  </a:cubicBezTo>
                  <a:cubicBezTo>
                    <a:pt x="69" y="80"/>
                    <a:pt x="69" y="80"/>
                    <a:pt x="69" y="80"/>
                  </a:cubicBezTo>
                  <a:cubicBezTo>
                    <a:pt x="67" y="79"/>
                    <a:pt x="70" y="80"/>
                    <a:pt x="70" y="80"/>
                  </a:cubicBezTo>
                  <a:cubicBezTo>
                    <a:pt x="70" y="79"/>
                    <a:pt x="70" y="79"/>
                    <a:pt x="70" y="79"/>
                  </a:cubicBezTo>
                  <a:cubicBezTo>
                    <a:pt x="73" y="79"/>
                    <a:pt x="73" y="79"/>
                    <a:pt x="73" y="79"/>
                  </a:cubicBezTo>
                  <a:cubicBezTo>
                    <a:pt x="73" y="77"/>
                    <a:pt x="70" y="77"/>
                    <a:pt x="70" y="77"/>
                  </a:cubicBezTo>
                  <a:cubicBezTo>
                    <a:pt x="70" y="77"/>
                    <a:pt x="70" y="76"/>
                    <a:pt x="73" y="77"/>
                  </a:cubicBezTo>
                  <a:cubicBezTo>
                    <a:pt x="70" y="76"/>
                    <a:pt x="70" y="76"/>
                    <a:pt x="70" y="76"/>
                  </a:cubicBezTo>
                  <a:cubicBezTo>
                    <a:pt x="73" y="76"/>
                    <a:pt x="73" y="76"/>
                    <a:pt x="73" y="76"/>
                  </a:cubicBezTo>
                  <a:cubicBezTo>
                    <a:pt x="73" y="76"/>
                    <a:pt x="73" y="76"/>
                    <a:pt x="73" y="76"/>
                  </a:cubicBezTo>
                  <a:cubicBezTo>
                    <a:pt x="70" y="76"/>
                    <a:pt x="73" y="73"/>
                    <a:pt x="73" y="73"/>
                  </a:cubicBezTo>
                  <a:cubicBezTo>
                    <a:pt x="73" y="76"/>
                    <a:pt x="73" y="76"/>
                    <a:pt x="73" y="76"/>
                  </a:cubicBezTo>
                  <a:cubicBezTo>
                    <a:pt x="74" y="76"/>
                    <a:pt x="74" y="76"/>
                    <a:pt x="74" y="76"/>
                  </a:cubicBezTo>
                  <a:cubicBezTo>
                    <a:pt x="73" y="76"/>
                    <a:pt x="74" y="73"/>
                    <a:pt x="74" y="73"/>
                  </a:cubicBezTo>
                  <a:cubicBezTo>
                    <a:pt x="74" y="73"/>
                    <a:pt x="74" y="73"/>
                    <a:pt x="75" y="73"/>
                  </a:cubicBezTo>
                  <a:cubicBezTo>
                    <a:pt x="74" y="73"/>
                    <a:pt x="75" y="72"/>
                    <a:pt x="74" y="72"/>
                  </a:cubicBezTo>
                  <a:cubicBezTo>
                    <a:pt x="74" y="73"/>
                    <a:pt x="74" y="73"/>
                    <a:pt x="74" y="73"/>
                  </a:cubicBezTo>
                  <a:cubicBezTo>
                    <a:pt x="74" y="72"/>
                    <a:pt x="73" y="72"/>
                    <a:pt x="74" y="72"/>
                  </a:cubicBezTo>
                  <a:cubicBezTo>
                    <a:pt x="74" y="72"/>
                    <a:pt x="75" y="73"/>
                    <a:pt x="75" y="72"/>
                  </a:cubicBezTo>
                  <a:cubicBezTo>
                    <a:pt x="75" y="72"/>
                    <a:pt x="75" y="72"/>
                    <a:pt x="74" y="72"/>
                  </a:cubicBezTo>
                  <a:cubicBezTo>
                    <a:pt x="74" y="71"/>
                    <a:pt x="74" y="71"/>
                    <a:pt x="74" y="71"/>
                  </a:cubicBezTo>
                  <a:cubicBezTo>
                    <a:pt x="75" y="72"/>
                    <a:pt x="75" y="72"/>
                    <a:pt x="75" y="72"/>
                  </a:cubicBezTo>
                  <a:cubicBezTo>
                    <a:pt x="75" y="72"/>
                    <a:pt x="75" y="72"/>
                    <a:pt x="75" y="72"/>
                  </a:cubicBezTo>
                  <a:cubicBezTo>
                    <a:pt x="75" y="72"/>
                    <a:pt x="75" y="71"/>
                    <a:pt x="76" y="71"/>
                  </a:cubicBezTo>
                  <a:cubicBezTo>
                    <a:pt x="76" y="71"/>
                    <a:pt x="76" y="71"/>
                    <a:pt x="76" y="69"/>
                  </a:cubicBezTo>
                  <a:cubicBezTo>
                    <a:pt x="76" y="69"/>
                    <a:pt x="76" y="69"/>
                    <a:pt x="76" y="69"/>
                  </a:cubicBezTo>
                  <a:cubicBezTo>
                    <a:pt x="76" y="69"/>
                    <a:pt x="76" y="69"/>
                    <a:pt x="76" y="69"/>
                  </a:cubicBezTo>
                  <a:cubicBezTo>
                    <a:pt x="76" y="69"/>
                    <a:pt x="76" y="69"/>
                    <a:pt x="76" y="69"/>
                  </a:cubicBezTo>
                  <a:cubicBezTo>
                    <a:pt x="76" y="68"/>
                    <a:pt x="78" y="68"/>
                    <a:pt x="78" y="68"/>
                  </a:cubicBezTo>
                  <a:cubicBezTo>
                    <a:pt x="78" y="68"/>
                    <a:pt x="75" y="67"/>
                    <a:pt x="76" y="67"/>
                  </a:cubicBezTo>
                  <a:cubicBezTo>
                    <a:pt x="78" y="67"/>
                    <a:pt x="78" y="67"/>
                    <a:pt x="78" y="67"/>
                  </a:cubicBezTo>
                  <a:cubicBezTo>
                    <a:pt x="78" y="65"/>
                    <a:pt x="80" y="65"/>
                    <a:pt x="79" y="64"/>
                  </a:cubicBezTo>
                  <a:cubicBezTo>
                    <a:pt x="80" y="64"/>
                    <a:pt x="80" y="64"/>
                    <a:pt x="80" y="64"/>
                  </a:cubicBezTo>
                  <a:cubicBezTo>
                    <a:pt x="80" y="63"/>
                    <a:pt x="83" y="60"/>
                    <a:pt x="82" y="59"/>
                  </a:cubicBezTo>
                  <a:cubicBezTo>
                    <a:pt x="82" y="59"/>
                    <a:pt x="82" y="59"/>
                    <a:pt x="80" y="59"/>
                  </a:cubicBezTo>
                  <a:cubicBezTo>
                    <a:pt x="82" y="59"/>
                    <a:pt x="80" y="58"/>
                    <a:pt x="82" y="58"/>
                  </a:cubicBezTo>
                  <a:cubicBezTo>
                    <a:pt x="82" y="59"/>
                    <a:pt x="82" y="59"/>
                    <a:pt x="82" y="59"/>
                  </a:cubicBezTo>
                  <a:cubicBezTo>
                    <a:pt x="83" y="59"/>
                    <a:pt x="83" y="58"/>
                    <a:pt x="83" y="56"/>
                  </a:cubicBezTo>
                  <a:cubicBezTo>
                    <a:pt x="83" y="58"/>
                    <a:pt x="86" y="58"/>
                    <a:pt x="86" y="58"/>
                  </a:cubicBezTo>
                  <a:cubicBezTo>
                    <a:pt x="83" y="56"/>
                    <a:pt x="83" y="56"/>
                    <a:pt x="86" y="56"/>
                  </a:cubicBezTo>
                  <a:cubicBezTo>
                    <a:pt x="86" y="56"/>
                    <a:pt x="86" y="56"/>
                    <a:pt x="86" y="56"/>
                  </a:cubicBezTo>
                  <a:cubicBezTo>
                    <a:pt x="86" y="55"/>
                    <a:pt x="86" y="55"/>
                    <a:pt x="86" y="55"/>
                  </a:cubicBezTo>
                  <a:cubicBezTo>
                    <a:pt x="86" y="55"/>
                    <a:pt x="87" y="56"/>
                    <a:pt x="86" y="55"/>
                  </a:cubicBezTo>
                  <a:cubicBezTo>
                    <a:pt x="86" y="55"/>
                    <a:pt x="86" y="55"/>
                    <a:pt x="86" y="55"/>
                  </a:cubicBezTo>
                  <a:cubicBezTo>
                    <a:pt x="87" y="55"/>
                    <a:pt x="87" y="54"/>
                    <a:pt x="87" y="54"/>
                  </a:cubicBezTo>
                  <a:cubicBezTo>
                    <a:pt x="87" y="52"/>
                    <a:pt x="87" y="52"/>
                    <a:pt x="87" y="52"/>
                  </a:cubicBezTo>
                  <a:cubicBezTo>
                    <a:pt x="88" y="52"/>
                    <a:pt x="88" y="52"/>
                    <a:pt x="88" y="52"/>
                  </a:cubicBezTo>
                  <a:cubicBezTo>
                    <a:pt x="88" y="52"/>
                    <a:pt x="88" y="51"/>
                    <a:pt x="87" y="51"/>
                  </a:cubicBezTo>
                  <a:cubicBezTo>
                    <a:pt x="89" y="50"/>
                    <a:pt x="91" y="47"/>
                    <a:pt x="92" y="46"/>
                  </a:cubicBezTo>
                  <a:cubicBezTo>
                    <a:pt x="91" y="46"/>
                    <a:pt x="91" y="46"/>
                    <a:pt x="91" y="46"/>
                  </a:cubicBezTo>
                  <a:cubicBezTo>
                    <a:pt x="91" y="45"/>
                    <a:pt x="92" y="46"/>
                    <a:pt x="92" y="45"/>
                  </a:cubicBezTo>
                  <a:cubicBezTo>
                    <a:pt x="91" y="45"/>
                    <a:pt x="91" y="45"/>
                    <a:pt x="91" y="45"/>
                  </a:cubicBezTo>
                  <a:cubicBezTo>
                    <a:pt x="91" y="43"/>
                    <a:pt x="92" y="45"/>
                    <a:pt x="92" y="43"/>
                  </a:cubicBezTo>
                  <a:cubicBezTo>
                    <a:pt x="93" y="43"/>
                    <a:pt x="92" y="43"/>
                    <a:pt x="92" y="45"/>
                  </a:cubicBezTo>
                  <a:cubicBezTo>
                    <a:pt x="92" y="45"/>
                    <a:pt x="92" y="43"/>
                    <a:pt x="93" y="43"/>
                  </a:cubicBezTo>
                  <a:cubicBezTo>
                    <a:pt x="92" y="43"/>
                    <a:pt x="92" y="43"/>
                    <a:pt x="92" y="43"/>
                  </a:cubicBezTo>
                  <a:cubicBezTo>
                    <a:pt x="92" y="42"/>
                    <a:pt x="92" y="42"/>
                    <a:pt x="92" y="42"/>
                  </a:cubicBezTo>
                  <a:cubicBezTo>
                    <a:pt x="92" y="42"/>
                    <a:pt x="91" y="43"/>
                    <a:pt x="89" y="42"/>
                  </a:cubicBezTo>
                  <a:cubicBezTo>
                    <a:pt x="89" y="41"/>
                    <a:pt x="89" y="41"/>
                    <a:pt x="89" y="41"/>
                  </a:cubicBezTo>
                  <a:cubicBezTo>
                    <a:pt x="89" y="41"/>
                    <a:pt x="88" y="42"/>
                    <a:pt x="88" y="41"/>
                  </a:cubicBezTo>
                  <a:cubicBezTo>
                    <a:pt x="89" y="41"/>
                    <a:pt x="91" y="41"/>
                    <a:pt x="91" y="41"/>
                  </a:cubicBezTo>
                  <a:cubicBezTo>
                    <a:pt x="92" y="41"/>
                    <a:pt x="93" y="42"/>
                    <a:pt x="93" y="41"/>
                  </a:cubicBezTo>
                  <a:cubicBezTo>
                    <a:pt x="93" y="41"/>
                    <a:pt x="93" y="42"/>
                    <a:pt x="92" y="41"/>
                  </a:cubicBezTo>
                  <a:cubicBezTo>
                    <a:pt x="93" y="41"/>
                    <a:pt x="93" y="41"/>
                    <a:pt x="93" y="41"/>
                  </a:cubicBezTo>
                  <a:cubicBezTo>
                    <a:pt x="95" y="41"/>
                    <a:pt x="95" y="41"/>
                    <a:pt x="95" y="41"/>
                  </a:cubicBezTo>
                  <a:cubicBezTo>
                    <a:pt x="95" y="41"/>
                    <a:pt x="93" y="41"/>
                    <a:pt x="93" y="39"/>
                  </a:cubicBezTo>
                  <a:cubicBezTo>
                    <a:pt x="95" y="41"/>
                    <a:pt x="95" y="39"/>
                    <a:pt x="95" y="41"/>
                  </a:cubicBezTo>
                  <a:cubicBezTo>
                    <a:pt x="96" y="41"/>
                    <a:pt x="95" y="39"/>
                    <a:pt x="96" y="39"/>
                  </a:cubicBezTo>
                  <a:cubicBezTo>
                    <a:pt x="96" y="39"/>
                    <a:pt x="93" y="39"/>
                    <a:pt x="93" y="38"/>
                  </a:cubicBezTo>
                  <a:cubicBezTo>
                    <a:pt x="95" y="39"/>
                    <a:pt x="96" y="38"/>
                    <a:pt x="96" y="39"/>
                  </a:cubicBezTo>
                  <a:cubicBezTo>
                    <a:pt x="96" y="39"/>
                    <a:pt x="96" y="38"/>
                    <a:pt x="95" y="38"/>
                  </a:cubicBezTo>
                  <a:cubicBezTo>
                    <a:pt x="95" y="38"/>
                    <a:pt x="99" y="38"/>
                    <a:pt x="96" y="37"/>
                  </a:cubicBezTo>
                  <a:cubicBezTo>
                    <a:pt x="96" y="38"/>
                    <a:pt x="96" y="38"/>
                    <a:pt x="96" y="38"/>
                  </a:cubicBezTo>
                  <a:cubicBezTo>
                    <a:pt x="96" y="37"/>
                    <a:pt x="96" y="37"/>
                    <a:pt x="96" y="37"/>
                  </a:cubicBezTo>
                  <a:cubicBezTo>
                    <a:pt x="96" y="37"/>
                    <a:pt x="99" y="37"/>
                    <a:pt x="96" y="35"/>
                  </a:cubicBezTo>
                  <a:cubicBezTo>
                    <a:pt x="96" y="35"/>
                    <a:pt x="99" y="33"/>
                    <a:pt x="99" y="35"/>
                  </a:cubicBezTo>
                  <a:cubicBezTo>
                    <a:pt x="99" y="37"/>
                    <a:pt x="96" y="35"/>
                    <a:pt x="99" y="37"/>
                  </a:cubicBezTo>
                  <a:cubicBezTo>
                    <a:pt x="99" y="35"/>
                    <a:pt x="100" y="35"/>
                    <a:pt x="100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1" y="33"/>
                    <a:pt x="100" y="33"/>
                    <a:pt x="100" y="33"/>
                  </a:cubicBezTo>
                  <a:cubicBezTo>
                    <a:pt x="99" y="33"/>
                    <a:pt x="99" y="33"/>
                    <a:pt x="99" y="33"/>
                  </a:cubicBezTo>
                  <a:cubicBezTo>
                    <a:pt x="100" y="33"/>
                    <a:pt x="99" y="32"/>
                    <a:pt x="99" y="32"/>
                  </a:cubicBezTo>
                  <a:cubicBezTo>
                    <a:pt x="101" y="33"/>
                    <a:pt x="101" y="33"/>
                    <a:pt x="101" y="33"/>
                  </a:cubicBezTo>
                  <a:cubicBezTo>
                    <a:pt x="101" y="32"/>
                    <a:pt x="101" y="32"/>
                    <a:pt x="101" y="32"/>
                  </a:cubicBezTo>
                  <a:cubicBezTo>
                    <a:pt x="100" y="32"/>
                    <a:pt x="100" y="32"/>
                    <a:pt x="100" y="32"/>
                  </a:cubicBezTo>
                  <a:cubicBezTo>
                    <a:pt x="100" y="32"/>
                    <a:pt x="100" y="32"/>
                    <a:pt x="100" y="30"/>
                  </a:cubicBezTo>
                  <a:cubicBezTo>
                    <a:pt x="100" y="30"/>
                    <a:pt x="101" y="30"/>
                    <a:pt x="101" y="32"/>
                  </a:cubicBezTo>
                  <a:cubicBezTo>
                    <a:pt x="101" y="30"/>
                    <a:pt x="101" y="30"/>
                    <a:pt x="101" y="30"/>
                  </a:cubicBezTo>
                  <a:cubicBezTo>
                    <a:pt x="101" y="30"/>
                    <a:pt x="101" y="30"/>
                    <a:pt x="102" y="30"/>
                  </a:cubicBezTo>
                  <a:cubicBezTo>
                    <a:pt x="101" y="30"/>
                    <a:pt x="101" y="29"/>
                    <a:pt x="101" y="29"/>
                  </a:cubicBezTo>
                  <a:cubicBezTo>
                    <a:pt x="100" y="29"/>
                    <a:pt x="100" y="29"/>
                    <a:pt x="100" y="29"/>
                  </a:cubicBezTo>
                  <a:cubicBezTo>
                    <a:pt x="100" y="28"/>
                    <a:pt x="100" y="28"/>
                    <a:pt x="100" y="28"/>
                  </a:cubicBezTo>
                  <a:cubicBezTo>
                    <a:pt x="99" y="28"/>
                    <a:pt x="100" y="28"/>
                    <a:pt x="99" y="28"/>
                  </a:cubicBezTo>
                  <a:cubicBezTo>
                    <a:pt x="99" y="26"/>
                    <a:pt x="99" y="26"/>
                    <a:pt x="100" y="26"/>
                  </a:cubicBezTo>
                  <a:cubicBezTo>
                    <a:pt x="100" y="28"/>
                    <a:pt x="101" y="28"/>
                    <a:pt x="102" y="28"/>
                  </a:cubicBezTo>
                  <a:cubicBezTo>
                    <a:pt x="104" y="28"/>
                    <a:pt x="100" y="25"/>
                    <a:pt x="102" y="26"/>
                  </a:cubicBezTo>
                  <a:cubicBezTo>
                    <a:pt x="104" y="26"/>
                    <a:pt x="104" y="26"/>
                    <a:pt x="104" y="26"/>
                  </a:cubicBezTo>
                  <a:cubicBezTo>
                    <a:pt x="105" y="26"/>
                    <a:pt x="105" y="26"/>
                    <a:pt x="105" y="26"/>
                  </a:cubicBezTo>
                  <a:cubicBezTo>
                    <a:pt x="104" y="26"/>
                    <a:pt x="104" y="25"/>
                    <a:pt x="102" y="25"/>
                  </a:cubicBezTo>
                  <a:cubicBezTo>
                    <a:pt x="102" y="25"/>
                    <a:pt x="102" y="25"/>
                    <a:pt x="102" y="25"/>
                  </a:cubicBezTo>
                  <a:cubicBezTo>
                    <a:pt x="101" y="25"/>
                    <a:pt x="101" y="25"/>
                    <a:pt x="101" y="25"/>
                  </a:cubicBezTo>
                  <a:cubicBezTo>
                    <a:pt x="102" y="24"/>
                    <a:pt x="102" y="24"/>
                    <a:pt x="102" y="24"/>
                  </a:cubicBezTo>
                  <a:cubicBezTo>
                    <a:pt x="104" y="25"/>
                    <a:pt x="102" y="25"/>
                    <a:pt x="104" y="25"/>
                  </a:cubicBezTo>
                  <a:cubicBezTo>
                    <a:pt x="104" y="24"/>
                    <a:pt x="102" y="24"/>
                    <a:pt x="104" y="24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4"/>
                    <a:pt x="106" y="25"/>
                    <a:pt x="106" y="24"/>
                  </a:cubicBezTo>
                  <a:cubicBezTo>
                    <a:pt x="105" y="24"/>
                    <a:pt x="105" y="24"/>
                    <a:pt x="105" y="24"/>
                  </a:cubicBezTo>
                  <a:cubicBezTo>
                    <a:pt x="105" y="22"/>
                    <a:pt x="105" y="25"/>
                    <a:pt x="104" y="24"/>
                  </a:cubicBezTo>
                  <a:cubicBezTo>
                    <a:pt x="105" y="22"/>
                    <a:pt x="105" y="24"/>
                    <a:pt x="105" y="22"/>
                  </a:cubicBezTo>
                  <a:cubicBezTo>
                    <a:pt x="105" y="22"/>
                    <a:pt x="105" y="22"/>
                    <a:pt x="105" y="22"/>
                  </a:cubicBezTo>
                  <a:cubicBezTo>
                    <a:pt x="105" y="22"/>
                    <a:pt x="104" y="20"/>
                    <a:pt x="105" y="20"/>
                  </a:cubicBezTo>
                  <a:cubicBezTo>
                    <a:pt x="105" y="20"/>
                    <a:pt x="105" y="20"/>
                    <a:pt x="105" y="20"/>
                  </a:cubicBezTo>
                  <a:cubicBezTo>
                    <a:pt x="106" y="20"/>
                    <a:pt x="106" y="20"/>
                    <a:pt x="108" y="20"/>
                  </a:cubicBezTo>
                  <a:cubicBezTo>
                    <a:pt x="106" y="18"/>
                    <a:pt x="108" y="18"/>
                    <a:pt x="106" y="18"/>
                  </a:cubicBezTo>
                  <a:cubicBezTo>
                    <a:pt x="106" y="18"/>
                    <a:pt x="106" y="20"/>
                    <a:pt x="105" y="20"/>
                  </a:cubicBezTo>
                  <a:cubicBezTo>
                    <a:pt x="104" y="18"/>
                    <a:pt x="105" y="22"/>
                    <a:pt x="104" y="20"/>
                  </a:cubicBezTo>
                  <a:cubicBezTo>
                    <a:pt x="102" y="18"/>
                    <a:pt x="102" y="18"/>
                    <a:pt x="102" y="18"/>
                  </a:cubicBezTo>
                  <a:cubicBezTo>
                    <a:pt x="102" y="18"/>
                    <a:pt x="102" y="18"/>
                    <a:pt x="102" y="18"/>
                  </a:cubicBezTo>
                  <a:cubicBezTo>
                    <a:pt x="104" y="18"/>
                    <a:pt x="104" y="18"/>
                    <a:pt x="104" y="18"/>
                  </a:cubicBezTo>
                  <a:cubicBezTo>
                    <a:pt x="104" y="18"/>
                    <a:pt x="105" y="17"/>
                    <a:pt x="106" y="17"/>
                  </a:cubicBezTo>
                  <a:cubicBezTo>
                    <a:pt x="105" y="17"/>
                    <a:pt x="105" y="17"/>
                    <a:pt x="105" y="17"/>
                  </a:cubicBezTo>
                  <a:cubicBezTo>
                    <a:pt x="105" y="16"/>
                    <a:pt x="106" y="16"/>
                    <a:pt x="106" y="15"/>
                  </a:cubicBezTo>
                  <a:cubicBezTo>
                    <a:pt x="106" y="16"/>
                    <a:pt x="106" y="13"/>
                    <a:pt x="108" y="15"/>
                  </a:cubicBezTo>
                  <a:cubicBezTo>
                    <a:pt x="108" y="15"/>
                    <a:pt x="108" y="16"/>
                    <a:pt x="109" y="16"/>
                  </a:cubicBezTo>
                  <a:cubicBezTo>
                    <a:pt x="108" y="16"/>
                    <a:pt x="108" y="16"/>
                    <a:pt x="108" y="16"/>
                  </a:cubicBezTo>
                  <a:cubicBezTo>
                    <a:pt x="109" y="16"/>
                    <a:pt x="108" y="15"/>
                    <a:pt x="109" y="15"/>
                  </a:cubicBezTo>
                  <a:cubicBezTo>
                    <a:pt x="108" y="15"/>
                    <a:pt x="108" y="15"/>
                    <a:pt x="106" y="13"/>
                  </a:cubicBezTo>
                  <a:cubicBezTo>
                    <a:pt x="108" y="13"/>
                    <a:pt x="105" y="13"/>
                    <a:pt x="106" y="13"/>
                  </a:cubicBezTo>
                  <a:cubicBezTo>
                    <a:pt x="106" y="12"/>
                    <a:pt x="108" y="12"/>
                    <a:pt x="108" y="12"/>
                  </a:cubicBezTo>
                  <a:cubicBezTo>
                    <a:pt x="108" y="11"/>
                    <a:pt x="109" y="9"/>
                    <a:pt x="110" y="9"/>
                  </a:cubicBezTo>
                  <a:cubicBezTo>
                    <a:pt x="109" y="7"/>
                    <a:pt x="109" y="7"/>
                    <a:pt x="109" y="5"/>
                  </a:cubicBezTo>
                  <a:cubicBezTo>
                    <a:pt x="109" y="5"/>
                    <a:pt x="109" y="7"/>
                    <a:pt x="109" y="5"/>
                  </a:cubicBezTo>
                  <a:cubicBezTo>
                    <a:pt x="109" y="5"/>
                    <a:pt x="109" y="5"/>
                    <a:pt x="109" y="5"/>
                  </a:cubicBezTo>
                  <a:cubicBezTo>
                    <a:pt x="109" y="5"/>
                    <a:pt x="109" y="4"/>
                    <a:pt x="110" y="5"/>
                  </a:cubicBezTo>
                  <a:cubicBezTo>
                    <a:pt x="109" y="4"/>
                    <a:pt x="109" y="4"/>
                    <a:pt x="109" y="4"/>
                  </a:cubicBezTo>
                  <a:cubicBezTo>
                    <a:pt x="110" y="4"/>
                    <a:pt x="110" y="4"/>
                    <a:pt x="110" y="4"/>
                  </a:cubicBezTo>
                  <a:cubicBezTo>
                    <a:pt x="109" y="4"/>
                    <a:pt x="109" y="4"/>
                    <a:pt x="109" y="4"/>
                  </a:cubicBezTo>
                  <a:cubicBezTo>
                    <a:pt x="109" y="3"/>
                    <a:pt x="110" y="3"/>
                    <a:pt x="110" y="3"/>
                  </a:cubicBezTo>
                  <a:cubicBezTo>
                    <a:pt x="110" y="3"/>
                    <a:pt x="110" y="3"/>
                    <a:pt x="110" y="3"/>
                  </a:cubicBezTo>
                  <a:cubicBezTo>
                    <a:pt x="113" y="3"/>
                    <a:pt x="113" y="1"/>
                    <a:pt x="113" y="1"/>
                  </a:cubicBezTo>
                  <a:cubicBezTo>
                    <a:pt x="113" y="0"/>
                    <a:pt x="113" y="0"/>
                    <a:pt x="113" y="0"/>
                  </a:cubicBezTo>
                  <a:cubicBezTo>
                    <a:pt x="113" y="0"/>
                    <a:pt x="113" y="0"/>
                    <a:pt x="113" y="0"/>
                  </a:cubicBezTo>
                  <a:cubicBezTo>
                    <a:pt x="113" y="0"/>
                    <a:pt x="110" y="0"/>
                    <a:pt x="113" y="0"/>
                  </a:cubicBezTo>
                  <a:cubicBezTo>
                    <a:pt x="109" y="0"/>
                    <a:pt x="109" y="0"/>
                    <a:pt x="109" y="0"/>
                  </a:cubicBezTo>
                  <a:cubicBezTo>
                    <a:pt x="110" y="0"/>
                    <a:pt x="110" y="0"/>
                    <a:pt x="110" y="0"/>
                  </a:cubicBezTo>
                  <a:cubicBezTo>
                    <a:pt x="113" y="1"/>
                    <a:pt x="110" y="1"/>
                    <a:pt x="110" y="1"/>
                  </a:cubicBezTo>
                  <a:cubicBezTo>
                    <a:pt x="110" y="1"/>
                    <a:pt x="110" y="1"/>
                    <a:pt x="110" y="1"/>
                  </a:cubicBezTo>
                  <a:cubicBezTo>
                    <a:pt x="110" y="0"/>
                    <a:pt x="109" y="1"/>
                    <a:pt x="109" y="1"/>
                  </a:cubicBezTo>
                  <a:cubicBezTo>
                    <a:pt x="109" y="0"/>
                    <a:pt x="109" y="0"/>
                    <a:pt x="109" y="0"/>
                  </a:cubicBezTo>
                  <a:cubicBezTo>
                    <a:pt x="109" y="0"/>
                    <a:pt x="109" y="1"/>
                    <a:pt x="108" y="1"/>
                  </a:cubicBezTo>
                  <a:cubicBezTo>
                    <a:pt x="109" y="1"/>
                    <a:pt x="109" y="1"/>
                    <a:pt x="109" y="1"/>
                  </a:cubicBezTo>
                  <a:cubicBezTo>
                    <a:pt x="108" y="1"/>
                    <a:pt x="108" y="1"/>
                    <a:pt x="108" y="3"/>
                  </a:cubicBezTo>
                  <a:cubicBezTo>
                    <a:pt x="108" y="3"/>
                    <a:pt x="106" y="3"/>
                    <a:pt x="106" y="4"/>
                  </a:cubicBezTo>
                  <a:cubicBezTo>
                    <a:pt x="106" y="4"/>
                    <a:pt x="108" y="4"/>
                    <a:pt x="109" y="4"/>
                  </a:cubicBezTo>
                  <a:cubicBezTo>
                    <a:pt x="109" y="4"/>
                    <a:pt x="108" y="4"/>
                    <a:pt x="108" y="5"/>
                  </a:cubicBezTo>
                  <a:cubicBezTo>
                    <a:pt x="108" y="5"/>
                    <a:pt x="106" y="4"/>
                    <a:pt x="106" y="5"/>
                  </a:cubicBezTo>
                  <a:cubicBezTo>
                    <a:pt x="106" y="5"/>
                    <a:pt x="106" y="5"/>
                    <a:pt x="106" y="5"/>
                  </a:cubicBezTo>
                  <a:cubicBezTo>
                    <a:pt x="105" y="5"/>
                    <a:pt x="105" y="5"/>
                    <a:pt x="105" y="5"/>
                  </a:cubicBezTo>
                  <a:cubicBezTo>
                    <a:pt x="105" y="7"/>
                    <a:pt x="104" y="9"/>
                    <a:pt x="104" y="11"/>
                  </a:cubicBezTo>
                  <a:cubicBezTo>
                    <a:pt x="104" y="11"/>
                    <a:pt x="104" y="11"/>
                    <a:pt x="104" y="11"/>
                  </a:cubicBezTo>
                  <a:cubicBezTo>
                    <a:pt x="102" y="11"/>
                    <a:pt x="102" y="12"/>
                    <a:pt x="101" y="12"/>
                  </a:cubicBezTo>
                  <a:cubicBezTo>
                    <a:pt x="101" y="13"/>
                    <a:pt x="100" y="15"/>
                    <a:pt x="101" y="16"/>
                  </a:cubicBezTo>
                  <a:cubicBezTo>
                    <a:pt x="99" y="17"/>
                    <a:pt x="96" y="18"/>
                    <a:pt x="96" y="22"/>
                  </a:cubicBezTo>
                  <a:cubicBezTo>
                    <a:pt x="96" y="22"/>
                    <a:pt x="96" y="22"/>
                    <a:pt x="96" y="22"/>
                  </a:cubicBezTo>
                  <a:cubicBezTo>
                    <a:pt x="96" y="22"/>
                    <a:pt x="99" y="22"/>
                    <a:pt x="96" y="22"/>
                  </a:cubicBezTo>
                  <a:cubicBezTo>
                    <a:pt x="96" y="22"/>
                    <a:pt x="96" y="22"/>
                    <a:pt x="95" y="22"/>
                  </a:cubicBezTo>
                  <a:cubicBezTo>
                    <a:pt x="95" y="24"/>
                    <a:pt x="93" y="25"/>
                    <a:pt x="92" y="25"/>
                  </a:cubicBezTo>
                  <a:cubicBezTo>
                    <a:pt x="93" y="25"/>
                    <a:pt x="93" y="25"/>
                    <a:pt x="93" y="25"/>
                  </a:cubicBezTo>
                  <a:cubicBezTo>
                    <a:pt x="92" y="26"/>
                    <a:pt x="92" y="28"/>
                    <a:pt x="92" y="28"/>
                  </a:cubicBezTo>
                  <a:cubicBezTo>
                    <a:pt x="92" y="29"/>
                    <a:pt x="92" y="29"/>
                    <a:pt x="92" y="29"/>
                  </a:cubicBezTo>
                  <a:cubicBezTo>
                    <a:pt x="91" y="29"/>
                    <a:pt x="91" y="29"/>
                    <a:pt x="89" y="30"/>
                  </a:cubicBezTo>
                  <a:cubicBezTo>
                    <a:pt x="89" y="30"/>
                    <a:pt x="89" y="32"/>
                    <a:pt x="89" y="33"/>
                  </a:cubicBezTo>
                  <a:cubicBezTo>
                    <a:pt x="87" y="35"/>
                    <a:pt x="86" y="38"/>
                    <a:pt x="83" y="39"/>
                  </a:cubicBezTo>
                  <a:cubicBezTo>
                    <a:pt x="83" y="39"/>
                    <a:pt x="83" y="39"/>
                    <a:pt x="83" y="39"/>
                  </a:cubicBezTo>
                  <a:cubicBezTo>
                    <a:pt x="80" y="41"/>
                    <a:pt x="80" y="45"/>
                    <a:pt x="79" y="46"/>
                  </a:cubicBezTo>
                  <a:cubicBezTo>
                    <a:pt x="80" y="46"/>
                    <a:pt x="80" y="46"/>
                    <a:pt x="80" y="46"/>
                  </a:cubicBezTo>
                  <a:cubicBezTo>
                    <a:pt x="80" y="47"/>
                    <a:pt x="79" y="47"/>
                    <a:pt x="78" y="47"/>
                  </a:cubicBezTo>
                  <a:cubicBezTo>
                    <a:pt x="78" y="47"/>
                    <a:pt x="76" y="50"/>
                    <a:pt x="78" y="50"/>
                  </a:cubicBezTo>
                  <a:cubicBezTo>
                    <a:pt x="78" y="51"/>
                    <a:pt x="76" y="51"/>
                    <a:pt x="76" y="51"/>
                  </a:cubicBezTo>
                  <a:cubicBezTo>
                    <a:pt x="76" y="52"/>
                    <a:pt x="75" y="52"/>
                    <a:pt x="75" y="54"/>
                  </a:cubicBezTo>
                  <a:cubicBezTo>
                    <a:pt x="75" y="54"/>
                    <a:pt x="75" y="54"/>
                    <a:pt x="75" y="54"/>
                  </a:cubicBezTo>
                  <a:cubicBezTo>
                    <a:pt x="75" y="54"/>
                    <a:pt x="75" y="54"/>
                    <a:pt x="75" y="54"/>
                  </a:cubicBezTo>
                  <a:cubicBezTo>
                    <a:pt x="75" y="55"/>
                    <a:pt x="75" y="56"/>
                    <a:pt x="74" y="55"/>
                  </a:cubicBezTo>
                  <a:cubicBezTo>
                    <a:pt x="74" y="56"/>
                    <a:pt x="70" y="58"/>
                    <a:pt x="73" y="59"/>
                  </a:cubicBezTo>
                  <a:cubicBezTo>
                    <a:pt x="70" y="59"/>
                    <a:pt x="70" y="59"/>
                    <a:pt x="70" y="59"/>
                  </a:cubicBezTo>
                  <a:cubicBezTo>
                    <a:pt x="70" y="60"/>
                    <a:pt x="70" y="63"/>
                    <a:pt x="69" y="63"/>
                  </a:cubicBezTo>
                  <a:cubicBezTo>
                    <a:pt x="69" y="63"/>
                    <a:pt x="69" y="63"/>
                    <a:pt x="69" y="64"/>
                  </a:cubicBezTo>
                  <a:cubicBezTo>
                    <a:pt x="69" y="64"/>
                    <a:pt x="69" y="63"/>
                    <a:pt x="69" y="64"/>
                  </a:cubicBezTo>
                  <a:cubicBezTo>
                    <a:pt x="66" y="65"/>
                    <a:pt x="67" y="67"/>
                    <a:pt x="66" y="69"/>
                  </a:cubicBezTo>
                  <a:cubicBezTo>
                    <a:pt x="63" y="71"/>
                    <a:pt x="62" y="76"/>
                    <a:pt x="61" y="79"/>
                  </a:cubicBezTo>
                  <a:cubicBezTo>
                    <a:pt x="61" y="79"/>
                    <a:pt x="61" y="79"/>
                    <a:pt x="61" y="79"/>
                  </a:cubicBezTo>
                  <a:cubicBezTo>
                    <a:pt x="60" y="79"/>
                    <a:pt x="61" y="81"/>
                    <a:pt x="60" y="80"/>
                  </a:cubicBezTo>
                  <a:cubicBezTo>
                    <a:pt x="60" y="81"/>
                    <a:pt x="57" y="81"/>
                    <a:pt x="60" y="81"/>
                  </a:cubicBezTo>
                  <a:cubicBezTo>
                    <a:pt x="57" y="81"/>
                    <a:pt x="57" y="84"/>
                    <a:pt x="56" y="84"/>
                  </a:cubicBezTo>
                  <a:cubicBezTo>
                    <a:pt x="56" y="84"/>
                    <a:pt x="56" y="84"/>
                    <a:pt x="56" y="84"/>
                  </a:cubicBezTo>
                  <a:cubicBezTo>
                    <a:pt x="56" y="85"/>
                    <a:pt x="54" y="86"/>
                    <a:pt x="54" y="89"/>
                  </a:cubicBezTo>
                  <a:cubicBezTo>
                    <a:pt x="56" y="89"/>
                    <a:pt x="56" y="89"/>
                    <a:pt x="56" y="89"/>
                  </a:cubicBezTo>
                  <a:cubicBezTo>
                    <a:pt x="56" y="89"/>
                    <a:pt x="54" y="89"/>
                    <a:pt x="54" y="90"/>
                  </a:cubicBezTo>
                  <a:cubicBezTo>
                    <a:pt x="54" y="89"/>
                    <a:pt x="54" y="89"/>
                    <a:pt x="54" y="89"/>
                  </a:cubicBezTo>
                  <a:cubicBezTo>
                    <a:pt x="53" y="92"/>
                    <a:pt x="52" y="94"/>
                    <a:pt x="49" y="97"/>
                  </a:cubicBezTo>
                  <a:cubicBezTo>
                    <a:pt x="49" y="98"/>
                    <a:pt x="52" y="98"/>
                    <a:pt x="50" y="98"/>
                  </a:cubicBezTo>
                  <a:cubicBezTo>
                    <a:pt x="49" y="98"/>
                    <a:pt x="49" y="98"/>
                    <a:pt x="49" y="98"/>
                  </a:cubicBezTo>
                  <a:cubicBezTo>
                    <a:pt x="49" y="99"/>
                    <a:pt x="50" y="102"/>
                    <a:pt x="49" y="102"/>
                  </a:cubicBezTo>
                  <a:cubicBezTo>
                    <a:pt x="49" y="99"/>
                    <a:pt x="49" y="102"/>
                    <a:pt x="49" y="99"/>
                  </a:cubicBezTo>
                  <a:cubicBezTo>
                    <a:pt x="49" y="102"/>
                    <a:pt x="49" y="103"/>
                    <a:pt x="48" y="103"/>
                  </a:cubicBezTo>
                  <a:cubicBezTo>
                    <a:pt x="49" y="103"/>
                    <a:pt x="49" y="103"/>
                    <a:pt x="49" y="103"/>
                  </a:cubicBezTo>
                  <a:cubicBezTo>
                    <a:pt x="46" y="105"/>
                    <a:pt x="46" y="106"/>
                    <a:pt x="45" y="106"/>
                  </a:cubicBezTo>
                  <a:cubicBezTo>
                    <a:pt x="40" y="111"/>
                    <a:pt x="36" y="116"/>
                    <a:pt x="33" y="122"/>
                  </a:cubicBezTo>
                  <a:cubicBezTo>
                    <a:pt x="30" y="129"/>
                    <a:pt x="26" y="133"/>
                    <a:pt x="23" y="140"/>
                  </a:cubicBezTo>
                  <a:cubicBezTo>
                    <a:pt x="24" y="143"/>
                    <a:pt x="23" y="143"/>
                    <a:pt x="23" y="144"/>
                  </a:cubicBezTo>
                  <a:cubicBezTo>
                    <a:pt x="23" y="144"/>
                    <a:pt x="23" y="144"/>
                    <a:pt x="23" y="144"/>
                  </a:cubicBezTo>
                  <a:cubicBezTo>
                    <a:pt x="22" y="144"/>
                    <a:pt x="22" y="145"/>
                    <a:pt x="22" y="144"/>
                  </a:cubicBezTo>
                  <a:cubicBezTo>
                    <a:pt x="20" y="146"/>
                    <a:pt x="19" y="148"/>
                    <a:pt x="17" y="150"/>
                  </a:cubicBezTo>
                  <a:cubicBezTo>
                    <a:pt x="19" y="150"/>
                    <a:pt x="19" y="150"/>
                    <a:pt x="19" y="150"/>
                  </a:cubicBezTo>
                  <a:cubicBezTo>
                    <a:pt x="17" y="150"/>
                    <a:pt x="17" y="150"/>
                    <a:pt x="17" y="150"/>
                  </a:cubicBezTo>
                  <a:cubicBezTo>
                    <a:pt x="17" y="150"/>
                    <a:pt x="17" y="150"/>
                    <a:pt x="17" y="150"/>
                  </a:cubicBezTo>
                  <a:cubicBezTo>
                    <a:pt x="17" y="150"/>
                    <a:pt x="17" y="152"/>
                    <a:pt x="15" y="150"/>
                  </a:cubicBezTo>
                  <a:cubicBezTo>
                    <a:pt x="13" y="157"/>
                    <a:pt x="11" y="162"/>
                    <a:pt x="7" y="169"/>
                  </a:cubicBezTo>
                  <a:cubicBezTo>
                    <a:pt x="7" y="170"/>
                    <a:pt x="6" y="171"/>
                    <a:pt x="5" y="173"/>
                  </a:cubicBezTo>
                  <a:cubicBezTo>
                    <a:pt x="5" y="178"/>
                    <a:pt x="2" y="183"/>
                    <a:pt x="0" y="186"/>
                  </a:cubicBezTo>
                  <a:cubicBezTo>
                    <a:pt x="0" y="186"/>
                    <a:pt x="2" y="187"/>
                    <a:pt x="5" y="186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254" name="Hình tự do 150"/>
            <p:cNvSpPr/>
            <p:nvPr/>
          </p:nvSpPr>
          <p:spPr bwMode="auto">
            <a:xfrm>
              <a:off x="4002" y="3099"/>
              <a:ext cx="260" cy="472"/>
            </a:xfrm>
            <a:custGeom>
              <a:avLst/>
              <a:gdLst>
                <a:gd name="T0" fmla="*/ 98 w 110"/>
                <a:gd name="T1" fmla="*/ 175 h 200"/>
                <a:gd name="T2" fmla="*/ 95 w 110"/>
                <a:gd name="T3" fmla="*/ 169 h 200"/>
                <a:gd name="T4" fmla="*/ 89 w 110"/>
                <a:gd name="T5" fmla="*/ 156 h 200"/>
                <a:gd name="T6" fmla="*/ 88 w 110"/>
                <a:gd name="T7" fmla="*/ 152 h 200"/>
                <a:gd name="T8" fmla="*/ 78 w 110"/>
                <a:gd name="T9" fmla="*/ 140 h 200"/>
                <a:gd name="T10" fmla="*/ 77 w 110"/>
                <a:gd name="T11" fmla="*/ 136 h 200"/>
                <a:gd name="T12" fmla="*/ 75 w 110"/>
                <a:gd name="T13" fmla="*/ 127 h 200"/>
                <a:gd name="T14" fmla="*/ 71 w 110"/>
                <a:gd name="T15" fmla="*/ 122 h 200"/>
                <a:gd name="T16" fmla="*/ 68 w 110"/>
                <a:gd name="T17" fmla="*/ 119 h 200"/>
                <a:gd name="T18" fmla="*/ 68 w 110"/>
                <a:gd name="T19" fmla="*/ 116 h 200"/>
                <a:gd name="T20" fmla="*/ 64 w 110"/>
                <a:gd name="T21" fmla="*/ 109 h 200"/>
                <a:gd name="T22" fmla="*/ 62 w 110"/>
                <a:gd name="T23" fmla="*/ 105 h 200"/>
                <a:gd name="T24" fmla="*/ 60 w 110"/>
                <a:gd name="T25" fmla="*/ 100 h 200"/>
                <a:gd name="T26" fmla="*/ 58 w 110"/>
                <a:gd name="T27" fmla="*/ 95 h 200"/>
                <a:gd name="T28" fmla="*/ 55 w 110"/>
                <a:gd name="T29" fmla="*/ 88 h 200"/>
                <a:gd name="T30" fmla="*/ 50 w 110"/>
                <a:gd name="T31" fmla="*/ 82 h 200"/>
                <a:gd name="T32" fmla="*/ 49 w 110"/>
                <a:gd name="T33" fmla="*/ 79 h 200"/>
                <a:gd name="T34" fmla="*/ 46 w 110"/>
                <a:gd name="T35" fmla="*/ 75 h 200"/>
                <a:gd name="T36" fmla="*/ 46 w 110"/>
                <a:gd name="T37" fmla="*/ 73 h 200"/>
                <a:gd name="T38" fmla="*/ 45 w 110"/>
                <a:gd name="T39" fmla="*/ 71 h 200"/>
                <a:gd name="T40" fmla="*/ 43 w 110"/>
                <a:gd name="T41" fmla="*/ 69 h 200"/>
                <a:gd name="T42" fmla="*/ 37 w 110"/>
                <a:gd name="T43" fmla="*/ 58 h 200"/>
                <a:gd name="T44" fmla="*/ 35 w 110"/>
                <a:gd name="T45" fmla="*/ 54 h 200"/>
                <a:gd name="T46" fmla="*/ 34 w 110"/>
                <a:gd name="T47" fmla="*/ 52 h 200"/>
                <a:gd name="T48" fmla="*/ 29 w 110"/>
                <a:gd name="T49" fmla="*/ 43 h 200"/>
                <a:gd name="T50" fmla="*/ 25 w 110"/>
                <a:gd name="T51" fmla="*/ 43 h 200"/>
                <a:gd name="T52" fmla="*/ 28 w 110"/>
                <a:gd name="T53" fmla="*/ 39 h 200"/>
                <a:gd name="T54" fmla="*/ 28 w 110"/>
                <a:gd name="T55" fmla="*/ 34 h 200"/>
                <a:gd name="T56" fmla="*/ 24 w 110"/>
                <a:gd name="T57" fmla="*/ 31 h 200"/>
                <a:gd name="T58" fmla="*/ 24 w 110"/>
                <a:gd name="T59" fmla="*/ 30 h 200"/>
                <a:gd name="T60" fmla="*/ 22 w 110"/>
                <a:gd name="T61" fmla="*/ 28 h 200"/>
                <a:gd name="T62" fmla="*/ 20 w 110"/>
                <a:gd name="T63" fmla="*/ 27 h 200"/>
                <a:gd name="T64" fmla="*/ 20 w 110"/>
                <a:gd name="T65" fmla="*/ 22 h 200"/>
                <a:gd name="T66" fmla="*/ 17 w 110"/>
                <a:gd name="T67" fmla="*/ 21 h 200"/>
                <a:gd name="T68" fmla="*/ 17 w 110"/>
                <a:gd name="T69" fmla="*/ 18 h 200"/>
                <a:gd name="T70" fmla="*/ 16 w 110"/>
                <a:gd name="T71" fmla="*/ 16 h 200"/>
                <a:gd name="T72" fmla="*/ 15 w 110"/>
                <a:gd name="T73" fmla="*/ 18 h 200"/>
                <a:gd name="T74" fmla="*/ 13 w 110"/>
                <a:gd name="T75" fmla="*/ 12 h 200"/>
                <a:gd name="T76" fmla="*/ 6 w 110"/>
                <a:gd name="T77" fmla="*/ 6 h 200"/>
                <a:gd name="T78" fmla="*/ 3 w 110"/>
                <a:gd name="T79" fmla="*/ 4 h 200"/>
                <a:gd name="T80" fmla="*/ 2 w 110"/>
                <a:gd name="T81" fmla="*/ 0 h 200"/>
                <a:gd name="T82" fmla="*/ 0 w 110"/>
                <a:gd name="T83" fmla="*/ 3 h 200"/>
                <a:gd name="T84" fmla="*/ 4 w 110"/>
                <a:gd name="T85" fmla="*/ 6 h 200"/>
                <a:gd name="T86" fmla="*/ 7 w 110"/>
                <a:gd name="T87" fmla="*/ 16 h 200"/>
                <a:gd name="T88" fmla="*/ 13 w 110"/>
                <a:gd name="T89" fmla="*/ 31 h 200"/>
                <a:gd name="T90" fmla="*/ 21 w 110"/>
                <a:gd name="T91" fmla="*/ 47 h 200"/>
                <a:gd name="T92" fmla="*/ 28 w 110"/>
                <a:gd name="T93" fmla="*/ 58 h 200"/>
                <a:gd name="T94" fmla="*/ 32 w 110"/>
                <a:gd name="T95" fmla="*/ 69 h 200"/>
                <a:gd name="T96" fmla="*/ 43 w 110"/>
                <a:gd name="T97" fmla="*/ 87 h 200"/>
                <a:gd name="T98" fmla="*/ 49 w 110"/>
                <a:gd name="T99" fmla="*/ 97 h 200"/>
                <a:gd name="T100" fmla="*/ 58 w 110"/>
                <a:gd name="T101" fmla="*/ 109 h 200"/>
                <a:gd name="T102" fmla="*/ 78 w 110"/>
                <a:gd name="T103" fmla="*/ 153 h 200"/>
                <a:gd name="T104" fmla="*/ 85 w 110"/>
                <a:gd name="T105" fmla="*/ 165 h 200"/>
                <a:gd name="T106" fmla="*/ 107 w 110"/>
                <a:gd name="T107" fmla="*/ 195 h 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0" h="200">
                  <a:moveTo>
                    <a:pt x="107" y="195"/>
                  </a:moveTo>
                  <a:cubicBezTo>
                    <a:pt x="110" y="191"/>
                    <a:pt x="105" y="190"/>
                    <a:pt x="105" y="187"/>
                  </a:cubicBezTo>
                  <a:cubicBezTo>
                    <a:pt x="103" y="187"/>
                    <a:pt x="103" y="187"/>
                    <a:pt x="103" y="187"/>
                  </a:cubicBezTo>
                  <a:cubicBezTo>
                    <a:pt x="103" y="182"/>
                    <a:pt x="101" y="179"/>
                    <a:pt x="98" y="177"/>
                  </a:cubicBezTo>
                  <a:cubicBezTo>
                    <a:pt x="98" y="178"/>
                    <a:pt x="98" y="178"/>
                    <a:pt x="98" y="178"/>
                  </a:cubicBezTo>
                  <a:cubicBezTo>
                    <a:pt x="97" y="177"/>
                    <a:pt x="98" y="175"/>
                    <a:pt x="98" y="175"/>
                  </a:cubicBezTo>
                  <a:cubicBezTo>
                    <a:pt x="97" y="175"/>
                    <a:pt x="97" y="175"/>
                    <a:pt x="97" y="175"/>
                  </a:cubicBezTo>
                  <a:cubicBezTo>
                    <a:pt x="98" y="175"/>
                    <a:pt x="97" y="175"/>
                    <a:pt x="97" y="174"/>
                  </a:cubicBezTo>
                  <a:cubicBezTo>
                    <a:pt x="97" y="174"/>
                    <a:pt x="97" y="174"/>
                    <a:pt x="95" y="174"/>
                  </a:cubicBezTo>
                  <a:cubicBezTo>
                    <a:pt x="97" y="174"/>
                    <a:pt x="97" y="174"/>
                    <a:pt x="97" y="174"/>
                  </a:cubicBezTo>
                  <a:cubicBezTo>
                    <a:pt x="98" y="171"/>
                    <a:pt x="95" y="171"/>
                    <a:pt x="95" y="169"/>
                  </a:cubicBezTo>
                  <a:cubicBezTo>
                    <a:pt x="95" y="169"/>
                    <a:pt x="95" y="169"/>
                    <a:pt x="95" y="169"/>
                  </a:cubicBezTo>
                  <a:cubicBezTo>
                    <a:pt x="93" y="166"/>
                    <a:pt x="91" y="164"/>
                    <a:pt x="91" y="161"/>
                  </a:cubicBezTo>
                  <a:cubicBezTo>
                    <a:pt x="91" y="162"/>
                    <a:pt x="90" y="162"/>
                    <a:pt x="90" y="162"/>
                  </a:cubicBezTo>
                  <a:cubicBezTo>
                    <a:pt x="90" y="162"/>
                    <a:pt x="90" y="161"/>
                    <a:pt x="90" y="160"/>
                  </a:cubicBezTo>
                  <a:cubicBezTo>
                    <a:pt x="89" y="161"/>
                    <a:pt x="90" y="158"/>
                    <a:pt x="90" y="158"/>
                  </a:cubicBezTo>
                  <a:cubicBezTo>
                    <a:pt x="90" y="158"/>
                    <a:pt x="90" y="158"/>
                    <a:pt x="90" y="158"/>
                  </a:cubicBezTo>
                  <a:cubicBezTo>
                    <a:pt x="90" y="156"/>
                    <a:pt x="89" y="158"/>
                    <a:pt x="89" y="156"/>
                  </a:cubicBezTo>
                  <a:cubicBezTo>
                    <a:pt x="89" y="156"/>
                    <a:pt x="89" y="156"/>
                    <a:pt x="89" y="156"/>
                  </a:cubicBezTo>
                  <a:cubicBezTo>
                    <a:pt x="90" y="155"/>
                    <a:pt x="88" y="156"/>
                    <a:pt x="88" y="155"/>
                  </a:cubicBezTo>
                  <a:cubicBezTo>
                    <a:pt x="89" y="155"/>
                    <a:pt x="89" y="155"/>
                    <a:pt x="89" y="155"/>
                  </a:cubicBezTo>
                  <a:cubicBezTo>
                    <a:pt x="89" y="155"/>
                    <a:pt x="88" y="155"/>
                    <a:pt x="88" y="153"/>
                  </a:cubicBezTo>
                  <a:cubicBezTo>
                    <a:pt x="88" y="153"/>
                    <a:pt x="88" y="153"/>
                    <a:pt x="88" y="153"/>
                  </a:cubicBezTo>
                  <a:cubicBezTo>
                    <a:pt x="88" y="153"/>
                    <a:pt x="86" y="153"/>
                    <a:pt x="88" y="152"/>
                  </a:cubicBezTo>
                  <a:cubicBezTo>
                    <a:pt x="86" y="152"/>
                    <a:pt x="88" y="153"/>
                    <a:pt x="86" y="153"/>
                  </a:cubicBezTo>
                  <a:cubicBezTo>
                    <a:pt x="85" y="149"/>
                    <a:pt x="84" y="147"/>
                    <a:pt x="82" y="144"/>
                  </a:cubicBezTo>
                  <a:cubicBezTo>
                    <a:pt x="80" y="144"/>
                    <a:pt x="80" y="144"/>
                    <a:pt x="80" y="144"/>
                  </a:cubicBezTo>
                  <a:cubicBezTo>
                    <a:pt x="80" y="142"/>
                    <a:pt x="80" y="142"/>
                    <a:pt x="80" y="142"/>
                  </a:cubicBezTo>
                  <a:cubicBezTo>
                    <a:pt x="78" y="142"/>
                    <a:pt x="78" y="142"/>
                    <a:pt x="78" y="142"/>
                  </a:cubicBezTo>
                  <a:cubicBezTo>
                    <a:pt x="78" y="140"/>
                    <a:pt x="80" y="140"/>
                    <a:pt x="78" y="140"/>
                  </a:cubicBezTo>
                  <a:cubicBezTo>
                    <a:pt x="78" y="140"/>
                    <a:pt x="78" y="140"/>
                    <a:pt x="78" y="140"/>
                  </a:cubicBezTo>
                  <a:cubicBezTo>
                    <a:pt x="78" y="139"/>
                    <a:pt x="78" y="139"/>
                    <a:pt x="78" y="138"/>
                  </a:cubicBezTo>
                  <a:cubicBezTo>
                    <a:pt x="78" y="139"/>
                    <a:pt x="78" y="139"/>
                    <a:pt x="77" y="139"/>
                  </a:cubicBezTo>
                  <a:cubicBezTo>
                    <a:pt x="78" y="138"/>
                    <a:pt x="77" y="138"/>
                    <a:pt x="77" y="136"/>
                  </a:cubicBezTo>
                  <a:cubicBezTo>
                    <a:pt x="77" y="138"/>
                    <a:pt x="77" y="138"/>
                    <a:pt x="77" y="138"/>
                  </a:cubicBezTo>
                  <a:cubicBezTo>
                    <a:pt x="76" y="136"/>
                    <a:pt x="77" y="136"/>
                    <a:pt x="77" y="136"/>
                  </a:cubicBezTo>
                  <a:cubicBezTo>
                    <a:pt x="76" y="136"/>
                    <a:pt x="76" y="136"/>
                    <a:pt x="76" y="136"/>
                  </a:cubicBezTo>
                  <a:cubicBezTo>
                    <a:pt x="77" y="135"/>
                    <a:pt x="76" y="134"/>
                    <a:pt x="76" y="134"/>
                  </a:cubicBezTo>
                  <a:cubicBezTo>
                    <a:pt x="76" y="134"/>
                    <a:pt x="76" y="134"/>
                    <a:pt x="76" y="134"/>
                  </a:cubicBezTo>
                  <a:cubicBezTo>
                    <a:pt x="76" y="132"/>
                    <a:pt x="75" y="132"/>
                    <a:pt x="75" y="131"/>
                  </a:cubicBezTo>
                  <a:cubicBezTo>
                    <a:pt x="73" y="131"/>
                    <a:pt x="73" y="131"/>
                    <a:pt x="73" y="131"/>
                  </a:cubicBezTo>
                  <a:cubicBezTo>
                    <a:pt x="75" y="129"/>
                    <a:pt x="73" y="129"/>
                    <a:pt x="75" y="127"/>
                  </a:cubicBezTo>
                  <a:cubicBezTo>
                    <a:pt x="73" y="127"/>
                    <a:pt x="72" y="126"/>
                    <a:pt x="72" y="126"/>
                  </a:cubicBezTo>
                  <a:cubicBezTo>
                    <a:pt x="72" y="126"/>
                    <a:pt x="71" y="126"/>
                    <a:pt x="72" y="127"/>
                  </a:cubicBezTo>
                  <a:cubicBezTo>
                    <a:pt x="71" y="126"/>
                    <a:pt x="71" y="126"/>
                    <a:pt x="71" y="126"/>
                  </a:cubicBezTo>
                  <a:cubicBezTo>
                    <a:pt x="71" y="127"/>
                    <a:pt x="71" y="127"/>
                    <a:pt x="71" y="127"/>
                  </a:cubicBezTo>
                  <a:cubicBezTo>
                    <a:pt x="71" y="127"/>
                    <a:pt x="71" y="126"/>
                    <a:pt x="69" y="126"/>
                  </a:cubicBezTo>
                  <a:cubicBezTo>
                    <a:pt x="71" y="125"/>
                    <a:pt x="71" y="123"/>
                    <a:pt x="71" y="122"/>
                  </a:cubicBezTo>
                  <a:cubicBezTo>
                    <a:pt x="71" y="123"/>
                    <a:pt x="69" y="123"/>
                    <a:pt x="69" y="123"/>
                  </a:cubicBezTo>
                  <a:cubicBezTo>
                    <a:pt x="71" y="121"/>
                    <a:pt x="71" y="121"/>
                    <a:pt x="71" y="121"/>
                  </a:cubicBezTo>
                  <a:cubicBezTo>
                    <a:pt x="71" y="121"/>
                    <a:pt x="69" y="122"/>
                    <a:pt x="69" y="121"/>
                  </a:cubicBezTo>
                  <a:cubicBezTo>
                    <a:pt x="71" y="121"/>
                    <a:pt x="71" y="121"/>
                    <a:pt x="71" y="121"/>
                  </a:cubicBezTo>
                  <a:cubicBezTo>
                    <a:pt x="69" y="119"/>
                    <a:pt x="69" y="119"/>
                    <a:pt x="69" y="119"/>
                  </a:cubicBezTo>
                  <a:cubicBezTo>
                    <a:pt x="68" y="119"/>
                    <a:pt x="69" y="119"/>
                    <a:pt x="68" y="119"/>
                  </a:cubicBezTo>
                  <a:cubicBezTo>
                    <a:pt x="68" y="119"/>
                    <a:pt x="68" y="119"/>
                    <a:pt x="68" y="118"/>
                  </a:cubicBezTo>
                  <a:cubicBezTo>
                    <a:pt x="68" y="118"/>
                    <a:pt x="68" y="118"/>
                    <a:pt x="68" y="118"/>
                  </a:cubicBezTo>
                  <a:cubicBezTo>
                    <a:pt x="68" y="116"/>
                    <a:pt x="68" y="116"/>
                    <a:pt x="68" y="116"/>
                  </a:cubicBezTo>
                  <a:cubicBezTo>
                    <a:pt x="69" y="118"/>
                    <a:pt x="68" y="118"/>
                    <a:pt x="68" y="118"/>
                  </a:cubicBezTo>
                  <a:cubicBezTo>
                    <a:pt x="69" y="116"/>
                    <a:pt x="69" y="116"/>
                    <a:pt x="68" y="114"/>
                  </a:cubicBezTo>
                  <a:cubicBezTo>
                    <a:pt x="68" y="116"/>
                    <a:pt x="68" y="116"/>
                    <a:pt x="68" y="116"/>
                  </a:cubicBezTo>
                  <a:cubicBezTo>
                    <a:pt x="68" y="114"/>
                    <a:pt x="68" y="113"/>
                    <a:pt x="68" y="112"/>
                  </a:cubicBezTo>
                  <a:cubicBezTo>
                    <a:pt x="68" y="112"/>
                    <a:pt x="65" y="113"/>
                    <a:pt x="68" y="113"/>
                  </a:cubicBezTo>
                  <a:cubicBezTo>
                    <a:pt x="65" y="113"/>
                    <a:pt x="65" y="110"/>
                    <a:pt x="64" y="110"/>
                  </a:cubicBezTo>
                  <a:cubicBezTo>
                    <a:pt x="65" y="110"/>
                    <a:pt x="65" y="110"/>
                    <a:pt x="65" y="110"/>
                  </a:cubicBezTo>
                  <a:cubicBezTo>
                    <a:pt x="65" y="109"/>
                    <a:pt x="64" y="110"/>
                    <a:pt x="64" y="109"/>
                  </a:cubicBezTo>
                  <a:cubicBezTo>
                    <a:pt x="64" y="109"/>
                    <a:pt x="64" y="109"/>
                    <a:pt x="64" y="109"/>
                  </a:cubicBezTo>
                  <a:cubicBezTo>
                    <a:pt x="64" y="108"/>
                    <a:pt x="64" y="109"/>
                    <a:pt x="64" y="109"/>
                  </a:cubicBezTo>
                  <a:cubicBezTo>
                    <a:pt x="64" y="108"/>
                    <a:pt x="64" y="106"/>
                    <a:pt x="63" y="105"/>
                  </a:cubicBezTo>
                  <a:cubicBezTo>
                    <a:pt x="63" y="103"/>
                    <a:pt x="63" y="103"/>
                    <a:pt x="63" y="103"/>
                  </a:cubicBezTo>
                  <a:cubicBezTo>
                    <a:pt x="63" y="103"/>
                    <a:pt x="63" y="103"/>
                    <a:pt x="63" y="103"/>
                  </a:cubicBezTo>
                  <a:cubicBezTo>
                    <a:pt x="62" y="103"/>
                    <a:pt x="62" y="103"/>
                    <a:pt x="62" y="103"/>
                  </a:cubicBezTo>
                  <a:cubicBezTo>
                    <a:pt x="62" y="101"/>
                    <a:pt x="62" y="106"/>
                    <a:pt x="62" y="105"/>
                  </a:cubicBezTo>
                  <a:cubicBezTo>
                    <a:pt x="62" y="105"/>
                    <a:pt x="63" y="103"/>
                    <a:pt x="62" y="103"/>
                  </a:cubicBezTo>
                  <a:cubicBezTo>
                    <a:pt x="62" y="101"/>
                    <a:pt x="62" y="101"/>
                    <a:pt x="62" y="101"/>
                  </a:cubicBezTo>
                  <a:cubicBezTo>
                    <a:pt x="62" y="101"/>
                    <a:pt x="60" y="103"/>
                    <a:pt x="60" y="101"/>
                  </a:cubicBezTo>
                  <a:cubicBezTo>
                    <a:pt x="60" y="101"/>
                    <a:pt x="60" y="101"/>
                    <a:pt x="60" y="101"/>
                  </a:cubicBezTo>
                  <a:cubicBezTo>
                    <a:pt x="60" y="100"/>
                    <a:pt x="60" y="100"/>
                    <a:pt x="60" y="100"/>
                  </a:cubicBezTo>
                  <a:cubicBezTo>
                    <a:pt x="62" y="100"/>
                    <a:pt x="60" y="100"/>
                    <a:pt x="60" y="100"/>
                  </a:cubicBezTo>
                  <a:cubicBezTo>
                    <a:pt x="60" y="100"/>
                    <a:pt x="60" y="99"/>
                    <a:pt x="59" y="99"/>
                  </a:cubicBezTo>
                  <a:cubicBezTo>
                    <a:pt x="59" y="100"/>
                    <a:pt x="59" y="100"/>
                    <a:pt x="59" y="100"/>
                  </a:cubicBezTo>
                  <a:cubicBezTo>
                    <a:pt x="59" y="99"/>
                    <a:pt x="59" y="99"/>
                    <a:pt x="59" y="99"/>
                  </a:cubicBezTo>
                  <a:cubicBezTo>
                    <a:pt x="59" y="99"/>
                    <a:pt x="59" y="99"/>
                    <a:pt x="59" y="99"/>
                  </a:cubicBezTo>
                  <a:cubicBezTo>
                    <a:pt x="60" y="97"/>
                    <a:pt x="59" y="97"/>
                    <a:pt x="59" y="96"/>
                  </a:cubicBezTo>
                  <a:cubicBezTo>
                    <a:pt x="59" y="96"/>
                    <a:pt x="59" y="95"/>
                    <a:pt x="58" y="95"/>
                  </a:cubicBezTo>
                  <a:cubicBezTo>
                    <a:pt x="58" y="93"/>
                    <a:pt x="58" y="93"/>
                    <a:pt x="58" y="93"/>
                  </a:cubicBezTo>
                  <a:cubicBezTo>
                    <a:pt x="58" y="93"/>
                    <a:pt x="58" y="93"/>
                    <a:pt x="56" y="93"/>
                  </a:cubicBezTo>
                  <a:cubicBezTo>
                    <a:pt x="56" y="93"/>
                    <a:pt x="56" y="93"/>
                    <a:pt x="56" y="93"/>
                  </a:cubicBezTo>
                  <a:cubicBezTo>
                    <a:pt x="55" y="92"/>
                    <a:pt x="55" y="92"/>
                    <a:pt x="55" y="92"/>
                  </a:cubicBezTo>
                  <a:cubicBezTo>
                    <a:pt x="55" y="92"/>
                    <a:pt x="56" y="92"/>
                    <a:pt x="56" y="90"/>
                  </a:cubicBezTo>
                  <a:cubicBezTo>
                    <a:pt x="55" y="92"/>
                    <a:pt x="56" y="88"/>
                    <a:pt x="55" y="88"/>
                  </a:cubicBezTo>
                  <a:cubicBezTo>
                    <a:pt x="55" y="88"/>
                    <a:pt x="55" y="90"/>
                    <a:pt x="52" y="90"/>
                  </a:cubicBezTo>
                  <a:cubicBezTo>
                    <a:pt x="51" y="90"/>
                    <a:pt x="55" y="88"/>
                    <a:pt x="52" y="87"/>
                  </a:cubicBezTo>
                  <a:cubicBezTo>
                    <a:pt x="55" y="87"/>
                    <a:pt x="55" y="87"/>
                    <a:pt x="55" y="87"/>
                  </a:cubicBezTo>
                  <a:cubicBezTo>
                    <a:pt x="52" y="87"/>
                    <a:pt x="55" y="86"/>
                    <a:pt x="52" y="86"/>
                  </a:cubicBezTo>
                  <a:cubicBezTo>
                    <a:pt x="52" y="86"/>
                    <a:pt x="51" y="86"/>
                    <a:pt x="52" y="86"/>
                  </a:cubicBezTo>
                  <a:cubicBezTo>
                    <a:pt x="51" y="84"/>
                    <a:pt x="51" y="82"/>
                    <a:pt x="50" y="82"/>
                  </a:cubicBezTo>
                  <a:cubicBezTo>
                    <a:pt x="50" y="82"/>
                    <a:pt x="49" y="82"/>
                    <a:pt x="50" y="82"/>
                  </a:cubicBezTo>
                  <a:cubicBezTo>
                    <a:pt x="50" y="82"/>
                    <a:pt x="50" y="82"/>
                    <a:pt x="50" y="82"/>
                  </a:cubicBezTo>
                  <a:cubicBezTo>
                    <a:pt x="50" y="82"/>
                    <a:pt x="50" y="82"/>
                    <a:pt x="50" y="82"/>
                  </a:cubicBezTo>
                  <a:cubicBezTo>
                    <a:pt x="50" y="82"/>
                    <a:pt x="50" y="80"/>
                    <a:pt x="49" y="82"/>
                  </a:cubicBezTo>
                  <a:cubicBezTo>
                    <a:pt x="47" y="82"/>
                    <a:pt x="50" y="80"/>
                    <a:pt x="49" y="79"/>
                  </a:cubicBezTo>
                  <a:cubicBezTo>
                    <a:pt x="49" y="79"/>
                    <a:pt x="49" y="79"/>
                    <a:pt x="49" y="79"/>
                  </a:cubicBezTo>
                  <a:cubicBezTo>
                    <a:pt x="49" y="78"/>
                    <a:pt x="49" y="78"/>
                    <a:pt x="49" y="78"/>
                  </a:cubicBezTo>
                  <a:cubicBezTo>
                    <a:pt x="49" y="78"/>
                    <a:pt x="47" y="78"/>
                    <a:pt x="47" y="79"/>
                  </a:cubicBezTo>
                  <a:cubicBezTo>
                    <a:pt x="47" y="78"/>
                    <a:pt x="46" y="78"/>
                    <a:pt x="47" y="78"/>
                  </a:cubicBezTo>
                  <a:cubicBezTo>
                    <a:pt x="46" y="78"/>
                    <a:pt x="46" y="78"/>
                    <a:pt x="46" y="78"/>
                  </a:cubicBezTo>
                  <a:cubicBezTo>
                    <a:pt x="47" y="78"/>
                    <a:pt x="46" y="75"/>
                    <a:pt x="46" y="75"/>
                  </a:cubicBezTo>
                  <a:cubicBezTo>
                    <a:pt x="46" y="75"/>
                    <a:pt x="46" y="75"/>
                    <a:pt x="46" y="75"/>
                  </a:cubicBezTo>
                  <a:cubicBezTo>
                    <a:pt x="46" y="75"/>
                    <a:pt x="46" y="75"/>
                    <a:pt x="46" y="75"/>
                  </a:cubicBezTo>
                  <a:cubicBezTo>
                    <a:pt x="46" y="75"/>
                    <a:pt x="46" y="75"/>
                    <a:pt x="47" y="75"/>
                  </a:cubicBezTo>
                  <a:cubicBezTo>
                    <a:pt x="47" y="75"/>
                    <a:pt x="47" y="75"/>
                    <a:pt x="47" y="74"/>
                  </a:cubicBezTo>
                  <a:cubicBezTo>
                    <a:pt x="46" y="75"/>
                    <a:pt x="46" y="74"/>
                    <a:pt x="46" y="74"/>
                  </a:cubicBezTo>
                  <a:cubicBezTo>
                    <a:pt x="46" y="73"/>
                    <a:pt x="46" y="73"/>
                    <a:pt x="46" y="73"/>
                  </a:cubicBezTo>
                  <a:cubicBezTo>
                    <a:pt x="46" y="73"/>
                    <a:pt x="46" y="73"/>
                    <a:pt x="46" y="73"/>
                  </a:cubicBezTo>
                  <a:cubicBezTo>
                    <a:pt x="46" y="73"/>
                    <a:pt x="46" y="73"/>
                    <a:pt x="46" y="74"/>
                  </a:cubicBezTo>
                  <a:cubicBezTo>
                    <a:pt x="46" y="73"/>
                    <a:pt x="45" y="74"/>
                    <a:pt x="45" y="73"/>
                  </a:cubicBezTo>
                  <a:cubicBezTo>
                    <a:pt x="45" y="73"/>
                    <a:pt x="46" y="73"/>
                    <a:pt x="46" y="71"/>
                  </a:cubicBezTo>
                  <a:cubicBezTo>
                    <a:pt x="46" y="73"/>
                    <a:pt x="46" y="73"/>
                    <a:pt x="45" y="73"/>
                  </a:cubicBezTo>
                  <a:cubicBezTo>
                    <a:pt x="45" y="73"/>
                    <a:pt x="45" y="73"/>
                    <a:pt x="45" y="73"/>
                  </a:cubicBezTo>
                  <a:cubicBezTo>
                    <a:pt x="45" y="71"/>
                    <a:pt x="45" y="71"/>
                    <a:pt x="45" y="71"/>
                  </a:cubicBezTo>
                  <a:cubicBezTo>
                    <a:pt x="45" y="71"/>
                    <a:pt x="45" y="71"/>
                    <a:pt x="45" y="71"/>
                  </a:cubicBezTo>
                  <a:cubicBezTo>
                    <a:pt x="45" y="71"/>
                    <a:pt x="45" y="71"/>
                    <a:pt x="45" y="70"/>
                  </a:cubicBezTo>
                  <a:cubicBezTo>
                    <a:pt x="45" y="70"/>
                    <a:pt x="45" y="70"/>
                    <a:pt x="45" y="70"/>
                  </a:cubicBezTo>
                  <a:cubicBezTo>
                    <a:pt x="45" y="70"/>
                    <a:pt x="45" y="70"/>
                    <a:pt x="45" y="70"/>
                  </a:cubicBezTo>
                  <a:cubicBezTo>
                    <a:pt x="43" y="70"/>
                    <a:pt x="43" y="69"/>
                    <a:pt x="43" y="69"/>
                  </a:cubicBezTo>
                  <a:cubicBezTo>
                    <a:pt x="43" y="69"/>
                    <a:pt x="43" y="69"/>
                    <a:pt x="43" y="69"/>
                  </a:cubicBezTo>
                  <a:cubicBezTo>
                    <a:pt x="43" y="67"/>
                    <a:pt x="43" y="67"/>
                    <a:pt x="43" y="67"/>
                  </a:cubicBezTo>
                  <a:cubicBezTo>
                    <a:pt x="43" y="67"/>
                    <a:pt x="41" y="69"/>
                    <a:pt x="42" y="67"/>
                  </a:cubicBezTo>
                  <a:cubicBezTo>
                    <a:pt x="41" y="67"/>
                    <a:pt x="42" y="66"/>
                    <a:pt x="43" y="66"/>
                  </a:cubicBezTo>
                  <a:cubicBezTo>
                    <a:pt x="42" y="66"/>
                    <a:pt x="42" y="62"/>
                    <a:pt x="41" y="62"/>
                  </a:cubicBezTo>
                  <a:cubicBezTo>
                    <a:pt x="41" y="62"/>
                    <a:pt x="41" y="62"/>
                    <a:pt x="41" y="62"/>
                  </a:cubicBezTo>
                  <a:cubicBezTo>
                    <a:pt x="41" y="61"/>
                    <a:pt x="41" y="58"/>
                    <a:pt x="37" y="58"/>
                  </a:cubicBezTo>
                  <a:cubicBezTo>
                    <a:pt x="37" y="58"/>
                    <a:pt x="37" y="58"/>
                    <a:pt x="37" y="58"/>
                  </a:cubicBezTo>
                  <a:cubicBezTo>
                    <a:pt x="37" y="58"/>
                    <a:pt x="35" y="58"/>
                    <a:pt x="37" y="58"/>
                  </a:cubicBezTo>
                  <a:cubicBezTo>
                    <a:pt x="37" y="58"/>
                    <a:pt x="37" y="58"/>
                    <a:pt x="38" y="58"/>
                  </a:cubicBezTo>
                  <a:cubicBezTo>
                    <a:pt x="38" y="57"/>
                    <a:pt x="37" y="56"/>
                    <a:pt x="37" y="56"/>
                  </a:cubicBezTo>
                  <a:cubicBezTo>
                    <a:pt x="37" y="56"/>
                    <a:pt x="37" y="56"/>
                    <a:pt x="37" y="56"/>
                  </a:cubicBezTo>
                  <a:cubicBezTo>
                    <a:pt x="35" y="56"/>
                    <a:pt x="35" y="56"/>
                    <a:pt x="35" y="54"/>
                  </a:cubicBezTo>
                  <a:cubicBezTo>
                    <a:pt x="35" y="54"/>
                    <a:pt x="35" y="54"/>
                    <a:pt x="35" y="54"/>
                  </a:cubicBezTo>
                  <a:cubicBezTo>
                    <a:pt x="35" y="54"/>
                    <a:pt x="35" y="54"/>
                    <a:pt x="35" y="54"/>
                  </a:cubicBezTo>
                  <a:cubicBezTo>
                    <a:pt x="35" y="54"/>
                    <a:pt x="37" y="53"/>
                    <a:pt x="35" y="53"/>
                  </a:cubicBezTo>
                  <a:cubicBezTo>
                    <a:pt x="35" y="53"/>
                    <a:pt x="35" y="53"/>
                    <a:pt x="35" y="53"/>
                  </a:cubicBezTo>
                  <a:cubicBezTo>
                    <a:pt x="35" y="53"/>
                    <a:pt x="35" y="52"/>
                    <a:pt x="34" y="52"/>
                  </a:cubicBezTo>
                  <a:cubicBezTo>
                    <a:pt x="34" y="52"/>
                    <a:pt x="34" y="52"/>
                    <a:pt x="34" y="52"/>
                  </a:cubicBezTo>
                  <a:cubicBezTo>
                    <a:pt x="34" y="49"/>
                    <a:pt x="34" y="49"/>
                    <a:pt x="34" y="49"/>
                  </a:cubicBezTo>
                  <a:cubicBezTo>
                    <a:pt x="33" y="49"/>
                    <a:pt x="33" y="49"/>
                    <a:pt x="33" y="49"/>
                  </a:cubicBezTo>
                  <a:cubicBezTo>
                    <a:pt x="33" y="47"/>
                    <a:pt x="32" y="44"/>
                    <a:pt x="32" y="43"/>
                  </a:cubicBezTo>
                  <a:cubicBezTo>
                    <a:pt x="30" y="43"/>
                    <a:pt x="30" y="43"/>
                    <a:pt x="30" y="43"/>
                  </a:cubicBezTo>
                  <a:cubicBezTo>
                    <a:pt x="30" y="43"/>
                    <a:pt x="32" y="43"/>
                    <a:pt x="30" y="43"/>
                  </a:cubicBezTo>
                  <a:cubicBezTo>
                    <a:pt x="30" y="43"/>
                    <a:pt x="30" y="43"/>
                    <a:pt x="29" y="43"/>
                  </a:cubicBezTo>
                  <a:cubicBezTo>
                    <a:pt x="30" y="41"/>
                    <a:pt x="30" y="41"/>
                    <a:pt x="30" y="41"/>
                  </a:cubicBezTo>
                  <a:cubicBezTo>
                    <a:pt x="30" y="41"/>
                    <a:pt x="29" y="41"/>
                    <a:pt x="30" y="41"/>
                  </a:cubicBezTo>
                  <a:cubicBezTo>
                    <a:pt x="30" y="41"/>
                    <a:pt x="29" y="40"/>
                    <a:pt x="30" y="40"/>
                  </a:cubicBezTo>
                  <a:cubicBezTo>
                    <a:pt x="29" y="40"/>
                    <a:pt x="29" y="40"/>
                    <a:pt x="29" y="41"/>
                  </a:cubicBezTo>
                  <a:cubicBezTo>
                    <a:pt x="29" y="40"/>
                    <a:pt x="29" y="40"/>
                    <a:pt x="29" y="40"/>
                  </a:cubicBezTo>
                  <a:cubicBezTo>
                    <a:pt x="28" y="40"/>
                    <a:pt x="28" y="43"/>
                    <a:pt x="25" y="43"/>
                  </a:cubicBezTo>
                  <a:cubicBezTo>
                    <a:pt x="25" y="41"/>
                    <a:pt x="25" y="41"/>
                    <a:pt x="25" y="41"/>
                  </a:cubicBezTo>
                  <a:cubicBezTo>
                    <a:pt x="24" y="43"/>
                    <a:pt x="25" y="44"/>
                    <a:pt x="24" y="43"/>
                  </a:cubicBezTo>
                  <a:cubicBezTo>
                    <a:pt x="25" y="41"/>
                    <a:pt x="25" y="41"/>
                    <a:pt x="25" y="41"/>
                  </a:cubicBezTo>
                  <a:cubicBezTo>
                    <a:pt x="25" y="40"/>
                    <a:pt x="29" y="40"/>
                    <a:pt x="28" y="39"/>
                  </a:cubicBezTo>
                  <a:cubicBezTo>
                    <a:pt x="28" y="40"/>
                    <a:pt x="28" y="40"/>
                    <a:pt x="28" y="40"/>
                  </a:cubicBezTo>
                  <a:cubicBezTo>
                    <a:pt x="25" y="40"/>
                    <a:pt x="28" y="39"/>
                    <a:pt x="28" y="39"/>
                  </a:cubicBezTo>
                  <a:cubicBezTo>
                    <a:pt x="28" y="39"/>
                    <a:pt x="28" y="39"/>
                    <a:pt x="28" y="36"/>
                  </a:cubicBezTo>
                  <a:cubicBezTo>
                    <a:pt x="28" y="36"/>
                    <a:pt x="28" y="39"/>
                    <a:pt x="28" y="36"/>
                  </a:cubicBezTo>
                  <a:cubicBezTo>
                    <a:pt x="28" y="36"/>
                    <a:pt x="28" y="35"/>
                    <a:pt x="28" y="36"/>
                  </a:cubicBezTo>
                  <a:cubicBezTo>
                    <a:pt x="29" y="35"/>
                    <a:pt x="28" y="35"/>
                    <a:pt x="28" y="35"/>
                  </a:cubicBezTo>
                  <a:cubicBezTo>
                    <a:pt x="25" y="36"/>
                    <a:pt x="25" y="36"/>
                    <a:pt x="25" y="36"/>
                  </a:cubicBezTo>
                  <a:cubicBezTo>
                    <a:pt x="25" y="35"/>
                    <a:pt x="25" y="35"/>
                    <a:pt x="28" y="34"/>
                  </a:cubicBezTo>
                  <a:cubicBezTo>
                    <a:pt x="28" y="34"/>
                    <a:pt x="25" y="34"/>
                    <a:pt x="25" y="35"/>
                  </a:cubicBezTo>
                  <a:cubicBezTo>
                    <a:pt x="25" y="35"/>
                    <a:pt x="28" y="34"/>
                    <a:pt x="25" y="34"/>
                  </a:cubicBezTo>
                  <a:cubicBezTo>
                    <a:pt x="25" y="34"/>
                    <a:pt x="25" y="34"/>
                    <a:pt x="25" y="34"/>
                  </a:cubicBezTo>
                  <a:cubicBezTo>
                    <a:pt x="25" y="34"/>
                    <a:pt x="25" y="34"/>
                    <a:pt x="24" y="34"/>
                  </a:cubicBezTo>
                  <a:cubicBezTo>
                    <a:pt x="24" y="32"/>
                    <a:pt x="25" y="31"/>
                    <a:pt x="24" y="32"/>
                  </a:cubicBezTo>
                  <a:cubicBezTo>
                    <a:pt x="24" y="32"/>
                    <a:pt x="22" y="31"/>
                    <a:pt x="24" y="31"/>
                  </a:cubicBezTo>
                  <a:cubicBezTo>
                    <a:pt x="25" y="31"/>
                    <a:pt x="24" y="32"/>
                    <a:pt x="25" y="31"/>
                  </a:cubicBezTo>
                  <a:cubicBezTo>
                    <a:pt x="24" y="32"/>
                    <a:pt x="25" y="31"/>
                    <a:pt x="25" y="30"/>
                  </a:cubicBezTo>
                  <a:cubicBezTo>
                    <a:pt x="24" y="31"/>
                    <a:pt x="24" y="31"/>
                    <a:pt x="24" y="31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28"/>
                    <a:pt x="22" y="30"/>
                    <a:pt x="22" y="28"/>
                  </a:cubicBezTo>
                  <a:cubicBezTo>
                    <a:pt x="22" y="30"/>
                    <a:pt x="22" y="30"/>
                    <a:pt x="22" y="30"/>
                  </a:cubicBezTo>
                  <a:cubicBezTo>
                    <a:pt x="22" y="30"/>
                    <a:pt x="22" y="30"/>
                    <a:pt x="22" y="30"/>
                  </a:cubicBezTo>
                  <a:cubicBezTo>
                    <a:pt x="24" y="28"/>
                    <a:pt x="24" y="28"/>
                    <a:pt x="24" y="28"/>
                  </a:cubicBezTo>
                  <a:cubicBezTo>
                    <a:pt x="24" y="27"/>
                    <a:pt x="22" y="28"/>
                    <a:pt x="22" y="27"/>
                  </a:cubicBezTo>
                  <a:cubicBezTo>
                    <a:pt x="22" y="28"/>
                    <a:pt x="22" y="28"/>
                    <a:pt x="22" y="28"/>
                  </a:cubicBezTo>
                  <a:cubicBezTo>
                    <a:pt x="21" y="28"/>
                    <a:pt x="21" y="28"/>
                    <a:pt x="21" y="28"/>
                  </a:cubicBezTo>
                  <a:cubicBezTo>
                    <a:pt x="21" y="27"/>
                    <a:pt x="22" y="27"/>
                    <a:pt x="22" y="27"/>
                  </a:cubicBezTo>
                  <a:cubicBezTo>
                    <a:pt x="21" y="27"/>
                    <a:pt x="21" y="27"/>
                    <a:pt x="21" y="27"/>
                  </a:cubicBezTo>
                  <a:cubicBezTo>
                    <a:pt x="21" y="26"/>
                    <a:pt x="22" y="27"/>
                    <a:pt x="22" y="26"/>
                  </a:cubicBezTo>
                  <a:cubicBezTo>
                    <a:pt x="21" y="26"/>
                    <a:pt x="21" y="26"/>
                    <a:pt x="20" y="26"/>
                  </a:cubicBezTo>
                  <a:cubicBezTo>
                    <a:pt x="20" y="27"/>
                    <a:pt x="20" y="27"/>
                    <a:pt x="20" y="27"/>
                  </a:cubicBezTo>
                  <a:cubicBezTo>
                    <a:pt x="19" y="26"/>
                    <a:pt x="19" y="26"/>
                    <a:pt x="19" y="26"/>
                  </a:cubicBezTo>
                  <a:cubicBezTo>
                    <a:pt x="19" y="27"/>
                    <a:pt x="19" y="27"/>
                    <a:pt x="17" y="27"/>
                  </a:cubicBezTo>
                  <a:cubicBezTo>
                    <a:pt x="17" y="27"/>
                    <a:pt x="17" y="27"/>
                    <a:pt x="17" y="26"/>
                  </a:cubicBezTo>
                  <a:cubicBezTo>
                    <a:pt x="20" y="26"/>
                    <a:pt x="19" y="23"/>
                    <a:pt x="20" y="23"/>
                  </a:cubicBezTo>
                  <a:cubicBezTo>
                    <a:pt x="20" y="22"/>
                    <a:pt x="17" y="23"/>
                    <a:pt x="19" y="22"/>
                  </a:cubicBezTo>
                  <a:cubicBezTo>
                    <a:pt x="19" y="22"/>
                    <a:pt x="20" y="21"/>
                    <a:pt x="20" y="22"/>
                  </a:cubicBezTo>
                  <a:cubicBezTo>
                    <a:pt x="19" y="21"/>
                    <a:pt x="20" y="21"/>
                    <a:pt x="20" y="21"/>
                  </a:cubicBezTo>
                  <a:cubicBezTo>
                    <a:pt x="20" y="21"/>
                    <a:pt x="19" y="21"/>
                    <a:pt x="17" y="22"/>
                  </a:cubicBezTo>
                  <a:cubicBezTo>
                    <a:pt x="19" y="21"/>
                    <a:pt x="19" y="22"/>
                    <a:pt x="19" y="22"/>
                  </a:cubicBezTo>
                  <a:cubicBezTo>
                    <a:pt x="17" y="22"/>
                    <a:pt x="17" y="22"/>
                    <a:pt x="17" y="22"/>
                  </a:cubicBezTo>
                  <a:cubicBezTo>
                    <a:pt x="17" y="22"/>
                    <a:pt x="16" y="21"/>
                    <a:pt x="17" y="21"/>
                  </a:cubicBezTo>
                  <a:cubicBezTo>
                    <a:pt x="17" y="21"/>
                    <a:pt x="17" y="22"/>
                    <a:pt x="17" y="21"/>
                  </a:cubicBezTo>
                  <a:cubicBezTo>
                    <a:pt x="17" y="19"/>
                    <a:pt x="16" y="21"/>
                    <a:pt x="17" y="19"/>
                  </a:cubicBezTo>
                  <a:cubicBezTo>
                    <a:pt x="19" y="19"/>
                    <a:pt x="19" y="19"/>
                    <a:pt x="19" y="19"/>
                  </a:cubicBezTo>
                  <a:cubicBezTo>
                    <a:pt x="19" y="18"/>
                    <a:pt x="19" y="18"/>
                    <a:pt x="19" y="18"/>
                  </a:cubicBezTo>
                  <a:cubicBezTo>
                    <a:pt x="19" y="19"/>
                    <a:pt x="19" y="19"/>
                    <a:pt x="19" y="19"/>
                  </a:cubicBezTo>
                  <a:cubicBezTo>
                    <a:pt x="17" y="18"/>
                    <a:pt x="20" y="18"/>
                    <a:pt x="19" y="18"/>
                  </a:cubicBezTo>
                  <a:cubicBezTo>
                    <a:pt x="17" y="18"/>
                    <a:pt x="17" y="18"/>
                    <a:pt x="17" y="18"/>
                  </a:cubicBezTo>
                  <a:cubicBezTo>
                    <a:pt x="17" y="18"/>
                    <a:pt x="19" y="18"/>
                    <a:pt x="17" y="19"/>
                  </a:cubicBezTo>
                  <a:cubicBezTo>
                    <a:pt x="17" y="18"/>
                    <a:pt x="17" y="18"/>
                    <a:pt x="17" y="18"/>
                  </a:cubicBezTo>
                  <a:cubicBezTo>
                    <a:pt x="17" y="18"/>
                    <a:pt x="17" y="18"/>
                    <a:pt x="17" y="18"/>
                  </a:cubicBezTo>
                  <a:cubicBezTo>
                    <a:pt x="17" y="18"/>
                    <a:pt x="15" y="19"/>
                    <a:pt x="16" y="18"/>
                  </a:cubicBezTo>
                  <a:cubicBezTo>
                    <a:pt x="16" y="17"/>
                    <a:pt x="16" y="17"/>
                    <a:pt x="16" y="17"/>
                  </a:cubicBezTo>
                  <a:cubicBezTo>
                    <a:pt x="16" y="16"/>
                    <a:pt x="16" y="16"/>
                    <a:pt x="16" y="16"/>
                  </a:cubicBezTo>
                  <a:cubicBezTo>
                    <a:pt x="15" y="16"/>
                    <a:pt x="16" y="14"/>
                    <a:pt x="15" y="16"/>
                  </a:cubicBezTo>
                  <a:cubicBezTo>
                    <a:pt x="16" y="16"/>
                    <a:pt x="16" y="17"/>
                    <a:pt x="16" y="17"/>
                  </a:cubicBezTo>
                  <a:cubicBezTo>
                    <a:pt x="15" y="18"/>
                    <a:pt x="16" y="18"/>
                    <a:pt x="15" y="18"/>
                  </a:cubicBezTo>
                  <a:cubicBezTo>
                    <a:pt x="15" y="18"/>
                    <a:pt x="13" y="18"/>
                    <a:pt x="13" y="19"/>
                  </a:cubicBezTo>
                  <a:cubicBezTo>
                    <a:pt x="11" y="18"/>
                    <a:pt x="13" y="18"/>
                    <a:pt x="13" y="18"/>
                  </a:cubicBezTo>
                  <a:cubicBezTo>
                    <a:pt x="13" y="18"/>
                    <a:pt x="13" y="18"/>
                    <a:pt x="15" y="18"/>
                  </a:cubicBezTo>
                  <a:cubicBezTo>
                    <a:pt x="13" y="17"/>
                    <a:pt x="13" y="16"/>
                    <a:pt x="15" y="16"/>
                  </a:cubicBezTo>
                  <a:cubicBezTo>
                    <a:pt x="13" y="16"/>
                    <a:pt x="13" y="16"/>
                    <a:pt x="13" y="16"/>
                  </a:cubicBezTo>
                  <a:cubicBezTo>
                    <a:pt x="13" y="16"/>
                    <a:pt x="11" y="14"/>
                    <a:pt x="11" y="13"/>
                  </a:cubicBezTo>
                  <a:cubicBezTo>
                    <a:pt x="13" y="13"/>
                    <a:pt x="9" y="12"/>
                    <a:pt x="11" y="12"/>
                  </a:cubicBezTo>
                  <a:cubicBezTo>
                    <a:pt x="13" y="13"/>
                    <a:pt x="13" y="13"/>
                    <a:pt x="15" y="12"/>
                  </a:cubicBezTo>
                  <a:cubicBezTo>
                    <a:pt x="13" y="12"/>
                    <a:pt x="13" y="12"/>
                    <a:pt x="13" y="12"/>
                  </a:cubicBezTo>
                  <a:cubicBezTo>
                    <a:pt x="13" y="12"/>
                    <a:pt x="11" y="12"/>
                    <a:pt x="13" y="12"/>
                  </a:cubicBezTo>
                  <a:cubicBezTo>
                    <a:pt x="13" y="12"/>
                    <a:pt x="11" y="12"/>
                    <a:pt x="9" y="13"/>
                  </a:cubicBezTo>
                  <a:cubicBezTo>
                    <a:pt x="9" y="12"/>
                    <a:pt x="9" y="13"/>
                    <a:pt x="8" y="13"/>
                  </a:cubicBezTo>
                  <a:cubicBezTo>
                    <a:pt x="8" y="12"/>
                    <a:pt x="8" y="9"/>
                    <a:pt x="8" y="9"/>
                  </a:cubicBezTo>
                  <a:cubicBezTo>
                    <a:pt x="7" y="8"/>
                    <a:pt x="7" y="6"/>
                    <a:pt x="7" y="6"/>
                  </a:cubicBezTo>
                  <a:cubicBezTo>
                    <a:pt x="7" y="5"/>
                    <a:pt x="6" y="6"/>
                    <a:pt x="6" y="6"/>
                  </a:cubicBezTo>
                  <a:cubicBezTo>
                    <a:pt x="4" y="5"/>
                    <a:pt x="7" y="6"/>
                    <a:pt x="6" y="5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6" y="5"/>
                    <a:pt x="4" y="5"/>
                    <a:pt x="6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3"/>
                  </a:cubicBezTo>
                  <a:cubicBezTo>
                    <a:pt x="4" y="3"/>
                    <a:pt x="4" y="3"/>
                    <a:pt x="4" y="3"/>
                  </a:cubicBezTo>
                  <a:cubicBezTo>
                    <a:pt x="4" y="1"/>
                    <a:pt x="3" y="1"/>
                    <a:pt x="3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1"/>
                    <a:pt x="0" y="0"/>
                    <a:pt x="2" y="0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1"/>
                    <a:pt x="2" y="1"/>
                  </a:cubicBezTo>
                  <a:cubicBezTo>
                    <a:pt x="2" y="1"/>
                    <a:pt x="3" y="3"/>
                    <a:pt x="2" y="3"/>
                  </a:cubicBezTo>
                  <a:cubicBezTo>
                    <a:pt x="2" y="3"/>
                    <a:pt x="2" y="3"/>
                    <a:pt x="2" y="1"/>
                  </a:cubicBezTo>
                  <a:cubicBezTo>
                    <a:pt x="2" y="3"/>
                    <a:pt x="2" y="3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0" y="4"/>
                    <a:pt x="0" y="5"/>
                    <a:pt x="2" y="5"/>
                  </a:cubicBezTo>
                  <a:cubicBezTo>
                    <a:pt x="3" y="5"/>
                    <a:pt x="2" y="6"/>
                    <a:pt x="2" y="8"/>
                  </a:cubicBezTo>
                  <a:cubicBezTo>
                    <a:pt x="3" y="6"/>
                    <a:pt x="3" y="5"/>
                    <a:pt x="3" y="5"/>
                  </a:cubicBezTo>
                  <a:cubicBezTo>
                    <a:pt x="4" y="5"/>
                    <a:pt x="3" y="5"/>
                    <a:pt x="4" y="6"/>
                  </a:cubicBezTo>
                  <a:cubicBezTo>
                    <a:pt x="4" y="6"/>
                    <a:pt x="3" y="6"/>
                    <a:pt x="3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3" y="9"/>
                    <a:pt x="3" y="9"/>
                    <a:pt x="3" y="9"/>
                  </a:cubicBezTo>
                  <a:cubicBezTo>
                    <a:pt x="4" y="12"/>
                    <a:pt x="4" y="13"/>
                    <a:pt x="6" y="13"/>
                  </a:cubicBezTo>
                  <a:cubicBezTo>
                    <a:pt x="6" y="13"/>
                    <a:pt x="6" y="13"/>
                    <a:pt x="6" y="13"/>
                  </a:cubicBezTo>
                  <a:cubicBezTo>
                    <a:pt x="6" y="14"/>
                    <a:pt x="7" y="16"/>
                    <a:pt x="7" y="16"/>
                  </a:cubicBezTo>
                  <a:cubicBezTo>
                    <a:pt x="7" y="17"/>
                    <a:pt x="7" y="19"/>
                    <a:pt x="8" y="19"/>
                  </a:cubicBezTo>
                  <a:cubicBezTo>
                    <a:pt x="9" y="21"/>
                    <a:pt x="9" y="23"/>
                    <a:pt x="11" y="26"/>
                  </a:cubicBezTo>
                  <a:cubicBezTo>
                    <a:pt x="13" y="26"/>
                    <a:pt x="13" y="26"/>
                    <a:pt x="13" y="26"/>
                  </a:cubicBezTo>
                  <a:cubicBezTo>
                    <a:pt x="11" y="26"/>
                    <a:pt x="13" y="26"/>
                    <a:pt x="13" y="26"/>
                  </a:cubicBezTo>
                  <a:cubicBezTo>
                    <a:pt x="11" y="26"/>
                    <a:pt x="13" y="27"/>
                    <a:pt x="11" y="27"/>
                  </a:cubicBezTo>
                  <a:cubicBezTo>
                    <a:pt x="13" y="27"/>
                    <a:pt x="13" y="30"/>
                    <a:pt x="13" y="31"/>
                  </a:cubicBezTo>
                  <a:cubicBezTo>
                    <a:pt x="15" y="30"/>
                    <a:pt x="15" y="30"/>
                    <a:pt x="15" y="30"/>
                  </a:cubicBezTo>
                  <a:cubicBezTo>
                    <a:pt x="13" y="31"/>
                    <a:pt x="15" y="32"/>
                    <a:pt x="16" y="32"/>
                  </a:cubicBezTo>
                  <a:cubicBezTo>
                    <a:pt x="16" y="32"/>
                    <a:pt x="17" y="32"/>
                    <a:pt x="17" y="34"/>
                  </a:cubicBezTo>
                  <a:cubicBezTo>
                    <a:pt x="16" y="34"/>
                    <a:pt x="16" y="35"/>
                    <a:pt x="16" y="35"/>
                  </a:cubicBezTo>
                  <a:cubicBezTo>
                    <a:pt x="16" y="36"/>
                    <a:pt x="17" y="39"/>
                    <a:pt x="19" y="39"/>
                  </a:cubicBezTo>
                  <a:cubicBezTo>
                    <a:pt x="19" y="41"/>
                    <a:pt x="20" y="44"/>
                    <a:pt x="21" y="47"/>
                  </a:cubicBezTo>
                  <a:cubicBezTo>
                    <a:pt x="21" y="45"/>
                    <a:pt x="21" y="45"/>
                    <a:pt x="21" y="45"/>
                  </a:cubicBezTo>
                  <a:cubicBezTo>
                    <a:pt x="21" y="49"/>
                    <a:pt x="24" y="52"/>
                    <a:pt x="24" y="54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28" y="54"/>
                    <a:pt x="28" y="56"/>
                    <a:pt x="25" y="56"/>
                  </a:cubicBezTo>
                  <a:cubicBezTo>
                    <a:pt x="25" y="56"/>
                    <a:pt x="25" y="57"/>
                    <a:pt x="28" y="57"/>
                  </a:cubicBezTo>
                  <a:cubicBezTo>
                    <a:pt x="28" y="58"/>
                    <a:pt x="28" y="58"/>
                    <a:pt x="28" y="58"/>
                  </a:cubicBezTo>
                  <a:cubicBezTo>
                    <a:pt x="29" y="60"/>
                    <a:pt x="29" y="61"/>
                    <a:pt x="29" y="62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30" y="61"/>
                    <a:pt x="30" y="61"/>
                    <a:pt x="30" y="61"/>
                  </a:cubicBezTo>
                  <a:cubicBezTo>
                    <a:pt x="30" y="62"/>
                    <a:pt x="32" y="62"/>
                    <a:pt x="30" y="62"/>
                  </a:cubicBezTo>
                  <a:cubicBezTo>
                    <a:pt x="32" y="65"/>
                    <a:pt x="30" y="67"/>
                    <a:pt x="33" y="67"/>
                  </a:cubicBezTo>
                  <a:cubicBezTo>
                    <a:pt x="32" y="67"/>
                    <a:pt x="32" y="69"/>
                    <a:pt x="32" y="69"/>
                  </a:cubicBezTo>
                  <a:cubicBezTo>
                    <a:pt x="33" y="70"/>
                    <a:pt x="34" y="70"/>
                    <a:pt x="34" y="71"/>
                  </a:cubicBezTo>
                  <a:cubicBezTo>
                    <a:pt x="34" y="71"/>
                    <a:pt x="34" y="71"/>
                    <a:pt x="34" y="71"/>
                  </a:cubicBezTo>
                  <a:cubicBezTo>
                    <a:pt x="34" y="71"/>
                    <a:pt x="34" y="71"/>
                    <a:pt x="34" y="73"/>
                  </a:cubicBezTo>
                  <a:cubicBezTo>
                    <a:pt x="34" y="74"/>
                    <a:pt x="37" y="75"/>
                    <a:pt x="37" y="78"/>
                  </a:cubicBezTo>
                  <a:cubicBezTo>
                    <a:pt x="38" y="82"/>
                    <a:pt x="42" y="84"/>
                    <a:pt x="43" y="87"/>
                  </a:cubicBezTo>
                  <a:cubicBezTo>
                    <a:pt x="43" y="87"/>
                    <a:pt x="43" y="87"/>
                    <a:pt x="43" y="87"/>
                  </a:cubicBezTo>
                  <a:cubicBezTo>
                    <a:pt x="43" y="88"/>
                    <a:pt x="46" y="88"/>
                    <a:pt x="45" y="90"/>
                  </a:cubicBezTo>
                  <a:cubicBezTo>
                    <a:pt x="45" y="90"/>
                    <a:pt x="45" y="92"/>
                    <a:pt x="46" y="92"/>
                  </a:cubicBezTo>
                  <a:cubicBezTo>
                    <a:pt x="45" y="92"/>
                    <a:pt x="47" y="93"/>
                    <a:pt x="47" y="95"/>
                  </a:cubicBezTo>
                  <a:cubicBezTo>
                    <a:pt x="47" y="95"/>
                    <a:pt x="47" y="95"/>
                    <a:pt x="47" y="95"/>
                  </a:cubicBezTo>
                  <a:cubicBezTo>
                    <a:pt x="49" y="95"/>
                    <a:pt x="47" y="96"/>
                    <a:pt x="49" y="97"/>
                  </a:cubicBezTo>
                  <a:cubicBezTo>
                    <a:pt x="49" y="97"/>
                    <a:pt x="49" y="97"/>
                    <a:pt x="49" y="97"/>
                  </a:cubicBezTo>
                  <a:cubicBezTo>
                    <a:pt x="50" y="97"/>
                    <a:pt x="49" y="99"/>
                    <a:pt x="50" y="97"/>
                  </a:cubicBezTo>
                  <a:cubicBezTo>
                    <a:pt x="50" y="99"/>
                    <a:pt x="50" y="99"/>
                    <a:pt x="50" y="99"/>
                  </a:cubicBezTo>
                  <a:cubicBezTo>
                    <a:pt x="51" y="100"/>
                    <a:pt x="52" y="105"/>
                    <a:pt x="52" y="108"/>
                  </a:cubicBezTo>
                  <a:cubicBezTo>
                    <a:pt x="56" y="109"/>
                    <a:pt x="56" y="106"/>
                    <a:pt x="56" y="109"/>
                  </a:cubicBezTo>
                  <a:cubicBezTo>
                    <a:pt x="56" y="109"/>
                    <a:pt x="56" y="109"/>
                    <a:pt x="56" y="109"/>
                  </a:cubicBezTo>
                  <a:cubicBezTo>
                    <a:pt x="58" y="109"/>
                    <a:pt x="58" y="109"/>
                    <a:pt x="58" y="109"/>
                  </a:cubicBezTo>
                  <a:cubicBezTo>
                    <a:pt x="56" y="110"/>
                    <a:pt x="58" y="110"/>
                    <a:pt x="56" y="110"/>
                  </a:cubicBezTo>
                  <a:cubicBezTo>
                    <a:pt x="58" y="112"/>
                    <a:pt x="59" y="110"/>
                    <a:pt x="59" y="112"/>
                  </a:cubicBezTo>
                  <a:cubicBezTo>
                    <a:pt x="59" y="112"/>
                    <a:pt x="59" y="112"/>
                    <a:pt x="59" y="112"/>
                  </a:cubicBezTo>
                  <a:cubicBezTo>
                    <a:pt x="59" y="113"/>
                    <a:pt x="60" y="114"/>
                    <a:pt x="59" y="116"/>
                  </a:cubicBezTo>
                  <a:cubicBezTo>
                    <a:pt x="62" y="123"/>
                    <a:pt x="64" y="129"/>
                    <a:pt x="68" y="136"/>
                  </a:cubicBezTo>
                  <a:cubicBezTo>
                    <a:pt x="72" y="142"/>
                    <a:pt x="75" y="148"/>
                    <a:pt x="78" y="153"/>
                  </a:cubicBezTo>
                  <a:cubicBezTo>
                    <a:pt x="80" y="155"/>
                    <a:pt x="80" y="155"/>
                    <a:pt x="80" y="156"/>
                  </a:cubicBezTo>
                  <a:cubicBezTo>
                    <a:pt x="80" y="156"/>
                    <a:pt x="80" y="156"/>
                    <a:pt x="82" y="156"/>
                  </a:cubicBezTo>
                  <a:cubicBezTo>
                    <a:pt x="80" y="156"/>
                    <a:pt x="82" y="158"/>
                    <a:pt x="80" y="158"/>
                  </a:cubicBezTo>
                  <a:cubicBezTo>
                    <a:pt x="82" y="161"/>
                    <a:pt x="84" y="162"/>
                    <a:pt x="85" y="165"/>
                  </a:cubicBezTo>
                  <a:cubicBezTo>
                    <a:pt x="85" y="164"/>
                    <a:pt x="85" y="164"/>
                    <a:pt x="85" y="164"/>
                  </a:cubicBezTo>
                  <a:cubicBezTo>
                    <a:pt x="85" y="165"/>
                    <a:pt x="85" y="165"/>
                    <a:pt x="85" y="165"/>
                  </a:cubicBezTo>
                  <a:cubicBezTo>
                    <a:pt x="85" y="165"/>
                    <a:pt x="85" y="165"/>
                    <a:pt x="85" y="165"/>
                  </a:cubicBezTo>
                  <a:cubicBezTo>
                    <a:pt x="85" y="165"/>
                    <a:pt x="85" y="166"/>
                    <a:pt x="85" y="165"/>
                  </a:cubicBezTo>
                  <a:cubicBezTo>
                    <a:pt x="86" y="173"/>
                    <a:pt x="91" y="177"/>
                    <a:pt x="95" y="182"/>
                  </a:cubicBezTo>
                  <a:cubicBezTo>
                    <a:pt x="97" y="184"/>
                    <a:pt x="97" y="186"/>
                    <a:pt x="98" y="188"/>
                  </a:cubicBezTo>
                  <a:cubicBezTo>
                    <a:pt x="102" y="191"/>
                    <a:pt x="105" y="194"/>
                    <a:pt x="106" y="200"/>
                  </a:cubicBezTo>
                  <a:cubicBezTo>
                    <a:pt x="106" y="200"/>
                    <a:pt x="107" y="199"/>
                    <a:pt x="107" y="195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255" name="Hình tự do 151"/>
            <p:cNvSpPr/>
            <p:nvPr/>
          </p:nvSpPr>
          <p:spPr bwMode="auto">
            <a:xfrm>
              <a:off x="4009" y="3609"/>
              <a:ext cx="260" cy="475"/>
            </a:xfrm>
            <a:custGeom>
              <a:avLst/>
              <a:gdLst>
                <a:gd name="T0" fmla="*/ 97 w 110"/>
                <a:gd name="T1" fmla="*/ 177 h 201"/>
                <a:gd name="T2" fmla="*/ 94 w 110"/>
                <a:gd name="T3" fmla="*/ 171 h 201"/>
                <a:gd name="T4" fmla="*/ 90 w 110"/>
                <a:gd name="T5" fmla="*/ 158 h 201"/>
                <a:gd name="T6" fmla="*/ 89 w 110"/>
                <a:gd name="T7" fmla="*/ 154 h 201"/>
                <a:gd name="T8" fmla="*/ 80 w 110"/>
                <a:gd name="T9" fmla="*/ 141 h 201"/>
                <a:gd name="T10" fmla="*/ 77 w 110"/>
                <a:gd name="T11" fmla="*/ 137 h 201"/>
                <a:gd name="T12" fmla="*/ 74 w 110"/>
                <a:gd name="T13" fmla="*/ 129 h 201"/>
                <a:gd name="T14" fmla="*/ 70 w 110"/>
                <a:gd name="T15" fmla="*/ 124 h 201"/>
                <a:gd name="T16" fmla="*/ 68 w 110"/>
                <a:gd name="T17" fmla="*/ 120 h 201"/>
                <a:gd name="T18" fmla="*/ 68 w 110"/>
                <a:gd name="T19" fmla="*/ 116 h 201"/>
                <a:gd name="T20" fmla="*/ 65 w 110"/>
                <a:gd name="T21" fmla="*/ 110 h 201"/>
                <a:gd name="T22" fmla="*/ 63 w 110"/>
                <a:gd name="T23" fmla="*/ 106 h 201"/>
                <a:gd name="T24" fmla="*/ 61 w 110"/>
                <a:gd name="T25" fmla="*/ 100 h 201"/>
                <a:gd name="T26" fmla="*/ 57 w 110"/>
                <a:gd name="T27" fmla="*/ 97 h 201"/>
                <a:gd name="T28" fmla="*/ 55 w 110"/>
                <a:gd name="T29" fmla="*/ 90 h 201"/>
                <a:gd name="T30" fmla="*/ 49 w 110"/>
                <a:gd name="T31" fmla="*/ 84 h 201"/>
                <a:gd name="T32" fmla="*/ 49 w 110"/>
                <a:gd name="T33" fmla="*/ 80 h 201"/>
                <a:gd name="T34" fmla="*/ 47 w 110"/>
                <a:gd name="T35" fmla="*/ 77 h 201"/>
                <a:gd name="T36" fmla="*/ 44 w 110"/>
                <a:gd name="T37" fmla="*/ 74 h 201"/>
                <a:gd name="T38" fmla="*/ 44 w 110"/>
                <a:gd name="T39" fmla="*/ 73 h 201"/>
                <a:gd name="T40" fmla="*/ 43 w 110"/>
                <a:gd name="T41" fmla="*/ 71 h 201"/>
                <a:gd name="T42" fmla="*/ 38 w 110"/>
                <a:gd name="T43" fmla="*/ 60 h 201"/>
                <a:gd name="T44" fmla="*/ 36 w 110"/>
                <a:gd name="T45" fmla="*/ 55 h 201"/>
                <a:gd name="T46" fmla="*/ 34 w 110"/>
                <a:gd name="T47" fmla="*/ 52 h 201"/>
                <a:gd name="T48" fmla="*/ 28 w 110"/>
                <a:gd name="T49" fmla="*/ 45 h 201"/>
                <a:gd name="T50" fmla="*/ 26 w 110"/>
                <a:gd name="T51" fmla="*/ 43 h 201"/>
                <a:gd name="T52" fmla="*/ 26 w 110"/>
                <a:gd name="T53" fmla="*/ 39 h 201"/>
                <a:gd name="T54" fmla="*/ 27 w 110"/>
                <a:gd name="T55" fmla="*/ 35 h 201"/>
                <a:gd name="T56" fmla="*/ 25 w 110"/>
                <a:gd name="T57" fmla="*/ 33 h 201"/>
                <a:gd name="T58" fmla="*/ 25 w 110"/>
                <a:gd name="T59" fmla="*/ 30 h 201"/>
                <a:gd name="T60" fmla="*/ 23 w 110"/>
                <a:gd name="T61" fmla="*/ 30 h 201"/>
                <a:gd name="T62" fmla="*/ 18 w 110"/>
                <a:gd name="T63" fmla="*/ 26 h 201"/>
                <a:gd name="T64" fmla="*/ 18 w 110"/>
                <a:gd name="T65" fmla="*/ 22 h 201"/>
                <a:gd name="T66" fmla="*/ 17 w 110"/>
                <a:gd name="T67" fmla="*/ 22 h 201"/>
                <a:gd name="T68" fmla="*/ 17 w 110"/>
                <a:gd name="T69" fmla="*/ 19 h 201"/>
                <a:gd name="T70" fmla="*/ 15 w 110"/>
                <a:gd name="T71" fmla="*/ 15 h 201"/>
                <a:gd name="T72" fmla="*/ 13 w 110"/>
                <a:gd name="T73" fmla="*/ 19 h 201"/>
                <a:gd name="T74" fmla="*/ 13 w 110"/>
                <a:gd name="T75" fmla="*/ 12 h 201"/>
                <a:gd name="T76" fmla="*/ 4 w 110"/>
                <a:gd name="T77" fmla="*/ 7 h 201"/>
                <a:gd name="T78" fmla="*/ 2 w 110"/>
                <a:gd name="T79" fmla="*/ 6 h 201"/>
                <a:gd name="T80" fmla="*/ 0 w 110"/>
                <a:gd name="T81" fmla="*/ 0 h 201"/>
                <a:gd name="T82" fmla="*/ 0 w 110"/>
                <a:gd name="T83" fmla="*/ 4 h 201"/>
                <a:gd name="T84" fmla="*/ 4 w 110"/>
                <a:gd name="T85" fmla="*/ 7 h 201"/>
                <a:gd name="T86" fmla="*/ 5 w 110"/>
                <a:gd name="T87" fmla="*/ 17 h 201"/>
                <a:gd name="T88" fmla="*/ 13 w 110"/>
                <a:gd name="T89" fmla="*/ 32 h 201"/>
                <a:gd name="T90" fmla="*/ 21 w 110"/>
                <a:gd name="T91" fmla="*/ 47 h 201"/>
                <a:gd name="T92" fmla="*/ 27 w 110"/>
                <a:gd name="T93" fmla="*/ 60 h 201"/>
                <a:gd name="T94" fmla="*/ 31 w 110"/>
                <a:gd name="T95" fmla="*/ 71 h 201"/>
                <a:gd name="T96" fmla="*/ 43 w 110"/>
                <a:gd name="T97" fmla="*/ 89 h 201"/>
                <a:gd name="T98" fmla="*/ 49 w 110"/>
                <a:gd name="T99" fmla="*/ 98 h 201"/>
                <a:gd name="T100" fmla="*/ 57 w 110"/>
                <a:gd name="T101" fmla="*/ 111 h 201"/>
                <a:gd name="T102" fmla="*/ 78 w 110"/>
                <a:gd name="T103" fmla="*/ 155 h 201"/>
                <a:gd name="T104" fmla="*/ 86 w 110"/>
                <a:gd name="T105" fmla="*/ 167 h 201"/>
                <a:gd name="T106" fmla="*/ 108 w 110"/>
                <a:gd name="T107" fmla="*/ 197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0" h="201">
                  <a:moveTo>
                    <a:pt x="108" y="197"/>
                  </a:moveTo>
                  <a:cubicBezTo>
                    <a:pt x="110" y="193"/>
                    <a:pt x="106" y="191"/>
                    <a:pt x="106" y="188"/>
                  </a:cubicBezTo>
                  <a:cubicBezTo>
                    <a:pt x="106" y="186"/>
                    <a:pt x="104" y="188"/>
                    <a:pt x="104" y="186"/>
                  </a:cubicBezTo>
                  <a:cubicBezTo>
                    <a:pt x="104" y="184"/>
                    <a:pt x="102" y="181"/>
                    <a:pt x="99" y="178"/>
                  </a:cubicBezTo>
                  <a:cubicBezTo>
                    <a:pt x="99" y="178"/>
                    <a:pt x="99" y="178"/>
                    <a:pt x="99" y="178"/>
                  </a:cubicBezTo>
                  <a:cubicBezTo>
                    <a:pt x="97" y="178"/>
                    <a:pt x="99" y="177"/>
                    <a:pt x="97" y="177"/>
                  </a:cubicBezTo>
                  <a:cubicBezTo>
                    <a:pt x="97" y="177"/>
                    <a:pt x="97" y="177"/>
                    <a:pt x="97" y="177"/>
                  </a:cubicBezTo>
                  <a:cubicBezTo>
                    <a:pt x="97" y="176"/>
                    <a:pt x="97" y="176"/>
                    <a:pt x="97" y="176"/>
                  </a:cubicBezTo>
                  <a:cubicBezTo>
                    <a:pt x="95" y="176"/>
                    <a:pt x="95" y="176"/>
                    <a:pt x="95" y="176"/>
                  </a:cubicBezTo>
                  <a:cubicBezTo>
                    <a:pt x="95" y="173"/>
                    <a:pt x="95" y="173"/>
                    <a:pt x="95" y="173"/>
                  </a:cubicBezTo>
                  <a:cubicBezTo>
                    <a:pt x="97" y="172"/>
                    <a:pt x="94" y="172"/>
                    <a:pt x="95" y="169"/>
                  </a:cubicBezTo>
                  <a:cubicBezTo>
                    <a:pt x="94" y="171"/>
                    <a:pt x="94" y="171"/>
                    <a:pt x="94" y="171"/>
                  </a:cubicBezTo>
                  <a:cubicBezTo>
                    <a:pt x="94" y="168"/>
                    <a:pt x="93" y="165"/>
                    <a:pt x="91" y="163"/>
                  </a:cubicBezTo>
                  <a:cubicBezTo>
                    <a:pt x="91" y="164"/>
                    <a:pt x="91" y="164"/>
                    <a:pt x="91" y="164"/>
                  </a:cubicBezTo>
                  <a:cubicBezTo>
                    <a:pt x="91" y="163"/>
                    <a:pt x="91" y="163"/>
                    <a:pt x="91" y="160"/>
                  </a:cubicBezTo>
                  <a:cubicBezTo>
                    <a:pt x="90" y="160"/>
                    <a:pt x="91" y="159"/>
                    <a:pt x="90" y="159"/>
                  </a:cubicBezTo>
                  <a:cubicBezTo>
                    <a:pt x="90" y="159"/>
                    <a:pt x="90" y="159"/>
                    <a:pt x="90" y="159"/>
                  </a:cubicBezTo>
                  <a:cubicBezTo>
                    <a:pt x="91" y="158"/>
                    <a:pt x="90" y="158"/>
                    <a:pt x="90" y="158"/>
                  </a:cubicBezTo>
                  <a:cubicBezTo>
                    <a:pt x="90" y="158"/>
                    <a:pt x="90" y="158"/>
                    <a:pt x="90" y="158"/>
                  </a:cubicBezTo>
                  <a:cubicBezTo>
                    <a:pt x="90" y="156"/>
                    <a:pt x="89" y="156"/>
                    <a:pt x="89" y="156"/>
                  </a:cubicBezTo>
                  <a:cubicBezTo>
                    <a:pt x="89" y="156"/>
                    <a:pt x="89" y="156"/>
                    <a:pt x="89" y="156"/>
                  </a:cubicBezTo>
                  <a:cubicBezTo>
                    <a:pt x="89" y="155"/>
                    <a:pt x="89" y="155"/>
                    <a:pt x="89" y="155"/>
                  </a:cubicBezTo>
                  <a:cubicBezTo>
                    <a:pt x="89" y="155"/>
                    <a:pt x="89" y="155"/>
                    <a:pt x="89" y="155"/>
                  </a:cubicBezTo>
                  <a:cubicBezTo>
                    <a:pt x="89" y="154"/>
                    <a:pt x="87" y="154"/>
                    <a:pt x="89" y="154"/>
                  </a:cubicBezTo>
                  <a:cubicBezTo>
                    <a:pt x="87" y="154"/>
                    <a:pt x="89" y="155"/>
                    <a:pt x="87" y="155"/>
                  </a:cubicBezTo>
                  <a:cubicBezTo>
                    <a:pt x="86" y="151"/>
                    <a:pt x="83" y="147"/>
                    <a:pt x="82" y="145"/>
                  </a:cubicBezTo>
                  <a:cubicBezTo>
                    <a:pt x="81" y="145"/>
                    <a:pt x="81" y="145"/>
                    <a:pt x="81" y="145"/>
                  </a:cubicBezTo>
                  <a:cubicBezTo>
                    <a:pt x="81" y="143"/>
                    <a:pt x="80" y="143"/>
                    <a:pt x="81" y="142"/>
                  </a:cubicBezTo>
                  <a:cubicBezTo>
                    <a:pt x="80" y="142"/>
                    <a:pt x="80" y="142"/>
                    <a:pt x="80" y="142"/>
                  </a:cubicBezTo>
                  <a:cubicBezTo>
                    <a:pt x="80" y="142"/>
                    <a:pt x="81" y="142"/>
                    <a:pt x="80" y="141"/>
                  </a:cubicBezTo>
                  <a:cubicBezTo>
                    <a:pt x="80" y="142"/>
                    <a:pt x="80" y="142"/>
                    <a:pt x="78" y="142"/>
                  </a:cubicBezTo>
                  <a:cubicBezTo>
                    <a:pt x="80" y="141"/>
                    <a:pt x="78" y="141"/>
                    <a:pt x="78" y="139"/>
                  </a:cubicBezTo>
                  <a:cubicBezTo>
                    <a:pt x="78" y="139"/>
                    <a:pt x="78" y="139"/>
                    <a:pt x="78" y="141"/>
                  </a:cubicBezTo>
                  <a:cubicBezTo>
                    <a:pt x="78" y="139"/>
                    <a:pt x="77" y="139"/>
                    <a:pt x="78" y="138"/>
                  </a:cubicBezTo>
                  <a:cubicBezTo>
                    <a:pt x="77" y="138"/>
                    <a:pt x="77" y="138"/>
                    <a:pt x="77" y="138"/>
                  </a:cubicBezTo>
                  <a:cubicBezTo>
                    <a:pt x="76" y="138"/>
                    <a:pt x="78" y="138"/>
                    <a:pt x="77" y="137"/>
                  </a:cubicBezTo>
                  <a:cubicBezTo>
                    <a:pt x="77" y="138"/>
                    <a:pt x="77" y="138"/>
                    <a:pt x="77" y="138"/>
                  </a:cubicBezTo>
                  <a:cubicBezTo>
                    <a:pt x="77" y="137"/>
                    <a:pt x="77" y="134"/>
                    <a:pt x="77" y="133"/>
                  </a:cubicBezTo>
                  <a:cubicBezTo>
                    <a:pt x="76" y="134"/>
                    <a:pt x="76" y="134"/>
                    <a:pt x="76" y="134"/>
                  </a:cubicBezTo>
                  <a:cubicBezTo>
                    <a:pt x="76" y="133"/>
                    <a:pt x="76" y="132"/>
                    <a:pt x="76" y="132"/>
                  </a:cubicBezTo>
                  <a:cubicBezTo>
                    <a:pt x="74" y="130"/>
                    <a:pt x="74" y="132"/>
                    <a:pt x="74" y="130"/>
                  </a:cubicBezTo>
                  <a:cubicBezTo>
                    <a:pt x="74" y="130"/>
                    <a:pt x="73" y="129"/>
                    <a:pt x="74" y="129"/>
                  </a:cubicBezTo>
                  <a:cubicBezTo>
                    <a:pt x="74" y="129"/>
                    <a:pt x="73" y="128"/>
                    <a:pt x="73" y="126"/>
                  </a:cubicBezTo>
                  <a:cubicBezTo>
                    <a:pt x="73" y="128"/>
                    <a:pt x="70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69" y="128"/>
                    <a:pt x="70" y="128"/>
                    <a:pt x="69" y="129"/>
                  </a:cubicBezTo>
                  <a:cubicBezTo>
                    <a:pt x="69" y="128"/>
                    <a:pt x="69" y="126"/>
                    <a:pt x="69" y="126"/>
                  </a:cubicBezTo>
                  <a:cubicBezTo>
                    <a:pt x="69" y="126"/>
                    <a:pt x="70" y="125"/>
                    <a:pt x="70" y="124"/>
                  </a:cubicBezTo>
                  <a:cubicBezTo>
                    <a:pt x="70" y="125"/>
                    <a:pt x="69" y="124"/>
                    <a:pt x="69" y="125"/>
                  </a:cubicBezTo>
                  <a:cubicBezTo>
                    <a:pt x="70" y="121"/>
                    <a:pt x="70" y="121"/>
                    <a:pt x="70" y="121"/>
                  </a:cubicBezTo>
                  <a:cubicBezTo>
                    <a:pt x="69" y="121"/>
                    <a:pt x="69" y="121"/>
                    <a:pt x="69" y="121"/>
                  </a:cubicBezTo>
                  <a:cubicBezTo>
                    <a:pt x="69" y="121"/>
                    <a:pt x="69" y="120"/>
                    <a:pt x="70" y="120"/>
                  </a:cubicBezTo>
                  <a:cubicBezTo>
                    <a:pt x="69" y="120"/>
                    <a:pt x="69" y="119"/>
                    <a:pt x="68" y="120"/>
                  </a:cubicBezTo>
                  <a:cubicBezTo>
                    <a:pt x="68" y="120"/>
                    <a:pt x="68" y="120"/>
                    <a:pt x="68" y="120"/>
                  </a:cubicBezTo>
                  <a:cubicBezTo>
                    <a:pt x="68" y="119"/>
                    <a:pt x="68" y="119"/>
                    <a:pt x="68" y="119"/>
                  </a:cubicBezTo>
                  <a:cubicBezTo>
                    <a:pt x="68" y="119"/>
                    <a:pt x="68" y="119"/>
                    <a:pt x="68" y="119"/>
                  </a:cubicBezTo>
                  <a:cubicBezTo>
                    <a:pt x="66" y="119"/>
                    <a:pt x="68" y="117"/>
                    <a:pt x="68" y="117"/>
                  </a:cubicBezTo>
                  <a:cubicBezTo>
                    <a:pt x="68" y="117"/>
                    <a:pt x="68" y="117"/>
                    <a:pt x="68" y="117"/>
                  </a:cubicBezTo>
                  <a:cubicBezTo>
                    <a:pt x="68" y="116"/>
                    <a:pt x="68" y="116"/>
                    <a:pt x="68" y="116"/>
                  </a:cubicBezTo>
                  <a:cubicBezTo>
                    <a:pt x="68" y="116"/>
                    <a:pt x="68" y="116"/>
                    <a:pt x="68" y="116"/>
                  </a:cubicBezTo>
                  <a:cubicBezTo>
                    <a:pt x="68" y="116"/>
                    <a:pt x="68" y="115"/>
                    <a:pt x="68" y="113"/>
                  </a:cubicBezTo>
                  <a:cubicBezTo>
                    <a:pt x="66" y="115"/>
                    <a:pt x="66" y="115"/>
                    <a:pt x="66" y="115"/>
                  </a:cubicBezTo>
                  <a:cubicBezTo>
                    <a:pt x="65" y="113"/>
                    <a:pt x="66" y="112"/>
                    <a:pt x="65" y="111"/>
                  </a:cubicBezTo>
                  <a:cubicBezTo>
                    <a:pt x="65" y="112"/>
                    <a:pt x="66" y="111"/>
                    <a:pt x="66" y="111"/>
                  </a:cubicBezTo>
                  <a:cubicBezTo>
                    <a:pt x="65" y="111"/>
                    <a:pt x="65" y="111"/>
                    <a:pt x="65" y="111"/>
                  </a:cubicBezTo>
                  <a:cubicBezTo>
                    <a:pt x="64" y="111"/>
                    <a:pt x="65" y="110"/>
                    <a:pt x="65" y="110"/>
                  </a:cubicBezTo>
                  <a:cubicBezTo>
                    <a:pt x="65" y="110"/>
                    <a:pt x="64" y="110"/>
                    <a:pt x="65" y="110"/>
                  </a:cubicBezTo>
                  <a:cubicBezTo>
                    <a:pt x="65" y="110"/>
                    <a:pt x="64" y="106"/>
                    <a:pt x="63" y="106"/>
                  </a:cubicBezTo>
                  <a:cubicBezTo>
                    <a:pt x="64" y="106"/>
                    <a:pt x="64" y="104"/>
                    <a:pt x="64" y="104"/>
                  </a:cubicBezTo>
                  <a:cubicBezTo>
                    <a:pt x="63" y="104"/>
                    <a:pt x="63" y="104"/>
                    <a:pt x="63" y="104"/>
                  </a:cubicBezTo>
                  <a:cubicBezTo>
                    <a:pt x="63" y="103"/>
                    <a:pt x="63" y="103"/>
                    <a:pt x="63" y="103"/>
                  </a:cubicBezTo>
                  <a:cubicBezTo>
                    <a:pt x="63" y="106"/>
                    <a:pt x="63" y="106"/>
                    <a:pt x="63" y="106"/>
                  </a:cubicBezTo>
                  <a:cubicBezTo>
                    <a:pt x="63" y="106"/>
                    <a:pt x="63" y="103"/>
                    <a:pt x="63" y="104"/>
                  </a:cubicBezTo>
                  <a:cubicBezTo>
                    <a:pt x="63" y="103"/>
                    <a:pt x="63" y="103"/>
                    <a:pt x="61" y="103"/>
                  </a:cubicBezTo>
                  <a:cubicBezTo>
                    <a:pt x="61" y="103"/>
                    <a:pt x="61" y="103"/>
                    <a:pt x="61" y="103"/>
                  </a:cubicBezTo>
                  <a:cubicBezTo>
                    <a:pt x="60" y="102"/>
                    <a:pt x="61" y="103"/>
                    <a:pt x="61" y="102"/>
                  </a:cubicBezTo>
                  <a:cubicBezTo>
                    <a:pt x="61" y="102"/>
                    <a:pt x="61" y="102"/>
                    <a:pt x="61" y="102"/>
                  </a:cubicBezTo>
                  <a:cubicBezTo>
                    <a:pt x="61" y="102"/>
                    <a:pt x="60" y="100"/>
                    <a:pt x="61" y="100"/>
                  </a:cubicBezTo>
                  <a:cubicBezTo>
                    <a:pt x="61" y="100"/>
                    <a:pt x="61" y="99"/>
                    <a:pt x="60" y="100"/>
                  </a:cubicBezTo>
                  <a:cubicBezTo>
                    <a:pt x="60" y="100"/>
                    <a:pt x="60" y="100"/>
                    <a:pt x="60" y="100"/>
                  </a:cubicBezTo>
                  <a:cubicBezTo>
                    <a:pt x="60" y="100"/>
                    <a:pt x="60" y="100"/>
                    <a:pt x="60" y="99"/>
                  </a:cubicBezTo>
                  <a:cubicBezTo>
                    <a:pt x="60" y="99"/>
                    <a:pt x="60" y="99"/>
                    <a:pt x="60" y="99"/>
                  </a:cubicBezTo>
                  <a:cubicBezTo>
                    <a:pt x="61" y="99"/>
                    <a:pt x="57" y="99"/>
                    <a:pt x="60" y="98"/>
                  </a:cubicBezTo>
                  <a:cubicBezTo>
                    <a:pt x="57" y="98"/>
                    <a:pt x="57" y="97"/>
                    <a:pt x="57" y="97"/>
                  </a:cubicBezTo>
                  <a:cubicBezTo>
                    <a:pt x="57" y="94"/>
                    <a:pt x="57" y="94"/>
                    <a:pt x="56" y="94"/>
                  </a:cubicBezTo>
                  <a:cubicBezTo>
                    <a:pt x="56" y="94"/>
                    <a:pt x="56" y="94"/>
                    <a:pt x="56" y="94"/>
                  </a:cubicBezTo>
                  <a:cubicBezTo>
                    <a:pt x="56" y="94"/>
                    <a:pt x="56" y="94"/>
                    <a:pt x="56" y="93"/>
                  </a:cubicBezTo>
                  <a:cubicBezTo>
                    <a:pt x="55" y="93"/>
                    <a:pt x="55" y="93"/>
                    <a:pt x="55" y="93"/>
                  </a:cubicBezTo>
                  <a:cubicBezTo>
                    <a:pt x="55" y="91"/>
                    <a:pt x="55" y="91"/>
                    <a:pt x="56" y="91"/>
                  </a:cubicBezTo>
                  <a:cubicBezTo>
                    <a:pt x="53" y="91"/>
                    <a:pt x="56" y="90"/>
                    <a:pt x="55" y="90"/>
                  </a:cubicBezTo>
                  <a:cubicBezTo>
                    <a:pt x="53" y="90"/>
                    <a:pt x="53" y="91"/>
                    <a:pt x="53" y="90"/>
                  </a:cubicBezTo>
                  <a:cubicBezTo>
                    <a:pt x="52" y="91"/>
                    <a:pt x="53" y="89"/>
                    <a:pt x="53" y="89"/>
                  </a:cubicBezTo>
                  <a:cubicBezTo>
                    <a:pt x="53" y="89"/>
                    <a:pt x="53" y="89"/>
                    <a:pt x="53" y="89"/>
                  </a:cubicBezTo>
                  <a:cubicBezTo>
                    <a:pt x="53" y="87"/>
                    <a:pt x="53" y="87"/>
                    <a:pt x="53" y="87"/>
                  </a:cubicBezTo>
                  <a:cubicBezTo>
                    <a:pt x="53" y="87"/>
                    <a:pt x="52" y="87"/>
                    <a:pt x="53" y="86"/>
                  </a:cubicBezTo>
                  <a:cubicBezTo>
                    <a:pt x="52" y="86"/>
                    <a:pt x="52" y="84"/>
                    <a:pt x="49" y="84"/>
                  </a:cubicBezTo>
                  <a:cubicBezTo>
                    <a:pt x="49" y="84"/>
                    <a:pt x="49" y="84"/>
                    <a:pt x="49" y="81"/>
                  </a:cubicBezTo>
                  <a:cubicBezTo>
                    <a:pt x="51" y="81"/>
                    <a:pt x="49" y="84"/>
                    <a:pt x="51" y="84"/>
                  </a:cubicBezTo>
                  <a:cubicBezTo>
                    <a:pt x="51" y="84"/>
                    <a:pt x="51" y="84"/>
                    <a:pt x="51" y="81"/>
                  </a:cubicBezTo>
                  <a:cubicBezTo>
                    <a:pt x="51" y="81"/>
                    <a:pt x="49" y="81"/>
                    <a:pt x="49" y="84"/>
                  </a:cubicBezTo>
                  <a:cubicBezTo>
                    <a:pt x="48" y="81"/>
                    <a:pt x="51" y="80"/>
                    <a:pt x="49" y="80"/>
                  </a:cubicBezTo>
                  <a:cubicBezTo>
                    <a:pt x="49" y="80"/>
                    <a:pt x="49" y="80"/>
                    <a:pt x="49" y="80"/>
                  </a:cubicBezTo>
                  <a:cubicBezTo>
                    <a:pt x="49" y="78"/>
                    <a:pt x="49" y="78"/>
                    <a:pt x="49" y="78"/>
                  </a:cubicBezTo>
                  <a:cubicBezTo>
                    <a:pt x="48" y="78"/>
                    <a:pt x="48" y="78"/>
                    <a:pt x="47" y="78"/>
                  </a:cubicBezTo>
                  <a:cubicBezTo>
                    <a:pt x="47" y="78"/>
                    <a:pt x="47" y="78"/>
                    <a:pt x="47" y="77"/>
                  </a:cubicBezTo>
                  <a:cubicBezTo>
                    <a:pt x="47" y="77"/>
                    <a:pt x="47" y="77"/>
                    <a:pt x="47" y="77"/>
                  </a:cubicBezTo>
                  <a:cubicBezTo>
                    <a:pt x="47" y="77"/>
                    <a:pt x="47" y="77"/>
                    <a:pt x="47" y="77"/>
                  </a:cubicBezTo>
                  <a:cubicBezTo>
                    <a:pt x="47" y="77"/>
                    <a:pt x="47" y="77"/>
                    <a:pt x="47" y="77"/>
                  </a:cubicBezTo>
                  <a:cubicBezTo>
                    <a:pt x="47" y="77"/>
                    <a:pt x="47" y="77"/>
                    <a:pt x="47" y="76"/>
                  </a:cubicBezTo>
                  <a:cubicBezTo>
                    <a:pt x="47" y="77"/>
                    <a:pt x="47" y="77"/>
                    <a:pt x="47" y="77"/>
                  </a:cubicBezTo>
                  <a:cubicBezTo>
                    <a:pt x="48" y="76"/>
                    <a:pt x="47" y="76"/>
                    <a:pt x="48" y="76"/>
                  </a:cubicBezTo>
                  <a:cubicBezTo>
                    <a:pt x="47" y="76"/>
                    <a:pt x="47" y="76"/>
                    <a:pt x="47" y="74"/>
                  </a:cubicBezTo>
                  <a:cubicBezTo>
                    <a:pt x="44" y="74"/>
                    <a:pt x="47" y="74"/>
                    <a:pt x="47" y="74"/>
                  </a:cubicBezTo>
                  <a:cubicBezTo>
                    <a:pt x="47" y="74"/>
                    <a:pt x="47" y="73"/>
                    <a:pt x="44" y="74"/>
                  </a:cubicBezTo>
                  <a:cubicBezTo>
                    <a:pt x="47" y="74"/>
                    <a:pt x="47" y="74"/>
                    <a:pt x="47" y="74"/>
                  </a:cubicBezTo>
                  <a:cubicBezTo>
                    <a:pt x="44" y="74"/>
                    <a:pt x="44" y="74"/>
                    <a:pt x="44" y="74"/>
                  </a:cubicBezTo>
                  <a:cubicBezTo>
                    <a:pt x="44" y="73"/>
                    <a:pt x="47" y="73"/>
                    <a:pt x="47" y="73"/>
                  </a:cubicBezTo>
                  <a:cubicBezTo>
                    <a:pt x="44" y="73"/>
                    <a:pt x="44" y="73"/>
                    <a:pt x="44" y="74"/>
                  </a:cubicBezTo>
                  <a:cubicBezTo>
                    <a:pt x="44" y="73"/>
                    <a:pt x="44" y="73"/>
                    <a:pt x="44" y="73"/>
                  </a:cubicBezTo>
                  <a:cubicBezTo>
                    <a:pt x="44" y="73"/>
                    <a:pt x="44" y="73"/>
                    <a:pt x="44" y="73"/>
                  </a:cubicBezTo>
                  <a:cubicBezTo>
                    <a:pt x="44" y="73"/>
                    <a:pt x="44" y="73"/>
                    <a:pt x="44" y="73"/>
                  </a:cubicBezTo>
                  <a:cubicBezTo>
                    <a:pt x="44" y="72"/>
                    <a:pt x="44" y="72"/>
                    <a:pt x="44" y="72"/>
                  </a:cubicBezTo>
                  <a:cubicBezTo>
                    <a:pt x="44" y="72"/>
                    <a:pt x="43" y="72"/>
                    <a:pt x="43" y="71"/>
                  </a:cubicBezTo>
                  <a:cubicBezTo>
                    <a:pt x="43" y="71"/>
                    <a:pt x="43" y="71"/>
                    <a:pt x="43" y="71"/>
                  </a:cubicBezTo>
                  <a:cubicBezTo>
                    <a:pt x="43" y="71"/>
                    <a:pt x="43" y="71"/>
                    <a:pt x="43" y="71"/>
                  </a:cubicBezTo>
                  <a:cubicBezTo>
                    <a:pt x="43" y="71"/>
                    <a:pt x="43" y="71"/>
                    <a:pt x="43" y="71"/>
                  </a:cubicBezTo>
                  <a:cubicBezTo>
                    <a:pt x="43" y="68"/>
                    <a:pt x="43" y="68"/>
                    <a:pt x="43" y="68"/>
                  </a:cubicBezTo>
                  <a:cubicBezTo>
                    <a:pt x="42" y="68"/>
                    <a:pt x="40" y="71"/>
                    <a:pt x="40" y="68"/>
                  </a:cubicBezTo>
                  <a:cubicBezTo>
                    <a:pt x="40" y="67"/>
                    <a:pt x="42" y="67"/>
                    <a:pt x="42" y="67"/>
                  </a:cubicBezTo>
                  <a:cubicBezTo>
                    <a:pt x="42" y="65"/>
                    <a:pt x="42" y="64"/>
                    <a:pt x="40" y="64"/>
                  </a:cubicBezTo>
                  <a:cubicBezTo>
                    <a:pt x="40" y="64"/>
                    <a:pt x="40" y="64"/>
                    <a:pt x="40" y="63"/>
                  </a:cubicBezTo>
                  <a:cubicBezTo>
                    <a:pt x="39" y="61"/>
                    <a:pt x="40" y="60"/>
                    <a:pt x="38" y="60"/>
                  </a:cubicBezTo>
                  <a:cubicBezTo>
                    <a:pt x="38" y="60"/>
                    <a:pt x="38" y="60"/>
                    <a:pt x="36" y="60"/>
                  </a:cubicBezTo>
                  <a:cubicBezTo>
                    <a:pt x="38" y="60"/>
                    <a:pt x="36" y="60"/>
                    <a:pt x="38" y="60"/>
                  </a:cubicBezTo>
                  <a:cubicBezTo>
                    <a:pt x="38" y="59"/>
                    <a:pt x="38" y="59"/>
                    <a:pt x="38" y="59"/>
                  </a:cubicBezTo>
                  <a:cubicBezTo>
                    <a:pt x="38" y="59"/>
                    <a:pt x="38" y="58"/>
                    <a:pt x="36" y="58"/>
                  </a:cubicBezTo>
                  <a:cubicBezTo>
                    <a:pt x="38" y="58"/>
                    <a:pt x="38" y="58"/>
                    <a:pt x="38" y="55"/>
                  </a:cubicBezTo>
                  <a:cubicBezTo>
                    <a:pt x="36" y="58"/>
                    <a:pt x="36" y="55"/>
                    <a:pt x="36" y="55"/>
                  </a:cubicBezTo>
                  <a:cubicBezTo>
                    <a:pt x="36" y="55"/>
                    <a:pt x="36" y="55"/>
                    <a:pt x="36" y="55"/>
                  </a:cubicBezTo>
                  <a:cubicBezTo>
                    <a:pt x="36" y="55"/>
                    <a:pt x="36" y="55"/>
                    <a:pt x="36" y="55"/>
                  </a:cubicBezTo>
                  <a:cubicBezTo>
                    <a:pt x="36" y="54"/>
                    <a:pt x="36" y="54"/>
                    <a:pt x="36" y="54"/>
                  </a:cubicBezTo>
                  <a:cubicBezTo>
                    <a:pt x="35" y="54"/>
                    <a:pt x="35" y="54"/>
                    <a:pt x="35" y="54"/>
                  </a:cubicBezTo>
                  <a:cubicBezTo>
                    <a:pt x="35" y="54"/>
                    <a:pt x="36" y="52"/>
                    <a:pt x="35" y="52"/>
                  </a:cubicBezTo>
                  <a:cubicBezTo>
                    <a:pt x="34" y="52"/>
                    <a:pt x="34" y="52"/>
                    <a:pt x="34" y="52"/>
                  </a:cubicBezTo>
                  <a:cubicBezTo>
                    <a:pt x="34" y="51"/>
                    <a:pt x="35" y="51"/>
                    <a:pt x="35" y="51"/>
                  </a:cubicBezTo>
                  <a:cubicBezTo>
                    <a:pt x="34" y="51"/>
                    <a:pt x="34" y="50"/>
                    <a:pt x="31" y="50"/>
                  </a:cubicBezTo>
                  <a:cubicBezTo>
                    <a:pt x="34" y="48"/>
                    <a:pt x="31" y="46"/>
                    <a:pt x="30" y="45"/>
                  </a:cubicBezTo>
                  <a:cubicBezTo>
                    <a:pt x="30" y="45"/>
                    <a:pt x="30" y="45"/>
                    <a:pt x="30" y="45"/>
                  </a:cubicBezTo>
                  <a:cubicBezTo>
                    <a:pt x="30" y="43"/>
                    <a:pt x="30" y="43"/>
                    <a:pt x="30" y="43"/>
                  </a:cubicBezTo>
                  <a:cubicBezTo>
                    <a:pt x="30" y="45"/>
                    <a:pt x="28" y="43"/>
                    <a:pt x="28" y="45"/>
                  </a:cubicBezTo>
                  <a:cubicBezTo>
                    <a:pt x="28" y="43"/>
                    <a:pt x="28" y="43"/>
                    <a:pt x="28" y="43"/>
                  </a:cubicBezTo>
                  <a:cubicBezTo>
                    <a:pt x="30" y="41"/>
                    <a:pt x="28" y="43"/>
                    <a:pt x="30" y="43"/>
                  </a:cubicBezTo>
                  <a:cubicBezTo>
                    <a:pt x="30" y="41"/>
                    <a:pt x="28" y="41"/>
                    <a:pt x="30" y="41"/>
                  </a:cubicBezTo>
                  <a:cubicBezTo>
                    <a:pt x="28" y="41"/>
                    <a:pt x="28" y="41"/>
                    <a:pt x="28" y="41"/>
                  </a:cubicBezTo>
                  <a:cubicBezTo>
                    <a:pt x="28" y="41"/>
                    <a:pt x="28" y="41"/>
                    <a:pt x="28" y="41"/>
                  </a:cubicBezTo>
                  <a:cubicBezTo>
                    <a:pt x="27" y="41"/>
                    <a:pt x="27" y="43"/>
                    <a:pt x="26" y="43"/>
                  </a:cubicBezTo>
                  <a:cubicBezTo>
                    <a:pt x="26" y="43"/>
                    <a:pt x="26" y="43"/>
                    <a:pt x="26" y="43"/>
                  </a:cubicBezTo>
                  <a:cubicBezTo>
                    <a:pt x="25" y="43"/>
                    <a:pt x="25" y="45"/>
                    <a:pt x="25" y="45"/>
                  </a:cubicBezTo>
                  <a:cubicBezTo>
                    <a:pt x="25" y="43"/>
                    <a:pt x="26" y="41"/>
                    <a:pt x="26" y="43"/>
                  </a:cubicBezTo>
                  <a:cubicBezTo>
                    <a:pt x="26" y="41"/>
                    <a:pt x="27" y="39"/>
                    <a:pt x="27" y="39"/>
                  </a:cubicBezTo>
                  <a:cubicBezTo>
                    <a:pt x="27" y="39"/>
                    <a:pt x="27" y="39"/>
                    <a:pt x="27" y="41"/>
                  </a:cubicBezTo>
                  <a:cubicBezTo>
                    <a:pt x="26" y="41"/>
                    <a:pt x="27" y="39"/>
                    <a:pt x="26" y="39"/>
                  </a:cubicBezTo>
                  <a:cubicBezTo>
                    <a:pt x="27" y="39"/>
                    <a:pt x="27" y="38"/>
                    <a:pt x="27" y="38"/>
                  </a:cubicBezTo>
                  <a:cubicBezTo>
                    <a:pt x="27" y="38"/>
                    <a:pt x="27" y="38"/>
                    <a:pt x="26" y="38"/>
                  </a:cubicBezTo>
                  <a:cubicBezTo>
                    <a:pt x="27" y="38"/>
                    <a:pt x="27" y="37"/>
                    <a:pt x="27" y="37"/>
                  </a:cubicBezTo>
                  <a:cubicBezTo>
                    <a:pt x="28" y="37"/>
                    <a:pt x="27" y="37"/>
                    <a:pt x="27" y="35"/>
                  </a:cubicBezTo>
                  <a:cubicBezTo>
                    <a:pt x="26" y="37"/>
                    <a:pt x="26" y="38"/>
                    <a:pt x="25" y="37"/>
                  </a:cubicBezTo>
                  <a:cubicBezTo>
                    <a:pt x="26" y="37"/>
                    <a:pt x="26" y="35"/>
                    <a:pt x="27" y="35"/>
                  </a:cubicBezTo>
                  <a:cubicBezTo>
                    <a:pt x="26" y="35"/>
                    <a:pt x="26" y="35"/>
                    <a:pt x="26" y="35"/>
                  </a:cubicBezTo>
                  <a:cubicBezTo>
                    <a:pt x="25" y="35"/>
                    <a:pt x="26" y="34"/>
                    <a:pt x="25" y="35"/>
                  </a:cubicBezTo>
                  <a:cubicBezTo>
                    <a:pt x="26" y="34"/>
                    <a:pt x="26" y="34"/>
                    <a:pt x="26" y="34"/>
                  </a:cubicBezTo>
                  <a:cubicBezTo>
                    <a:pt x="25" y="34"/>
                    <a:pt x="25" y="34"/>
                    <a:pt x="25" y="34"/>
                  </a:cubicBezTo>
                  <a:cubicBezTo>
                    <a:pt x="25" y="34"/>
                    <a:pt x="25" y="33"/>
                    <a:pt x="23" y="33"/>
                  </a:cubicBezTo>
                  <a:cubicBezTo>
                    <a:pt x="23" y="33"/>
                    <a:pt x="23" y="33"/>
                    <a:pt x="25" y="33"/>
                  </a:cubicBezTo>
                  <a:cubicBezTo>
                    <a:pt x="25" y="33"/>
                    <a:pt x="25" y="33"/>
                    <a:pt x="26" y="33"/>
                  </a:cubicBezTo>
                  <a:cubicBezTo>
                    <a:pt x="25" y="33"/>
                    <a:pt x="25" y="33"/>
                    <a:pt x="25" y="32"/>
                  </a:cubicBezTo>
                  <a:cubicBezTo>
                    <a:pt x="25" y="32"/>
                    <a:pt x="25" y="32"/>
                    <a:pt x="25" y="32"/>
                  </a:cubicBezTo>
                  <a:cubicBezTo>
                    <a:pt x="25" y="32"/>
                    <a:pt x="25" y="32"/>
                    <a:pt x="25" y="32"/>
                  </a:cubicBezTo>
                  <a:cubicBezTo>
                    <a:pt x="25" y="32"/>
                    <a:pt x="25" y="32"/>
                    <a:pt x="25" y="32"/>
                  </a:cubicBezTo>
                  <a:cubicBezTo>
                    <a:pt x="25" y="30"/>
                    <a:pt x="25" y="30"/>
                    <a:pt x="25" y="30"/>
                  </a:cubicBezTo>
                  <a:cubicBezTo>
                    <a:pt x="25" y="30"/>
                    <a:pt x="23" y="32"/>
                    <a:pt x="23" y="30"/>
                  </a:cubicBezTo>
                  <a:cubicBezTo>
                    <a:pt x="23" y="32"/>
                    <a:pt x="23" y="32"/>
                    <a:pt x="23" y="32"/>
                  </a:cubicBezTo>
                  <a:cubicBezTo>
                    <a:pt x="23" y="32"/>
                    <a:pt x="22" y="32"/>
                    <a:pt x="22" y="30"/>
                  </a:cubicBezTo>
                  <a:cubicBezTo>
                    <a:pt x="23" y="28"/>
                    <a:pt x="23" y="28"/>
                    <a:pt x="23" y="28"/>
                  </a:cubicBezTo>
                  <a:cubicBezTo>
                    <a:pt x="25" y="28"/>
                    <a:pt x="23" y="28"/>
                    <a:pt x="23" y="28"/>
                  </a:cubicBezTo>
                  <a:cubicBezTo>
                    <a:pt x="23" y="30"/>
                    <a:pt x="23" y="30"/>
                    <a:pt x="23" y="30"/>
                  </a:cubicBezTo>
                  <a:cubicBezTo>
                    <a:pt x="23" y="30"/>
                    <a:pt x="22" y="30"/>
                    <a:pt x="22" y="28"/>
                  </a:cubicBezTo>
                  <a:cubicBezTo>
                    <a:pt x="22" y="28"/>
                    <a:pt x="22" y="26"/>
                    <a:pt x="23" y="28"/>
                  </a:cubicBezTo>
                  <a:cubicBezTo>
                    <a:pt x="23" y="26"/>
                    <a:pt x="22" y="26"/>
                    <a:pt x="22" y="28"/>
                  </a:cubicBezTo>
                  <a:cubicBezTo>
                    <a:pt x="22" y="26"/>
                    <a:pt x="22" y="26"/>
                    <a:pt x="23" y="26"/>
                  </a:cubicBezTo>
                  <a:cubicBezTo>
                    <a:pt x="22" y="26"/>
                    <a:pt x="21" y="26"/>
                    <a:pt x="21" y="26"/>
                  </a:cubicBezTo>
                  <a:cubicBezTo>
                    <a:pt x="18" y="26"/>
                    <a:pt x="18" y="26"/>
                    <a:pt x="18" y="26"/>
                  </a:cubicBezTo>
                  <a:cubicBezTo>
                    <a:pt x="18" y="26"/>
                    <a:pt x="18" y="26"/>
                    <a:pt x="18" y="26"/>
                  </a:cubicBezTo>
                  <a:cubicBezTo>
                    <a:pt x="18" y="28"/>
                    <a:pt x="18" y="26"/>
                    <a:pt x="17" y="28"/>
                  </a:cubicBezTo>
                  <a:cubicBezTo>
                    <a:pt x="17" y="26"/>
                    <a:pt x="17" y="26"/>
                    <a:pt x="17" y="26"/>
                  </a:cubicBezTo>
                  <a:cubicBezTo>
                    <a:pt x="18" y="26"/>
                    <a:pt x="18" y="25"/>
                    <a:pt x="21" y="24"/>
                  </a:cubicBezTo>
                  <a:cubicBezTo>
                    <a:pt x="21" y="22"/>
                    <a:pt x="17" y="25"/>
                    <a:pt x="18" y="24"/>
                  </a:cubicBezTo>
                  <a:cubicBezTo>
                    <a:pt x="18" y="22"/>
                    <a:pt x="18" y="22"/>
                    <a:pt x="18" y="22"/>
                  </a:cubicBezTo>
                  <a:cubicBezTo>
                    <a:pt x="18" y="22"/>
                    <a:pt x="21" y="22"/>
                    <a:pt x="21" y="21"/>
                  </a:cubicBezTo>
                  <a:cubicBezTo>
                    <a:pt x="18" y="22"/>
                    <a:pt x="17" y="21"/>
                    <a:pt x="17" y="22"/>
                  </a:cubicBezTo>
                  <a:cubicBezTo>
                    <a:pt x="17" y="22"/>
                    <a:pt x="18" y="22"/>
                    <a:pt x="18" y="24"/>
                  </a:cubicBezTo>
                  <a:cubicBezTo>
                    <a:pt x="17" y="24"/>
                    <a:pt x="17" y="24"/>
                    <a:pt x="15" y="24"/>
                  </a:cubicBezTo>
                  <a:cubicBezTo>
                    <a:pt x="15" y="22"/>
                    <a:pt x="15" y="22"/>
                    <a:pt x="17" y="22"/>
                  </a:cubicBezTo>
                  <a:cubicBezTo>
                    <a:pt x="17" y="21"/>
                    <a:pt x="17" y="22"/>
                    <a:pt x="17" y="22"/>
                  </a:cubicBezTo>
                  <a:cubicBezTo>
                    <a:pt x="17" y="21"/>
                    <a:pt x="15" y="21"/>
                    <a:pt x="17" y="21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18" y="20"/>
                    <a:pt x="18" y="20"/>
                    <a:pt x="18" y="20"/>
                  </a:cubicBezTo>
                  <a:cubicBezTo>
                    <a:pt x="18" y="20"/>
                    <a:pt x="18" y="20"/>
                    <a:pt x="18" y="20"/>
                  </a:cubicBezTo>
                  <a:cubicBezTo>
                    <a:pt x="17" y="20"/>
                    <a:pt x="18" y="20"/>
                    <a:pt x="18" y="19"/>
                  </a:cubicBezTo>
                  <a:cubicBezTo>
                    <a:pt x="17" y="19"/>
                    <a:pt x="17" y="19"/>
                    <a:pt x="17" y="19"/>
                  </a:cubicBezTo>
                  <a:cubicBezTo>
                    <a:pt x="17" y="20"/>
                    <a:pt x="18" y="20"/>
                    <a:pt x="17" y="21"/>
                  </a:cubicBezTo>
                  <a:cubicBezTo>
                    <a:pt x="17" y="20"/>
                    <a:pt x="17" y="20"/>
                    <a:pt x="15" y="19"/>
                  </a:cubicBezTo>
                  <a:cubicBezTo>
                    <a:pt x="15" y="20"/>
                    <a:pt x="15" y="20"/>
                    <a:pt x="15" y="20"/>
                  </a:cubicBezTo>
                  <a:cubicBezTo>
                    <a:pt x="15" y="20"/>
                    <a:pt x="14" y="20"/>
                    <a:pt x="14" y="19"/>
                  </a:cubicBezTo>
                  <a:cubicBezTo>
                    <a:pt x="15" y="19"/>
                    <a:pt x="15" y="19"/>
                    <a:pt x="15" y="19"/>
                  </a:cubicBezTo>
                  <a:cubicBezTo>
                    <a:pt x="15" y="17"/>
                    <a:pt x="15" y="17"/>
                    <a:pt x="15" y="15"/>
                  </a:cubicBezTo>
                  <a:cubicBezTo>
                    <a:pt x="14" y="17"/>
                    <a:pt x="14" y="15"/>
                    <a:pt x="14" y="15"/>
                  </a:cubicBezTo>
                  <a:cubicBezTo>
                    <a:pt x="14" y="15"/>
                    <a:pt x="15" y="17"/>
                    <a:pt x="14" y="19"/>
                  </a:cubicBezTo>
                  <a:cubicBezTo>
                    <a:pt x="13" y="19"/>
                    <a:pt x="15" y="19"/>
                    <a:pt x="14" y="20"/>
                  </a:cubicBezTo>
                  <a:cubicBezTo>
                    <a:pt x="14" y="20"/>
                    <a:pt x="13" y="20"/>
                    <a:pt x="11" y="20"/>
                  </a:cubicBezTo>
                  <a:cubicBezTo>
                    <a:pt x="11" y="20"/>
                    <a:pt x="11" y="20"/>
                    <a:pt x="11" y="20"/>
                  </a:cubicBezTo>
                  <a:cubicBezTo>
                    <a:pt x="13" y="19"/>
                    <a:pt x="13" y="20"/>
                    <a:pt x="13" y="19"/>
                  </a:cubicBezTo>
                  <a:cubicBezTo>
                    <a:pt x="13" y="19"/>
                    <a:pt x="13" y="17"/>
                    <a:pt x="13" y="15"/>
                  </a:cubicBezTo>
                  <a:cubicBezTo>
                    <a:pt x="13" y="15"/>
                    <a:pt x="11" y="17"/>
                    <a:pt x="13" y="17"/>
                  </a:cubicBezTo>
                  <a:cubicBezTo>
                    <a:pt x="11" y="15"/>
                    <a:pt x="11" y="15"/>
                    <a:pt x="10" y="13"/>
                  </a:cubicBezTo>
                  <a:cubicBezTo>
                    <a:pt x="11" y="13"/>
                    <a:pt x="10" y="12"/>
                    <a:pt x="11" y="12"/>
                  </a:cubicBezTo>
                  <a:cubicBezTo>
                    <a:pt x="13" y="12"/>
                    <a:pt x="13" y="12"/>
                    <a:pt x="13" y="12"/>
                  </a:cubicBezTo>
                  <a:cubicBezTo>
                    <a:pt x="13" y="12"/>
                    <a:pt x="13" y="12"/>
                    <a:pt x="13" y="12"/>
                  </a:cubicBezTo>
                  <a:cubicBezTo>
                    <a:pt x="13" y="12"/>
                    <a:pt x="11" y="12"/>
                    <a:pt x="11" y="11"/>
                  </a:cubicBezTo>
                  <a:cubicBezTo>
                    <a:pt x="11" y="12"/>
                    <a:pt x="10" y="12"/>
                    <a:pt x="10" y="13"/>
                  </a:cubicBezTo>
                  <a:cubicBezTo>
                    <a:pt x="10" y="12"/>
                    <a:pt x="9" y="13"/>
                    <a:pt x="9" y="12"/>
                  </a:cubicBezTo>
                  <a:cubicBezTo>
                    <a:pt x="9" y="12"/>
                    <a:pt x="9" y="11"/>
                    <a:pt x="9" y="9"/>
                  </a:cubicBezTo>
                  <a:cubicBezTo>
                    <a:pt x="8" y="9"/>
                    <a:pt x="8" y="8"/>
                    <a:pt x="8" y="7"/>
                  </a:cubicBezTo>
                  <a:cubicBezTo>
                    <a:pt x="5" y="7"/>
                    <a:pt x="5" y="8"/>
                    <a:pt x="4" y="7"/>
                  </a:cubicBezTo>
                  <a:cubicBezTo>
                    <a:pt x="5" y="7"/>
                    <a:pt x="5" y="7"/>
                    <a:pt x="5" y="7"/>
                  </a:cubicBezTo>
                  <a:cubicBezTo>
                    <a:pt x="5" y="7"/>
                    <a:pt x="5" y="7"/>
                    <a:pt x="5" y="7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1" y="6"/>
                    <a:pt x="2" y="4"/>
                    <a:pt x="2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2" y="2"/>
                    <a:pt x="2" y="2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1" y="2"/>
                  </a:cubicBezTo>
                  <a:cubicBezTo>
                    <a:pt x="1" y="2"/>
                    <a:pt x="1" y="2"/>
                    <a:pt x="1" y="4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0" y="2"/>
                    <a:pt x="1" y="4"/>
                    <a:pt x="0" y="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4"/>
                    <a:pt x="0" y="4"/>
                    <a:pt x="0" y="6"/>
                  </a:cubicBezTo>
                  <a:cubicBezTo>
                    <a:pt x="0" y="4"/>
                    <a:pt x="1" y="6"/>
                    <a:pt x="1" y="4"/>
                  </a:cubicBezTo>
                  <a:cubicBezTo>
                    <a:pt x="0" y="6"/>
                    <a:pt x="0" y="6"/>
                    <a:pt x="1" y="7"/>
                  </a:cubicBezTo>
                  <a:cubicBezTo>
                    <a:pt x="1" y="8"/>
                    <a:pt x="1" y="8"/>
                    <a:pt x="1" y="8"/>
                  </a:cubicBezTo>
                  <a:cubicBezTo>
                    <a:pt x="2" y="8"/>
                    <a:pt x="2" y="7"/>
                    <a:pt x="2" y="7"/>
                  </a:cubicBezTo>
                  <a:cubicBezTo>
                    <a:pt x="2" y="7"/>
                    <a:pt x="2" y="7"/>
                    <a:pt x="4" y="7"/>
                  </a:cubicBezTo>
                  <a:cubicBezTo>
                    <a:pt x="2" y="8"/>
                    <a:pt x="2" y="8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11"/>
                  </a:cubicBezTo>
                  <a:cubicBezTo>
                    <a:pt x="4" y="12"/>
                    <a:pt x="4" y="13"/>
                    <a:pt x="5" y="13"/>
                  </a:cubicBezTo>
                  <a:cubicBezTo>
                    <a:pt x="5" y="13"/>
                    <a:pt x="5" y="13"/>
                    <a:pt x="5" y="13"/>
                  </a:cubicBezTo>
                  <a:cubicBezTo>
                    <a:pt x="4" y="15"/>
                    <a:pt x="5" y="15"/>
                    <a:pt x="5" y="17"/>
                  </a:cubicBezTo>
                  <a:cubicBezTo>
                    <a:pt x="8" y="19"/>
                    <a:pt x="8" y="20"/>
                    <a:pt x="9" y="20"/>
                  </a:cubicBezTo>
                  <a:cubicBezTo>
                    <a:pt x="9" y="22"/>
                    <a:pt x="10" y="24"/>
                    <a:pt x="11" y="26"/>
                  </a:cubicBezTo>
                  <a:cubicBezTo>
                    <a:pt x="11" y="25"/>
                    <a:pt x="11" y="25"/>
                    <a:pt x="11" y="25"/>
                  </a:cubicBezTo>
                  <a:cubicBezTo>
                    <a:pt x="11" y="26"/>
                    <a:pt x="13" y="25"/>
                    <a:pt x="13" y="26"/>
                  </a:cubicBezTo>
                  <a:cubicBezTo>
                    <a:pt x="11" y="26"/>
                    <a:pt x="11" y="26"/>
                    <a:pt x="11" y="28"/>
                  </a:cubicBezTo>
                  <a:cubicBezTo>
                    <a:pt x="13" y="28"/>
                    <a:pt x="13" y="30"/>
                    <a:pt x="13" y="32"/>
                  </a:cubicBezTo>
                  <a:cubicBezTo>
                    <a:pt x="13" y="32"/>
                    <a:pt x="13" y="32"/>
                    <a:pt x="13" y="32"/>
                  </a:cubicBezTo>
                  <a:cubicBezTo>
                    <a:pt x="13" y="33"/>
                    <a:pt x="14" y="33"/>
                    <a:pt x="15" y="34"/>
                  </a:cubicBezTo>
                  <a:cubicBezTo>
                    <a:pt x="15" y="34"/>
                    <a:pt x="15" y="34"/>
                    <a:pt x="15" y="34"/>
                  </a:cubicBezTo>
                  <a:cubicBezTo>
                    <a:pt x="15" y="35"/>
                    <a:pt x="15" y="35"/>
                    <a:pt x="15" y="37"/>
                  </a:cubicBezTo>
                  <a:cubicBezTo>
                    <a:pt x="15" y="38"/>
                    <a:pt x="17" y="38"/>
                    <a:pt x="17" y="39"/>
                  </a:cubicBezTo>
                  <a:cubicBezTo>
                    <a:pt x="17" y="43"/>
                    <a:pt x="21" y="45"/>
                    <a:pt x="21" y="47"/>
                  </a:cubicBezTo>
                  <a:cubicBezTo>
                    <a:pt x="22" y="47"/>
                    <a:pt x="22" y="47"/>
                    <a:pt x="22" y="47"/>
                  </a:cubicBezTo>
                  <a:cubicBezTo>
                    <a:pt x="22" y="50"/>
                    <a:pt x="25" y="52"/>
                    <a:pt x="25" y="55"/>
                  </a:cubicBezTo>
                  <a:cubicBezTo>
                    <a:pt x="26" y="54"/>
                    <a:pt x="26" y="54"/>
                    <a:pt x="26" y="54"/>
                  </a:cubicBezTo>
                  <a:cubicBezTo>
                    <a:pt x="26" y="54"/>
                    <a:pt x="26" y="55"/>
                    <a:pt x="26" y="58"/>
                  </a:cubicBezTo>
                  <a:cubicBezTo>
                    <a:pt x="26" y="58"/>
                    <a:pt x="26" y="59"/>
                    <a:pt x="27" y="59"/>
                  </a:cubicBezTo>
                  <a:cubicBezTo>
                    <a:pt x="27" y="60"/>
                    <a:pt x="27" y="60"/>
                    <a:pt x="27" y="60"/>
                  </a:cubicBezTo>
                  <a:cubicBezTo>
                    <a:pt x="28" y="61"/>
                    <a:pt x="28" y="61"/>
                    <a:pt x="28" y="63"/>
                  </a:cubicBezTo>
                  <a:cubicBezTo>
                    <a:pt x="28" y="63"/>
                    <a:pt x="28" y="63"/>
                    <a:pt x="28" y="63"/>
                  </a:cubicBezTo>
                  <a:cubicBezTo>
                    <a:pt x="28" y="63"/>
                    <a:pt x="28" y="63"/>
                    <a:pt x="30" y="63"/>
                  </a:cubicBezTo>
                  <a:cubicBezTo>
                    <a:pt x="30" y="63"/>
                    <a:pt x="30" y="64"/>
                    <a:pt x="28" y="64"/>
                  </a:cubicBezTo>
                  <a:cubicBezTo>
                    <a:pt x="30" y="65"/>
                    <a:pt x="30" y="68"/>
                    <a:pt x="31" y="68"/>
                  </a:cubicBezTo>
                  <a:cubicBezTo>
                    <a:pt x="31" y="68"/>
                    <a:pt x="31" y="68"/>
                    <a:pt x="31" y="71"/>
                  </a:cubicBezTo>
                  <a:cubicBezTo>
                    <a:pt x="31" y="71"/>
                    <a:pt x="34" y="72"/>
                    <a:pt x="34" y="73"/>
                  </a:cubicBezTo>
                  <a:cubicBezTo>
                    <a:pt x="35" y="73"/>
                    <a:pt x="35" y="72"/>
                    <a:pt x="35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35" y="76"/>
                    <a:pt x="38" y="77"/>
                    <a:pt x="38" y="78"/>
                  </a:cubicBezTo>
                  <a:cubicBezTo>
                    <a:pt x="39" y="84"/>
                    <a:pt x="40" y="86"/>
                    <a:pt x="42" y="89"/>
                  </a:cubicBezTo>
                  <a:cubicBezTo>
                    <a:pt x="43" y="89"/>
                    <a:pt x="43" y="89"/>
                    <a:pt x="43" y="89"/>
                  </a:cubicBezTo>
                  <a:cubicBezTo>
                    <a:pt x="42" y="90"/>
                    <a:pt x="44" y="90"/>
                    <a:pt x="43" y="91"/>
                  </a:cubicBezTo>
                  <a:cubicBezTo>
                    <a:pt x="44" y="91"/>
                    <a:pt x="44" y="93"/>
                    <a:pt x="44" y="91"/>
                  </a:cubicBezTo>
                  <a:cubicBezTo>
                    <a:pt x="44" y="93"/>
                    <a:pt x="48" y="94"/>
                    <a:pt x="47" y="97"/>
                  </a:cubicBezTo>
                  <a:cubicBezTo>
                    <a:pt x="47" y="97"/>
                    <a:pt x="47" y="97"/>
                    <a:pt x="47" y="94"/>
                  </a:cubicBezTo>
                  <a:cubicBezTo>
                    <a:pt x="48" y="97"/>
                    <a:pt x="48" y="98"/>
                    <a:pt x="49" y="99"/>
                  </a:cubicBezTo>
                  <a:cubicBezTo>
                    <a:pt x="49" y="98"/>
                    <a:pt x="49" y="98"/>
                    <a:pt x="49" y="98"/>
                  </a:cubicBezTo>
                  <a:cubicBezTo>
                    <a:pt x="51" y="98"/>
                    <a:pt x="49" y="100"/>
                    <a:pt x="51" y="99"/>
                  </a:cubicBezTo>
                  <a:cubicBezTo>
                    <a:pt x="51" y="99"/>
                    <a:pt x="49" y="100"/>
                    <a:pt x="49" y="99"/>
                  </a:cubicBezTo>
                  <a:cubicBezTo>
                    <a:pt x="52" y="102"/>
                    <a:pt x="52" y="104"/>
                    <a:pt x="53" y="110"/>
                  </a:cubicBezTo>
                  <a:cubicBezTo>
                    <a:pt x="56" y="111"/>
                    <a:pt x="56" y="107"/>
                    <a:pt x="56" y="110"/>
                  </a:cubicBezTo>
                  <a:cubicBezTo>
                    <a:pt x="56" y="110"/>
                    <a:pt x="55" y="110"/>
                    <a:pt x="56" y="110"/>
                  </a:cubicBezTo>
                  <a:cubicBezTo>
                    <a:pt x="56" y="111"/>
                    <a:pt x="57" y="110"/>
                    <a:pt x="57" y="111"/>
                  </a:cubicBezTo>
                  <a:cubicBezTo>
                    <a:pt x="56" y="111"/>
                    <a:pt x="57" y="111"/>
                    <a:pt x="56" y="112"/>
                  </a:cubicBezTo>
                  <a:cubicBezTo>
                    <a:pt x="57" y="112"/>
                    <a:pt x="60" y="112"/>
                    <a:pt x="60" y="113"/>
                  </a:cubicBezTo>
                  <a:cubicBezTo>
                    <a:pt x="60" y="113"/>
                    <a:pt x="60" y="113"/>
                    <a:pt x="60" y="113"/>
                  </a:cubicBezTo>
                  <a:cubicBezTo>
                    <a:pt x="57" y="115"/>
                    <a:pt x="60" y="116"/>
                    <a:pt x="60" y="117"/>
                  </a:cubicBezTo>
                  <a:cubicBezTo>
                    <a:pt x="63" y="124"/>
                    <a:pt x="65" y="130"/>
                    <a:pt x="68" y="137"/>
                  </a:cubicBezTo>
                  <a:cubicBezTo>
                    <a:pt x="73" y="142"/>
                    <a:pt x="74" y="150"/>
                    <a:pt x="78" y="155"/>
                  </a:cubicBezTo>
                  <a:cubicBezTo>
                    <a:pt x="81" y="155"/>
                    <a:pt x="81" y="155"/>
                    <a:pt x="81" y="158"/>
                  </a:cubicBezTo>
                  <a:cubicBezTo>
                    <a:pt x="81" y="156"/>
                    <a:pt x="81" y="156"/>
                    <a:pt x="81" y="156"/>
                  </a:cubicBezTo>
                  <a:cubicBezTo>
                    <a:pt x="81" y="158"/>
                    <a:pt x="82" y="158"/>
                    <a:pt x="81" y="159"/>
                  </a:cubicBezTo>
                  <a:cubicBezTo>
                    <a:pt x="82" y="160"/>
                    <a:pt x="83" y="164"/>
                    <a:pt x="86" y="165"/>
                  </a:cubicBezTo>
                  <a:cubicBezTo>
                    <a:pt x="86" y="165"/>
                    <a:pt x="86" y="165"/>
                    <a:pt x="86" y="165"/>
                  </a:cubicBezTo>
                  <a:cubicBezTo>
                    <a:pt x="86" y="167"/>
                    <a:pt x="86" y="167"/>
                    <a:pt x="86" y="167"/>
                  </a:cubicBezTo>
                  <a:cubicBezTo>
                    <a:pt x="86" y="165"/>
                    <a:pt x="86" y="165"/>
                    <a:pt x="86" y="165"/>
                  </a:cubicBezTo>
                  <a:cubicBezTo>
                    <a:pt x="86" y="167"/>
                    <a:pt x="86" y="167"/>
                    <a:pt x="86" y="167"/>
                  </a:cubicBezTo>
                  <a:cubicBezTo>
                    <a:pt x="87" y="172"/>
                    <a:pt x="93" y="178"/>
                    <a:pt x="95" y="184"/>
                  </a:cubicBezTo>
                  <a:cubicBezTo>
                    <a:pt x="97" y="185"/>
                    <a:pt x="97" y="186"/>
                    <a:pt x="99" y="188"/>
                  </a:cubicBezTo>
                  <a:cubicBezTo>
                    <a:pt x="102" y="193"/>
                    <a:pt x="106" y="195"/>
                    <a:pt x="107" y="201"/>
                  </a:cubicBezTo>
                  <a:cubicBezTo>
                    <a:pt x="107" y="201"/>
                    <a:pt x="108" y="198"/>
                    <a:pt x="108" y="197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256" name="Hình tự do 152"/>
            <p:cNvSpPr/>
            <p:nvPr/>
          </p:nvSpPr>
          <p:spPr bwMode="auto">
            <a:xfrm>
              <a:off x="4227" y="1606"/>
              <a:ext cx="59" cy="2471"/>
            </a:xfrm>
            <a:custGeom>
              <a:avLst/>
              <a:gdLst>
                <a:gd name="T0" fmla="*/ 23 w 25"/>
                <a:gd name="T1" fmla="*/ 0 h 1046"/>
                <a:gd name="T2" fmla="*/ 17 w 25"/>
                <a:gd name="T3" fmla="*/ 518 h 1046"/>
                <a:gd name="T4" fmla="*/ 25 w 25"/>
                <a:gd name="T5" fmla="*/ 1046 h 1046"/>
                <a:gd name="T6" fmla="*/ 4 w 25"/>
                <a:gd name="T7" fmla="*/ 1046 h 1046"/>
                <a:gd name="T8" fmla="*/ 11 w 25"/>
                <a:gd name="T9" fmla="*/ 758 h 1046"/>
                <a:gd name="T10" fmla="*/ 0 w 25"/>
                <a:gd name="T11" fmla="*/ 239 h 1046"/>
                <a:gd name="T12" fmla="*/ 8 w 25"/>
                <a:gd name="T13" fmla="*/ 0 h 1046"/>
                <a:gd name="T14" fmla="*/ 23 w 25"/>
                <a:gd name="T15" fmla="*/ 0 h 1046"/>
                <a:gd name="T16" fmla="*/ 23 w 25"/>
                <a:gd name="T17" fmla="*/ 0 h 10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5" h="1046">
                  <a:moveTo>
                    <a:pt x="23" y="0"/>
                  </a:moveTo>
                  <a:cubicBezTo>
                    <a:pt x="17" y="518"/>
                    <a:pt x="17" y="518"/>
                    <a:pt x="17" y="518"/>
                  </a:cubicBezTo>
                  <a:cubicBezTo>
                    <a:pt x="25" y="1046"/>
                    <a:pt x="25" y="1046"/>
                    <a:pt x="25" y="1046"/>
                  </a:cubicBezTo>
                  <a:cubicBezTo>
                    <a:pt x="4" y="1046"/>
                    <a:pt x="4" y="1046"/>
                    <a:pt x="4" y="1046"/>
                  </a:cubicBezTo>
                  <a:cubicBezTo>
                    <a:pt x="11" y="758"/>
                    <a:pt x="11" y="758"/>
                    <a:pt x="11" y="758"/>
                  </a:cubicBezTo>
                  <a:cubicBezTo>
                    <a:pt x="0" y="239"/>
                    <a:pt x="0" y="239"/>
                    <a:pt x="0" y="239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23" y="0"/>
                    <a:pt x="23" y="0"/>
                    <a:pt x="23" y="0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</p:grpSp>
      <p:grpSp>
        <p:nvGrpSpPr>
          <p:cNvPr id="257" name="Nhóm 50"/>
          <p:cNvGrpSpPr>
            <a:grpSpLocks noChangeAspect="1"/>
          </p:cNvGrpSpPr>
          <p:nvPr userDrawn="1"/>
        </p:nvGrpSpPr>
        <p:grpSpPr bwMode="auto">
          <a:xfrm>
            <a:off x="10514012" y="2438400"/>
            <a:ext cx="1485016" cy="2195929"/>
            <a:chOff x="3369" y="1563"/>
            <a:chExt cx="940" cy="1390"/>
          </a:xfrm>
        </p:grpSpPr>
        <p:sp>
          <p:nvSpPr>
            <p:cNvPr id="258" name="Hình tự do 51"/>
            <p:cNvSpPr/>
            <p:nvPr/>
          </p:nvSpPr>
          <p:spPr bwMode="auto">
            <a:xfrm>
              <a:off x="3539" y="1906"/>
              <a:ext cx="192" cy="212"/>
            </a:xfrm>
            <a:custGeom>
              <a:avLst/>
              <a:gdLst>
                <a:gd name="T0" fmla="*/ 81 w 81"/>
                <a:gd name="T1" fmla="*/ 73 h 90"/>
                <a:gd name="T2" fmla="*/ 44 w 81"/>
                <a:gd name="T3" fmla="*/ 7 h 90"/>
                <a:gd name="T4" fmla="*/ 0 w 81"/>
                <a:gd name="T5" fmla="*/ 21 h 90"/>
                <a:gd name="T6" fmla="*/ 21 w 81"/>
                <a:gd name="T7" fmla="*/ 19 h 90"/>
                <a:gd name="T8" fmla="*/ 53 w 81"/>
                <a:gd name="T9" fmla="*/ 76 h 90"/>
                <a:gd name="T10" fmla="*/ 81 w 81"/>
                <a:gd name="T11" fmla="*/ 73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1" h="90">
                  <a:moveTo>
                    <a:pt x="81" y="73"/>
                  </a:moveTo>
                  <a:cubicBezTo>
                    <a:pt x="81" y="73"/>
                    <a:pt x="74" y="21"/>
                    <a:pt x="44" y="7"/>
                  </a:cubicBezTo>
                  <a:cubicBezTo>
                    <a:pt x="29" y="0"/>
                    <a:pt x="0" y="14"/>
                    <a:pt x="0" y="21"/>
                  </a:cubicBezTo>
                  <a:cubicBezTo>
                    <a:pt x="8" y="21"/>
                    <a:pt x="21" y="19"/>
                    <a:pt x="21" y="19"/>
                  </a:cubicBezTo>
                  <a:cubicBezTo>
                    <a:pt x="21" y="19"/>
                    <a:pt x="26" y="58"/>
                    <a:pt x="53" y="76"/>
                  </a:cubicBezTo>
                  <a:cubicBezTo>
                    <a:pt x="74" y="90"/>
                    <a:pt x="81" y="73"/>
                    <a:pt x="81" y="73"/>
                  </a:cubicBezTo>
                  <a:close/>
                </a:path>
              </a:pathLst>
            </a:custGeom>
            <a:solidFill>
              <a:srgbClr val="3B3B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259" name="Hình tự do 52"/>
            <p:cNvSpPr/>
            <p:nvPr/>
          </p:nvSpPr>
          <p:spPr bwMode="auto">
            <a:xfrm>
              <a:off x="3603" y="1925"/>
              <a:ext cx="17" cy="16"/>
            </a:xfrm>
            <a:custGeom>
              <a:avLst/>
              <a:gdLst>
                <a:gd name="T0" fmla="*/ 7 w 7"/>
                <a:gd name="T1" fmla="*/ 3 h 7"/>
                <a:gd name="T2" fmla="*/ 4 w 7"/>
                <a:gd name="T3" fmla="*/ 7 h 7"/>
                <a:gd name="T4" fmla="*/ 0 w 7"/>
                <a:gd name="T5" fmla="*/ 3 h 7"/>
                <a:gd name="T6" fmla="*/ 4 w 7"/>
                <a:gd name="T7" fmla="*/ 0 h 7"/>
                <a:gd name="T8" fmla="*/ 7 w 7"/>
                <a:gd name="T9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7">
                  <a:moveTo>
                    <a:pt x="7" y="3"/>
                  </a:moveTo>
                  <a:cubicBezTo>
                    <a:pt x="7" y="5"/>
                    <a:pt x="6" y="7"/>
                    <a:pt x="4" y="7"/>
                  </a:cubicBezTo>
                  <a:cubicBezTo>
                    <a:pt x="2" y="7"/>
                    <a:pt x="0" y="5"/>
                    <a:pt x="0" y="3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5" y="0"/>
                    <a:pt x="7" y="1"/>
                    <a:pt x="7" y="3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260" name="Hình tự do 53"/>
            <p:cNvSpPr/>
            <p:nvPr/>
          </p:nvSpPr>
          <p:spPr bwMode="auto">
            <a:xfrm>
              <a:off x="3636" y="1889"/>
              <a:ext cx="26" cy="31"/>
            </a:xfrm>
            <a:custGeom>
              <a:avLst/>
              <a:gdLst>
                <a:gd name="T0" fmla="*/ 0 w 11"/>
                <a:gd name="T1" fmla="*/ 13 h 13"/>
                <a:gd name="T2" fmla="*/ 8 w 11"/>
                <a:gd name="T3" fmla="*/ 0 h 13"/>
                <a:gd name="T4" fmla="*/ 0 w 11"/>
                <a:gd name="T5" fmla="*/ 13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" h="13">
                  <a:moveTo>
                    <a:pt x="0" y="13"/>
                  </a:moveTo>
                  <a:cubicBezTo>
                    <a:pt x="0" y="13"/>
                    <a:pt x="8" y="5"/>
                    <a:pt x="8" y="0"/>
                  </a:cubicBezTo>
                  <a:cubicBezTo>
                    <a:pt x="11" y="5"/>
                    <a:pt x="10" y="13"/>
                    <a:pt x="0" y="13"/>
                  </a:cubicBezTo>
                  <a:close/>
                </a:path>
              </a:pathLst>
            </a:custGeom>
            <a:solidFill>
              <a:srgbClr val="3B3B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261" name="Hình tự do 54"/>
            <p:cNvSpPr/>
            <p:nvPr/>
          </p:nvSpPr>
          <p:spPr bwMode="auto">
            <a:xfrm>
              <a:off x="3622" y="1889"/>
              <a:ext cx="28" cy="36"/>
            </a:xfrm>
            <a:custGeom>
              <a:avLst/>
              <a:gdLst>
                <a:gd name="T0" fmla="*/ 5 w 12"/>
                <a:gd name="T1" fmla="*/ 15 h 15"/>
                <a:gd name="T2" fmla="*/ 0 w 12"/>
                <a:gd name="T3" fmla="*/ 0 h 15"/>
                <a:gd name="T4" fmla="*/ 5 w 12"/>
                <a:gd name="T5" fmla="*/ 15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" h="15">
                  <a:moveTo>
                    <a:pt x="5" y="15"/>
                  </a:moveTo>
                  <a:cubicBezTo>
                    <a:pt x="5" y="15"/>
                    <a:pt x="4" y="3"/>
                    <a:pt x="0" y="0"/>
                  </a:cubicBezTo>
                  <a:cubicBezTo>
                    <a:pt x="7" y="1"/>
                    <a:pt x="12" y="7"/>
                    <a:pt x="5" y="15"/>
                  </a:cubicBezTo>
                  <a:close/>
                </a:path>
              </a:pathLst>
            </a:custGeom>
            <a:solidFill>
              <a:srgbClr val="3B3B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262" name="Hình tự do 55"/>
            <p:cNvSpPr/>
            <p:nvPr/>
          </p:nvSpPr>
          <p:spPr bwMode="auto">
            <a:xfrm>
              <a:off x="4061" y="1915"/>
              <a:ext cx="191" cy="210"/>
            </a:xfrm>
            <a:custGeom>
              <a:avLst/>
              <a:gdLst>
                <a:gd name="T0" fmla="*/ 0 w 81"/>
                <a:gd name="T1" fmla="*/ 72 h 89"/>
                <a:gd name="T2" fmla="*/ 37 w 81"/>
                <a:gd name="T3" fmla="*/ 7 h 89"/>
                <a:gd name="T4" fmla="*/ 81 w 81"/>
                <a:gd name="T5" fmla="*/ 20 h 89"/>
                <a:gd name="T6" fmla="*/ 60 w 81"/>
                <a:gd name="T7" fmla="*/ 18 h 89"/>
                <a:gd name="T8" fmla="*/ 28 w 81"/>
                <a:gd name="T9" fmla="*/ 76 h 89"/>
                <a:gd name="T10" fmla="*/ 0 w 81"/>
                <a:gd name="T11" fmla="*/ 72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1" h="89">
                  <a:moveTo>
                    <a:pt x="0" y="72"/>
                  </a:moveTo>
                  <a:cubicBezTo>
                    <a:pt x="0" y="72"/>
                    <a:pt x="7" y="21"/>
                    <a:pt x="37" y="7"/>
                  </a:cubicBezTo>
                  <a:cubicBezTo>
                    <a:pt x="52" y="0"/>
                    <a:pt x="81" y="13"/>
                    <a:pt x="81" y="20"/>
                  </a:cubicBezTo>
                  <a:cubicBezTo>
                    <a:pt x="73" y="21"/>
                    <a:pt x="60" y="18"/>
                    <a:pt x="60" y="18"/>
                  </a:cubicBezTo>
                  <a:cubicBezTo>
                    <a:pt x="60" y="18"/>
                    <a:pt x="56" y="57"/>
                    <a:pt x="28" y="76"/>
                  </a:cubicBezTo>
                  <a:cubicBezTo>
                    <a:pt x="8" y="89"/>
                    <a:pt x="0" y="72"/>
                    <a:pt x="0" y="72"/>
                  </a:cubicBezTo>
                  <a:close/>
                </a:path>
              </a:pathLst>
            </a:custGeom>
            <a:solidFill>
              <a:srgbClr val="3B3B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263" name="Hình tự do 56"/>
            <p:cNvSpPr/>
            <p:nvPr/>
          </p:nvSpPr>
          <p:spPr bwMode="auto">
            <a:xfrm>
              <a:off x="4163" y="2189"/>
              <a:ext cx="19" cy="19"/>
            </a:xfrm>
            <a:custGeom>
              <a:avLst/>
              <a:gdLst>
                <a:gd name="T0" fmla="*/ 0 w 8"/>
                <a:gd name="T1" fmla="*/ 4 h 8"/>
                <a:gd name="T2" fmla="*/ 4 w 8"/>
                <a:gd name="T3" fmla="*/ 8 h 8"/>
                <a:gd name="T4" fmla="*/ 8 w 8"/>
                <a:gd name="T5" fmla="*/ 5 h 8"/>
                <a:gd name="T6" fmla="*/ 5 w 8"/>
                <a:gd name="T7" fmla="*/ 0 h 8"/>
                <a:gd name="T8" fmla="*/ 0 w 8"/>
                <a:gd name="T9" fmla="*/ 4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8">
                  <a:moveTo>
                    <a:pt x="0" y="4"/>
                  </a:moveTo>
                  <a:cubicBezTo>
                    <a:pt x="0" y="6"/>
                    <a:pt x="2" y="8"/>
                    <a:pt x="4" y="8"/>
                  </a:cubicBezTo>
                  <a:cubicBezTo>
                    <a:pt x="6" y="8"/>
                    <a:pt x="8" y="6"/>
                    <a:pt x="8" y="5"/>
                  </a:cubicBezTo>
                  <a:cubicBezTo>
                    <a:pt x="8" y="2"/>
                    <a:pt x="6" y="0"/>
                    <a:pt x="5" y="0"/>
                  </a:cubicBezTo>
                  <a:cubicBezTo>
                    <a:pt x="2" y="0"/>
                    <a:pt x="0" y="2"/>
                    <a:pt x="0" y="4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264" name="Hình tự do 57"/>
            <p:cNvSpPr/>
            <p:nvPr/>
          </p:nvSpPr>
          <p:spPr bwMode="auto">
            <a:xfrm>
              <a:off x="4132" y="1899"/>
              <a:ext cx="26" cy="33"/>
            </a:xfrm>
            <a:custGeom>
              <a:avLst/>
              <a:gdLst>
                <a:gd name="T0" fmla="*/ 11 w 11"/>
                <a:gd name="T1" fmla="*/ 14 h 14"/>
                <a:gd name="T2" fmla="*/ 3 w 11"/>
                <a:gd name="T3" fmla="*/ 0 h 14"/>
                <a:gd name="T4" fmla="*/ 11 w 11"/>
                <a:gd name="T5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" h="14">
                  <a:moveTo>
                    <a:pt x="11" y="14"/>
                  </a:moveTo>
                  <a:cubicBezTo>
                    <a:pt x="11" y="14"/>
                    <a:pt x="3" y="4"/>
                    <a:pt x="3" y="0"/>
                  </a:cubicBezTo>
                  <a:cubicBezTo>
                    <a:pt x="0" y="4"/>
                    <a:pt x="1" y="13"/>
                    <a:pt x="11" y="14"/>
                  </a:cubicBezTo>
                  <a:close/>
                </a:path>
              </a:pathLst>
            </a:custGeom>
            <a:solidFill>
              <a:srgbClr val="3B3B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265" name="Hình tự do 58"/>
            <p:cNvSpPr/>
            <p:nvPr/>
          </p:nvSpPr>
          <p:spPr bwMode="auto">
            <a:xfrm>
              <a:off x="4144" y="1896"/>
              <a:ext cx="26" cy="36"/>
            </a:xfrm>
            <a:custGeom>
              <a:avLst/>
              <a:gdLst>
                <a:gd name="T0" fmla="*/ 7 w 11"/>
                <a:gd name="T1" fmla="*/ 15 h 15"/>
                <a:gd name="T2" fmla="*/ 11 w 11"/>
                <a:gd name="T3" fmla="*/ 0 h 15"/>
                <a:gd name="T4" fmla="*/ 7 w 11"/>
                <a:gd name="T5" fmla="*/ 15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" h="15">
                  <a:moveTo>
                    <a:pt x="7" y="15"/>
                  </a:moveTo>
                  <a:cubicBezTo>
                    <a:pt x="7" y="15"/>
                    <a:pt x="8" y="4"/>
                    <a:pt x="11" y="0"/>
                  </a:cubicBezTo>
                  <a:cubicBezTo>
                    <a:pt x="5" y="1"/>
                    <a:pt x="0" y="8"/>
                    <a:pt x="7" y="15"/>
                  </a:cubicBezTo>
                  <a:close/>
                </a:path>
              </a:pathLst>
            </a:custGeom>
            <a:solidFill>
              <a:srgbClr val="3B3B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266" name="Hình tự do 59"/>
            <p:cNvSpPr/>
            <p:nvPr/>
          </p:nvSpPr>
          <p:spPr bwMode="auto">
            <a:xfrm>
              <a:off x="3369" y="2088"/>
              <a:ext cx="140" cy="94"/>
            </a:xfrm>
            <a:custGeom>
              <a:avLst/>
              <a:gdLst>
                <a:gd name="T0" fmla="*/ 49 w 59"/>
                <a:gd name="T1" fmla="*/ 1 h 40"/>
                <a:gd name="T2" fmla="*/ 6 w 59"/>
                <a:gd name="T3" fmla="*/ 9 h 40"/>
                <a:gd name="T4" fmla="*/ 22 w 59"/>
                <a:gd name="T5" fmla="*/ 12 h 40"/>
                <a:gd name="T6" fmla="*/ 0 w 59"/>
                <a:gd name="T7" fmla="*/ 28 h 40"/>
                <a:gd name="T8" fmla="*/ 29 w 59"/>
                <a:gd name="T9" fmla="*/ 21 h 40"/>
                <a:gd name="T10" fmla="*/ 15 w 59"/>
                <a:gd name="T11" fmla="*/ 40 h 40"/>
                <a:gd name="T12" fmla="*/ 49 w 59"/>
                <a:gd name="T13" fmla="*/ 25 h 40"/>
                <a:gd name="T14" fmla="*/ 48 w 59"/>
                <a:gd name="T15" fmla="*/ 5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9" h="40">
                  <a:moveTo>
                    <a:pt x="49" y="1"/>
                  </a:moveTo>
                  <a:cubicBezTo>
                    <a:pt x="49" y="1"/>
                    <a:pt x="21" y="0"/>
                    <a:pt x="6" y="9"/>
                  </a:cubicBezTo>
                  <a:cubicBezTo>
                    <a:pt x="16" y="9"/>
                    <a:pt x="22" y="12"/>
                    <a:pt x="22" y="12"/>
                  </a:cubicBezTo>
                  <a:cubicBezTo>
                    <a:pt x="22" y="12"/>
                    <a:pt x="1" y="18"/>
                    <a:pt x="0" y="28"/>
                  </a:cubicBezTo>
                  <a:cubicBezTo>
                    <a:pt x="13" y="22"/>
                    <a:pt x="29" y="21"/>
                    <a:pt x="29" y="21"/>
                  </a:cubicBezTo>
                  <a:cubicBezTo>
                    <a:pt x="29" y="21"/>
                    <a:pt x="16" y="31"/>
                    <a:pt x="15" y="40"/>
                  </a:cubicBezTo>
                  <a:cubicBezTo>
                    <a:pt x="27" y="34"/>
                    <a:pt x="41" y="26"/>
                    <a:pt x="49" y="25"/>
                  </a:cubicBezTo>
                  <a:cubicBezTo>
                    <a:pt x="59" y="24"/>
                    <a:pt x="48" y="5"/>
                    <a:pt x="48" y="5"/>
                  </a:cubicBezTo>
                </a:path>
              </a:pathLst>
            </a:custGeom>
            <a:solidFill>
              <a:srgbClr val="F6E3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267" name="Hình tự do 60"/>
            <p:cNvSpPr/>
            <p:nvPr/>
          </p:nvSpPr>
          <p:spPr bwMode="auto">
            <a:xfrm>
              <a:off x="4172" y="2102"/>
              <a:ext cx="137" cy="94"/>
            </a:xfrm>
            <a:custGeom>
              <a:avLst/>
              <a:gdLst>
                <a:gd name="T0" fmla="*/ 8 w 58"/>
                <a:gd name="T1" fmla="*/ 2 h 40"/>
                <a:gd name="T2" fmla="*/ 52 w 58"/>
                <a:gd name="T3" fmla="*/ 9 h 40"/>
                <a:gd name="T4" fmla="*/ 35 w 58"/>
                <a:gd name="T5" fmla="*/ 12 h 40"/>
                <a:gd name="T6" fmla="*/ 58 w 58"/>
                <a:gd name="T7" fmla="*/ 28 h 40"/>
                <a:gd name="T8" fmla="*/ 28 w 58"/>
                <a:gd name="T9" fmla="*/ 21 h 40"/>
                <a:gd name="T10" fmla="*/ 43 w 58"/>
                <a:gd name="T11" fmla="*/ 40 h 40"/>
                <a:gd name="T12" fmla="*/ 8 w 58"/>
                <a:gd name="T13" fmla="*/ 25 h 40"/>
                <a:gd name="T14" fmla="*/ 9 w 58"/>
                <a:gd name="T15" fmla="*/ 5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8" h="40">
                  <a:moveTo>
                    <a:pt x="8" y="2"/>
                  </a:moveTo>
                  <a:cubicBezTo>
                    <a:pt x="8" y="2"/>
                    <a:pt x="38" y="0"/>
                    <a:pt x="52" y="9"/>
                  </a:cubicBezTo>
                  <a:cubicBezTo>
                    <a:pt x="41" y="9"/>
                    <a:pt x="35" y="12"/>
                    <a:pt x="35" y="12"/>
                  </a:cubicBezTo>
                  <a:cubicBezTo>
                    <a:pt x="35" y="12"/>
                    <a:pt x="57" y="18"/>
                    <a:pt x="58" y="28"/>
                  </a:cubicBezTo>
                  <a:cubicBezTo>
                    <a:pt x="45" y="22"/>
                    <a:pt x="28" y="21"/>
                    <a:pt x="28" y="21"/>
                  </a:cubicBezTo>
                  <a:cubicBezTo>
                    <a:pt x="28" y="21"/>
                    <a:pt x="42" y="31"/>
                    <a:pt x="43" y="40"/>
                  </a:cubicBezTo>
                  <a:cubicBezTo>
                    <a:pt x="31" y="34"/>
                    <a:pt x="17" y="26"/>
                    <a:pt x="8" y="25"/>
                  </a:cubicBezTo>
                  <a:cubicBezTo>
                    <a:pt x="0" y="24"/>
                    <a:pt x="9" y="5"/>
                    <a:pt x="9" y="5"/>
                  </a:cubicBezTo>
                </a:path>
              </a:pathLst>
            </a:custGeom>
            <a:solidFill>
              <a:srgbClr val="F6E3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268" name="Hình tự do 61"/>
            <p:cNvSpPr/>
            <p:nvPr/>
          </p:nvSpPr>
          <p:spPr bwMode="auto">
            <a:xfrm>
              <a:off x="3815" y="2414"/>
              <a:ext cx="64" cy="539"/>
            </a:xfrm>
            <a:custGeom>
              <a:avLst/>
              <a:gdLst>
                <a:gd name="T0" fmla="*/ 52 w 52"/>
                <a:gd name="T1" fmla="*/ 0 h 368"/>
                <a:gd name="T2" fmla="*/ 43 w 52"/>
                <a:gd name="T3" fmla="*/ 368 h 368"/>
                <a:gd name="T4" fmla="*/ 0 w 52"/>
                <a:gd name="T5" fmla="*/ 368 h 368"/>
                <a:gd name="T6" fmla="*/ 5 w 52"/>
                <a:gd name="T7" fmla="*/ 26 h 368"/>
                <a:gd name="T8" fmla="*/ 52 w 52"/>
                <a:gd name="T9" fmla="*/ 0 h 368"/>
                <a:gd name="T10" fmla="*/ 52 w 52"/>
                <a:gd name="T11" fmla="*/ 0 h 368"/>
                <a:gd name="T12" fmla="*/ 52 w 52"/>
                <a:gd name="T13" fmla="*/ 0 h 3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2" h="368">
                  <a:moveTo>
                    <a:pt x="52" y="0"/>
                  </a:moveTo>
                  <a:lnTo>
                    <a:pt x="43" y="368"/>
                  </a:lnTo>
                  <a:lnTo>
                    <a:pt x="0" y="368"/>
                  </a:lnTo>
                  <a:lnTo>
                    <a:pt x="5" y="26"/>
                  </a:lnTo>
                  <a:lnTo>
                    <a:pt x="52" y="0"/>
                  </a:lnTo>
                  <a:lnTo>
                    <a:pt x="52" y="0"/>
                  </a:lnTo>
                  <a:lnTo>
                    <a:pt x="52" y="0"/>
                  </a:ln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269" name="Hình tự do 62"/>
            <p:cNvSpPr/>
            <p:nvPr/>
          </p:nvSpPr>
          <p:spPr bwMode="auto">
            <a:xfrm>
              <a:off x="3679" y="2388"/>
              <a:ext cx="304" cy="153"/>
            </a:xfrm>
            <a:custGeom>
              <a:avLst/>
              <a:gdLst>
                <a:gd name="T0" fmla="*/ 110 w 129"/>
                <a:gd name="T1" fmla="*/ 9 h 65"/>
                <a:gd name="T2" fmla="*/ 127 w 129"/>
                <a:gd name="T3" fmla="*/ 43 h 65"/>
                <a:gd name="T4" fmla="*/ 114 w 129"/>
                <a:gd name="T5" fmla="*/ 33 h 65"/>
                <a:gd name="T6" fmla="*/ 113 w 129"/>
                <a:gd name="T7" fmla="*/ 58 h 65"/>
                <a:gd name="T8" fmla="*/ 100 w 129"/>
                <a:gd name="T9" fmla="*/ 44 h 65"/>
                <a:gd name="T10" fmla="*/ 95 w 129"/>
                <a:gd name="T11" fmla="*/ 63 h 65"/>
                <a:gd name="T12" fmla="*/ 90 w 129"/>
                <a:gd name="T13" fmla="*/ 37 h 65"/>
                <a:gd name="T14" fmla="*/ 77 w 129"/>
                <a:gd name="T15" fmla="*/ 64 h 65"/>
                <a:gd name="T16" fmla="*/ 74 w 129"/>
                <a:gd name="T17" fmla="*/ 42 h 65"/>
                <a:gd name="T18" fmla="*/ 55 w 129"/>
                <a:gd name="T19" fmla="*/ 65 h 65"/>
                <a:gd name="T20" fmla="*/ 55 w 129"/>
                <a:gd name="T21" fmla="*/ 39 h 65"/>
                <a:gd name="T22" fmla="*/ 42 w 129"/>
                <a:gd name="T23" fmla="*/ 54 h 65"/>
                <a:gd name="T24" fmla="*/ 36 w 129"/>
                <a:gd name="T25" fmla="*/ 34 h 65"/>
                <a:gd name="T26" fmla="*/ 16 w 129"/>
                <a:gd name="T27" fmla="*/ 57 h 65"/>
                <a:gd name="T28" fmla="*/ 18 w 129"/>
                <a:gd name="T29" fmla="*/ 28 h 65"/>
                <a:gd name="T30" fmla="*/ 1 w 129"/>
                <a:gd name="T31" fmla="*/ 43 h 65"/>
                <a:gd name="T32" fmla="*/ 16 w 129"/>
                <a:gd name="T33" fmla="*/ 21 h 65"/>
                <a:gd name="T34" fmla="*/ 70 w 129"/>
                <a:gd name="T35" fmla="*/ 0 h 65"/>
                <a:gd name="T36" fmla="*/ 110 w 129"/>
                <a:gd name="T37" fmla="*/ 9 h 65"/>
                <a:gd name="T38" fmla="*/ 110 w 129"/>
                <a:gd name="T39" fmla="*/ 9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29" h="65">
                  <a:moveTo>
                    <a:pt x="110" y="9"/>
                  </a:moveTo>
                  <a:cubicBezTo>
                    <a:pt x="112" y="12"/>
                    <a:pt x="129" y="28"/>
                    <a:pt x="127" y="43"/>
                  </a:cubicBezTo>
                  <a:cubicBezTo>
                    <a:pt x="122" y="36"/>
                    <a:pt x="114" y="33"/>
                    <a:pt x="114" y="33"/>
                  </a:cubicBezTo>
                  <a:cubicBezTo>
                    <a:pt x="114" y="33"/>
                    <a:pt x="118" y="43"/>
                    <a:pt x="113" y="58"/>
                  </a:cubicBezTo>
                  <a:cubicBezTo>
                    <a:pt x="110" y="48"/>
                    <a:pt x="100" y="44"/>
                    <a:pt x="100" y="44"/>
                  </a:cubicBezTo>
                  <a:cubicBezTo>
                    <a:pt x="100" y="44"/>
                    <a:pt x="95" y="58"/>
                    <a:pt x="95" y="63"/>
                  </a:cubicBezTo>
                  <a:cubicBezTo>
                    <a:pt x="85" y="51"/>
                    <a:pt x="90" y="37"/>
                    <a:pt x="90" y="37"/>
                  </a:cubicBezTo>
                  <a:cubicBezTo>
                    <a:pt x="90" y="37"/>
                    <a:pt x="77" y="58"/>
                    <a:pt x="77" y="64"/>
                  </a:cubicBezTo>
                  <a:cubicBezTo>
                    <a:pt x="68" y="56"/>
                    <a:pt x="74" y="42"/>
                    <a:pt x="74" y="42"/>
                  </a:cubicBezTo>
                  <a:cubicBezTo>
                    <a:pt x="74" y="42"/>
                    <a:pt x="55" y="61"/>
                    <a:pt x="55" y="65"/>
                  </a:cubicBezTo>
                  <a:cubicBezTo>
                    <a:pt x="46" y="57"/>
                    <a:pt x="53" y="43"/>
                    <a:pt x="55" y="39"/>
                  </a:cubicBezTo>
                  <a:cubicBezTo>
                    <a:pt x="58" y="36"/>
                    <a:pt x="43" y="43"/>
                    <a:pt x="42" y="54"/>
                  </a:cubicBezTo>
                  <a:cubicBezTo>
                    <a:pt x="30" y="51"/>
                    <a:pt x="36" y="34"/>
                    <a:pt x="36" y="34"/>
                  </a:cubicBezTo>
                  <a:cubicBezTo>
                    <a:pt x="36" y="34"/>
                    <a:pt x="18" y="43"/>
                    <a:pt x="16" y="57"/>
                  </a:cubicBezTo>
                  <a:cubicBezTo>
                    <a:pt x="4" y="51"/>
                    <a:pt x="18" y="28"/>
                    <a:pt x="18" y="28"/>
                  </a:cubicBezTo>
                  <a:cubicBezTo>
                    <a:pt x="18" y="28"/>
                    <a:pt x="2" y="39"/>
                    <a:pt x="1" y="43"/>
                  </a:cubicBezTo>
                  <a:cubicBezTo>
                    <a:pt x="0" y="28"/>
                    <a:pt x="8" y="26"/>
                    <a:pt x="16" y="21"/>
                  </a:cubicBezTo>
                  <a:cubicBezTo>
                    <a:pt x="23" y="15"/>
                    <a:pt x="70" y="0"/>
                    <a:pt x="70" y="0"/>
                  </a:cubicBezTo>
                  <a:cubicBezTo>
                    <a:pt x="110" y="9"/>
                    <a:pt x="110" y="9"/>
                    <a:pt x="110" y="9"/>
                  </a:cubicBezTo>
                  <a:cubicBezTo>
                    <a:pt x="110" y="9"/>
                    <a:pt x="110" y="9"/>
                    <a:pt x="110" y="9"/>
                  </a:cubicBezTo>
                  <a:close/>
                </a:path>
              </a:pathLst>
            </a:custGeom>
            <a:solidFill>
              <a:srgbClr val="F6E3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270" name="Hình tự do 63"/>
            <p:cNvSpPr/>
            <p:nvPr/>
          </p:nvSpPr>
          <p:spPr bwMode="auto">
            <a:xfrm>
              <a:off x="3457" y="2073"/>
              <a:ext cx="779" cy="357"/>
            </a:xfrm>
            <a:custGeom>
              <a:avLst/>
              <a:gdLst>
                <a:gd name="T0" fmla="*/ 193 w 330"/>
                <a:gd name="T1" fmla="*/ 0 h 151"/>
                <a:gd name="T2" fmla="*/ 260 w 330"/>
                <a:gd name="T3" fmla="*/ 3 h 151"/>
                <a:gd name="T4" fmla="*/ 320 w 330"/>
                <a:gd name="T5" fmla="*/ 7 h 151"/>
                <a:gd name="T6" fmla="*/ 322 w 330"/>
                <a:gd name="T7" fmla="*/ 42 h 151"/>
                <a:gd name="T8" fmla="*/ 218 w 330"/>
                <a:gd name="T9" fmla="*/ 40 h 151"/>
                <a:gd name="T10" fmla="*/ 224 w 330"/>
                <a:gd name="T11" fmla="*/ 137 h 151"/>
                <a:gd name="T12" fmla="*/ 101 w 330"/>
                <a:gd name="T13" fmla="*/ 143 h 151"/>
                <a:gd name="T14" fmla="*/ 101 w 330"/>
                <a:gd name="T15" fmla="*/ 39 h 151"/>
                <a:gd name="T16" fmla="*/ 9 w 330"/>
                <a:gd name="T17" fmla="*/ 34 h 151"/>
                <a:gd name="T18" fmla="*/ 13 w 330"/>
                <a:gd name="T19" fmla="*/ 3 h 151"/>
                <a:gd name="T20" fmla="*/ 137 w 330"/>
                <a:gd name="T21" fmla="*/ 1 h 151"/>
                <a:gd name="T22" fmla="*/ 193 w 330"/>
                <a:gd name="T23" fmla="*/ 0 h 151"/>
                <a:gd name="T24" fmla="*/ 193 w 330"/>
                <a:gd name="T25" fmla="*/ 0 h 1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30" h="151">
                  <a:moveTo>
                    <a:pt x="193" y="0"/>
                  </a:moveTo>
                  <a:cubicBezTo>
                    <a:pt x="260" y="3"/>
                    <a:pt x="260" y="3"/>
                    <a:pt x="260" y="3"/>
                  </a:cubicBezTo>
                  <a:cubicBezTo>
                    <a:pt x="260" y="3"/>
                    <a:pt x="308" y="1"/>
                    <a:pt x="320" y="7"/>
                  </a:cubicBezTo>
                  <a:cubicBezTo>
                    <a:pt x="328" y="11"/>
                    <a:pt x="330" y="29"/>
                    <a:pt x="322" y="42"/>
                  </a:cubicBezTo>
                  <a:cubicBezTo>
                    <a:pt x="312" y="59"/>
                    <a:pt x="222" y="34"/>
                    <a:pt x="218" y="40"/>
                  </a:cubicBezTo>
                  <a:cubicBezTo>
                    <a:pt x="212" y="52"/>
                    <a:pt x="240" y="125"/>
                    <a:pt x="224" y="137"/>
                  </a:cubicBezTo>
                  <a:cubicBezTo>
                    <a:pt x="208" y="149"/>
                    <a:pt x="109" y="151"/>
                    <a:pt x="101" y="143"/>
                  </a:cubicBezTo>
                  <a:cubicBezTo>
                    <a:pt x="86" y="128"/>
                    <a:pt x="108" y="60"/>
                    <a:pt x="101" y="39"/>
                  </a:cubicBezTo>
                  <a:cubicBezTo>
                    <a:pt x="97" y="27"/>
                    <a:pt x="17" y="71"/>
                    <a:pt x="9" y="34"/>
                  </a:cubicBezTo>
                  <a:cubicBezTo>
                    <a:pt x="8" y="27"/>
                    <a:pt x="0" y="4"/>
                    <a:pt x="13" y="3"/>
                  </a:cubicBezTo>
                  <a:cubicBezTo>
                    <a:pt x="26" y="1"/>
                    <a:pt x="137" y="1"/>
                    <a:pt x="137" y="1"/>
                  </a:cubicBezTo>
                  <a:cubicBezTo>
                    <a:pt x="193" y="0"/>
                    <a:pt x="193" y="0"/>
                    <a:pt x="193" y="0"/>
                  </a:cubicBezTo>
                  <a:cubicBezTo>
                    <a:pt x="193" y="0"/>
                    <a:pt x="193" y="0"/>
                    <a:pt x="193" y="0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solidFill>
                  <a:schemeClr val="accent6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271" name="Hình tự do 64"/>
            <p:cNvSpPr/>
            <p:nvPr/>
          </p:nvSpPr>
          <p:spPr bwMode="auto">
            <a:xfrm>
              <a:off x="3702" y="1828"/>
              <a:ext cx="300" cy="304"/>
            </a:xfrm>
            <a:custGeom>
              <a:avLst/>
              <a:gdLst>
                <a:gd name="T0" fmla="*/ 63 w 127"/>
                <a:gd name="T1" fmla="*/ 3 h 129"/>
                <a:gd name="T2" fmla="*/ 120 w 127"/>
                <a:gd name="T3" fmla="*/ 65 h 129"/>
                <a:gd name="T4" fmla="*/ 3 w 127"/>
                <a:gd name="T5" fmla="*/ 61 h 129"/>
                <a:gd name="T6" fmla="*/ 63 w 127"/>
                <a:gd name="T7" fmla="*/ 3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7" h="129">
                  <a:moveTo>
                    <a:pt x="63" y="3"/>
                  </a:moveTo>
                  <a:cubicBezTo>
                    <a:pt x="89" y="4"/>
                    <a:pt x="127" y="1"/>
                    <a:pt x="120" y="65"/>
                  </a:cubicBezTo>
                  <a:cubicBezTo>
                    <a:pt x="113" y="129"/>
                    <a:pt x="0" y="109"/>
                    <a:pt x="3" y="61"/>
                  </a:cubicBezTo>
                  <a:cubicBezTo>
                    <a:pt x="5" y="12"/>
                    <a:pt x="19" y="0"/>
                    <a:pt x="63" y="3"/>
                  </a:cubicBezTo>
                  <a:close/>
                </a:path>
              </a:pathLst>
            </a:custGeom>
            <a:solidFill>
              <a:srgbClr val="F6E3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272" name="Hình tự do 65"/>
            <p:cNvSpPr/>
            <p:nvPr/>
          </p:nvSpPr>
          <p:spPr bwMode="auto">
            <a:xfrm>
              <a:off x="3679" y="2043"/>
              <a:ext cx="311" cy="115"/>
            </a:xfrm>
            <a:custGeom>
              <a:avLst/>
              <a:gdLst>
                <a:gd name="T0" fmla="*/ 83 w 132"/>
                <a:gd name="T1" fmla="*/ 0 h 49"/>
                <a:gd name="T2" fmla="*/ 127 w 132"/>
                <a:gd name="T3" fmla="*/ 27 h 49"/>
                <a:gd name="T4" fmla="*/ 94 w 132"/>
                <a:gd name="T5" fmla="*/ 19 h 49"/>
                <a:gd name="T6" fmla="*/ 93 w 132"/>
                <a:gd name="T7" fmla="*/ 49 h 49"/>
                <a:gd name="T8" fmla="*/ 69 w 132"/>
                <a:gd name="T9" fmla="*/ 21 h 49"/>
                <a:gd name="T10" fmla="*/ 47 w 132"/>
                <a:gd name="T11" fmla="*/ 47 h 49"/>
                <a:gd name="T12" fmla="*/ 38 w 132"/>
                <a:gd name="T13" fmla="*/ 18 h 49"/>
                <a:gd name="T14" fmla="*/ 0 w 132"/>
                <a:gd name="T15" fmla="*/ 26 h 49"/>
                <a:gd name="T16" fmla="*/ 49 w 132"/>
                <a:gd name="T17" fmla="*/ 0 h 49"/>
                <a:gd name="T18" fmla="*/ 83 w 132"/>
                <a:gd name="T19" fmla="*/ 0 h 49"/>
                <a:gd name="T20" fmla="*/ 83 w 132"/>
                <a:gd name="T21" fmla="*/ 0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32" h="49">
                  <a:moveTo>
                    <a:pt x="83" y="0"/>
                  </a:moveTo>
                  <a:cubicBezTo>
                    <a:pt x="83" y="0"/>
                    <a:pt x="132" y="13"/>
                    <a:pt x="127" y="27"/>
                  </a:cubicBezTo>
                  <a:cubicBezTo>
                    <a:pt x="115" y="22"/>
                    <a:pt x="109" y="15"/>
                    <a:pt x="94" y="19"/>
                  </a:cubicBezTo>
                  <a:cubicBezTo>
                    <a:pt x="99" y="25"/>
                    <a:pt x="97" y="41"/>
                    <a:pt x="93" y="49"/>
                  </a:cubicBezTo>
                  <a:cubicBezTo>
                    <a:pt x="86" y="36"/>
                    <a:pt x="78" y="26"/>
                    <a:pt x="69" y="21"/>
                  </a:cubicBezTo>
                  <a:cubicBezTo>
                    <a:pt x="61" y="26"/>
                    <a:pt x="52" y="36"/>
                    <a:pt x="47" y="47"/>
                  </a:cubicBezTo>
                  <a:cubicBezTo>
                    <a:pt x="42" y="38"/>
                    <a:pt x="41" y="28"/>
                    <a:pt x="38" y="18"/>
                  </a:cubicBezTo>
                  <a:cubicBezTo>
                    <a:pt x="24" y="19"/>
                    <a:pt x="7" y="23"/>
                    <a:pt x="0" y="26"/>
                  </a:cubicBezTo>
                  <a:cubicBezTo>
                    <a:pt x="21" y="3"/>
                    <a:pt x="49" y="0"/>
                    <a:pt x="49" y="0"/>
                  </a:cubicBezTo>
                  <a:cubicBezTo>
                    <a:pt x="83" y="0"/>
                    <a:pt x="83" y="0"/>
                    <a:pt x="83" y="0"/>
                  </a:cubicBezTo>
                  <a:cubicBezTo>
                    <a:pt x="83" y="0"/>
                    <a:pt x="83" y="0"/>
                    <a:pt x="83" y="0"/>
                  </a:cubicBezTo>
                  <a:close/>
                </a:path>
              </a:pathLst>
            </a:custGeom>
            <a:solidFill>
              <a:srgbClr val="F6E3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273" name="Hình tự do 66"/>
            <p:cNvSpPr/>
            <p:nvPr/>
          </p:nvSpPr>
          <p:spPr bwMode="auto">
            <a:xfrm>
              <a:off x="3665" y="2376"/>
              <a:ext cx="325" cy="113"/>
            </a:xfrm>
            <a:custGeom>
              <a:avLst/>
              <a:gdLst>
                <a:gd name="T0" fmla="*/ 107 w 138"/>
                <a:gd name="T1" fmla="*/ 0 h 48"/>
                <a:gd name="T2" fmla="*/ 133 w 138"/>
                <a:gd name="T3" fmla="*/ 24 h 48"/>
                <a:gd name="T4" fmla="*/ 113 w 138"/>
                <a:gd name="T5" fmla="*/ 22 h 48"/>
                <a:gd name="T6" fmla="*/ 111 w 138"/>
                <a:gd name="T7" fmla="*/ 48 h 48"/>
                <a:gd name="T8" fmla="*/ 75 w 138"/>
                <a:gd name="T9" fmla="*/ 31 h 48"/>
                <a:gd name="T10" fmla="*/ 66 w 138"/>
                <a:gd name="T11" fmla="*/ 46 h 48"/>
                <a:gd name="T12" fmla="*/ 44 w 138"/>
                <a:gd name="T13" fmla="*/ 30 h 48"/>
                <a:gd name="T14" fmla="*/ 24 w 138"/>
                <a:gd name="T15" fmla="*/ 44 h 48"/>
                <a:gd name="T16" fmla="*/ 20 w 138"/>
                <a:gd name="T17" fmla="*/ 27 h 48"/>
                <a:gd name="T18" fmla="*/ 3 w 138"/>
                <a:gd name="T19" fmla="*/ 31 h 48"/>
                <a:gd name="T20" fmla="*/ 22 w 138"/>
                <a:gd name="T21" fmla="*/ 11 h 48"/>
                <a:gd name="T22" fmla="*/ 107 w 138"/>
                <a:gd name="T23" fmla="*/ 0 h 48"/>
                <a:gd name="T24" fmla="*/ 107 w 138"/>
                <a:gd name="T25" fmla="*/ 0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38" h="48">
                  <a:moveTo>
                    <a:pt x="107" y="0"/>
                  </a:moveTo>
                  <a:cubicBezTo>
                    <a:pt x="107" y="0"/>
                    <a:pt x="138" y="16"/>
                    <a:pt x="133" y="24"/>
                  </a:cubicBezTo>
                  <a:cubicBezTo>
                    <a:pt x="125" y="20"/>
                    <a:pt x="117" y="19"/>
                    <a:pt x="113" y="22"/>
                  </a:cubicBezTo>
                  <a:cubicBezTo>
                    <a:pt x="114" y="28"/>
                    <a:pt x="117" y="45"/>
                    <a:pt x="111" y="48"/>
                  </a:cubicBezTo>
                  <a:cubicBezTo>
                    <a:pt x="104" y="41"/>
                    <a:pt x="85" y="28"/>
                    <a:pt x="75" y="31"/>
                  </a:cubicBezTo>
                  <a:cubicBezTo>
                    <a:pt x="71" y="32"/>
                    <a:pt x="68" y="38"/>
                    <a:pt x="66" y="46"/>
                  </a:cubicBezTo>
                  <a:cubicBezTo>
                    <a:pt x="59" y="46"/>
                    <a:pt x="51" y="30"/>
                    <a:pt x="44" y="30"/>
                  </a:cubicBezTo>
                  <a:cubicBezTo>
                    <a:pt x="38" y="30"/>
                    <a:pt x="29" y="35"/>
                    <a:pt x="24" y="44"/>
                  </a:cubicBezTo>
                  <a:cubicBezTo>
                    <a:pt x="20" y="43"/>
                    <a:pt x="17" y="36"/>
                    <a:pt x="20" y="27"/>
                  </a:cubicBezTo>
                  <a:cubicBezTo>
                    <a:pt x="17" y="25"/>
                    <a:pt x="10" y="27"/>
                    <a:pt x="3" y="31"/>
                  </a:cubicBezTo>
                  <a:cubicBezTo>
                    <a:pt x="0" y="25"/>
                    <a:pt x="22" y="11"/>
                    <a:pt x="22" y="11"/>
                  </a:cubicBezTo>
                  <a:cubicBezTo>
                    <a:pt x="107" y="0"/>
                    <a:pt x="107" y="0"/>
                    <a:pt x="107" y="0"/>
                  </a:cubicBezTo>
                  <a:cubicBezTo>
                    <a:pt x="107" y="0"/>
                    <a:pt x="107" y="0"/>
                    <a:pt x="107" y="0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274" name="Hình tự do 67"/>
            <p:cNvSpPr/>
            <p:nvPr/>
          </p:nvSpPr>
          <p:spPr bwMode="auto">
            <a:xfrm>
              <a:off x="3650" y="1563"/>
              <a:ext cx="399" cy="369"/>
            </a:xfrm>
            <a:custGeom>
              <a:avLst/>
              <a:gdLst>
                <a:gd name="T0" fmla="*/ 169 w 169"/>
                <a:gd name="T1" fmla="*/ 129 h 156"/>
                <a:gd name="T2" fmla="*/ 107 w 169"/>
                <a:gd name="T3" fmla="*/ 141 h 156"/>
                <a:gd name="T4" fmla="*/ 2 w 169"/>
                <a:gd name="T5" fmla="*/ 127 h 156"/>
                <a:gd name="T6" fmla="*/ 53 w 169"/>
                <a:gd name="T7" fmla="*/ 111 h 156"/>
                <a:gd name="T8" fmla="*/ 54 w 169"/>
                <a:gd name="T9" fmla="*/ 47 h 156"/>
                <a:gd name="T10" fmla="*/ 16 w 169"/>
                <a:gd name="T11" fmla="*/ 44 h 156"/>
                <a:gd name="T12" fmla="*/ 15 w 169"/>
                <a:gd name="T13" fmla="*/ 10 h 156"/>
                <a:gd name="T14" fmla="*/ 0 w 169"/>
                <a:gd name="T15" fmla="*/ 5 h 156"/>
                <a:gd name="T16" fmla="*/ 22 w 169"/>
                <a:gd name="T17" fmla="*/ 4 h 156"/>
                <a:gd name="T18" fmla="*/ 20 w 169"/>
                <a:gd name="T19" fmla="*/ 29 h 156"/>
                <a:gd name="T20" fmla="*/ 26 w 169"/>
                <a:gd name="T21" fmla="*/ 39 h 156"/>
                <a:gd name="T22" fmla="*/ 58 w 169"/>
                <a:gd name="T23" fmla="*/ 31 h 156"/>
                <a:gd name="T24" fmla="*/ 111 w 169"/>
                <a:gd name="T25" fmla="*/ 84 h 156"/>
                <a:gd name="T26" fmla="*/ 116 w 169"/>
                <a:gd name="T27" fmla="*/ 111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69" h="156">
                  <a:moveTo>
                    <a:pt x="169" y="129"/>
                  </a:moveTo>
                  <a:cubicBezTo>
                    <a:pt x="161" y="142"/>
                    <a:pt x="135" y="147"/>
                    <a:pt x="107" y="141"/>
                  </a:cubicBezTo>
                  <a:cubicBezTo>
                    <a:pt x="79" y="135"/>
                    <a:pt x="25" y="156"/>
                    <a:pt x="2" y="127"/>
                  </a:cubicBezTo>
                  <a:cubicBezTo>
                    <a:pt x="17" y="120"/>
                    <a:pt x="53" y="111"/>
                    <a:pt x="53" y="111"/>
                  </a:cubicBezTo>
                  <a:cubicBezTo>
                    <a:pt x="49" y="102"/>
                    <a:pt x="65" y="59"/>
                    <a:pt x="54" y="47"/>
                  </a:cubicBezTo>
                  <a:cubicBezTo>
                    <a:pt x="45" y="37"/>
                    <a:pt x="26" y="54"/>
                    <a:pt x="16" y="44"/>
                  </a:cubicBezTo>
                  <a:cubicBezTo>
                    <a:pt x="3" y="33"/>
                    <a:pt x="17" y="13"/>
                    <a:pt x="15" y="10"/>
                  </a:cubicBezTo>
                  <a:cubicBezTo>
                    <a:pt x="13" y="6"/>
                    <a:pt x="0" y="5"/>
                    <a:pt x="0" y="5"/>
                  </a:cubicBezTo>
                  <a:cubicBezTo>
                    <a:pt x="0" y="5"/>
                    <a:pt x="18" y="0"/>
                    <a:pt x="22" y="4"/>
                  </a:cubicBezTo>
                  <a:cubicBezTo>
                    <a:pt x="26" y="6"/>
                    <a:pt x="19" y="24"/>
                    <a:pt x="20" y="29"/>
                  </a:cubicBezTo>
                  <a:cubicBezTo>
                    <a:pt x="21" y="34"/>
                    <a:pt x="23" y="38"/>
                    <a:pt x="26" y="39"/>
                  </a:cubicBezTo>
                  <a:cubicBezTo>
                    <a:pt x="29" y="40"/>
                    <a:pt x="42" y="31"/>
                    <a:pt x="58" y="31"/>
                  </a:cubicBezTo>
                  <a:cubicBezTo>
                    <a:pt x="95" y="30"/>
                    <a:pt x="108" y="76"/>
                    <a:pt x="111" y="84"/>
                  </a:cubicBezTo>
                  <a:cubicBezTo>
                    <a:pt x="112" y="90"/>
                    <a:pt x="119" y="107"/>
                    <a:pt x="116" y="111"/>
                  </a:cubicBezTo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solidFill>
                  <a:schemeClr val="accent6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275" name="Hình tự do 68"/>
            <p:cNvSpPr/>
            <p:nvPr/>
          </p:nvSpPr>
          <p:spPr bwMode="auto">
            <a:xfrm>
              <a:off x="3863" y="1920"/>
              <a:ext cx="66" cy="40"/>
            </a:xfrm>
            <a:custGeom>
              <a:avLst/>
              <a:gdLst>
                <a:gd name="T0" fmla="*/ 21 w 28"/>
                <a:gd name="T1" fmla="*/ 0 h 17"/>
                <a:gd name="T2" fmla="*/ 13 w 28"/>
                <a:gd name="T3" fmla="*/ 17 h 17"/>
                <a:gd name="T4" fmla="*/ 4 w 28"/>
                <a:gd name="T5" fmla="*/ 0 h 17"/>
                <a:gd name="T6" fmla="*/ 15 w 28"/>
                <a:gd name="T7" fmla="*/ 12 h 17"/>
                <a:gd name="T8" fmla="*/ 21 w 28"/>
                <a:gd name="T9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" h="17">
                  <a:moveTo>
                    <a:pt x="21" y="0"/>
                  </a:moveTo>
                  <a:cubicBezTo>
                    <a:pt x="21" y="0"/>
                    <a:pt x="28" y="17"/>
                    <a:pt x="13" y="17"/>
                  </a:cubicBezTo>
                  <a:cubicBezTo>
                    <a:pt x="0" y="17"/>
                    <a:pt x="4" y="0"/>
                    <a:pt x="4" y="0"/>
                  </a:cubicBezTo>
                  <a:cubicBezTo>
                    <a:pt x="4" y="0"/>
                    <a:pt x="6" y="13"/>
                    <a:pt x="15" y="12"/>
                  </a:cubicBezTo>
                  <a:cubicBezTo>
                    <a:pt x="19" y="12"/>
                    <a:pt x="21" y="0"/>
                    <a:pt x="21" y="0"/>
                  </a:cubicBezTo>
                  <a:close/>
                </a:path>
              </a:pathLst>
            </a:custGeom>
            <a:solidFill>
              <a:srgbClr val="B1A1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276" name="Hình tự do 69"/>
            <p:cNvSpPr/>
            <p:nvPr/>
          </p:nvSpPr>
          <p:spPr bwMode="auto">
            <a:xfrm>
              <a:off x="3780" y="1920"/>
              <a:ext cx="62" cy="40"/>
            </a:xfrm>
            <a:custGeom>
              <a:avLst/>
              <a:gdLst>
                <a:gd name="T0" fmla="*/ 20 w 26"/>
                <a:gd name="T1" fmla="*/ 0 h 17"/>
                <a:gd name="T2" fmla="*/ 12 w 26"/>
                <a:gd name="T3" fmla="*/ 17 h 17"/>
                <a:gd name="T4" fmla="*/ 3 w 26"/>
                <a:gd name="T5" fmla="*/ 0 h 17"/>
                <a:gd name="T6" fmla="*/ 13 w 26"/>
                <a:gd name="T7" fmla="*/ 12 h 17"/>
                <a:gd name="T8" fmla="*/ 20 w 26"/>
                <a:gd name="T9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" h="17">
                  <a:moveTo>
                    <a:pt x="20" y="0"/>
                  </a:moveTo>
                  <a:cubicBezTo>
                    <a:pt x="20" y="0"/>
                    <a:pt x="26" y="17"/>
                    <a:pt x="12" y="17"/>
                  </a:cubicBezTo>
                  <a:cubicBezTo>
                    <a:pt x="0" y="17"/>
                    <a:pt x="3" y="0"/>
                    <a:pt x="3" y="0"/>
                  </a:cubicBezTo>
                  <a:cubicBezTo>
                    <a:pt x="3" y="0"/>
                    <a:pt x="6" y="13"/>
                    <a:pt x="13" y="12"/>
                  </a:cubicBezTo>
                  <a:cubicBezTo>
                    <a:pt x="18" y="12"/>
                    <a:pt x="20" y="0"/>
                    <a:pt x="20" y="0"/>
                  </a:cubicBezTo>
                  <a:close/>
                </a:path>
              </a:pathLst>
            </a:custGeom>
            <a:solidFill>
              <a:srgbClr val="B1A1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277" name="Hình tự do 70"/>
            <p:cNvSpPr/>
            <p:nvPr/>
          </p:nvSpPr>
          <p:spPr bwMode="auto">
            <a:xfrm>
              <a:off x="3709" y="1948"/>
              <a:ext cx="291" cy="130"/>
            </a:xfrm>
            <a:custGeom>
              <a:avLst/>
              <a:gdLst>
                <a:gd name="T0" fmla="*/ 0 w 123"/>
                <a:gd name="T1" fmla="*/ 17 h 55"/>
                <a:gd name="T2" fmla="*/ 39 w 123"/>
                <a:gd name="T3" fmla="*/ 52 h 55"/>
                <a:gd name="T4" fmla="*/ 111 w 123"/>
                <a:gd name="T5" fmla="*/ 32 h 55"/>
                <a:gd name="T6" fmla="*/ 118 w 123"/>
                <a:gd name="T7" fmla="*/ 0 h 55"/>
                <a:gd name="T8" fmla="*/ 89 w 123"/>
                <a:gd name="T9" fmla="*/ 42 h 55"/>
                <a:gd name="T10" fmla="*/ 28 w 123"/>
                <a:gd name="T11" fmla="*/ 41 h 55"/>
                <a:gd name="T12" fmla="*/ 0 w 123"/>
                <a:gd name="T13" fmla="*/ 17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3" h="55">
                  <a:moveTo>
                    <a:pt x="0" y="17"/>
                  </a:moveTo>
                  <a:cubicBezTo>
                    <a:pt x="0" y="17"/>
                    <a:pt x="8" y="50"/>
                    <a:pt x="39" y="52"/>
                  </a:cubicBezTo>
                  <a:cubicBezTo>
                    <a:pt x="66" y="52"/>
                    <a:pt x="96" y="55"/>
                    <a:pt x="111" y="32"/>
                  </a:cubicBezTo>
                  <a:cubicBezTo>
                    <a:pt x="123" y="14"/>
                    <a:pt x="118" y="0"/>
                    <a:pt x="118" y="0"/>
                  </a:cubicBezTo>
                  <a:cubicBezTo>
                    <a:pt x="118" y="0"/>
                    <a:pt x="116" y="36"/>
                    <a:pt x="89" y="42"/>
                  </a:cubicBezTo>
                  <a:cubicBezTo>
                    <a:pt x="66" y="48"/>
                    <a:pt x="42" y="45"/>
                    <a:pt x="28" y="41"/>
                  </a:cubicBezTo>
                  <a:cubicBezTo>
                    <a:pt x="12" y="38"/>
                    <a:pt x="0" y="17"/>
                    <a:pt x="0" y="17"/>
                  </a:cubicBezTo>
                  <a:close/>
                </a:path>
              </a:pathLst>
            </a:custGeom>
            <a:solidFill>
              <a:srgbClr val="D3C0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278" name="Hình tự do 71"/>
            <p:cNvSpPr/>
            <p:nvPr/>
          </p:nvSpPr>
          <p:spPr bwMode="auto">
            <a:xfrm>
              <a:off x="3745" y="1981"/>
              <a:ext cx="196" cy="29"/>
            </a:xfrm>
            <a:custGeom>
              <a:avLst/>
              <a:gdLst>
                <a:gd name="T0" fmla="*/ 78 w 83"/>
                <a:gd name="T1" fmla="*/ 3 h 12"/>
                <a:gd name="T2" fmla="*/ 40 w 83"/>
                <a:gd name="T3" fmla="*/ 7 h 12"/>
                <a:gd name="T4" fmla="*/ 5 w 83"/>
                <a:gd name="T5" fmla="*/ 0 h 12"/>
                <a:gd name="T6" fmla="*/ 0 w 83"/>
                <a:gd name="T7" fmla="*/ 0 h 12"/>
                <a:gd name="T8" fmla="*/ 39 w 83"/>
                <a:gd name="T9" fmla="*/ 12 h 12"/>
                <a:gd name="T10" fmla="*/ 83 w 83"/>
                <a:gd name="T11" fmla="*/ 5 h 12"/>
                <a:gd name="T12" fmla="*/ 78 w 83"/>
                <a:gd name="T13" fmla="*/ 3 h 12"/>
                <a:gd name="T14" fmla="*/ 78 w 83"/>
                <a:gd name="T15" fmla="*/ 3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3" h="12">
                  <a:moveTo>
                    <a:pt x="78" y="3"/>
                  </a:moveTo>
                  <a:cubicBezTo>
                    <a:pt x="78" y="3"/>
                    <a:pt x="64" y="8"/>
                    <a:pt x="40" y="7"/>
                  </a:cubicBezTo>
                  <a:cubicBezTo>
                    <a:pt x="16" y="6"/>
                    <a:pt x="5" y="0"/>
                    <a:pt x="5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18" y="12"/>
                    <a:pt x="39" y="12"/>
                  </a:cubicBezTo>
                  <a:cubicBezTo>
                    <a:pt x="59" y="12"/>
                    <a:pt x="83" y="5"/>
                    <a:pt x="83" y="5"/>
                  </a:cubicBezTo>
                  <a:cubicBezTo>
                    <a:pt x="78" y="3"/>
                    <a:pt x="78" y="3"/>
                    <a:pt x="78" y="3"/>
                  </a:cubicBezTo>
                  <a:cubicBezTo>
                    <a:pt x="78" y="3"/>
                    <a:pt x="78" y="3"/>
                    <a:pt x="78" y="3"/>
                  </a:cubicBezTo>
                  <a:close/>
                </a:path>
              </a:pathLst>
            </a:custGeom>
            <a:solidFill>
              <a:srgbClr val="B1A1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279" name="Hình tự do 72"/>
            <p:cNvSpPr/>
            <p:nvPr/>
          </p:nvSpPr>
          <p:spPr bwMode="auto">
            <a:xfrm>
              <a:off x="3721" y="1943"/>
              <a:ext cx="59" cy="55"/>
            </a:xfrm>
            <a:custGeom>
              <a:avLst/>
              <a:gdLst>
                <a:gd name="T0" fmla="*/ 10 w 25"/>
                <a:gd name="T1" fmla="*/ 4 h 23"/>
                <a:gd name="T2" fmla="*/ 20 w 25"/>
                <a:gd name="T3" fmla="*/ 8 h 23"/>
                <a:gd name="T4" fmla="*/ 14 w 25"/>
                <a:gd name="T5" fmla="*/ 22 h 23"/>
                <a:gd name="T6" fmla="*/ 10 w 25"/>
                <a:gd name="T7" fmla="*/ 4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" h="23">
                  <a:moveTo>
                    <a:pt x="10" y="4"/>
                  </a:moveTo>
                  <a:cubicBezTo>
                    <a:pt x="10" y="4"/>
                    <a:pt x="16" y="0"/>
                    <a:pt x="20" y="8"/>
                  </a:cubicBezTo>
                  <a:cubicBezTo>
                    <a:pt x="25" y="15"/>
                    <a:pt x="21" y="23"/>
                    <a:pt x="14" y="22"/>
                  </a:cubicBezTo>
                  <a:cubicBezTo>
                    <a:pt x="5" y="21"/>
                    <a:pt x="0" y="9"/>
                    <a:pt x="10" y="4"/>
                  </a:cubicBezTo>
                  <a:close/>
                </a:path>
              </a:pathLst>
            </a:custGeom>
            <a:solidFill>
              <a:srgbClr val="E28A7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280" name="Hình tự do 73"/>
            <p:cNvSpPr/>
            <p:nvPr/>
          </p:nvSpPr>
          <p:spPr bwMode="auto">
            <a:xfrm>
              <a:off x="3912" y="1960"/>
              <a:ext cx="50" cy="52"/>
            </a:xfrm>
            <a:custGeom>
              <a:avLst/>
              <a:gdLst>
                <a:gd name="T0" fmla="*/ 13 w 21"/>
                <a:gd name="T1" fmla="*/ 1 h 22"/>
                <a:gd name="T2" fmla="*/ 21 w 21"/>
                <a:gd name="T3" fmla="*/ 9 h 22"/>
                <a:gd name="T4" fmla="*/ 7 w 21"/>
                <a:gd name="T5" fmla="*/ 17 h 22"/>
                <a:gd name="T6" fmla="*/ 13 w 21"/>
                <a:gd name="T7" fmla="*/ 1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22">
                  <a:moveTo>
                    <a:pt x="13" y="1"/>
                  </a:moveTo>
                  <a:cubicBezTo>
                    <a:pt x="13" y="1"/>
                    <a:pt x="20" y="0"/>
                    <a:pt x="21" y="9"/>
                  </a:cubicBezTo>
                  <a:cubicBezTo>
                    <a:pt x="21" y="17"/>
                    <a:pt x="13" y="22"/>
                    <a:pt x="7" y="17"/>
                  </a:cubicBezTo>
                  <a:cubicBezTo>
                    <a:pt x="0" y="13"/>
                    <a:pt x="2" y="0"/>
                    <a:pt x="13" y="1"/>
                  </a:cubicBezTo>
                  <a:close/>
                </a:path>
              </a:pathLst>
            </a:custGeom>
            <a:solidFill>
              <a:srgbClr val="E28A7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281" name="Hình tự do 74"/>
            <p:cNvSpPr/>
            <p:nvPr/>
          </p:nvSpPr>
          <p:spPr bwMode="auto">
            <a:xfrm>
              <a:off x="3724" y="2187"/>
              <a:ext cx="103" cy="116"/>
            </a:xfrm>
            <a:custGeom>
              <a:avLst/>
              <a:gdLst>
                <a:gd name="T0" fmla="*/ 3 w 44"/>
                <a:gd name="T1" fmla="*/ 3 h 49"/>
                <a:gd name="T2" fmla="*/ 38 w 44"/>
                <a:gd name="T3" fmla="*/ 4 h 49"/>
                <a:gd name="T4" fmla="*/ 37 w 44"/>
                <a:gd name="T5" fmla="*/ 45 h 49"/>
                <a:gd name="T6" fmla="*/ 1 w 44"/>
                <a:gd name="T7" fmla="*/ 41 h 49"/>
                <a:gd name="T8" fmla="*/ 3 w 44"/>
                <a:gd name="T9" fmla="*/ 3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" h="49">
                  <a:moveTo>
                    <a:pt x="3" y="3"/>
                  </a:moveTo>
                  <a:cubicBezTo>
                    <a:pt x="3" y="3"/>
                    <a:pt x="37" y="0"/>
                    <a:pt x="38" y="4"/>
                  </a:cubicBezTo>
                  <a:cubicBezTo>
                    <a:pt x="39" y="6"/>
                    <a:pt x="44" y="43"/>
                    <a:pt x="37" y="45"/>
                  </a:cubicBezTo>
                  <a:cubicBezTo>
                    <a:pt x="30" y="49"/>
                    <a:pt x="1" y="49"/>
                    <a:pt x="1" y="41"/>
                  </a:cubicBezTo>
                  <a:cubicBezTo>
                    <a:pt x="1" y="32"/>
                    <a:pt x="0" y="6"/>
                    <a:pt x="3" y="3"/>
                  </a:cubicBezTo>
                  <a:close/>
                </a:path>
              </a:pathLst>
            </a:custGeom>
            <a:solidFill>
              <a:schemeClr val="accent6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solidFill>
                  <a:schemeClr val="accent6">
                    <a:lumMod val="7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282" name="Hình tự do 75"/>
            <p:cNvSpPr/>
            <p:nvPr/>
          </p:nvSpPr>
          <p:spPr bwMode="auto">
            <a:xfrm>
              <a:off x="3768" y="1754"/>
              <a:ext cx="163" cy="88"/>
            </a:xfrm>
            <a:custGeom>
              <a:avLst/>
              <a:gdLst>
                <a:gd name="T0" fmla="*/ 66 w 69"/>
                <a:gd name="T1" fmla="*/ 31 h 37"/>
                <a:gd name="T2" fmla="*/ 2 w 69"/>
                <a:gd name="T3" fmla="*/ 31 h 37"/>
                <a:gd name="T4" fmla="*/ 4 w 69"/>
                <a:gd name="T5" fmla="*/ 5 h 37"/>
                <a:gd name="T6" fmla="*/ 61 w 69"/>
                <a:gd name="T7" fmla="*/ 3 h 37"/>
                <a:gd name="T8" fmla="*/ 66 w 69"/>
                <a:gd name="T9" fmla="*/ 31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" h="37">
                  <a:moveTo>
                    <a:pt x="66" y="31"/>
                  </a:moveTo>
                  <a:cubicBezTo>
                    <a:pt x="66" y="31"/>
                    <a:pt x="18" y="37"/>
                    <a:pt x="2" y="31"/>
                  </a:cubicBezTo>
                  <a:cubicBezTo>
                    <a:pt x="0" y="27"/>
                    <a:pt x="2" y="8"/>
                    <a:pt x="4" y="5"/>
                  </a:cubicBezTo>
                  <a:cubicBezTo>
                    <a:pt x="14" y="6"/>
                    <a:pt x="53" y="0"/>
                    <a:pt x="61" y="3"/>
                  </a:cubicBezTo>
                  <a:cubicBezTo>
                    <a:pt x="64" y="4"/>
                    <a:pt x="69" y="29"/>
                    <a:pt x="66" y="31"/>
                  </a:cubicBezTo>
                  <a:close/>
                </a:path>
              </a:pathLst>
            </a:custGeom>
            <a:solidFill>
              <a:schemeClr val="accent6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solidFill>
                  <a:schemeClr val="accent6">
                    <a:lumMod val="7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283" name="Hình tự do 76"/>
            <p:cNvSpPr/>
            <p:nvPr/>
          </p:nvSpPr>
          <p:spPr bwMode="auto">
            <a:xfrm>
              <a:off x="3719" y="2407"/>
              <a:ext cx="243" cy="35"/>
            </a:xfrm>
            <a:custGeom>
              <a:avLst/>
              <a:gdLst>
                <a:gd name="T0" fmla="*/ 103 w 103"/>
                <a:gd name="T1" fmla="*/ 0 h 15"/>
                <a:gd name="T2" fmla="*/ 0 w 103"/>
                <a:gd name="T3" fmla="*/ 3 h 15"/>
                <a:gd name="T4" fmla="*/ 103 w 103"/>
                <a:gd name="T5" fmla="*/ 0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03" h="15">
                  <a:moveTo>
                    <a:pt x="103" y="0"/>
                  </a:moveTo>
                  <a:cubicBezTo>
                    <a:pt x="87" y="2"/>
                    <a:pt x="36" y="10"/>
                    <a:pt x="0" y="3"/>
                  </a:cubicBezTo>
                  <a:cubicBezTo>
                    <a:pt x="19" y="15"/>
                    <a:pt x="100" y="7"/>
                    <a:pt x="103" y="0"/>
                  </a:cubicBezTo>
                  <a:close/>
                </a:path>
              </a:pathLst>
            </a:custGeom>
            <a:solidFill>
              <a:schemeClr val="accent6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284" name="Hình tự do 77"/>
            <p:cNvSpPr/>
            <p:nvPr/>
          </p:nvSpPr>
          <p:spPr bwMode="auto">
            <a:xfrm>
              <a:off x="3835" y="2116"/>
              <a:ext cx="14" cy="284"/>
            </a:xfrm>
            <a:custGeom>
              <a:avLst/>
              <a:gdLst>
                <a:gd name="T0" fmla="*/ 1 w 6"/>
                <a:gd name="T1" fmla="*/ 0 h 120"/>
                <a:gd name="T2" fmla="*/ 1 w 6"/>
                <a:gd name="T3" fmla="*/ 15 h 120"/>
                <a:gd name="T4" fmla="*/ 2 w 6"/>
                <a:gd name="T5" fmla="*/ 33 h 120"/>
                <a:gd name="T6" fmla="*/ 2 w 6"/>
                <a:gd name="T7" fmla="*/ 60 h 120"/>
                <a:gd name="T8" fmla="*/ 2 w 6"/>
                <a:gd name="T9" fmla="*/ 88 h 120"/>
                <a:gd name="T10" fmla="*/ 0 w 6"/>
                <a:gd name="T11" fmla="*/ 120 h 120"/>
                <a:gd name="T12" fmla="*/ 6 w 6"/>
                <a:gd name="T13" fmla="*/ 90 h 120"/>
                <a:gd name="T14" fmla="*/ 6 w 6"/>
                <a:gd name="T15" fmla="*/ 36 h 120"/>
                <a:gd name="T16" fmla="*/ 1 w 6"/>
                <a:gd name="T17" fmla="*/ 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" h="120">
                  <a:moveTo>
                    <a:pt x="1" y="0"/>
                  </a:moveTo>
                  <a:cubicBezTo>
                    <a:pt x="1" y="0"/>
                    <a:pt x="1" y="6"/>
                    <a:pt x="1" y="15"/>
                  </a:cubicBezTo>
                  <a:cubicBezTo>
                    <a:pt x="3" y="22"/>
                    <a:pt x="2" y="22"/>
                    <a:pt x="2" y="33"/>
                  </a:cubicBezTo>
                  <a:cubicBezTo>
                    <a:pt x="2" y="45"/>
                    <a:pt x="2" y="51"/>
                    <a:pt x="2" y="60"/>
                  </a:cubicBezTo>
                  <a:cubicBezTo>
                    <a:pt x="2" y="69"/>
                    <a:pt x="2" y="78"/>
                    <a:pt x="2" y="88"/>
                  </a:cubicBezTo>
                  <a:cubicBezTo>
                    <a:pt x="2" y="101"/>
                    <a:pt x="0" y="120"/>
                    <a:pt x="0" y="120"/>
                  </a:cubicBezTo>
                  <a:cubicBezTo>
                    <a:pt x="0" y="120"/>
                    <a:pt x="6" y="112"/>
                    <a:pt x="6" y="90"/>
                  </a:cubicBezTo>
                  <a:cubicBezTo>
                    <a:pt x="6" y="66"/>
                    <a:pt x="6" y="43"/>
                    <a:pt x="6" y="36"/>
                  </a:cubicBezTo>
                  <a:cubicBezTo>
                    <a:pt x="6" y="28"/>
                    <a:pt x="5" y="6"/>
                    <a:pt x="1" y="0"/>
                  </a:cubicBezTo>
                  <a:close/>
                </a:path>
              </a:pathLst>
            </a:custGeom>
            <a:solidFill>
              <a:schemeClr val="accent6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285" name="Hình tự do 78"/>
            <p:cNvSpPr/>
            <p:nvPr/>
          </p:nvSpPr>
          <p:spPr bwMode="auto">
            <a:xfrm>
              <a:off x="4170" y="1941"/>
              <a:ext cx="19" cy="17"/>
            </a:xfrm>
            <a:custGeom>
              <a:avLst/>
              <a:gdLst>
                <a:gd name="T0" fmla="*/ 8 w 8"/>
                <a:gd name="T1" fmla="*/ 3 h 7"/>
                <a:gd name="T2" fmla="*/ 4 w 8"/>
                <a:gd name="T3" fmla="*/ 7 h 7"/>
                <a:gd name="T4" fmla="*/ 0 w 8"/>
                <a:gd name="T5" fmla="*/ 3 h 7"/>
                <a:gd name="T6" fmla="*/ 3 w 8"/>
                <a:gd name="T7" fmla="*/ 0 h 7"/>
                <a:gd name="T8" fmla="*/ 8 w 8"/>
                <a:gd name="T9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7">
                  <a:moveTo>
                    <a:pt x="8" y="3"/>
                  </a:moveTo>
                  <a:cubicBezTo>
                    <a:pt x="8" y="5"/>
                    <a:pt x="6" y="7"/>
                    <a:pt x="4" y="7"/>
                  </a:cubicBezTo>
                  <a:cubicBezTo>
                    <a:pt x="2" y="7"/>
                    <a:pt x="0" y="6"/>
                    <a:pt x="0" y="3"/>
                  </a:cubicBezTo>
                  <a:cubicBezTo>
                    <a:pt x="0" y="2"/>
                    <a:pt x="2" y="0"/>
                    <a:pt x="3" y="0"/>
                  </a:cubicBezTo>
                  <a:cubicBezTo>
                    <a:pt x="5" y="0"/>
                    <a:pt x="7" y="1"/>
                    <a:pt x="8" y="3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</p:grpSp>
      <p:grpSp>
        <p:nvGrpSpPr>
          <p:cNvPr id="286" name="Nhóm 5"/>
          <p:cNvGrpSpPr>
            <a:grpSpLocks noChangeAspect="1"/>
          </p:cNvGrpSpPr>
          <p:nvPr userDrawn="1"/>
        </p:nvGrpSpPr>
        <p:grpSpPr bwMode="auto">
          <a:xfrm>
            <a:off x="7988059" y="2988645"/>
            <a:ext cx="2439575" cy="3074765"/>
            <a:chOff x="2968" y="1107"/>
            <a:chExt cx="1736" cy="2188"/>
          </a:xfrm>
        </p:grpSpPr>
        <p:sp>
          <p:nvSpPr>
            <p:cNvPr id="287" name="Hình tự do 6"/>
            <p:cNvSpPr/>
            <p:nvPr/>
          </p:nvSpPr>
          <p:spPr bwMode="auto">
            <a:xfrm>
              <a:off x="3043" y="1455"/>
              <a:ext cx="518" cy="649"/>
            </a:xfrm>
            <a:custGeom>
              <a:avLst/>
              <a:gdLst>
                <a:gd name="T0" fmla="*/ 124 w 219"/>
                <a:gd name="T1" fmla="*/ 41 h 275"/>
                <a:gd name="T2" fmla="*/ 119 w 219"/>
                <a:gd name="T3" fmla="*/ 39 h 275"/>
                <a:gd name="T4" fmla="*/ 137 w 219"/>
                <a:gd name="T5" fmla="*/ 2 h 275"/>
                <a:gd name="T6" fmla="*/ 117 w 219"/>
                <a:gd name="T7" fmla="*/ 36 h 275"/>
                <a:gd name="T8" fmla="*/ 101 w 219"/>
                <a:gd name="T9" fmla="*/ 0 h 275"/>
                <a:gd name="T10" fmla="*/ 112 w 219"/>
                <a:gd name="T11" fmla="*/ 37 h 275"/>
                <a:gd name="T12" fmla="*/ 0 w 219"/>
                <a:gd name="T13" fmla="*/ 73 h 275"/>
                <a:gd name="T14" fmla="*/ 59 w 219"/>
                <a:gd name="T15" fmla="*/ 70 h 275"/>
                <a:gd name="T16" fmla="*/ 140 w 219"/>
                <a:gd name="T17" fmla="*/ 235 h 275"/>
                <a:gd name="T18" fmla="*/ 219 w 219"/>
                <a:gd name="T19" fmla="*/ 230 h 275"/>
                <a:gd name="T20" fmla="*/ 124 w 219"/>
                <a:gd name="T21" fmla="*/ 41 h 2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19" h="275">
                  <a:moveTo>
                    <a:pt x="124" y="41"/>
                  </a:moveTo>
                  <a:cubicBezTo>
                    <a:pt x="122" y="40"/>
                    <a:pt x="121" y="40"/>
                    <a:pt x="119" y="39"/>
                  </a:cubicBezTo>
                  <a:cubicBezTo>
                    <a:pt x="143" y="37"/>
                    <a:pt x="146" y="16"/>
                    <a:pt x="137" y="2"/>
                  </a:cubicBezTo>
                  <a:cubicBezTo>
                    <a:pt x="137" y="12"/>
                    <a:pt x="123" y="29"/>
                    <a:pt x="117" y="36"/>
                  </a:cubicBezTo>
                  <a:cubicBezTo>
                    <a:pt x="129" y="18"/>
                    <a:pt x="116" y="3"/>
                    <a:pt x="101" y="0"/>
                  </a:cubicBezTo>
                  <a:cubicBezTo>
                    <a:pt x="108" y="7"/>
                    <a:pt x="111" y="27"/>
                    <a:pt x="112" y="37"/>
                  </a:cubicBezTo>
                  <a:cubicBezTo>
                    <a:pt x="70" y="26"/>
                    <a:pt x="1" y="57"/>
                    <a:pt x="0" y="73"/>
                  </a:cubicBezTo>
                  <a:cubicBezTo>
                    <a:pt x="23" y="76"/>
                    <a:pt x="59" y="70"/>
                    <a:pt x="59" y="70"/>
                  </a:cubicBezTo>
                  <a:cubicBezTo>
                    <a:pt x="59" y="70"/>
                    <a:pt x="67" y="180"/>
                    <a:pt x="140" y="235"/>
                  </a:cubicBezTo>
                  <a:cubicBezTo>
                    <a:pt x="195" y="275"/>
                    <a:pt x="219" y="230"/>
                    <a:pt x="219" y="230"/>
                  </a:cubicBezTo>
                  <a:cubicBezTo>
                    <a:pt x="219" y="230"/>
                    <a:pt x="206" y="84"/>
                    <a:pt x="124" y="41"/>
                  </a:cubicBezTo>
                  <a:close/>
                </a:path>
              </a:pathLst>
            </a:custGeom>
            <a:solidFill>
              <a:srgbClr val="3B3B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288" name="Oval 7"/>
            <p:cNvSpPr>
              <a:spLocks noChangeArrowheads="1"/>
            </p:cNvSpPr>
            <p:nvPr/>
          </p:nvSpPr>
          <p:spPr bwMode="auto">
            <a:xfrm>
              <a:off x="3225" y="1551"/>
              <a:ext cx="47" cy="45"/>
            </a:xfrm>
            <a:prstGeom prst="ellipse">
              <a:avLst/>
            </a:pr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289" name="Hình tự do 8"/>
            <p:cNvSpPr/>
            <p:nvPr/>
          </p:nvSpPr>
          <p:spPr bwMode="auto">
            <a:xfrm>
              <a:off x="3801" y="2488"/>
              <a:ext cx="86" cy="807"/>
            </a:xfrm>
            <a:custGeom>
              <a:avLst/>
              <a:gdLst>
                <a:gd name="T0" fmla="*/ 0 w 97"/>
                <a:gd name="T1" fmla="*/ 0 h 673"/>
                <a:gd name="T2" fmla="*/ 19 w 97"/>
                <a:gd name="T3" fmla="*/ 673 h 673"/>
                <a:gd name="T4" fmla="*/ 97 w 97"/>
                <a:gd name="T5" fmla="*/ 673 h 673"/>
                <a:gd name="T6" fmla="*/ 85 w 97"/>
                <a:gd name="T7" fmla="*/ 47 h 673"/>
                <a:gd name="T8" fmla="*/ 0 w 97"/>
                <a:gd name="T9" fmla="*/ 0 h 673"/>
                <a:gd name="T10" fmla="*/ 0 w 97"/>
                <a:gd name="T11" fmla="*/ 0 h 673"/>
                <a:gd name="T12" fmla="*/ 0 w 97"/>
                <a:gd name="T13" fmla="*/ 0 h 6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7" h="673">
                  <a:moveTo>
                    <a:pt x="0" y="0"/>
                  </a:moveTo>
                  <a:lnTo>
                    <a:pt x="19" y="673"/>
                  </a:lnTo>
                  <a:lnTo>
                    <a:pt x="97" y="673"/>
                  </a:lnTo>
                  <a:lnTo>
                    <a:pt x="85" y="47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290" name="Hình tự do 9"/>
            <p:cNvSpPr/>
            <p:nvPr/>
          </p:nvSpPr>
          <p:spPr bwMode="auto">
            <a:xfrm>
              <a:off x="3586" y="2513"/>
              <a:ext cx="553" cy="286"/>
            </a:xfrm>
            <a:custGeom>
              <a:avLst/>
              <a:gdLst>
                <a:gd name="T0" fmla="*/ 35 w 234"/>
                <a:gd name="T1" fmla="*/ 17 h 121"/>
                <a:gd name="T2" fmla="*/ 2 w 234"/>
                <a:gd name="T3" fmla="*/ 78 h 121"/>
                <a:gd name="T4" fmla="*/ 26 w 234"/>
                <a:gd name="T5" fmla="*/ 60 h 121"/>
                <a:gd name="T6" fmla="*/ 28 w 234"/>
                <a:gd name="T7" fmla="*/ 107 h 121"/>
                <a:gd name="T8" fmla="*/ 53 w 234"/>
                <a:gd name="T9" fmla="*/ 81 h 121"/>
                <a:gd name="T10" fmla="*/ 61 w 234"/>
                <a:gd name="T11" fmla="*/ 115 h 121"/>
                <a:gd name="T12" fmla="*/ 72 w 234"/>
                <a:gd name="T13" fmla="*/ 67 h 121"/>
                <a:gd name="T14" fmla="*/ 94 w 234"/>
                <a:gd name="T15" fmla="*/ 117 h 121"/>
                <a:gd name="T16" fmla="*/ 101 w 234"/>
                <a:gd name="T17" fmla="*/ 76 h 121"/>
                <a:gd name="T18" fmla="*/ 134 w 234"/>
                <a:gd name="T19" fmla="*/ 121 h 121"/>
                <a:gd name="T20" fmla="*/ 134 w 234"/>
                <a:gd name="T21" fmla="*/ 72 h 121"/>
                <a:gd name="T22" fmla="*/ 158 w 234"/>
                <a:gd name="T23" fmla="*/ 98 h 121"/>
                <a:gd name="T24" fmla="*/ 169 w 234"/>
                <a:gd name="T25" fmla="*/ 62 h 121"/>
                <a:gd name="T26" fmla="*/ 205 w 234"/>
                <a:gd name="T27" fmla="*/ 105 h 121"/>
                <a:gd name="T28" fmla="*/ 202 w 234"/>
                <a:gd name="T29" fmla="*/ 52 h 121"/>
                <a:gd name="T30" fmla="*/ 233 w 234"/>
                <a:gd name="T31" fmla="*/ 79 h 121"/>
                <a:gd name="T32" fmla="*/ 205 w 234"/>
                <a:gd name="T33" fmla="*/ 38 h 121"/>
                <a:gd name="T34" fmla="*/ 107 w 234"/>
                <a:gd name="T35" fmla="*/ 0 h 121"/>
                <a:gd name="T36" fmla="*/ 35 w 234"/>
                <a:gd name="T37" fmla="*/ 17 h 121"/>
                <a:gd name="T38" fmla="*/ 35 w 234"/>
                <a:gd name="T39" fmla="*/ 17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34" h="121">
                  <a:moveTo>
                    <a:pt x="35" y="17"/>
                  </a:moveTo>
                  <a:cubicBezTo>
                    <a:pt x="30" y="22"/>
                    <a:pt x="0" y="52"/>
                    <a:pt x="2" y="78"/>
                  </a:cubicBezTo>
                  <a:cubicBezTo>
                    <a:pt x="12" y="65"/>
                    <a:pt x="26" y="60"/>
                    <a:pt x="26" y="60"/>
                  </a:cubicBezTo>
                  <a:cubicBezTo>
                    <a:pt x="26" y="60"/>
                    <a:pt x="19" y="79"/>
                    <a:pt x="28" y="107"/>
                  </a:cubicBezTo>
                  <a:cubicBezTo>
                    <a:pt x="35" y="89"/>
                    <a:pt x="53" y="81"/>
                    <a:pt x="53" y="81"/>
                  </a:cubicBezTo>
                  <a:cubicBezTo>
                    <a:pt x="53" y="81"/>
                    <a:pt x="61" y="107"/>
                    <a:pt x="61" y="115"/>
                  </a:cubicBezTo>
                  <a:cubicBezTo>
                    <a:pt x="79" y="94"/>
                    <a:pt x="72" y="67"/>
                    <a:pt x="72" y="67"/>
                  </a:cubicBezTo>
                  <a:cubicBezTo>
                    <a:pt x="72" y="67"/>
                    <a:pt x="94" y="107"/>
                    <a:pt x="94" y="117"/>
                  </a:cubicBezTo>
                  <a:cubicBezTo>
                    <a:pt x="111" y="103"/>
                    <a:pt x="101" y="76"/>
                    <a:pt x="101" y="76"/>
                  </a:cubicBezTo>
                  <a:cubicBezTo>
                    <a:pt x="101" y="76"/>
                    <a:pt x="134" y="112"/>
                    <a:pt x="134" y="121"/>
                  </a:cubicBezTo>
                  <a:cubicBezTo>
                    <a:pt x="151" y="105"/>
                    <a:pt x="137" y="79"/>
                    <a:pt x="134" y="72"/>
                  </a:cubicBezTo>
                  <a:cubicBezTo>
                    <a:pt x="130" y="65"/>
                    <a:pt x="157" y="79"/>
                    <a:pt x="158" y="98"/>
                  </a:cubicBezTo>
                  <a:cubicBezTo>
                    <a:pt x="179" y="94"/>
                    <a:pt x="169" y="62"/>
                    <a:pt x="169" y="62"/>
                  </a:cubicBezTo>
                  <a:cubicBezTo>
                    <a:pt x="169" y="62"/>
                    <a:pt x="202" y="79"/>
                    <a:pt x="205" y="105"/>
                  </a:cubicBezTo>
                  <a:cubicBezTo>
                    <a:pt x="226" y="94"/>
                    <a:pt x="202" y="52"/>
                    <a:pt x="202" y="52"/>
                  </a:cubicBezTo>
                  <a:cubicBezTo>
                    <a:pt x="202" y="52"/>
                    <a:pt x="231" y="72"/>
                    <a:pt x="233" y="79"/>
                  </a:cubicBezTo>
                  <a:cubicBezTo>
                    <a:pt x="234" y="52"/>
                    <a:pt x="219" y="48"/>
                    <a:pt x="205" y="38"/>
                  </a:cubicBezTo>
                  <a:cubicBezTo>
                    <a:pt x="191" y="27"/>
                    <a:pt x="107" y="0"/>
                    <a:pt x="107" y="0"/>
                  </a:cubicBezTo>
                  <a:cubicBezTo>
                    <a:pt x="35" y="17"/>
                    <a:pt x="35" y="17"/>
                    <a:pt x="35" y="17"/>
                  </a:cubicBezTo>
                  <a:cubicBezTo>
                    <a:pt x="35" y="17"/>
                    <a:pt x="35" y="17"/>
                    <a:pt x="35" y="17"/>
                  </a:cubicBezTo>
                  <a:close/>
                </a:path>
              </a:pathLst>
            </a:custGeom>
            <a:solidFill>
              <a:srgbClr val="F6E3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291" name="Hình tự do 10"/>
            <p:cNvSpPr/>
            <p:nvPr/>
          </p:nvSpPr>
          <p:spPr bwMode="auto">
            <a:xfrm>
              <a:off x="3124" y="1939"/>
              <a:ext cx="1417" cy="763"/>
            </a:xfrm>
            <a:custGeom>
              <a:avLst/>
              <a:gdLst>
                <a:gd name="T0" fmla="*/ 576 w 600"/>
                <a:gd name="T1" fmla="*/ 6 h 323"/>
                <a:gd name="T2" fmla="*/ 351 w 600"/>
                <a:gd name="T3" fmla="*/ 2 h 323"/>
                <a:gd name="T4" fmla="*/ 249 w 600"/>
                <a:gd name="T5" fmla="*/ 0 h 323"/>
                <a:gd name="T6" fmla="*/ 128 w 600"/>
                <a:gd name="T7" fmla="*/ 8 h 323"/>
                <a:gd name="T8" fmla="*/ 19 w 600"/>
                <a:gd name="T9" fmla="*/ 13 h 323"/>
                <a:gd name="T10" fmla="*/ 15 w 600"/>
                <a:gd name="T11" fmla="*/ 79 h 323"/>
                <a:gd name="T12" fmla="*/ 204 w 600"/>
                <a:gd name="T13" fmla="*/ 76 h 323"/>
                <a:gd name="T14" fmla="*/ 194 w 600"/>
                <a:gd name="T15" fmla="*/ 251 h 323"/>
                <a:gd name="T16" fmla="*/ 210 w 600"/>
                <a:gd name="T17" fmla="*/ 258 h 323"/>
                <a:gd name="T18" fmla="*/ 198 w 600"/>
                <a:gd name="T19" fmla="*/ 279 h 323"/>
                <a:gd name="T20" fmla="*/ 235 w 600"/>
                <a:gd name="T21" fmla="*/ 275 h 323"/>
                <a:gd name="T22" fmla="*/ 238 w 600"/>
                <a:gd name="T23" fmla="*/ 323 h 323"/>
                <a:gd name="T24" fmla="*/ 305 w 600"/>
                <a:gd name="T25" fmla="*/ 292 h 323"/>
                <a:gd name="T26" fmla="*/ 321 w 600"/>
                <a:gd name="T27" fmla="*/ 318 h 323"/>
                <a:gd name="T28" fmla="*/ 361 w 600"/>
                <a:gd name="T29" fmla="*/ 290 h 323"/>
                <a:gd name="T30" fmla="*/ 398 w 600"/>
                <a:gd name="T31" fmla="*/ 316 h 323"/>
                <a:gd name="T32" fmla="*/ 405 w 600"/>
                <a:gd name="T33" fmla="*/ 285 h 323"/>
                <a:gd name="T34" fmla="*/ 435 w 600"/>
                <a:gd name="T35" fmla="*/ 292 h 323"/>
                <a:gd name="T36" fmla="*/ 412 w 600"/>
                <a:gd name="T37" fmla="*/ 264 h 323"/>
                <a:gd name="T38" fmla="*/ 417 w 600"/>
                <a:gd name="T39" fmla="*/ 261 h 323"/>
                <a:gd name="T40" fmla="*/ 417 w 600"/>
                <a:gd name="T41" fmla="*/ 74 h 323"/>
                <a:gd name="T42" fmla="*/ 584 w 600"/>
                <a:gd name="T43" fmla="*/ 65 h 323"/>
                <a:gd name="T44" fmla="*/ 576 w 600"/>
                <a:gd name="T45" fmla="*/ 6 h 3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600" h="323">
                  <a:moveTo>
                    <a:pt x="576" y="6"/>
                  </a:moveTo>
                  <a:cubicBezTo>
                    <a:pt x="553" y="3"/>
                    <a:pt x="351" y="2"/>
                    <a:pt x="351" y="2"/>
                  </a:cubicBezTo>
                  <a:cubicBezTo>
                    <a:pt x="249" y="0"/>
                    <a:pt x="249" y="0"/>
                    <a:pt x="249" y="0"/>
                  </a:cubicBezTo>
                  <a:cubicBezTo>
                    <a:pt x="128" y="8"/>
                    <a:pt x="128" y="8"/>
                    <a:pt x="128" y="8"/>
                  </a:cubicBezTo>
                  <a:cubicBezTo>
                    <a:pt x="128" y="8"/>
                    <a:pt x="40" y="2"/>
                    <a:pt x="19" y="13"/>
                  </a:cubicBezTo>
                  <a:cubicBezTo>
                    <a:pt x="3" y="21"/>
                    <a:pt x="0" y="54"/>
                    <a:pt x="15" y="79"/>
                  </a:cubicBezTo>
                  <a:cubicBezTo>
                    <a:pt x="33" y="108"/>
                    <a:pt x="196" y="62"/>
                    <a:pt x="204" y="76"/>
                  </a:cubicBezTo>
                  <a:cubicBezTo>
                    <a:pt x="216" y="97"/>
                    <a:pt x="166" y="229"/>
                    <a:pt x="194" y="251"/>
                  </a:cubicBezTo>
                  <a:cubicBezTo>
                    <a:pt x="197" y="254"/>
                    <a:pt x="203" y="256"/>
                    <a:pt x="210" y="258"/>
                  </a:cubicBezTo>
                  <a:cubicBezTo>
                    <a:pt x="201" y="266"/>
                    <a:pt x="195" y="274"/>
                    <a:pt x="198" y="279"/>
                  </a:cubicBezTo>
                  <a:cubicBezTo>
                    <a:pt x="213" y="271"/>
                    <a:pt x="228" y="269"/>
                    <a:pt x="235" y="275"/>
                  </a:cubicBezTo>
                  <a:cubicBezTo>
                    <a:pt x="233" y="287"/>
                    <a:pt x="228" y="318"/>
                    <a:pt x="238" y="323"/>
                  </a:cubicBezTo>
                  <a:cubicBezTo>
                    <a:pt x="252" y="311"/>
                    <a:pt x="288" y="287"/>
                    <a:pt x="305" y="292"/>
                  </a:cubicBezTo>
                  <a:cubicBezTo>
                    <a:pt x="313" y="294"/>
                    <a:pt x="318" y="306"/>
                    <a:pt x="321" y="318"/>
                  </a:cubicBezTo>
                  <a:cubicBezTo>
                    <a:pt x="333" y="321"/>
                    <a:pt x="349" y="290"/>
                    <a:pt x="361" y="290"/>
                  </a:cubicBezTo>
                  <a:cubicBezTo>
                    <a:pt x="373" y="290"/>
                    <a:pt x="388" y="299"/>
                    <a:pt x="398" y="316"/>
                  </a:cubicBezTo>
                  <a:cubicBezTo>
                    <a:pt x="405" y="314"/>
                    <a:pt x="411" y="300"/>
                    <a:pt x="405" y="285"/>
                  </a:cubicBezTo>
                  <a:cubicBezTo>
                    <a:pt x="411" y="280"/>
                    <a:pt x="422" y="286"/>
                    <a:pt x="435" y="292"/>
                  </a:cubicBezTo>
                  <a:cubicBezTo>
                    <a:pt x="439" y="284"/>
                    <a:pt x="424" y="272"/>
                    <a:pt x="412" y="264"/>
                  </a:cubicBezTo>
                  <a:cubicBezTo>
                    <a:pt x="414" y="263"/>
                    <a:pt x="416" y="262"/>
                    <a:pt x="417" y="261"/>
                  </a:cubicBezTo>
                  <a:cubicBezTo>
                    <a:pt x="445" y="234"/>
                    <a:pt x="405" y="112"/>
                    <a:pt x="417" y="74"/>
                  </a:cubicBezTo>
                  <a:cubicBezTo>
                    <a:pt x="425" y="50"/>
                    <a:pt x="570" y="132"/>
                    <a:pt x="584" y="65"/>
                  </a:cubicBezTo>
                  <a:cubicBezTo>
                    <a:pt x="587" y="51"/>
                    <a:pt x="600" y="8"/>
                    <a:pt x="576" y="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292" name="Hình tự do 11"/>
            <p:cNvSpPr/>
            <p:nvPr/>
          </p:nvSpPr>
          <p:spPr bwMode="auto">
            <a:xfrm>
              <a:off x="4453" y="1967"/>
              <a:ext cx="251" cy="175"/>
            </a:xfrm>
            <a:custGeom>
              <a:avLst/>
              <a:gdLst>
                <a:gd name="T0" fmla="*/ 16 w 106"/>
                <a:gd name="T1" fmla="*/ 4 h 74"/>
                <a:gd name="T2" fmla="*/ 95 w 106"/>
                <a:gd name="T3" fmla="*/ 18 h 74"/>
                <a:gd name="T4" fmla="*/ 66 w 106"/>
                <a:gd name="T5" fmla="*/ 21 h 74"/>
                <a:gd name="T6" fmla="*/ 106 w 106"/>
                <a:gd name="T7" fmla="*/ 53 h 74"/>
                <a:gd name="T8" fmla="*/ 53 w 106"/>
                <a:gd name="T9" fmla="*/ 39 h 74"/>
                <a:gd name="T10" fmla="*/ 80 w 106"/>
                <a:gd name="T11" fmla="*/ 74 h 74"/>
                <a:gd name="T12" fmla="*/ 16 w 106"/>
                <a:gd name="T13" fmla="*/ 46 h 74"/>
                <a:gd name="T14" fmla="*/ 18 w 106"/>
                <a:gd name="T15" fmla="*/ 9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6" h="74">
                  <a:moveTo>
                    <a:pt x="16" y="4"/>
                  </a:moveTo>
                  <a:cubicBezTo>
                    <a:pt x="16" y="4"/>
                    <a:pt x="69" y="0"/>
                    <a:pt x="95" y="18"/>
                  </a:cubicBezTo>
                  <a:cubicBezTo>
                    <a:pt x="76" y="18"/>
                    <a:pt x="66" y="21"/>
                    <a:pt x="66" y="21"/>
                  </a:cubicBezTo>
                  <a:cubicBezTo>
                    <a:pt x="66" y="21"/>
                    <a:pt x="104" y="34"/>
                    <a:pt x="106" y="53"/>
                  </a:cubicBezTo>
                  <a:cubicBezTo>
                    <a:pt x="83" y="42"/>
                    <a:pt x="53" y="39"/>
                    <a:pt x="53" y="39"/>
                  </a:cubicBezTo>
                  <a:cubicBezTo>
                    <a:pt x="53" y="39"/>
                    <a:pt x="78" y="56"/>
                    <a:pt x="80" y="74"/>
                  </a:cubicBezTo>
                  <a:cubicBezTo>
                    <a:pt x="57" y="63"/>
                    <a:pt x="31" y="48"/>
                    <a:pt x="16" y="46"/>
                  </a:cubicBezTo>
                  <a:cubicBezTo>
                    <a:pt x="0" y="44"/>
                    <a:pt x="18" y="9"/>
                    <a:pt x="18" y="9"/>
                  </a:cubicBezTo>
                </a:path>
              </a:pathLst>
            </a:custGeom>
            <a:solidFill>
              <a:srgbClr val="F6E3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293" name="Hình tự do 12"/>
            <p:cNvSpPr/>
            <p:nvPr/>
          </p:nvSpPr>
          <p:spPr bwMode="auto">
            <a:xfrm>
              <a:off x="2968" y="1967"/>
              <a:ext cx="248" cy="175"/>
            </a:xfrm>
            <a:custGeom>
              <a:avLst/>
              <a:gdLst>
                <a:gd name="T0" fmla="*/ 89 w 105"/>
                <a:gd name="T1" fmla="*/ 4 h 74"/>
                <a:gd name="T2" fmla="*/ 10 w 105"/>
                <a:gd name="T3" fmla="*/ 18 h 74"/>
                <a:gd name="T4" fmla="*/ 40 w 105"/>
                <a:gd name="T5" fmla="*/ 21 h 74"/>
                <a:gd name="T6" fmla="*/ 0 w 105"/>
                <a:gd name="T7" fmla="*/ 53 h 74"/>
                <a:gd name="T8" fmla="*/ 52 w 105"/>
                <a:gd name="T9" fmla="*/ 39 h 74"/>
                <a:gd name="T10" fmla="*/ 26 w 105"/>
                <a:gd name="T11" fmla="*/ 74 h 74"/>
                <a:gd name="T12" fmla="*/ 89 w 105"/>
                <a:gd name="T13" fmla="*/ 46 h 74"/>
                <a:gd name="T14" fmla="*/ 87 w 105"/>
                <a:gd name="T15" fmla="*/ 9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5" h="74">
                  <a:moveTo>
                    <a:pt x="89" y="4"/>
                  </a:moveTo>
                  <a:cubicBezTo>
                    <a:pt x="89" y="4"/>
                    <a:pt x="37" y="0"/>
                    <a:pt x="10" y="18"/>
                  </a:cubicBezTo>
                  <a:cubicBezTo>
                    <a:pt x="30" y="18"/>
                    <a:pt x="40" y="21"/>
                    <a:pt x="40" y="21"/>
                  </a:cubicBezTo>
                  <a:cubicBezTo>
                    <a:pt x="40" y="21"/>
                    <a:pt x="2" y="34"/>
                    <a:pt x="0" y="53"/>
                  </a:cubicBezTo>
                  <a:cubicBezTo>
                    <a:pt x="23" y="42"/>
                    <a:pt x="52" y="39"/>
                    <a:pt x="52" y="39"/>
                  </a:cubicBezTo>
                  <a:cubicBezTo>
                    <a:pt x="52" y="39"/>
                    <a:pt x="28" y="56"/>
                    <a:pt x="26" y="74"/>
                  </a:cubicBezTo>
                  <a:cubicBezTo>
                    <a:pt x="49" y="63"/>
                    <a:pt x="73" y="48"/>
                    <a:pt x="89" y="46"/>
                  </a:cubicBezTo>
                  <a:cubicBezTo>
                    <a:pt x="105" y="44"/>
                    <a:pt x="87" y="9"/>
                    <a:pt x="87" y="9"/>
                  </a:cubicBezTo>
                </a:path>
              </a:pathLst>
            </a:custGeom>
            <a:solidFill>
              <a:srgbClr val="F6E3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294" name="Hình tự do 13"/>
            <p:cNvSpPr/>
            <p:nvPr/>
          </p:nvSpPr>
          <p:spPr bwMode="auto">
            <a:xfrm>
              <a:off x="3549" y="1495"/>
              <a:ext cx="548" cy="557"/>
            </a:xfrm>
            <a:custGeom>
              <a:avLst/>
              <a:gdLst>
                <a:gd name="T0" fmla="*/ 116 w 232"/>
                <a:gd name="T1" fmla="*/ 5 h 236"/>
                <a:gd name="T2" fmla="*/ 13 w 232"/>
                <a:gd name="T3" fmla="*/ 119 h 236"/>
                <a:gd name="T4" fmla="*/ 227 w 232"/>
                <a:gd name="T5" fmla="*/ 111 h 236"/>
                <a:gd name="T6" fmla="*/ 116 w 232"/>
                <a:gd name="T7" fmla="*/ 5 h 2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2" h="236">
                  <a:moveTo>
                    <a:pt x="116" y="5"/>
                  </a:moveTo>
                  <a:cubicBezTo>
                    <a:pt x="70" y="8"/>
                    <a:pt x="0" y="2"/>
                    <a:pt x="13" y="119"/>
                  </a:cubicBezTo>
                  <a:cubicBezTo>
                    <a:pt x="26" y="236"/>
                    <a:pt x="232" y="199"/>
                    <a:pt x="227" y="111"/>
                  </a:cubicBezTo>
                  <a:cubicBezTo>
                    <a:pt x="221" y="23"/>
                    <a:pt x="198" y="0"/>
                    <a:pt x="116" y="5"/>
                  </a:cubicBezTo>
                  <a:close/>
                </a:path>
              </a:pathLst>
            </a:custGeom>
            <a:solidFill>
              <a:srgbClr val="F6E3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295" name="Hình tự do 14"/>
            <p:cNvSpPr/>
            <p:nvPr/>
          </p:nvSpPr>
          <p:spPr bwMode="auto">
            <a:xfrm>
              <a:off x="3572" y="1889"/>
              <a:ext cx="567" cy="208"/>
            </a:xfrm>
            <a:custGeom>
              <a:avLst/>
              <a:gdLst>
                <a:gd name="T0" fmla="*/ 89 w 240"/>
                <a:gd name="T1" fmla="*/ 0 h 88"/>
                <a:gd name="T2" fmla="*/ 9 w 240"/>
                <a:gd name="T3" fmla="*/ 49 h 88"/>
                <a:gd name="T4" fmla="*/ 69 w 240"/>
                <a:gd name="T5" fmla="*/ 33 h 88"/>
                <a:gd name="T6" fmla="*/ 70 w 240"/>
                <a:gd name="T7" fmla="*/ 88 h 88"/>
                <a:gd name="T8" fmla="*/ 116 w 240"/>
                <a:gd name="T9" fmla="*/ 37 h 88"/>
                <a:gd name="T10" fmla="*/ 155 w 240"/>
                <a:gd name="T11" fmla="*/ 84 h 88"/>
                <a:gd name="T12" fmla="*/ 171 w 240"/>
                <a:gd name="T13" fmla="*/ 31 h 88"/>
                <a:gd name="T14" fmla="*/ 240 w 240"/>
                <a:gd name="T15" fmla="*/ 46 h 88"/>
                <a:gd name="T16" fmla="*/ 151 w 240"/>
                <a:gd name="T17" fmla="*/ 0 h 88"/>
                <a:gd name="T18" fmla="*/ 89 w 240"/>
                <a:gd name="T19" fmla="*/ 0 h 88"/>
                <a:gd name="T20" fmla="*/ 89 w 240"/>
                <a:gd name="T21" fmla="*/ 0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40" h="88">
                  <a:moveTo>
                    <a:pt x="89" y="0"/>
                  </a:moveTo>
                  <a:cubicBezTo>
                    <a:pt x="89" y="0"/>
                    <a:pt x="0" y="22"/>
                    <a:pt x="9" y="49"/>
                  </a:cubicBezTo>
                  <a:cubicBezTo>
                    <a:pt x="31" y="39"/>
                    <a:pt x="41" y="26"/>
                    <a:pt x="69" y="33"/>
                  </a:cubicBezTo>
                  <a:cubicBezTo>
                    <a:pt x="60" y="45"/>
                    <a:pt x="64" y="72"/>
                    <a:pt x="70" y="88"/>
                  </a:cubicBezTo>
                  <a:cubicBezTo>
                    <a:pt x="83" y="64"/>
                    <a:pt x="98" y="46"/>
                    <a:pt x="116" y="37"/>
                  </a:cubicBezTo>
                  <a:cubicBezTo>
                    <a:pt x="130" y="47"/>
                    <a:pt x="146" y="64"/>
                    <a:pt x="155" y="84"/>
                  </a:cubicBezTo>
                  <a:cubicBezTo>
                    <a:pt x="164" y="68"/>
                    <a:pt x="166" y="50"/>
                    <a:pt x="171" y="31"/>
                  </a:cubicBezTo>
                  <a:cubicBezTo>
                    <a:pt x="197" y="34"/>
                    <a:pt x="227" y="41"/>
                    <a:pt x="240" y="46"/>
                  </a:cubicBezTo>
                  <a:cubicBezTo>
                    <a:pt x="201" y="5"/>
                    <a:pt x="151" y="0"/>
                    <a:pt x="151" y="0"/>
                  </a:cubicBezTo>
                  <a:cubicBezTo>
                    <a:pt x="89" y="0"/>
                    <a:pt x="89" y="0"/>
                    <a:pt x="89" y="0"/>
                  </a:cubicBezTo>
                  <a:cubicBezTo>
                    <a:pt x="89" y="0"/>
                    <a:pt x="89" y="0"/>
                    <a:pt x="89" y="0"/>
                  </a:cubicBezTo>
                  <a:close/>
                </a:path>
              </a:pathLst>
            </a:custGeom>
            <a:solidFill>
              <a:srgbClr val="F6E3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296" name="Hình tự do 15"/>
            <p:cNvSpPr/>
            <p:nvPr/>
          </p:nvSpPr>
          <p:spPr bwMode="auto">
            <a:xfrm>
              <a:off x="3464" y="1107"/>
              <a:ext cx="756" cy="591"/>
            </a:xfrm>
            <a:custGeom>
              <a:avLst/>
              <a:gdLst>
                <a:gd name="T0" fmla="*/ 0 w 320"/>
                <a:gd name="T1" fmla="*/ 208 h 250"/>
                <a:gd name="T2" fmla="*/ 91 w 320"/>
                <a:gd name="T3" fmla="*/ 215 h 250"/>
                <a:gd name="T4" fmla="*/ 305 w 320"/>
                <a:gd name="T5" fmla="*/ 191 h 250"/>
                <a:gd name="T6" fmla="*/ 211 w 320"/>
                <a:gd name="T7" fmla="*/ 160 h 250"/>
                <a:gd name="T8" fmla="*/ 211 w 320"/>
                <a:gd name="T9" fmla="*/ 107 h 250"/>
                <a:gd name="T10" fmla="*/ 247 w 320"/>
                <a:gd name="T11" fmla="*/ 58 h 250"/>
                <a:gd name="T12" fmla="*/ 320 w 320"/>
                <a:gd name="T13" fmla="*/ 83 h 250"/>
                <a:gd name="T14" fmla="*/ 226 w 320"/>
                <a:gd name="T15" fmla="*/ 17 h 250"/>
                <a:gd name="T16" fmla="*/ 109 w 320"/>
                <a:gd name="T17" fmla="*/ 101 h 250"/>
                <a:gd name="T18" fmla="*/ 97 w 320"/>
                <a:gd name="T19" fmla="*/ 162 h 250"/>
                <a:gd name="T20" fmla="*/ 0 w 320"/>
                <a:gd name="T21" fmla="*/ 208 h 250"/>
                <a:gd name="T22" fmla="*/ 0 w 320"/>
                <a:gd name="T23" fmla="*/ 208 h 2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20" h="250">
                  <a:moveTo>
                    <a:pt x="0" y="208"/>
                  </a:moveTo>
                  <a:cubicBezTo>
                    <a:pt x="32" y="230"/>
                    <a:pt x="62" y="219"/>
                    <a:pt x="91" y="215"/>
                  </a:cubicBezTo>
                  <a:cubicBezTo>
                    <a:pt x="165" y="205"/>
                    <a:pt x="267" y="250"/>
                    <a:pt x="305" y="191"/>
                  </a:cubicBezTo>
                  <a:cubicBezTo>
                    <a:pt x="278" y="179"/>
                    <a:pt x="211" y="160"/>
                    <a:pt x="211" y="160"/>
                  </a:cubicBezTo>
                  <a:cubicBezTo>
                    <a:pt x="211" y="160"/>
                    <a:pt x="203" y="123"/>
                    <a:pt x="211" y="107"/>
                  </a:cubicBezTo>
                  <a:cubicBezTo>
                    <a:pt x="217" y="94"/>
                    <a:pt x="210" y="68"/>
                    <a:pt x="247" y="58"/>
                  </a:cubicBezTo>
                  <a:cubicBezTo>
                    <a:pt x="284" y="47"/>
                    <a:pt x="320" y="83"/>
                    <a:pt x="320" y="83"/>
                  </a:cubicBezTo>
                  <a:cubicBezTo>
                    <a:pt x="320" y="83"/>
                    <a:pt x="272" y="26"/>
                    <a:pt x="226" y="17"/>
                  </a:cubicBezTo>
                  <a:cubicBezTo>
                    <a:pt x="136" y="0"/>
                    <a:pt x="119" y="61"/>
                    <a:pt x="109" y="101"/>
                  </a:cubicBezTo>
                  <a:cubicBezTo>
                    <a:pt x="104" y="123"/>
                    <a:pt x="97" y="162"/>
                    <a:pt x="97" y="162"/>
                  </a:cubicBezTo>
                  <a:cubicBezTo>
                    <a:pt x="0" y="208"/>
                    <a:pt x="0" y="208"/>
                    <a:pt x="0" y="208"/>
                  </a:cubicBezTo>
                  <a:cubicBezTo>
                    <a:pt x="0" y="208"/>
                    <a:pt x="0" y="208"/>
                    <a:pt x="0" y="20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297" name="Hình tự do 16"/>
            <p:cNvSpPr/>
            <p:nvPr/>
          </p:nvSpPr>
          <p:spPr bwMode="auto">
            <a:xfrm>
              <a:off x="3686" y="1665"/>
              <a:ext cx="113" cy="64"/>
            </a:xfrm>
            <a:custGeom>
              <a:avLst/>
              <a:gdLst>
                <a:gd name="T0" fmla="*/ 12 w 48"/>
                <a:gd name="T1" fmla="*/ 0 h 27"/>
                <a:gd name="T2" fmla="*/ 26 w 48"/>
                <a:gd name="T3" fmla="*/ 27 h 27"/>
                <a:gd name="T4" fmla="*/ 42 w 48"/>
                <a:gd name="T5" fmla="*/ 0 h 27"/>
                <a:gd name="T6" fmla="*/ 24 w 48"/>
                <a:gd name="T7" fmla="*/ 22 h 27"/>
                <a:gd name="T8" fmla="*/ 12 w 48"/>
                <a:gd name="T9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" h="27">
                  <a:moveTo>
                    <a:pt x="12" y="0"/>
                  </a:moveTo>
                  <a:cubicBezTo>
                    <a:pt x="12" y="0"/>
                    <a:pt x="0" y="27"/>
                    <a:pt x="26" y="27"/>
                  </a:cubicBezTo>
                  <a:cubicBezTo>
                    <a:pt x="48" y="27"/>
                    <a:pt x="42" y="0"/>
                    <a:pt x="42" y="0"/>
                  </a:cubicBezTo>
                  <a:cubicBezTo>
                    <a:pt x="42" y="0"/>
                    <a:pt x="38" y="23"/>
                    <a:pt x="24" y="22"/>
                  </a:cubicBezTo>
                  <a:cubicBezTo>
                    <a:pt x="16" y="21"/>
                    <a:pt x="12" y="0"/>
                    <a:pt x="12" y="0"/>
                  </a:cubicBezTo>
                  <a:close/>
                </a:path>
              </a:pathLst>
            </a:custGeom>
            <a:solidFill>
              <a:srgbClr val="B1A1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298" name="Hình tự do 17"/>
            <p:cNvSpPr/>
            <p:nvPr/>
          </p:nvSpPr>
          <p:spPr bwMode="auto">
            <a:xfrm>
              <a:off x="3839" y="1665"/>
              <a:ext cx="118" cy="64"/>
            </a:xfrm>
            <a:custGeom>
              <a:avLst/>
              <a:gdLst>
                <a:gd name="T0" fmla="*/ 12 w 50"/>
                <a:gd name="T1" fmla="*/ 0 h 27"/>
                <a:gd name="T2" fmla="*/ 28 w 50"/>
                <a:gd name="T3" fmla="*/ 27 h 27"/>
                <a:gd name="T4" fmla="*/ 43 w 50"/>
                <a:gd name="T5" fmla="*/ 0 h 27"/>
                <a:gd name="T6" fmla="*/ 25 w 50"/>
                <a:gd name="T7" fmla="*/ 22 h 27"/>
                <a:gd name="T8" fmla="*/ 12 w 50"/>
                <a:gd name="T9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0" h="27">
                  <a:moveTo>
                    <a:pt x="12" y="0"/>
                  </a:moveTo>
                  <a:cubicBezTo>
                    <a:pt x="12" y="0"/>
                    <a:pt x="0" y="27"/>
                    <a:pt x="28" y="27"/>
                  </a:cubicBezTo>
                  <a:cubicBezTo>
                    <a:pt x="50" y="27"/>
                    <a:pt x="43" y="0"/>
                    <a:pt x="43" y="0"/>
                  </a:cubicBezTo>
                  <a:cubicBezTo>
                    <a:pt x="43" y="0"/>
                    <a:pt x="39" y="23"/>
                    <a:pt x="25" y="22"/>
                  </a:cubicBezTo>
                  <a:cubicBezTo>
                    <a:pt x="16" y="21"/>
                    <a:pt x="12" y="0"/>
                    <a:pt x="12" y="0"/>
                  </a:cubicBezTo>
                  <a:close/>
                </a:path>
              </a:pathLst>
            </a:custGeom>
            <a:solidFill>
              <a:srgbClr val="B1A1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299" name="Hình tự do 18"/>
            <p:cNvSpPr/>
            <p:nvPr/>
          </p:nvSpPr>
          <p:spPr bwMode="auto">
            <a:xfrm>
              <a:off x="3551" y="1717"/>
              <a:ext cx="534" cy="231"/>
            </a:xfrm>
            <a:custGeom>
              <a:avLst/>
              <a:gdLst>
                <a:gd name="T0" fmla="*/ 226 w 226"/>
                <a:gd name="T1" fmla="*/ 30 h 98"/>
                <a:gd name="T2" fmla="*/ 153 w 226"/>
                <a:gd name="T3" fmla="*/ 91 h 98"/>
                <a:gd name="T4" fmla="*/ 23 w 226"/>
                <a:gd name="T5" fmla="*/ 57 h 98"/>
                <a:gd name="T6" fmla="*/ 9 w 226"/>
                <a:gd name="T7" fmla="*/ 0 h 98"/>
                <a:gd name="T8" fmla="*/ 64 w 226"/>
                <a:gd name="T9" fmla="*/ 76 h 98"/>
                <a:gd name="T10" fmla="*/ 176 w 226"/>
                <a:gd name="T11" fmla="*/ 74 h 98"/>
                <a:gd name="T12" fmla="*/ 226 w 226"/>
                <a:gd name="T13" fmla="*/ 30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26" h="98">
                  <a:moveTo>
                    <a:pt x="226" y="30"/>
                  </a:moveTo>
                  <a:cubicBezTo>
                    <a:pt x="226" y="30"/>
                    <a:pt x="211" y="89"/>
                    <a:pt x="153" y="91"/>
                  </a:cubicBezTo>
                  <a:cubicBezTo>
                    <a:pt x="104" y="94"/>
                    <a:pt x="51" y="98"/>
                    <a:pt x="23" y="57"/>
                  </a:cubicBezTo>
                  <a:cubicBezTo>
                    <a:pt x="0" y="25"/>
                    <a:pt x="9" y="0"/>
                    <a:pt x="9" y="0"/>
                  </a:cubicBezTo>
                  <a:cubicBezTo>
                    <a:pt x="9" y="0"/>
                    <a:pt x="13" y="63"/>
                    <a:pt x="64" y="76"/>
                  </a:cubicBezTo>
                  <a:cubicBezTo>
                    <a:pt x="104" y="86"/>
                    <a:pt x="149" y="80"/>
                    <a:pt x="176" y="74"/>
                  </a:cubicBezTo>
                  <a:cubicBezTo>
                    <a:pt x="205" y="68"/>
                    <a:pt x="226" y="30"/>
                    <a:pt x="226" y="30"/>
                  </a:cubicBezTo>
                  <a:close/>
                </a:path>
              </a:pathLst>
            </a:custGeom>
            <a:solidFill>
              <a:srgbClr val="D3C0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300" name="Hình tự do 19"/>
            <p:cNvSpPr/>
            <p:nvPr/>
          </p:nvSpPr>
          <p:spPr bwMode="auto">
            <a:xfrm>
              <a:off x="3662" y="1771"/>
              <a:ext cx="357" cy="54"/>
            </a:xfrm>
            <a:custGeom>
              <a:avLst/>
              <a:gdLst>
                <a:gd name="T0" fmla="*/ 8 w 151"/>
                <a:gd name="T1" fmla="*/ 7 h 23"/>
                <a:gd name="T2" fmla="*/ 78 w 151"/>
                <a:gd name="T3" fmla="*/ 14 h 23"/>
                <a:gd name="T4" fmla="*/ 142 w 151"/>
                <a:gd name="T5" fmla="*/ 0 h 23"/>
                <a:gd name="T6" fmla="*/ 151 w 151"/>
                <a:gd name="T7" fmla="*/ 0 h 23"/>
                <a:gd name="T8" fmla="*/ 80 w 151"/>
                <a:gd name="T9" fmla="*/ 23 h 23"/>
                <a:gd name="T10" fmla="*/ 0 w 151"/>
                <a:gd name="T11" fmla="*/ 9 h 23"/>
                <a:gd name="T12" fmla="*/ 8 w 151"/>
                <a:gd name="T13" fmla="*/ 7 h 23"/>
                <a:gd name="T14" fmla="*/ 8 w 151"/>
                <a:gd name="T15" fmla="*/ 7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51" h="23">
                  <a:moveTo>
                    <a:pt x="8" y="7"/>
                  </a:moveTo>
                  <a:cubicBezTo>
                    <a:pt x="8" y="7"/>
                    <a:pt x="34" y="16"/>
                    <a:pt x="78" y="14"/>
                  </a:cubicBezTo>
                  <a:cubicBezTo>
                    <a:pt x="123" y="13"/>
                    <a:pt x="142" y="0"/>
                    <a:pt x="142" y="0"/>
                  </a:cubicBezTo>
                  <a:cubicBezTo>
                    <a:pt x="151" y="0"/>
                    <a:pt x="151" y="0"/>
                    <a:pt x="151" y="0"/>
                  </a:cubicBezTo>
                  <a:cubicBezTo>
                    <a:pt x="151" y="0"/>
                    <a:pt x="117" y="23"/>
                    <a:pt x="80" y="23"/>
                  </a:cubicBezTo>
                  <a:cubicBezTo>
                    <a:pt x="43" y="23"/>
                    <a:pt x="0" y="9"/>
                    <a:pt x="0" y="9"/>
                  </a:cubicBezTo>
                  <a:cubicBezTo>
                    <a:pt x="8" y="7"/>
                    <a:pt x="8" y="7"/>
                    <a:pt x="8" y="7"/>
                  </a:cubicBezTo>
                  <a:cubicBezTo>
                    <a:pt x="8" y="7"/>
                    <a:pt x="8" y="7"/>
                    <a:pt x="8" y="7"/>
                  </a:cubicBezTo>
                  <a:close/>
                </a:path>
              </a:pathLst>
            </a:custGeom>
            <a:solidFill>
              <a:srgbClr val="B1A1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301" name="Hình tự do 20"/>
            <p:cNvSpPr/>
            <p:nvPr/>
          </p:nvSpPr>
          <p:spPr bwMode="auto">
            <a:xfrm>
              <a:off x="3957" y="1710"/>
              <a:ext cx="104" cy="94"/>
            </a:xfrm>
            <a:custGeom>
              <a:avLst/>
              <a:gdLst>
                <a:gd name="T0" fmla="*/ 26 w 44"/>
                <a:gd name="T1" fmla="*/ 6 h 40"/>
                <a:gd name="T2" fmla="*/ 7 w 44"/>
                <a:gd name="T3" fmla="*/ 13 h 40"/>
                <a:gd name="T4" fmla="*/ 20 w 44"/>
                <a:gd name="T5" fmla="*/ 39 h 40"/>
                <a:gd name="T6" fmla="*/ 26 w 44"/>
                <a:gd name="T7" fmla="*/ 6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4" h="40">
                  <a:moveTo>
                    <a:pt x="26" y="6"/>
                  </a:moveTo>
                  <a:cubicBezTo>
                    <a:pt x="26" y="6"/>
                    <a:pt x="15" y="0"/>
                    <a:pt x="7" y="13"/>
                  </a:cubicBezTo>
                  <a:cubicBezTo>
                    <a:pt x="0" y="26"/>
                    <a:pt x="6" y="40"/>
                    <a:pt x="20" y="39"/>
                  </a:cubicBezTo>
                  <a:cubicBezTo>
                    <a:pt x="35" y="38"/>
                    <a:pt x="44" y="14"/>
                    <a:pt x="26" y="6"/>
                  </a:cubicBezTo>
                  <a:close/>
                </a:path>
              </a:pathLst>
            </a:custGeom>
            <a:solidFill>
              <a:srgbClr val="E28A7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302" name="Hình tự do 21"/>
            <p:cNvSpPr/>
            <p:nvPr/>
          </p:nvSpPr>
          <p:spPr bwMode="auto">
            <a:xfrm>
              <a:off x="3627" y="1731"/>
              <a:ext cx="85" cy="101"/>
            </a:xfrm>
            <a:custGeom>
              <a:avLst/>
              <a:gdLst>
                <a:gd name="T0" fmla="*/ 13 w 36"/>
                <a:gd name="T1" fmla="*/ 2 h 43"/>
                <a:gd name="T2" fmla="*/ 0 w 36"/>
                <a:gd name="T3" fmla="*/ 18 h 43"/>
                <a:gd name="T4" fmla="*/ 24 w 36"/>
                <a:gd name="T5" fmla="*/ 34 h 43"/>
                <a:gd name="T6" fmla="*/ 13 w 36"/>
                <a:gd name="T7" fmla="*/ 2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43">
                  <a:moveTo>
                    <a:pt x="13" y="2"/>
                  </a:moveTo>
                  <a:cubicBezTo>
                    <a:pt x="13" y="2"/>
                    <a:pt x="0" y="2"/>
                    <a:pt x="0" y="18"/>
                  </a:cubicBezTo>
                  <a:cubicBezTo>
                    <a:pt x="0" y="33"/>
                    <a:pt x="12" y="43"/>
                    <a:pt x="24" y="34"/>
                  </a:cubicBezTo>
                  <a:cubicBezTo>
                    <a:pt x="36" y="26"/>
                    <a:pt x="32" y="0"/>
                    <a:pt x="13" y="2"/>
                  </a:cubicBezTo>
                  <a:close/>
                </a:path>
              </a:pathLst>
            </a:custGeom>
            <a:solidFill>
              <a:srgbClr val="E28A7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303" name="Hình tự do 22"/>
            <p:cNvSpPr/>
            <p:nvPr/>
          </p:nvSpPr>
          <p:spPr bwMode="auto">
            <a:xfrm>
              <a:off x="3868" y="2154"/>
              <a:ext cx="191" cy="208"/>
            </a:xfrm>
            <a:custGeom>
              <a:avLst/>
              <a:gdLst>
                <a:gd name="T0" fmla="*/ 74 w 81"/>
                <a:gd name="T1" fmla="*/ 3 h 88"/>
                <a:gd name="T2" fmla="*/ 10 w 81"/>
                <a:gd name="T3" fmla="*/ 5 h 88"/>
                <a:gd name="T4" fmla="*/ 12 w 81"/>
                <a:gd name="T5" fmla="*/ 81 h 88"/>
                <a:gd name="T6" fmla="*/ 79 w 81"/>
                <a:gd name="T7" fmla="*/ 73 h 88"/>
                <a:gd name="T8" fmla="*/ 74 w 81"/>
                <a:gd name="T9" fmla="*/ 3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1" h="88">
                  <a:moveTo>
                    <a:pt x="74" y="3"/>
                  </a:moveTo>
                  <a:cubicBezTo>
                    <a:pt x="74" y="3"/>
                    <a:pt x="12" y="0"/>
                    <a:pt x="10" y="5"/>
                  </a:cubicBezTo>
                  <a:cubicBezTo>
                    <a:pt x="9" y="10"/>
                    <a:pt x="0" y="76"/>
                    <a:pt x="12" y="81"/>
                  </a:cubicBezTo>
                  <a:cubicBezTo>
                    <a:pt x="24" y="87"/>
                    <a:pt x="79" y="88"/>
                    <a:pt x="79" y="73"/>
                  </a:cubicBezTo>
                  <a:cubicBezTo>
                    <a:pt x="79" y="57"/>
                    <a:pt x="81" y="9"/>
                    <a:pt x="74" y="3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304" name="Hình tự do 23"/>
            <p:cNvSpPr/>
            <p:nvPr/>
          </p:nvSpPr>
          <p:spPr bwMode="auto">
            <a:xfrm>
              <a:off x="3674" y="1334"/>
              <a:ext cx="300" cy="187"/>
            </a:xfrm>
            <a:custGeom>
              <a:avLst/>
              <a:gdLst>
                <a:gd name="T0" fmla="*/ 9 w 127"/>
                <a:gd name="T1" fmla="*/ 69 h 79"/>
                <a:gd name="T2" fmla="*/ 125 w 127"/>
                <a:gd name="T3" fmla="*/ 65 h 79"/>
                <a:gd name="T4" fmla="*/ 120 w 127"/>
                <a:gd name="T5" fmla="*/ 9 h 79"/>
                <a:gd name="T6" fmla="*/ 21 w 127"/>
                <a:gd name="T7" fmla="*/ 8 h 79"/>
                <a:gd name="T8" fmla="*/ 9 w 127"/>
                <a:gd name="T9" fmla="*/ 69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7" h="79">
                  <a:moveTo>
                    <a:pt x="9" y="69"/>
                  </a:moveTo>
                  <a:cubicBezTo>
                    <a:pt x="9" y="69"/>
                    <a:pt x="96" y="79"/>
                    <a:pt x="125" y="65"/>
                  </a:cubicBezTo>
                  <a:cubicBezTo>
                    <a:pt x="127" y="58"/>
                    <a:pt x="123" y="14"/>
                    <a:pt x="120" y="9"/>
                  </a:cubicBezTo>
                  <a:cubicBezTo>
                    <a:pt x="102" y="10"/>
                    <a:pt x="35" y="0"/>
                    <a:pt x="21" y="8"/>
                  </a:cubicBezTo>
                  <a:cubicBezTo>
                    <a:pt x="14" y="11"/>
                    <a:pt x="0" y="58"/>
                    <a:pt x="9" y="69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305" name="Hình tự do 24"/>
            <p:cNvSpPr/>
            <p:nvPr/>
          </p:nvSpPr>
          <p:spPr bwMode="auto">
            <a:xfrm>
              <a:off x="3827" y="2019"/>
              <a:ext cx="29" cy="515"/>
            </a:xfrm>
            <a:custGeom>
              <a:avLst/>
              <a:gdLst>
                <a:gd name="T0" fmla="*/ 10 w 12"/>
                <a:gd name="T1" fmla="*/ 0 h 218"/>
                <a:gd name="T2" fmla="*/ 9 w 12"/>
                <a:gd name="T3" fmla="*/ 27 h 218"/>
                <a:gd name="T4" fmla="*/ 8 w 12"/>
                <a:gd name="T5" fmla="*/ 61 h 218"/>
                <a:gd name="T6" fmla="*/ 8 w 12"/>
                <a:gd name="T7" fmla="*/ 111 h 218"/>
                <a:gd name="T8" fmla="*/ 8 w 12"/>
                <a:gd name="T9" fmla="*/ 161 h 218"/>
                <a:gd name="T10" fmla="*/ 12 w 12"/>
                <a:gd name="T11" fmla="*/ 218 h 218"/>
                <a:gd name="T12" fmla="*/ 1 w 12"/>
                <a:gd name="T13" fmla="*/ 163 h 218"/>
                <a:gd name="T14" fmla="*/ 1 w 12"/>
                <a:gd name="T15" fmla="*/ 65 h 218"/>
                <a:gd name="T16" fmla="*/ 10 w 12"/>
                <a:gd name="T17" fmla="*/ 0 h 2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" h="218">
                  <a:moveTo>
                    <a:pt x="10" y="0"/>
                  </a:moveTo>
                  <a:cubicBezTo>
                    <a:pt x="10" y="0"/>
                    <a:pt x="11" y="13"/>
                    <a:pt x="9" y="27"/>
                  </a:cubicBezTo>
                  <a:cubicBezTo>
                    <a:pt x="7" y="42"/>
                    <a:pt x="8" y="40"/>
                    <a:pt x="8" y="61"/>
                  </a:cubicBezTo>
                  <a:cubicBezTo>
                    <a:pt x="8" y="82"/>
                    <a:pt x="8" y="93"/>
                    <a:pt x="8" y="111"/>
                  </a:cubicBezTo>
                  <a:cubicBezTo>
                    <a:pt x="8" y="128"/>
                    <a:pt x="8" y="142"/>
                    <a:pt x="8" y="161"/>
                  </a:cubicBezTo>
                  <a:cubicBezTo>
                    <a:pt x="8" y="185"/>
                    <a:pt x="12" y="218"/>
                    <a:pt x="12" y="218"/>
                  </a:cubicBezTo>
                  <a:cubicBezTo>
                    <a:pt x="12" y="218"/>
                    <a:pt x="0" y="205"/>
                    <a:pt x="1" y="163"/>
                  </a:cubicBezTo>
                  <a:cubicBezTo>
                    <a:pt x="3" y="121"/>
                    <a:pt x="1" y="78"/>
                    <a:pt x="1" y="65"/>
                  </a:cubicBezTo>
                  <a:cubicBezTo>
                    <a:pt x="1" y="52"/>
                    <a:pt x="4" y="12"/>
                    <a:pt x="10" y="0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306" name="Hình tự do 25"/>
            <p:cNvSpPr/>
            <p:nvPr/>
          </p:nvSpPr>
          <p:spPr bwMode="auto">
            <a:xfrm>
              <a:off x="3638" y="2541"/>
              <a:ext cx="442" cy="61"/>
            </a:xfrm>
            <a:custGeom>
              <a:avLst/>
              <a:gdLst>
                <a:gd name="T0" fmla="*/ 0 w 187"/>
                <a:gd name="T1" fmla="*/ 0 h 26"/>
                <a:gd name="T2" fmla="*/ 187 w 187"/>
                <a:gd name="T3" fmla="*/ 7 h 26"/>
                <a:gd name="T4" fmla="*/ 0 w 187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87" h="26">
                  <a:moveTo>
                    <a:pt x="0" y="0"/>
                  </a:moveTo>
                  <a:cubicBezTo>
                    <a:pt x="29" y="4"/>
                    <a:pt x="122" y="19"/>
                    <a:pt x="187" y="7"/>
                  </a:cubicBezTo>
                  <a:cubicBezTo>
                    <a:pt x="154" y="26"/>
                    <a:pt x="5" y="13"/>
                    <a:pt x="0" y="0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</p:grpSp>
      <p:sp>
        <p:nvSpPr>
          <p:cNvPr id="307" name="Hình tự do 52"/>
          <p:cNvSpPr/>
          <p:nvPr userDrawn="1"/>
        </p:nvSpPr>
        <p:spPr bwMode="auto">
          <a:xfrm>
            <a:off x="0" y="5181600"/>
            <a:ext cx="11163675" cy="1676399"/>
          </a:xfrm>
          <a:custGeom>
            <a:avLst/>
            <a:gdLst/>
            <a:ahLst/>
            <a:cxnLst/>
            <a:rect l="l" t="t" r="r" b="b"/>
            <a:pathLst>
              <a:path w="11770175" h="1788354">
                <a:moveTo>
                  <a:pt x="4772978" y="1"/>
                </a:moveTo>
                <a:cubicBezTo>
                  <a:pt x="7049831" y="-885"/>
                  <a:pt x="9586677" y="653751"/>
                  <a:pt x="11770175" y="1788354"/>
                </a:cubicBezTo>
                <a:lnTo>
                  <a:pt x="0" y="1788354"/>
                </a:lnTo>
                <a:cubicBezTo>
                  <a:pt x="0" y="1702293"/>
                  <a:pt x="0" y="1591933"/>
                  <a:pt x="0" y="1450411"/>
                </a:cubicBezTo>
                <a:cubicBezTo>
                  <a:pt x="1180705" y="450899"/>
                  <a:pt x="2887716" y="735"/>
                  <a:pt x="4772978" y="1"/>
                </a:cubicBezTo>
                <a:close/>
              </a:path>
            </a:pathLst>
          </a:custGeom>
          <a:solidFill>
            <a:srgbClr val="AFAF5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grpSp>
        <p:nvGrpSpPr>
          <p:cNvPr id="308" name="Nhóm 29"/>
          <p:cNvGrpSpPr>
            <a:grpSpLocks noChangeAspect="1"/>
          </p:cNvGrpSpPr>
          <p:nvPr userDrawn="1"/>
        </p:nvGrpSpPr>
        <p:grpSpPr bwMode="auto">
          <a:xfrm flipH="1">
            <a:off x="9191537" y="4800600"/>
            <a:ext cx="2998875" cy="2083312"/>
            <a:chOff x="2481" y="1188"/>
            <a:chExt cx="2735" cy="1900"/>
          </a:xfrm>
        </p:grpSpPr>
        <p:sp>
          <p:nvSpPr>
            <p:cNvPr id="309" name="Hình tự do 30"/>
            <p:cNvSpPr/>
            <p:nvPr/>
          </p:nvSpPr>
          <p:spPr bwMode="auto">
            <a:xfrm>
              <a:off x="3336" y="1462"/>
              <a:ext cx="748" cy="931"/>
            </a:xfrm>
            <a:custGeom>
              <a:avLst/>
              <a:gdLst>
                <a:gd name="T0" fmla="*/ 72 w 317"/>
                <a:gd name="T1" fmla="*/ 21 h 394"/>
                <a:gd name="T2" fmla="*/ 133 w 317"/>
                <a:gd name="T3" fmla="*/ 59 h 394"/>
                <a:gd name="T4" fmla="*/ 293 w 317"/>
                <a:gd name="T5" fmla="*/ 160 h 394"/>
                <a:gd name="T6" fmla="*/ 293 w 317"/>
                <a:gd name="T7" fmla="*/ 298 h 394"/>
                <a:gd name="T8" fmla="*/ 213 w 317"/>
                <a:gd name="T9" fmla="*/ 360 h 394"/>
                <a:gd name="T10" fmla="*/ 169 w 317"/>
                <a:gd name="T11" fmla="*/ 367 h 394"/>
                <a:gd name="T12" fmla="*/ 121 w 317"/>
                <a:gd name="T13" fmla="*/ 385 h 394"/>
                <a:gd name="T14" fmla="*/ 24 w 317"/>
                <a:gd name="T15" fmla="*/ 382 h 394"/>
                <a:gd name="T16" fmla="*/ 2 w 317"/>
                <a:gd name="T17" fmla="*/ 157 h 394"/>
                <a:gd name="T18" fmla="*/ 72 w 317"/>
                <a:gd name="T19" fmla="*/ 21 h 3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17" h="394">
                  <a:moveTo>
                    <a:pt x="72" y="21"/>
                  </a:moveTo>
                  <a:cubicBezTo>
                    <a:pt x="72" y="21"/>
                    <a:pt x="140" y="0"/>
                    <a:pt x="133" y="59"/>
                  </a:cubicBezTo>
                  <a:cubicBezTo>
                    <a:pt x="131" y="76"/>
                    <a:pt x="256" y="74"/>
                    <a:pt x="293" y="160"/>
                  </a:cubicBezTo>
                  <a:cubicBezTo>
                    <a:pt x="293" y="160"/>
                    <a:pt x="317" y="248"/>
                    <a:pt x="293" y="298"/>
                  </a:cubicBezTo>
                  <a:cubicBezTo>
                    <a:pt x="270" y="349"/>
                    <a:pt x="213" y="360"/>
                    <a:pt x="213" y="360"/>
                  </a:cubicBezTo>
                  <a:cubicBezTo>
                    <a:pt x="169" y="367"/>
                    <a:pt x="169" y="367"/>
                    <a:pt x="169" y="367"/>
                  </a:cubicBezTo>
                  <a:cubicBezTo>
                    <a:pt x="169" y="367"/>
                    <a:pt x="169" y="385"/>
                    <a:pt x="121" y="385"/>
                  </a:cubicBezTo>
                  <a:cubicBezTo>
                    <a:pt x="73" y="385"/>
                    <a:pt x="31" y="394"/>
                    <a:pt x="24" y="382"/>
                  </a:cubicBezTo>
                  <a:cubicBezTo>
                    <a:pt x="15" y="369"/>
                    <a:pt x="0" y="177"/>
                    <a:pt x="2" y="157"/>
                  </a:cubicBezTo>
                  <a:cubicBezTo>
                    <a:pt x="10" y="86"/>
                    <a:pt x="72" y="21"/>
                    <a:pt x="72" y="21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310" name="Hình tự do 31"/>
            <p:cNvSpPr/>
            <p:nvPr/>
          </p:nvSpPr>
          <p:spPr bwMode="auto">
            <a:xfrm>
              <a:off x="3423" y="1552"/>
              <a:ext cx="307" cy="222"/>
            </a:xfrm>
            <a:custGeom>
              <a:avLst/>
              <a:gdLst>
                <a:gd name="T0" fmla="*/ 37 w 130"/>
                <a:gd name="T1" fmla="*/ 31 h 94"/>
                <a:gd name="T2" fmla="*/ 48 w 130"/>
                <a:gd name="T3" fmla="*/ 3 h 94"/>
                <a:gd name="T4" fmla="*/ 84 w 130"/>
                <a:gd name="T5" fmla="*/ 0 h 94"/>
                <a:gd name="T6" fmla="*/ 77 w 130"/>
                <a:gd name="T7" fmla="*/ 18 h 94"/>
                <a:gd name="T8" fmla="*/ 97 w 130"/>
                <a:gd name="T9" fmla="*/ 45 h 94"/>
                <a:gd name="T10" fmla="*/ 130 w 130"/>
                <a:gd name="T11" fmla="*/ 72 h 94"/>
                <a:gd name="T12" fmla="*/ 14 w 130"/>
                <a:gd name="T13" fmla="*/ 94 h 94"/>
                <a:gd name="T14" fmla="*/ 10 w 130"/>
                <a:gd name="T15" fmla="*/ 70 h 94"/>
                <a:gd name="T16" fmla="*/ 37 w 130"/>
                <a:gd name="T17" fmla="*/ 31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30" h="94">
                  <a:moveTo>
                    <a:pt x="37" y="31"/>
                  </a:moveTo>
                  <a:cubicBezTo>
                    <a:pt x="39" y="18"/>
                    <a:pt x="48" y="3"/>
                    <a:pt x="48" y="3"/>
                  </a:cubicBezTo>
                  <a:cubicBezTo>
                    <a:pt x="48" y="3"/>
                    <a:pt x="48" y="3"/>
                    <a:pt x="84" y="0"/>
                  </a:cubicBezTo>
                  <a:cubicBezTo>
                    <a:pt x="84" y="0"/>
                    <a:pt x="84" y="0"/>
                    <a:pt x="77" y="18"/>
                  </a:cubicBezTo>
                  <a:cubicBezTo>
                    <a:pt x="77" y="18"/>
                    <a:pt x="77" y="39"/>
                    <a:pt x="97" y="45"/>
                  </a:cubicBezTo>
                  <a:cubicBezTo>
                    <a:pt x="118" y="50"/>
                    <a:pt x="130" y="72"/>
                    <a:pt x="130" y="72"/>
                  </a:cubicBezTo>
                  <a:cubicBezTo>
                    <a:pt x="14" y="94"/>
                    <a:pt x="14" y="94"/>
                    <a:pt x="14" y="94"/>
                  </a:cubicBezTo>
                  <a:cubicBezTo>
                    <a:pt x="14" y="94"/>
                    <a:pt x="0" y="91"/>
                    <a:pt x="10" y="70"/>
                  </a:cubicBezTo>
                  <a:cubicBezTo>
                    <a:pt x="21" y="43"/>
                    <a:pt x="28" y="40"/>
                    <a:pt x="37" y="31"/>
                  </a:cubicBezTo>
                  <a:close/>
                </a:path>
              </a:pathLst>
            </a:custGeom>
            <a:solidFill>
              <a:srgbClr val="78953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311" name="Hình tự do 32"/>
            <p:cNvSpPr/>
            <p:nvPr/>
          </p:nvSpPr>
          <p:spPr bwMode="auto">
            <a:xfrm>
              <a:off x="3241" y="1661"/>
              <a:ext cx="754" cy="661"/>
            </a:xfrm>
            <a:custGeom>
              <a:avLst/>
              <a:gdLst>
                <a:gd name="T0" fmla="*/ 92 w 319"/>
                <a:gd name="T1" fmla="*/ 37 h 280"/>
                <a:gd name="T2" fmla="*/ 193 w 319"/>
                <a:gd name="T3" fmla="*/ 24 h 280"/>
                <a:gd name="T4" fmla="*/ 315 w 319"/>
                <a:gd name="T5" fmla="*/ 124 h 280"/>
                <a:gd name="T6" fmla="*/ 237 w 319"/>
                <a:gd name="T7" fmla="*/ 256 h 280"/>
                <a:gd name="T8" fmla="*/ 117 w 319"/>
                <a:gd name="T9" fmla="*/ 261 h 280"/>
                <a:gd name="T10" fmla="*/ 92 w 319"/>
                <a:gd name="T11" fmla="*/ 37 h 2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19" h="280">
                  <a:moveTo>
                    <a:pt x="92" y="37"/>
                  </a:moveTo>
                  <a:cubicBezTo>
                    <a:pt x="118" y="3"/>
                    <a:pt x="158" y="9"/>
                    <a:pt x="193" y="24"/>
                  </a:cubicBezTo>
                  <a:cubicBezTo>
                    <a:pt x="229" y="0"/>
                    <a:pt x="310" y="55"/>
                    <a:pt x="315" y="124"/>
                  </a:cubicBezTo>
                  <a:cubicBezTo>
                    <a:pt x="319" y="181"/>
                    <a:pt x="314" y="248"/>
                    <a:pt x="237" y="256"/>
                  </a:cubicBezTo>
                  <a:cubicBezTo>
                    <a:pt x="204" y="280"/>
                    <a:pt x="143" y="280"/>
                    <a:pt x="117" y="261"/>
                  </a:cubicBezTo>
                  <a:cubicBezTo>
                    <a:pt x="0" y="266"/>
                    <a:pt x="3" y="44"/>
                    <a:pt x="92" y="37"/>
                  </a:cubicBezTo>
                  <a:close/>
                </a:path>
              </a:pathLst>
            </a:custGeom>
            <a:solidFill>
              <a:srgbClr val="CA7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312" name="Hình tự do 33"/>
            <p:cNvSpPr/>
            <p:nvPr/>
          </p:nvSpPr>
          <p:spPr bwMode="auto">
            <a:xfrm>
              <a:off x="2481" y="1188"/>
              <a:ext cx="1055" cy="1314"/>
            </a:xfrm>
            <a:custGeom>
              <a:avLst/>
              <a:gdLst>
                <a:gd name="T0" fmla="*/ 63 w 447"/>
                <a:gd name="T1" fmla="*/ 118 h 556"/>
                <a:gd name="T2" fmla="*/ 145 w 447"/>
                <a:gd name="T3" fmla="*/ 25 h 556"/>
                <a:gd name="T4" fmla="*/ 239 w 447"/>
                <a:gd name="T5" fmla="*/ 63 h 556"/>
                <a:gd name="T6" fmla="*/ 332 w 447"/>
                <a:gd name="T7" fmla="*/ 108 h 556"/>
                <a:gd name="T8" fmla="*/ 447 w 447"/>
                <a:gd name="T9" fmla="*/ 339 h 556"/>
                <a:gd name="T10" fmla="*/ 405 w 447"/>
                <a:gd name="T11" fmla="*/ 471 h 556"/>
                <a:gd name="T12" fmla="*/ 313 w 447"/>
                <a:gd name="T13" fmla="*/ 514 h 556"/>
                <a:gd name="T14" fmla="*/ 211 w 447"/>
                <a:gd name="T15" fmla="*/ 551 h 556"/>
                <a:gd name="T16" fmla="*/ 102 w 447"/>
                <a:gd name="T17" fmla="*/ 530 h 556"/>
                <a:gd name="T18" fmla="*/ 43 w 447"/>
                <a:gd name="T19" fmla="*/ 534 h 556"/>
                <a:gd name="T20" fmla="*/ 0 w 447"/>
                <a:gd name="T21" fmla="*/ 468 h 556"/>
                <a:gd name="T22" fmla="*/ 0 w 447"/>
                <a:gd name="T23" fmla="*/ 152 h 556"/>
                <a:gd name="T24" fmla="*/ 63 w 447"/>
                <a:gd name="T25" fmla="*/ 118 h 5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47" h="556">
                  <a:moveTo>
                    <a:pt x="63" y="118"/>
                  </a:moveTo>
                  <a:cubicBezTo>
                    <a:pt x="114" y="44"/>
                    <a:pt x="145" y="25"/>
                    <a:pt x="145" y="25"/>
                  </a:cubicBezTo>
                  <a:cubicBezTo>
                    <a:pt x="209" y="0"/>
                    <a:pt x="239" y="63"/>
                    <a:pt x="239" y="63"/>
                  </a:cubicBezTo>
                  <a:cubicBezTo>
                    <a:pt x="239" y="63"/>
                    <a:pt x="300" y="104"/>
                    <a:pt x="332" y="108"/>
                  </a:cubicBezTo>
                  <a:cubicBezTo>
                    <a:pt x="398" y="118"/>
                    <a:pt x="447" y="288"/>
                    <a:pt x="447" y="339"/>
                  </a:cubicBezTo>
                  <a:cubicBezTo>
                    <a:pt x="447" y="389"/>
                    <a:pt x="426" y="443"/>
                    <a:pt x="405" y="471"/>
                  </a:cubicBezTo>
                  <a:cubicBezTo>
                    <a:pt x="384" y="498"/>
                    <a:pt x="338" y="510"/>
                    <a:pt x="313" y="514"/>
                  </a:cubicBezTo>
                  <a:cubicBezTo>
                    <a:pt x="287" y="536"/>
                    <a:pt x="273" y="545"/>
                    <a:pt x="211" y="551"/>
                  </a:cubicBezTo>
                  <a:cubicBezTo>
                    <a:pt x="151" y="556"/>
                    <a:pt x="102" y="530"/>
                    <a:pt x="102" y="530"/>
                  </a:cubicBezTo>
                  <a:cubicBezTo>
                    <a:pt x="102" y="530"/>
                    <a:pt x="74" y="541"/>
                    <a:pt x="43" y="534"/>
                  </a:cubicBezTo>
                  <a:cubicBezTo>
                    <a:pt x="28" y="530"/>
                    <a:pt x="11" y="498"/>
                    <a:pt x="0" y="468"/>
                  </a:cubicBezTo>
                  <a:cubicBezTo>
                    <a:pt x="0" y="152"/>
                    <a:pt x="0" y="152"/>
                    <a:pt x="0" y="152"/>
                  </a:cubicBezTo>
                  <a:cubicBezTo>
                    <a:pt x="42" y="112"/>
                    <a:pt x="63" y="118"/>
                    <a:pt x="63" y="118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313" name="Hình tự do 34"/>
            <p:cNvSpPr/>
            <p:nvPr/>
          </p:nvSpPr>
          <p:spPr bwMode="auto">
            <a:xfrm>
              <a:off x="2481" y="1420"/>
              <a:ext cx="1006" cy="1093"/>
            </a:xfrm>
            <a:custGeom>
              <a:avLst/>
              <a:gdLst>
                <a:gd name="T0" fmla="*/ 120 w 426"/>
                <a:gd name="T1" fmla="*/ 39 h 463"/>
                <a:gd name="T2" fmla="*/ 267 w 426"/>
                <a:gd name="T3" fmla="*/ 35 h 463"/>
                <a:gd name="T4" fmla="*/ 417 w 426"/>
                <a:gd name="T5" fmla="*/ 228 h 463"/>
                <a:gd name="T6" fmla="*/ 307 w 426"/>
                <a:gd name="T7" fmla="*/ 397 h 463"/>
                <a:gd name="T8" fmla="*/ 104 w 426"/>
                <a:gd name="T9" fmla="*/ 405 h 463"/>
                <a:gd name="T10" fmla="*/ 0 w 426"/>
                <a:gd name="T11" fmla="*/ 321 h 463"/>
                <a:gd name="T12" fmla="*/ 0 w 426"/>
                <a:gd name="T13" fmla="*/ 110 h 463"/>
                <a:gd name="T14" fmla="*/ 120 w 426"/>
                <a:gd name="T15" fmla="*/ 39 h 4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26" h="463">
                  <a:moveTo>
                    <a:pt x="120" y="39"/>
                  </a:moveTo>
                  <a:cubicBezTo>
                    <a:pt x="153" y="3"/>
                    <a:pt x="236" y="0"/>
                    <a:pt x="267" y="35"/>
                  </a:cubicBezTo>
                  <a:cubicBezTo>
                    <a:pt x="339" y="10"/>
                    <a:pt x="407" y="111"/>
                    <a:pt x="417" y="228"/>
                  </a:cubicBezTo>
                  <a:cubicBezTo>
                    <a:pt x="426" y="324"/>
                    <a:pt x="389" y="393"/>
                    <a:pt x="307" y="397"/>
                  </a:cubicBezTo>
                  <a:cubicBezTo>
                    <a:pt x="278" y="437"/>
                    <a:pt x="140" y="463"/>
                    <a:pt x="104" y="405"/>
                  </a:cubicBezTo>
                  <a:cubicBezTo>
                    <a:pt x="58" y="419"/>
                    <a:pt x="5" y="393"/>
                    <a:pt x="0" y="321"/>
                  </a:cubicBezTo>
                  <a:cubicBezTo>
                    <a:pt x="0" y="110"/>
                    <a:pt x="0" y="110"/>
                    <a:pt x="0" y="110"/>
                  </a:cubicBezTo>
                  <a:cubicBezTo>
                    <a:pt x="20" y="62"/>
                    <a:pt x="59" y="30"/>
                    <a:pt x="120" y="39"/>
                  </a:cubicBezTo>
                  <a:close/>
                </a:path>
              </a:pathLst>
            </a:custGeom>
            <a:solidFill>
              <a:srgbClr val="EB7F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314" name="Hình tự do 35"/>
            <p:cNvSpPr/>
            <p:nvPr/>
          </p:nvSpPr>
          <p:spPr bwMode="auto">
            <a:xfrm>
              <a:off x="3111" y="1502"/>
              <a:ext cx="362" cy="844"/>
            </a:xfrm>
            <a:custGeom>
              <a:avLst/>
              <a:gdLst>
                <a:gd name="T0" fmla="*/ 86 w 153"/>
                <a:gd name="T1" fmla="*/ 40 h 357"/>
                <a:gd name="T2" fmla="*/ 140 w 153"/>
                <a:gd name="T3" fmla="*/ 256 h 357"/>
                <a:gd name="T4" fmla="*/ 68 w 153"/>
                <a:gd name="T5" fmla="*/ 356 h 357"/>
                <a:gd name="T6" fmla="*/ 46 w 153"/>
                <a:gd name="T7" fmla="*/ 355 h 357"/>
                <a:gd name="T8" fmla="*/ 128 w 153"/>
                <a:gd name="T9" fmla="*/ 191 h 357"/>
                <a:gd name="T10" fmla="*/ 45 w 153"/>
                <a:gd name="T11" fmla="*/ 22 h 357"/>
                <a:gd name="T12" fmla="*/ 0 w 153"/>
                <a:gd name="T13" fmla="*/ 0 h 357"/>
                <a:gd name="T14" fmla="*/ 86 w 153"/>
                <a:gd name="T15" fmla="*/ 40 h 3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53" h="357">
                  <a:moveTo>
                    <a:pt x="86" y="40"/>
                  </a:moveTo>
                  <a:cubicBezTo>
                    <a:pt x="122" y="90"/>
                    <a:pt x="153" y="169"/>
                    <a:pt x="140" y="256"/>
                  </a:cubicBezTo>
                  <a:cubicBezTo>
                    <a:pt x="131" y="315"/>
                    <a:pt x="99" y="354"/>
                    <a:pt x="68" y="356"/>
                  </a:cubicBezTo>
                  <a:cubicBezTo>
                    <a:pt x="62" y="357"/>
                    <a:pt x="46" y="355"/>
                    <a:pt x="46" y="355"/>
                  </a:cubicBezTo>
                  <a:cubicBezTo>
                    <a:pt x="46" y="355"/>
                    <a:pt x="144" y="329"/>
                    <a:pt x="128" y="191"/>
                  </a:cubicBezTo>
                  <a:cubicBezTo>
                    <a:pt x="115" y="77"/>
                    <a:pt x="68" y="33"/>
                    <a:pt x="45" y="22"/>
                  </a:cubicBezTo>
                  <a:cubicBezTo>
                    <a:pt x="22" y="11"/>
                    <a:pt x="0" y="0"/>
                    <a:pt x="0" y="0"/>
                  </a:cubicBezTo>
                  <a:cubicBezTo>
                    <a:pt x="0" y="0"/>
                    <a:pt x="58" y="3"/>
                    <a:pt x="86" y="40"/>
                  </a:cubicBezTo>
                  <a:close/>
                </a:path>
              </a:pathLst>
            </a:custGeom>
            <a:solidFill>
              <a:srgbClr val="9C55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315" name="Hình tự do 36"/>
            <p:cNvSpPr/>
            <p:nvPr/>
          </p:nvSpPr>
          <p:spPr bwMode="auto">
            <a:xfrm>
              <a:off x="3057" y="1590"/>
              <a:ext cx="227" cy="734"/>
            </a:xfrm>
            <a:custGeom>
              <a:avLst/>
              <a:gdLst>
                <a:gd name="T0" fmla="*/ 80 w 96"/>
                <a:gd name="T1" fmla="*/ 108 h 311"/>
                <a:gd name="T2" fmla="*/ 74 w 96"/>
                <a:gd name="T3" fmla="*/ 284 h 311"/>
                <a:gd name="T4" fmla="*/ 49 w 96"/>
                <a:gd name="T5" fmla="*/ 311 h 311"/>
                <a:gd name="T6" fmla="*/ 70 w 96"/>
                <a:gd name="T7" fmla="*/ 122 h 311"/>
                <a:gd name="T8" fmla="*/ 0 w 96"/>
                <a:gd name="T9" fmla="*/ 0 h 311"/>
                <a:gd name="T10" fmla="*/ 80 w 96"/>
                <a:gd name="T11" fmla="*/ 108 h 3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6" h="311">
                  <a:moveTo>
                    <a:pt x="80" y="108"/>
                  </a:moveTo>
                  <a:cubicBezTo>
                    <a:pt x="96" y="185"/>
                    <a:pt x="89" y="248"/>
                    <a:pt x="74" y="284"/>
                  </a:cubicBezTo>
                  <a:cubicBezTo>
                    <a:pt x="64" y="309"/>
                    <a:pt x="49" y="311"/>
                    <a:pt x="49" y="311"/>
                  </a:cubicBezTo>
                  <a:cubicBezTo>
                    <a:pt x="49" y="311"/>
                    <a:pt x="79" y="255"/>
                    <a:pt x="70" y="122"/>
                  </a:cubicBezTo>
                  <a:cubicBezTo>
                    <a:pt x="65" y="40"/>
                    <a:pt x="0" y="0"/>
                    <a:pt x="0" y="0"/>
                  </a:cubicBezTo>
                  <a:cubicBezTo>
                    <a:pt x="0" y="0"/>
                    <a:pt x="62" y="4"/>
                    <a:pt x="80" y="108"/>
                  </a:cubicBezTo>
                  <a:close/>
                </a:path>
              </a:pathLst>
            </a:custGeom>
            <a:solidFill>
              <a:srgbClr val="9C55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316" name="Hình tự do 37"/>
            <p:cNvSpPr/>
            <p:nvPr/>
          </p:nvSpPr>
          <p:spPr bwMode="auto">
            <a:xfrm>
              <a:off x="2615" y="1594"/>
              <a:ext cx="149" cy="778"/>
            </a:xfrm>
            <a:custGeom>
              <a:avLst/>
              <a:gdLst>
                <a:gd name="T0" fmla="*/ 49 w 63"/>
                <a:gd name="T1" fmla="*/ 0 h 329"/>
                <a:gd name="T2" fmla="*/ 16 w 63"/>
                <a:gd name="T3" fmla="*/ 104 h 329"/>
                <a:gd name="T4" fmla="*/ 63 w 63"/>
                <a:gd name="T5" fmla="*/ 329 h 329"/>
                <a:gd name="T6" fmla="*/ 47 w 63"/>
                <a:gd name="T7" fmla="*/ 321 h 329"/>
                <a:gd name="T8" fmla="*/ 1 w 63"/>
                <a:gd name="T9" fmla="*/ 101 h 329"/>
                <a:gd name="T10" fmla="*/ 49 w 63"/>
                <a:gd name="T11" fmla="*/ 0 h 3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329">
                  <a:moveTo>
                    <a:pt x="49" y="0"/>
                  </a:moveTo>
                  <a:cubicBezTo>
                    <a:pt x="49" y="0"/>
                    <a:pt x="19" y="32"/>
                    <a:pt x="16" y="104"/>
                  </a:cubicBezTo>
                  <a:cubicBezTo>
                    <a:pt x="11" y="195"/>
                    <a:pt x="63" y="329"/>
                    <a:pt x="63" y="329"/>
                  </a:cubicBezTo>
                  <a:cubicBezTo>
                    <a:pt x="63" y="329"/>
                    <a:pt x="54" y="322"/>
                    <a:pt x="47" y="321"/>
                  </a:cubicBezTo>
                  <a:cubicBezTo>
                    <a:pt x="18" y="280"/>
                    <a:pt x="0" y="187"/>
                    <a:pt x="1" y="101"/>
                  </a:cubicBezTo>
                  <a:cubicBezTo>
                    <a:pt x="1" y="15"/>
                    <a:pt x="49" y="0"/>
                    <a:pt x="49" y="0"/>
                  </a:cubicBezTo>
                  <a:close/>
                </a:path>
              </a:pathLst>
            </a:custGeom>
            <a:solidFill>
              <a:srgbClr val="9C55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317" name="Hình tự do 38"/>
            <p:cNvSpPr/>
            <p:nvPr/>
          </p:nvSpPr>
          <p:spPr bwMode="auto">
            <a:xfrm>
              <a:off x="2705" y="1301"/>
              <a:ext cx="401" cy="256"/>
            </a:xfrm>
            <a:custGeom>
              <a:avLst/>
              <a:gdLst>
                <a:gd name="T0" fmla="*/ 70 w 170"/>
                <a:gd name="T1" fmla="*/ 0 h 108"/>
                <a:gd name="T2" fmla="*/ 98 w 170"/>
                <a:gd name="T3" fmla="*/ 0 h 108"/>
                <a:gd name="T4" fmla="*/ 96 w 170"/>
                <a:gd name="T5" fmla="*/ 28 h 108"/>
                <a:gd name="T6" fmla="*/ 138 w 170"/>
                <a:gd name="T7" fmla="*/ 47 h 108"/>
                <a:gd name="T8" fmla="*/ 170 w 170"/>
                <a:gd name="T9" fmla="*/ 87 h 108"/>
                <a:gd name="T10" fmla="*/ 3 w 170"/>
                <a:gd name="T11" fmla="*/ 84 h 108"/>
                <a:gd name="T12" fmla="*/ 70 w 170"/>
                <a:gd name="T13" fmla="*/ 0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0" h="108">
                  <a:moveTo>
                    <a:pt x="70" y="0"/>
                  </a:moveTo>
                  <a:cubicBezTo>
                    <a:pt x="70" y="0"/>
                    <a:pt x="70" y="0"/>
                    <a:pt x="98" y="0"/>
                  </a:cubicBezTo>
                  <a:cubicBezTo>
                    <a:pt x="98" y="0"/>
                    <a:pt x="98" y="0"/>
                    <a:pt x="96" y="28"/>
                  </a:cubicBezTo>
                  <a:cubicBezTo>
                    <a:pt x="96" y="28"/>
                    <a:pt x="107" y="35"/>
                    <a:pt x="138" y="47"/>
                  </a:cubicBezTo>
                  <a:cubicBezTo>
                    <a:pt x="168" y="58"/>
                    <a:pt x="170" y="87"/>
                    <a:pt x="170" y="87"/>
                  </a:cubicBezTo>
                  <a:cubicBezTo>
                    <a:pt x="110" y="107"/>
                    <a:pt x="4" y="108"/>
                    <a:pt x="3" y="84"/>
                  </a:cubicBezTo>
                  <a:cubicBezTo>
                    <a:pt x="0" y="60"/>
                    <a:pt x="70" y="0"/>
                    <a:pt x="70" y="0"/>
                  </a:cubicBezTo>
                  <a:close/>
                </a:path>
              </a:pathLst>
            </a:custGeom>
            <a:solidFill>
              <a:srgbClr val="6F86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318" name="Hình tự do 39"/>
            <p:cNvSpPr/>
            <p:nvPr/>
          </p:nvSpPr>
          <p:spPr bwMode="auto">
            <a:xfrm>
              <a:off x="2674" y="1301"/>
              <a:ext cx="340" cy="286"/>
            </a:xfrm>
            <a:custGeom>
              <a:avLst/>
              <a:gdLst>
                <a:gd name="T0" fmla="*/ 83 w 144"/>
                <a:gd name="T1" fmla="*/ 0 h 121"/>
                <a:gd name="T2" fmla="*/ 47 w 144"/>
                <a:gd name="T3" fmla="*/ 52 h 121"/>
                <a:gd name="T4" fmla="*/ 52 w 144"/>
                <a:gd name="T5" fmla="*/ 92 h 121"/>
                <a:gd name="T6" fmla="*/ 144 w 144"/>
                <a:gd name="T7" fmla="*/ 96 h 121"/>
                <a:gd name="T8" fmla="*/ 32 w 144"/>
                <a:gd name="T9" fmla="*/ 107 h 121"/>
                <a:gd name="T10" fmla="*/ 27 w 144"/>
                <a:gd name="T11" fmla="*/ 50 h 121"/>
                <a:gd name="T12" fmla="*/ 83 w 144"/>
                <a:gd name="T13" fmla="*/ 0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4" h="121">
                  <a:moveTo>
                    <a:pt x="83" y="0"/>
                  </a:moveTo>
                  <a:cubicBezTo>
                    <a:pt x="83" y="0"/>
                    <a:pt x="49" y="39"/>
                    <a:pt x="47" y="52"/>
                  </a:cubicBezTo>
                  <a:cubicBezTo>
                    <a:pt x="46" y="65"/>
                    <a:pt x="46" y="88"/>
                    <a:pt x="52" y="92"/>
                  </a:cubicBezTo>
                  <a:cubicBezTo>
                    <a:pt x="80" y="110"/>
                    <a:pt x="133" y="96"/>
                    <a:pt x="144" y="96"/>
                  </a:cubicBezTo>
                  <a:cubicBezTo>
                    <a:pt x="119" y="112"/>
                    <a:pt x="74" y="121"/>
                    <a:pt x="32" y="107"/>
                  </a:cubicBezTo>
                  <a:cubicBezTo>
                    <a:pt x="0" y="96"/>
                    <a:pt x="15" y="73"/>
                    <a:pt x="27" y="50"/>
                  </a:cubicBezTo>
                  <a:cubicBezTo>
                    <a:pt x="42" y="21"/>
                    <a:pt x="83" y="0"/>
                    <a:pt x="83" y="0"/>
                  </a:cubicBezTo>
                  <a:close/>
                </a:path>
              </a:pathLst>
            </a:custGeom>
            <a:solidFill>
              <a:srgbClr val="5C6B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319" name="Hình tự do 40"/>
            <p:cNvSpPr/>
            <p:nvPr/>
          </p:nvSpPr>
          <p:spPr bwMode="auto">
            <a:xfrm>
              <a:off x="4080" y="2055"/>
              <a:ext cx="1136" cy="1018"/>
            </a:xfrm>
            <a:custGeom>
              <a:avLst/>
              <a:gdLst>
                <a:gd name="T0" fmla="*/ 228 w 481"/>
                <a:gd name="T1" fmla="*/ 1 h 431"/>
                <a:gd name="T2" fmla="*/ 298 w 481"/>
                <a:gd name="T3" fmla="*/ 2 h 431"/>
                <a:gd name="T4" fmla="*/ 330 w 481"/>
                <a:gd name="T5" fmla="*/ 58 h 431"/>
                <a:gd name="T6" fmla="*/ 379 w 481"/>
                <a:gd name="T7" fmla="*/ 116 h 431"/>
                <a:gd name="T8" fmla="*/ 473 w 481"/>
                <a:gd name="T9" fmla="*/ 324 h 431"/>
                <a:gd name="T10" fmla="*/ 380 w 481"/>
                <a:gd name="T11" fmla="*/ 431 h 431"/>
                <a:gd name="T12" fmla="*/ 74 w 481"/>
                <a:gd name="T13" fmla="*/ 431 h 431"/>
                <a:gd name="T14" fmla="*/ 18 w 481"/>
                <a:gd name="T15" fmla="*/ 338 h 431"/>
                <a:gd name="T16" fmla="*/ 110 w 481"/>
                <a:gd name="T17" fmla="*/ 106 h 431"/>
                <a:gd name="T18" fmla="*/ 173 w 481"/>
                <a:gd name="T19" fmla="*/ 89 h 431"/>
                <a:gd name="T20" fmla="*/ 230 w 481"/>
                <a:gd name="T21" fmla="*/ 46 h 431"/>
                <a:gd name="T22" fmla="*/ 228 w 481"/>
                <a:gd name="T23" fmla="*/ 1 h 4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481" h="431">
                  <a:moveTo>
                    <a:pt x="228" y="1"/>
                  </a:moveTo>
                  <a:cubicBezTo>
                    <a:pt x="252" y="2"/>
                    <a:pt x="277" y="2"/>
                    <a:pt x="298" y="2"/>
                  </a:cubicBezTo>
                  <a:cubicBezTo>
                    <a:pt x="303" y="19"/>
                    <a:pt x="326" y="46"/>
                    <a:pt x="330" y="58"/>
                  </a:cubicBezTo>
                  <a:cubicBezTo>
                    <a:pt x="355" y="69"/>
                    <a:pt x="370" y="101"/>
                    <a:pt x="379" y="116"/>
                  </a:cubicBezTo>
                  <a:cubicBezTo>
                    <a:pt x="430" y="131"/>
                    <a:pt x="481" y="213"/>
                    <a:pt x="473" y="324"/>
                  </a:cubicBezTo>
                  <a:cubicBezTo>
                    <a:pt x="466" y="417"/>
                    <a:pt x="422" y="423"/>
                    <a:pt x="380" y="431"/>
                  </a:cubicBezTo>
                  <a:cubicBezTo>
                    <a:pt x="74" y="431"/>
                    <a:pt x="74" y="431"/>
                    <a:pt x="74" y="431"/>
                  </a:cubicBezTo>
                  <a:cubicBezTo>
                    <a:pt x="48" y="424"/>
                    <a:pt x="25" y="403"/>
                    <a:pt x="18" y="338"/>
                  </a:cubicBezTo>
                  <a:cubicBezTo>
                    <a:pt x="0" y="188"/>
                    <a:pt x="56" y="131"/>
                    <a:pt x="110" y="106"/>
                  </a:cubicBezTo>
                  <a:cubicBezTo>
                    <a:pt x="125" y="99"/>
                    <a:pt x="148" y="94"/>
                    <a:pt x="173" y="89"/>
                  </a:cubicBezTo>
                  <a:cubicBezTo>
                    <a:pt x="199" y="65"/>
                    <a:pt x="215" y="61"/>
                    <a:pt x="230" y="46"/>
                  </a:cubicBezTo>
                  <a:cubicBezTo>
                    <a:pt x="225" y="33"/>
                    <a:pt x="217" y="0"/>
                    <a:pt x="228" y="1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320" name="Hình tự do 41"/>
            <p:cNvSpPr/>
            <p:nvPr/>
          </p:nvSpPr>
          <p:spPr bwMode="auto">
            <a:xfrm>
              <a:off x="4217" y="2235"/>
              <a:ext cx="992" cy="838"/>
            </a:xfrm>
            <a:custGeom>
              <a:avLst/>
              <a:gdLst>
                <a:gd name="T0" fmla="*/ 221 w 420"/>
                <a:gd name="T1" fmla="*/ 7 h 355"/>
                <a:gd name="T2" fmla="*/ 285 w 420"/>
                <a:gd name="T3" fmla="*/ 37 h 355"/>
                <a:gd name="T4" fmla="*/ 359 w 420"/>
                <a:gd name="T5" fmla="*/ 355 h 355"/>
                <a:gd name="T6" fmla="*/ 159 w 420"/>
                <a:gd name="T7" fmla="*/ 355 h 355"/>
                <a:gd name="T8" fmla="*/ 115 w 420"/>
                <a:gd name="T9" fmla="*/ 339 h 355"/>
                <a:gd name="T10" fmla="*/ 0 w 420"/>
                <a:gd name="T11" fmla="*/ 170 h 355"/>
                <a:gd name="T12" fmla="*/ 151 w 420"/>
                <a:gd name="T13" fmla="*/ 29 h 355"/>
                <a:gd name="T14" fmla="*/ 221 w 420"/>
                <a:gd name="T15" fmla="*/ 7 h 3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20" h="355">
                  <a:moveTo>
                    <a:pt x="221" y="7"/>
                  </a:moveTo>
                  <a:cubicBezTo>
                    <a:pt x="244" y="7"/>
                    <a:pt x="267" y="15"/>
                    <a:pt x="285" y="37"/>
                  </a:cubicBezTo>
                  <a:cubicBezTo>
                    <a:pt x="401" y="37"/>
                    <a:pt x="420" y="312"/>
                    <a:pt x="359" y="355"/>
                  </a:cubicBezTo>
                  <a:cubicBezTo>
                    <a:pt x="159" y="355"/>
                    <a:pt x="159" y="355"/>
                    <a:pt x="159" y="355"/>
                  </a:cubicBezTo>
                  <a:cubicBezTo>
                    <a:pt x="141" y="351"/>
                    <a:pt x="125" y="346"/>
                    <a:pt x="115" y="339"/>
                  </a:cubicBezTo>
                  <a:cubicBezTo>
                    <a:pt x="13" y="335"/>
                    <a:pt x="0" y="247"/>
                    <a:pt x="0" y="170"/>
                  </a:cubicBezTo>
                  <a:cubicBezTo>
                    <a:pt x="1" y="80"/>
                    <a:pt x="103" y="0"/>
                    <a:pt x="151" y="29"/>
                  </a:cubicBezTo>
                  <a:cubicBezTo>
                    <a:pt x="174" y="17"/>
                    <a:pt x="198" y="8"/>
                    <a:pt x="221" y="7"/>
                  </a:cubicBezTo>
                  <a:close/>
                </a:path>
              </a:pathLst>
            </a:custGeom>
            <a:solidFill>
              <a:srgbClr val="CB7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321" name="Hình tự do 42"/>
            <p:cNvSpPr/>
            <p:nvPr/>
          </p:nvSpPr>
          <p:spPr bwMode="auto">
            <a:xfrm>
              <a:off x="4472" y="2388"/>
              <a:ext cx="101" cy="624"/>
            </a:xfrm>
            <a:custGeom>
              <a:avLst/>
              <a:gdLst>
                <a:gd name="T0" fmla="*/ 43 w 43"/>
                <a:gd name="T1" fmla="*/ 0 h 264"/>
                <a:gd name="T2" fmla="*/ 1 w 43"/>
                <a:gd name="T3" fmla="*/ 118 h 264"/>
                <a:gd name="T4" fmla="*/ 22 w 43"/>
                <a:gd name="T5" fmla="*/ 264 h 264"/>
                <a:gd name="T6" fmla="*/ 40 w 43"/>
                <a:gd name="T7" fmla="*/ 257 h 264"/>
                <a:gd name="T8" fmla="*/ 25 w 43"/>
                <a:gd name="T9" fmla="*/ 127 h 264"/>
                <a:gd name="T10" fmla="*/ 43 w 43"/>
                <a:gd name="T11" fmla="*/ 0 h 2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3" h="264">
                  <a:moveTo>
                    <a:pt x="43" y="0"/>
                  </a:moveTo>
                  <a:cubicBezTo>
                    <a:pt x="16" y="23"/>
                    <a:pt x="0" y="66"/>
                    <a:pt x="1" y="118"/>
                  </a:cubicBezTo>
                  <a:cubicBezTo>
                    <a:pt x="2" y="170"/>
                    <a:pt x="22" y="264"/>
                    <a:pt x="22" y="264"/>
                  </a:cubicBezTo>
                  <a:cubicBezTo>
                    <a:pt x="40" y="257"/>
                    <a:pt x="40" y="257"/>
                    <a:pt x="40" y="257"/>
                  </a:cubicBezTo>
                  <a:cubicBezTo>
                    <a:pt x="40" y="257"/>
                    <a:pt x="26" y="171"/>
                    <a:pt x="25" y="127"/>
                  </a:cubicBezTo>
                  <a:cubicBezTo>
                    <a:pt x="25" y="83"/>
                    <a:pt x="25" y="49"/>
                    <a:pt x="43" y="0"/>
                  </a:cubicBezTo>
                  <a:close/>
                </a:path>
              </a:pathLst>
            </a:custGeom>
            <a:solidFill>
              <a:srgbClr val="A05F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322" name="Hình tự do 43"/>
            <p:cNvSpPr/>
            <p:nvPr/>
          </p:nvSpPr>
          <p:spPr bwMode="auto">
            <a:xfrm>
              <a:off x="4840" y="2556"/>
              <a:ext cx="132" cy="463"/>
            </a:xfrm>
            <a:custGeom>
              <a:avLst/>
              <a:gdLst>
                <a:gd name="T0" fmla="*/ 31 w 56"/>
                <a:gd name="T1" fmla="*/ 0 h 196"/>
                <a:gd name="T2" fmla="*/ 44 w 56"/>
                <a:gd name="T3" fmla="*/ 118 h 196"/>
                <a:gd name="T4" fmla="*/ 21 w 56"/>
                <a:gd name="T5" fmla="*/ 192 h 196"/>
                <a:gd name="T6" fmla="*/ 0 w 56"/>
                <a:gd name="T7" fmla="*/ 196 h 196"/>
                <a:gd name="T8" fmla="*/ 37 w 56"/>
                <a:gd name="T9" fmla="*/ 91 h 196"/>
                <a:gd name="T10" fmla="*/ 31 w 56"/>
                <a:gd name="T11" fmla="*/ 0 h 1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6" h="196">
                  <a:moveTo>
                    <a:pt x="31" y="0"/>
                  </a:moveTo>
                  <a:cubicBezTo>
                    <a:pt x="56" y="22"/>
                    <a:pt x="50" y="85"/>
                    <a:pt x="44" y="118"/>
                  </a:cubicBezTo>
                  <a:cubicBezTo>
                    <a:pt x="39" y="149"/>
                    <a:pt x="21" y="192"/>
                    <a:pt x="21" y="192"/>
                  </a:cubicBezTo>
                  <a:cubicBezTo>
                    <a:pt x="0" y="196"/>
                    <a:pt x="0" y="196"/>
                    <a:pt x="0" y="196"/>
                  </a:cubicBezTo>
                  <a:cubicBezTo>
                    <a:pt x="0" y="196"/>
                    <a:pt x="31" y="145"/>
                    <a:pt x="37" y="91"/>
                  </a:cubicBezTo>
                  <a:cubicBezTo>
                    <a:pt x="40" y="72"/>
                    <a:pt x="43" y="32"/>
                    <a:pt x="31" y="0"/>
                  </a:cubicBezTo>
                  <a:close/>
                </a:path>
              </a:pathLst>
            </a:custGeom>
            <a:solidFill>
              <a:srgbClr val="A05F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323" name="Hình tự do 44"/>
            <p:cNvSpPr/>
            <p:nvPr/>
          </p:nvSpPr>
          <p:spPr bwMode="auto">
            <a:xfrm>
              <a:off x="4517" y="2102"/>
              <a:ext cx="408" cy="274"/>
            </a:xfrm>
            <a:custGeom>
              <a:avLst/>
              <a:gdLst>
                <a:gd name="T0" fmla="*/ 0 w 173"/>
                <a:gd name="T1" fmla="*/ 97 h 116"/>
                <a:gd name="T2" fmla="*/ 40 w 173"/>
                <a:gd name="T3" fmla="*/ 59 h 116"/>
                <a:gd name="T4" fmla="*/ 65 w 173"/>
                <a:gd name="T5" fmla="*/ 22 h 116"/>
                <a:gd name="T6" fmla="*/ 54 w 173"/>
                <a:gd name="T7" fmla="*/ 0 h 116"/>
                <a:gd name="T8" fmla="*/ 101 w 173"/>
                <a:gd name="T9" fmla="*/ 0 h 116"/>
                <a:gd name="T10" fmla="*/ 117 w 173"/>
                <a:gd name="T11" fmla="*/ 36 h 116"/>
                <a:gd name="T12" fmla="*/ 158 w 173"/>
                <a:gd name="T13" fmla="*/ 84 h 116"/>
                <a:gd name="T14" fmla="*/ 155 w 173"/>
                <a:gd name="T15" fmla="*/ 116 h 116"/>
                <a:gd name="T16" fmla="*/ 0 w 173"/>
                <a:gd name="T17" fmla="*/ 97 h 116"/>
                <a:gd name="T18" fmla="*/ 0 w 173"/>
                <a:gd name="T19" fmla="*/ 97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73" h="116">
                  <a:moveTo>
                    <a:pt x="0" y="97"/>
                  </a:moveTo>
                  <a:cubicBezTo>
                    <a:pt x="0" y="97"/>
                    <a:pt x="14" y="69"/>
                    <a:pt x="40" y="59"/>
                  </a:cubicBezTo>
                  <a:cubicBezTo>
                    <a:pt x="67" y="50"/>
                    <a:pt x="65" y="22"/>
                    <a:pt x="65" y="22"/>
                  </a:cubicBezTo>
                  <a:cubicBezTo>
                    <a:pt x="54" y="0"/>
                    <a:pt x="54" y="0"/>
                    <a:pt x="54" y="0"/>
                  </a:cubicBezTo>
                  <a:cubicBezTo>
                    <a:pt x="101" y="0"/>
                    <a:pt x="101" y="0"/>
                    <a:pt x="101" y="0"/>
                  </a:cubicBezTo>
                  <a:cubicBezTo>
                    <a:pt x="101" y="0"/>
                    <a:pt x="114" y="19"/>
                    <a:pt x="117" y="36"/>
                  </a:cubicBezTo>
                  <a:cubicBezTo>
                    <a:pt x="130" y="47"/>
                    <a:pt x="139" y="50"/>
                    <a:pt x="158" y="84"/>
                  </a:cubicBezTo>
                  <a:cubicBezTo>
                    <a:pt x="173" y="112"/>
                    <a:pt x="155" y="116"/>
                    <a:pt x="155" y="116"/>
                  </a:cubicBezTo>
                  <a:cubicBezTo>
                    <a:pt x="0" y="97"/>
                    <a:pt x="0" y="97"/>
                    <a:pt x="0" y="97"/>
                  </a:cubicBezTo>
                  <a:cubicBezTo>
                    <a:pt x="0" y="97"/>
                    <a:pt x="0" y="97"/>
                    <a:pt x="0" y="97"/>
                  </a:cubicBezTo>
                  <a:close/>
                </a:path>
              </a:pathLst>
            </a:custGeom>
            <a:solidFill>
              <a:srgbClr val="77943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324" name="Hình tự do 45"/>
            <p:cNvSpPr/>
            <p:nvPr/>
          </p:nvSpPr>
          <p:spPr bwMode="auto">
            <a:xfrm>
              <a:off x="4949" y="2414"/>
              <a:ext cx="234" cy="648"/>
            </a:xfrm>
            <a:custGeom>
              <a:avLst/>
              <a:gdLst>
                <a:gd name="T0" fmla="*/ 28 w 99"/>
                <a:gd name="T1" fmla="*/ 0 h 274"/>
                <a:gd name="T2" fmla="*/ 74 w 99"/>
                <a:gd name="T3" fmla="*/ 104 h 274"/>
                <a:gd name="T4" fmla="*/ 0 w 99"/>
                <a:gd name="T5" fmla="*/ 274 h 274"/>
                <a:gd name="T6" fmla="*/ 6 w 99"/>
                <a:gd name="T7" fmla="*/ 253 h 274"/>
                <a:gd name="T8" fmla="*/ 59 w 99"/>
                <a:gd name="T9" fmla="*/ 110 h 274"/>
                <a:gd name="T10" fmla="*/ 28 w 99"/>
                <a:gd name="T11" fmla="*/ 0 h 2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9" h="274">
                  <a:moveTo>
                    <a:pt x="28" y="0"/>
                  </a:moveTo>
                  <a:cubicBezTo>
                    <a:pt x="28" y="0"/>
                    <a:pt x="63" y="34"/>
                    <a:pt x="74" y="104"/>
                  </a:cubicBezTo>
                  <a:cubicBezTo>
                    <a:pt x="99" y="253"/>
                    <a:pt x="0" y="274"/>
                    <a:pt x="0" y="274"/>
                  </a:cubicBezTo>
                  <a:cubicBezTo>
                    <a:pt x="6" y="253"/>
                    <a:pt x="6" y="253"/>
                    <a:pt x="6" y="253"/>
                  </a:cubicBezTo>
                  <a:cubicBezTo>
                    <a:pt x="6" y="253"/>
                    <a:pt x="67" y="228"/>
                    <a:pt x="59" y="110"/>
                  </a:cubicBezTo>
                  <a:cubicBezTo>
                    <a:pt x="56" y="66"/>
                    <a:pt x="28" y="0"/>
                    <a:pt x="28" y="0"/>
                  </a:cubicBezTo>
                  <a:close/>
                </a:path>
              </a:pathLst>
            </a:custGeom>
            <a:solidFill>
              <a:srgbClr val="A05F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325" name="Hình tự do 46"/>
            <p:cNvSpPr/>
            <p:nvPr/>
          </p:nvSpPr>
          <p:spPr bwMode="auto">
            <a:xfrm>
              <a:off x="4179" y="2322"/>
              <a:ext cx="276" cy="744"/>
            </a:xfrm>
            <a:custGeom>
              <a:avLst/>
              <a:gdLst>
                <a:gd name="T0" fmla="*/ 117 w 117"/>
                <a:gd name="T1" fmla="*/ 0 h 315"/>
                <a:gd name="T2" fmla="*/ 7 w 117"/>
                <a:gd name="T3" fmla="*/ 113 h 315"/>
                <a:gd name="T4" fmla="*/ 32 w 117"/>
                <a:gd name="T5" fmla="*/ 284 h 315"/>
                <a:gd name="T6" fmla="*/ 94 w 117"/>
                <a:gd name="T7" fmla="*/ 303 h 315"/>
                <a:gd name="T8" fmla="*/ 97 w 117"/>
                <a:gd name="T9" fmla="*/ 285 h 315"/>
                <a:gd name="T10" fmla="*/ 26 w 117"/>
                <a:gd name="T11" fmla="*/ 191 h 315"/>
                <a:gd name="T12" fmla="*/ 67 w 117"/>
                <a:gd name="T13" fmla="*/ 40 h 315"/>
                <a:gd name="T14" fmla="*/ 117 w 117"/>
                <a:gd name="T15" fmla="*/ 0 h 3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17" h="315">
                  <a:moveTo>
                    <a:pt x="117" y="0"/>
                  </a:moveTo>
                  <a:cubicBezTo>
                    <a:pt x="117" y="0"/>
                    <a:pt x="15" y="35"/>
                    <a:pt x="7" y="113"/>
                  </a:cubicBezTo>
                  <a:cubicBezTo>
                    <a:pt x="0" y="190"/>
                    <a:pt x="9" y="254"/>
                    <a:pt x="32" y="284"/>
                  </a:cubicBezTo>
                  <a:cubicBezTo>
                    <a:pt x="55" y="315"/>
                    <a:pt x="94" y="303"/>
                    <a:pt x="94" y="303"/>
                  </a:cubicBezTo>
                  <a:cubicBezTo>
                    <a:pt x="97" y="285"/>
                    <a:pt x="97" y="285"/>
                    <a:pt x="97" y="285"/>
                  </a:cubicBezTo>
                  <a:cubicBezTo>
                    <a:pt x="97" y="285"/>
                    <a:pt x="36" y="294"/>
                    <a:pt x="26" y="191"/>
                  </a:cubicBezTo>
                  <a:cubicBezTo>
                    <a:pt x="16" y="86"/>
                    <a:pt x="41" y="71"/>
                    <a:pt x="67" y="40"/>
                  </a:cubicBezTo>
                  <a:cubicBezTo>
                    <a:pt x="94" y="9"/>
                    <a:pt x="117" y="0"/>
                    <a:pt x="117" y="0"/>
                  </a:cubicBezTo>
                  <a:close/>
                </a:path>
              </a:pathLst>
            </a:custGeom>
            <a:solidFill>
              <a:srgbClr val="A05F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326" name="Hình tự do 47"/>
            <p:cNvSpPr/>
            <p:nvPr/>
          </p:nvSpPr>
          <p:spPr bwMode="auto">
            <a:xfrm>
              <a:off x="3773" y="1710"/>
              <a:ext cx="233" cy="548"/>
            </a:xfrm>
            <a:custGeom>
              <a:avLst/>
              <a:gdLst>
                <a:gd name="T0" fmla="*/ 40 w 99"/>
                <a:gd name="T1" fmla="*/ 28 h 232"/>
                <a:gd name="T2" fmla="*/ 0 w 99"/>
                <a:gd name="T3" fmla="*/ 0 h 232"/>
                <a:gd name="T4" fmla="*/ 90 w 99"/>
                <a:gd name="T5" fmla="*/ 79 h 232"/>
                <a:gd name="T6" fmla="*/ 80 w 99"/>
                <a:gd name="T7" fmla="*/ 209 h 232"/>
                <a:gd name="T8" fmla="*/ 35 w 99"/>
                <a:gd name="T9" fmla="*/ 227 h 232"/>
                <a:gd name="T10" fmla="*/ 31 w 99"/>
                <a:gd name="T11" fmla="*/ 214 h 232"/>
                <a:gd name="T12" fmla="*/ 80 w 99"/>
                <a:gd name="T13" fmla="*/ 139 h 232"/>
                <a:gd name="T14" fmla="*/ 40 w 99"/>
                <a:gd name="T15" fmla="*/ 28 h 2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99" h="232">
                  <a:moveTo>
                    <a:pt x="40" y="28"/>
                  </a:moveTo>
                  <a:cubicBezTo>
                    <a:pt x="18" y="5"/>
                    <a:pt x="0" y="0"/>
                    <a:pt x="0" y="0"/>
                  </a:cubicBezTo>
                  <a:cubicBezTo>
                    <a:pt x="0" y="0"/>
                    <a:pt x="80" y="21"/>
                    <a:pt x="90" y="79"/>
                  </a:cubicBezTo>
                  <a:cubicBezTo>
                    <a:pt x="99" y="136"/>
                    <a:pt x="95" y="185"/>
                    <a:pt x="80" y="209"/>
                  </a:cubicBezTo>
                  <a:cubicBezTo>
                    <a:pt x="64" y="232"/>
                    <a:pt x="35" y="227"/>
                    <a:pt x="35" y="227"/>
                  </a:cubicBezTo>
                  <a:cubicBezTo>
                    <a:pt x="31" y="214"/>
                    <a:pt x="31" y="214"/>
                    <a:pt x="31" y="214"/>
                  </a:cubicBezTo>
                  <a:cubicBezTo>
                    <a:pt x="31" y="214"/>
                    <a:pt x="77" y="217"/>
                    <a:pt x="80" y="139"/>
                  </a:cubicBezTo>
                  <a:cubicBezTo>
                    <a:pt x="81" y="59"/>
                    <a:pt x="62" y="49"/>
                    <a:pt x="40" y="28"/>
                  </a:cubicBezTo>
                  <a:close/>
                </a:path>
              </a:pathLst>
            </a:custGeom>
            <a:solidFill>
              <a:srgbClr val="A160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327" name="Hình tự do 48"/>
            <p:cNvSpPr/>
            <p:nvPr/>
          </p:nvSpPr>
          <p:spPr bwMode="auto">
            <a:xfrm>
              <a:off x="3690" y="1765"/>
              <a:ext cx="92" cy="467"/>
            </a:xfrm>
            <a:custGeom>
              <a:avLst/>
              <a:gdLst>
                <a:gd name="T0" fmla="*/ 0 w 39"/>
                <a:gd name="T1" fmla="*/ 0 h 198"/>
                <a:gd name="T2" fmla="*/ 37 w 39"/>
                <a:gd name="T3" fmla="*/ 87 h 198"/>
                <a:gd name="T4" fmla="*/ 29 w 39"/>
                <a:gd name="T5" fmla="*/ 198 h 198"/>
                <a:gd name="T6" fmla="*/ 15 w 39"/>
                <a:gd name="T7" fmla="*/ 194 h 198"/>
                <a:gd name="T8" fmla="*/ 19 w 39"/>
                <a:gd name="T9" fmla="*/ 95 h 198"/>
                <a:gd name="T10" fmla="*/ 0 w 39"/>
                <a:gd name="T11" fmla="*/ 0 h 1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9" h="198">
                  <a:moveTo>
                    <a:pt x="0" y="0"/>
                  </a:moveTo>
                  <a:cubicBezTo>
                    <a:pt x="21" y="16"/>
                    <a:pt x="35" y="47"/>
                    <a:pt x="37" y="87"/>
                  </a:cubicBezTo>
                  <a:cubicBezTo>
                    <a:pt x="39" y="127"/>
                    <a:pt x="29" y="198"/>
                    <a:pt x="29" y="198"/>
                  </a:cubicBezTo>
                  <a:cubicBezTo>
                    <a:pt x="15" y="194"/>
                    <a:pt x="15" y="194"/>
                    <a:pt x="15" y="194"/>
                  </a:cubicBezTo>
                  <a:cubicBezTo>
                    <a:pt x="15" y="194"/>
                    <a:pt x="21" y="129"/>
                    <a:pt x="19" y="95"/>
                  </a:cubicBezTo>
                  <a:cubicBezTo>
                    <a:pt x="18" y="61"/>
                    <a:pt x="15" y="35"/>
                    <a:pt x="0" y="0"/>
                  </a:cubicBezTo>
                  <a:close/>
                </a:path>
              </a:pathLst>
            </a:custGeom>
            <a:solidFill>
              <a:srgbClr val="A160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328" name="Hình tự do 49"/>
            <p:cNvSpPr/>
            <p:nvPr/>
          </p:nvSpPr>
          <p:spPr bwMode="auto">
            <a:xfrm>
              <a:off x="2481" y="1663"/>
              <a:ext cx="2130" cy="1410"/>
            </a:xfrm>
            <a:custGeom>
              <a:avLst/>
              <a:gdLst>
                <a:gd name="T0" fmla="*/ 0 w 902"/>
                <a:gd name="T1" fmla="*/ 242 h 597"/>
                <a:gd name="T2" fmla="*/ 49 w 902"/>
                <a:gd name="T3" fmla="*/ 238 h 597"/>
                <a:gd name="T4" fmla="*/ 239 w 902"/>
                <a:gd name="T5" fmla="*/ 146 h 597"/>
                <a:gd name="T6" fmla="*/ 286 w 902"/>
                <a:gd name="T7" fmla="*/ 10 h 597"/>
                <a:gd name="T8" fmla="*/ 403 w 902"/>
                <a:gd name="T9" fmla="*/ 46 h 597"/>
                <a:gd name="T10" fmla="*/ 387 w 902"/>
                <a:gd name="T11" fmla="*/ 132 h 597"/>
                <a:gd name="T12" fmla="*/ 520 w 902"/>
                <a:gd name="T13" fmla="*/ 148 h 597"/>
                <a:gd name="T14" fmla="*/ 587 w 902"/>
                <a:gd name="T15" fmla="*/ 190 h 597"/>
                <a:gd name="T16" fmla="*/ 723 w 902"/>
                <a:gd name="T17" fmla="*/ 224 h 597"/>
                <a:gd name="T18" fmla="*/ 898 w 902"/>
                <a:gd name="T19" fmla="*/ 500 h 597"/>
                <a:gd name="T20" fmla="*/ 902 w 902"/>
                <a:gd name="T21" fmla="*/ 597 h 597"/>
                <a:gd name="T22" fmla="*/ 0 w 902"/>
                <a:gd name="T23" fmla="*/ 597 h 597"/>
                <a:gd name="T24" fmla="*/ 0 w 902"/>
                <a:gd name="T25" fmla="*/ 242 h 597"/>
                <a:gd name="T26" fmla="*/ 0 w 902"/>
                <a:gd name="T27" fmla="*/ 242 h 5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902" h="597">
                  <a:moveTo>
                    <a:pt x="0" y="242"/>
                  </a:moveTo>
                  <a:cubicBezTo>
                    <a:pt x="17" y="238"/>
                    <a:pt x="34" y="238"/>
                    <a:pt x="49" y="238"/>
                  </a:cubicBezTo>
                  <a:cubicBezTo>
                    <a:pt x="78" y="188"/>
                    <a:pt x="161" y="135"/>
                    <a:pt x="239" y="146"/>
                  </a:cubicBezTo>
                  <a:cubicBezTo>
                    <a:pt x="239" y="83"/>
                    <a:pt x="260" y="35"/>
                    <a:pt x="286" y="10"/>
                  </a:cubicBezTo>
                  <a:cubicBezTo>
                    <a:pt x="317" y="0"/>
                    <a:pt x="381" y="28"/>
                    <a:pt x="403" y="46"/>
                  </a:cubicBezTo>
                  <a:cubicBezTo>
                    <a:pt x="387" y="74"/>
                    <a:pt x="382" y="111"/>
                    <a:pt x="387" y="132"/>
                  </a:cubicBezTo>
                  <a:cubicBezTo>
                    <a:pt x="387" y="132"/>
                    <a:pt x="468" y="126"/>
                    <a:pt x="520" y="148"/>
                  </a:cubicBezTo>
                  <a:cubicBezTo>
                    <a:pt x="570" y="169"/>
                    <a:pt x="587" y="190"/>
                    <a:pt x="587" y="190"/>
                  </a:cubicBezTo>
                  <a:cubicBezTo>
                    <a:pt x="587" y="190"/>
                    <a:pt x="684" y="202"/>
                    <a:pt x="723" y="224"/>
                  </a:cubicBezTo>
                  <a:cubicBezTo>
                    <a:pt x="775" y="253"/>
                    <a:pt x="884" y="347"/>
                    <a:pt x="898" y="500"/>
                  </a:cubicBezTo>
                  <a:cubicBezTo>
                    <a:pt x="900" y="536"/>
                    <a:pt x="901" y="568"/>
                    <a:pt x="902" y="597"/>
                  </a:cubicBezTo>
                  <a:cubicBezTo>
                    <a:pt x="0" y="597"/>
                    <a:pt x="0" y="597"/>
                    <a:pt x="0" y="597"/>
                  </a:cubicBezTo>
                  <a:cubicBezTo>
                    <a:pt x="0" y="242"/>
                    <a:pt x="0" y="242"/>
                    <a:pt x="0" y="242"/>
                  </a:cubicBezTo>
                  <a:cubicBezTo>
                    <a:pt x="0" y="242"/>
                    <a:pt x="0" y="242"/>
                    <a:pt x="0" y="242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329" name="Hình tự do 50"/>
            <p:cNvSpPr/>
            <p:nvPr/>
          </p:nvSpPr>
          <p:spPr bwMode="auto">
            <a:xfrm>
              <a:off x="2481" y="2036"/>
              <a:ext cx="2118" cy="1037"/>
            </a:xfrm>
            <a:custGeom>
              <a:avLst/>
              <a:gdLst>
                <a:gd name="T0" fmla="*/ 0 w 897"/>
                <a:gd name="T1" fmla="*/ 127 h 439"/>
                <a:gd name="T2" fmla="*/ 73 w 897"/>
                <a:gd name="T3" fmla="*/ 112 h 439"/>
                <a:gd name="T4" fmla="*/ 463 w 897"/>
                <a:gd name="T5" fmla="*/ 34 h 439"/>
                <a:gd name="T6" fmla="*/ 615 w 897"/>
                <a:gd name="T7" fmla="*/ 60 h 439"/>
                <a:gd name="T8" fmla="*/ 872 w 897"/>
                <a:gd name="T9" fmla="*/ 439 h 439"/>
                <a:gd name="T10" fmla="*/ 0 w 897"/>
                <a:gd name="T11" fmla="*/ 439 h 439"/>
                <a:gd name="T12" fmla="*/ 0 w 897"/>
                <a:gd name="T13" fmla="*/ 127 h 439"/>
                <a:gd name="T14" fmla="*/ 0 w 897"/>
                <a:gd name="T15" fmla="*/ 127 h 4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97" h="439">
                  <a:moveTo>
                    <a:pt x="0" y="127"/>
                  </a:moveTo>
                  <a:cubicBezTo>
                    <a:pt x="22" y="118"/>
                    <a:pt x="48" y="112"/>
                    <a:pt x="73" y="112"/>
                  </a:cubicBezTo>
                  <a:cubicBezTo>
                    <a:pt x="161" y="0"/>
                    <a:pt x="344" y="8"/>
                    <a:pt x="463" y="34"/>
                  </a:cubicBezTo>
                  <a:cubicBezTo>
                    <a:pt x="577" y="60"/>
                    <a:pt x="615" y="60"/>
                    <a:pt x="615" y="60"/>
                  </a:cubicBezTo>
                  <a:cubicBezTo>
                    <a:pt x="728" y="57"/>
                    <a:pt x="897" y="200"/>
                    <a:pt x="872" y="439"/>
                  </a:cubicBezTo>
                  <a:cubicBezTo>
                    <a:pt x="0" y="439"/>
                    <a:pt x="0" y="439"/>
                    <a:pt x="0" y="439"/>
                  </a:cubicBezTo>
                  <a:cubicBezTo>
                    <a:pt x="0" y="127"/>
                    <a:pt x="0" y="127"/>
                    <a:pt x="0" y="127"/>
                  </a:cubicBezTo>
                  <a:cubicBezTo>
                    <a:pt x="0" y="127"/>
                    <a:pt x="0" y="127"/>
                    <a:pt x="0" y="127"/>
                  </a:cubicBezTo>
                  <a:close/>
                </a:path>
              </a:pathLst>
            </a:custGeom>
            <a:solidFill>
              <a:srgbClr val="FEBE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330" name="Hình tự do 51"/>
            <p:cNvSpPr/>
            <p:nvPr/>
          </p:nvSpPr>
          <p:spPr bwMode="auto">
            <a:xfrm>
              <a:off x="2639" y="1755"/>
              <a:ext cx="1186" cy="657"/>
            </a:xfrm>
            <a:custGeom>
              <a:avLst/>
              <a:gdLst>
                <a:gd name="T0" fmla="*/ 96 w 502"/>
                <a:gd name="T1" fmla="*/ 162 h 278"/>
                <a:gd name="T2" fmla="*/ 198 w 502"/>
                <a:gd name="T3" fmla="*/ 145 h 278"/>
                <a:gd name="T4" fmla="*/ 228 w 502"/>
                <a:gd name="T5" fmla="*/ 6 h 278"/>
                <a:gd name="T6" fmla="*/ 305 w 502"/>
                <a:gd name="T7" fmla="*/ 30 h 278"/>
                <a:gd name="T8" fmla="*/ 291 w 502"/>
                <a:gd name="T9" fmla="*/ 143 h 278"/>
                <a:gd name="T10" fmla="*/ 502 w 502"/>
                <a:gd name="T11" fmla="*/ 207 h 278"/>
                <a:gd name="T12" fmla="*/ 389 w 502"/>
                <a:gd name="T13" fmla="*/ 184 h 278"/>
                <a:gd name="T14" fmla="*/ 436 w 502"/>
                <a:gd name="T15" fmla="*/ 248 h 278"/>
                <a:gd name="T16" fmla="*/ 285 w 502"/>
                <a:gd name="T17" fmla="*/ 211 h 278"/>
                <a:gd name="T18" fmla="*/ 136 w 502"/>
                <a:gd name="T19" fmla="*/ 278 h 278"/>
                <a:gd name="T20" fmla="*/ 132 w 502"/>
                <a:gd name="T21" fmla="*/ 198 h 278"/>
                <a:gd name="T22" fmla="*/ 0 w 502"/>
                <a:gd name="T23" fmla="*/ 247 h 278"/>
                <a:gd name="T24" fmla="*/ 96 w 502"/>
                <a:gd name="T25" fmla="*/ 162 h 2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02" h="278">
                  <a:moveTo>
                    <a:pt x="96" y="162"/>
                  </a:moveTo>
                  <a:cubicBezTo>
                    <a:pt x="149" y="139"/>
                    <a:pt x="198" y="145"/>
                    <a:pt x="198" y="145"/>
                  </a:cubicBezTo>
                  <a:cubicBezTo>
                    <a:pt x="198" y="145"/>
                    <a:pt x="188" y="62"/>
                    <a:pt x="228" y="6"/>
                  </a:cubicBezTo>
                  <a:cubicBezTo>
                    <a:pt x="277" y="0"/>
                    <a:pt x="305" y="30"/>
                    <a:pt x="305" y="30"/>
                  </a:cubicBezTo>
                  <a:cubicBezTo>
                    <a:pt x="305" y="30"/>
                    <a:pt x="275" y="124"/>
                    <a:pt x="291" y="143"/>
                  </a:cubicBezTo>
                  <a:cubicBezTo>
                    <a:pt x="331" y="143"/>
                    <a:pt x="418" y="115"/>
                    <a:pt x="502" y="207"/>
                  </a:cubicBezTo>
                  <a:cubicBezTo>
                    <a:pt x="502" y="207"/>
                    <a:pt x="425" y="179"/>
                    <a:pt x="389" y="184"/>
                  </a:cubicBezTo>
                  <a:cubicBezTo>
                    <a:pt x="436" y="211"/>
                    <a:pt x="436" y="248"/>
                    <a:pt x="436" y="248"/>
                  </a:cubicBezTo>
                  <a:cubicBezTo>
                    <a:pt x="436" y="248"/>
                    <a:pt x="351" y="213"/>
                    <a:pt x="285" y="211"/>
                  </a:cubicBezTo>
                  <a:cubicBezTo>
                    <a:pt x="226" y="221"/>
                    <a:pt x="136" y="278"/>
                    <a:pt x="136" y="278"/>
                  </a:cubicBezTo>
                  <a:cubicBezTo>
                    <a:pt x="136" y="278"/>
                    <a:pt x="122" y="247"/>
                    <a:pt x="132" y="198"/>
                  </a:cubicBezTo>
                  <a:cubicBezTo>
                    <a:pt x="87" y="207"/>
                    <a:pt x="0" y="247"/>
                    <a:pt x="0" y="247"/>
                  </a:cubicBezTo>
                  <a:cubicBezTo>
                    <a:pt x="0" y="247"/>
                    <a:pt x="24" y="194"/>
                    <a:pt x="96" y="162"/>
                  </a:cubicBezTo>
                  <a:close/>
                </a:path>
              </a:pathLst>
            </a:custGeom>
            <a:solidFill>
              <a:srgbClr val="92C4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331" name="Hình tự do 52"/>
            <p:cNvSpPr/>
            <p:nvPr/>
          </p:nvSpPr>
          <p:spPr bwMode="auto">
            <a:xfrm>
              <a:off x="3938" y="2223"/>
              <a:ext cx="567" cy="850"/>
            </a:xfrm>
            <a:custGeom>
              <a:avLst/>
              <a:gdLst>
                <a:gd name="T0" fmla="*/ 189 w 240"/>
                <a:gd name="T1" fmla="*/ 180 h 360"/>
                <a:gd name="T2" fmla="*/ 0 w 240"/>
                <a:gd name="T3" fmla="*/ 19 h 360"/>
                <a:gd name="T4" fmla="*/ 159 w 240"/>
                <a:gd name="T5" fmla="*/ 84 h 360"/>
                <a:gd name="T6" fmla="*/ 240 w 240"/>
                <a:gd name="T7" fmla="*/ 326 h 360"/>
                <a:gd name="T8" fmla="*/ 240 w 240"/>
                <a:gd name="T9" fmla="*/ 360 h 360"/>
                <a:gd name="T10" fmla="*/ 216 w 240"/>
                <a:gd name="T11" fmla="*/ 360 h 360"/>
                <a:gd name="T12" fmla="*/ 189 w 240"/>
                <a:gd name="T13" fmla="*/ 180 h 3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40" h="360">
                  <a:moveTo>
                    <a:pt x="189" y="180"/>
                  </a:moveTo>
                  <a:cubicBezTo>
                    <a:pt x="130" y="16"/>
                    <a:pt x="53" y="33"/>
                    <a:pt x="0" y="19"/>
                  </a:cubicBezTo>
                  <a:cubicBezTo>
                    <a:pt x="45" y="0"/>
                    <a:pt x="117" y="27"/>
                    <a:pt x="159" y="84"/>
                  </a:cubicBezTo>
                  <a:cubicBezTo>
                    <a:pt x="202" y="141"/>
                    <a:pt x="240" y="245"/>
                    <a:pt x="240" y="326"/>
                  </a:cubicBezTo>
                  <a:cubicBezTo>
                    <a:pt x="240" y="339"/>
                    <a:pt x="240" y="350"/>
                    <a:pt x="240" y="360"/>
                  </a:cubicBezTo>
                  <a:cubicBezTo>
                    <a:pt x="216" y="360"/>
                    <a:pt x="216" y="360"/>
                    <a:pt x="216" y="360"/>
                  </a:cubicBezTo>
                  <a:cubicBezTo>
                    <a:pt x="218" y="311"/>
                    <a:pt x="213" y="248"/>
                    <a:pt x="189" y="180"/>
                  </a:cubicBezTo>
                  <a:close/>
                </a:path>
              </a:pathLst>
            </a:custGeom>
            <a:solidFill>
              <a:srgbClr val="D279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332" name="Hình tự do 53"/>
            <p:cNvSpPr/>
            <p:nvPr/>
          </p:nvSpPr>
          <p:spPr bwMode="auto">
            <a:xfrm>
              <a:off x="3073" y="1769"/>
              <a:ext cx="102" cy="374"/>
            </a:xfrm>
            <a:custGeom>
              <a:avLst/>
              <a:gdLst>
                <a:gd name="T0" fmla="*/ 43 w 43"/>
                <a:gd name="T1" fmla="*/ 0 h 158"/>
                <a:gd name="T2" fmla="*/ 17 w 43"/>
                <a:gd name="T3" fmla="*/ 85 h 158"/>
                <a:gd name="T4" fmla="*/ 15 w 43"/>
                <a:gd name="T5" fmla="*/ 158 h 158"/>
                <a:gd name="T6" fmla="*/ 8 w 43"/>
                <a:gd name="T7" fmla="*/ 83 h 158"/>
                <a:gd name="T8" fmla="*/ 43 w 43"/>
                <a:gd name="T9" fmla="*/ 0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3" h="158">
                  <a:moveTo>
                    <a:pt x="43" y="0"/>
                  </a:moveTo>
                  <a:cubicBezTo>
                    <a:pt x="43" y="0"/>
                    <a:pt x="20" y="49"/>
                    <a:pt x="17" y="85"/>
                  </a:cubicBezTo>
                  <a:cubicBezTo>
                    <a:pt x="14" y="106"/>
                    <a:pt x="15" y="158"/>
                    <a:pt x="15" y="158"/>
                  </a:cubicBezTo>
                  <a:cubicBezTo>
                    <a:pt x="15" y="158"/>
                    <a:pt x="0" y="139"/>
                    <a:pt x="8" y="83"/>
                  </a:cubicBezTo>
                  <a:cubicBezTo>
                    <a:pt x="18" y="15"/>
                    <a:pt x="43" y="0"/>
                    <a:pt x="43" y="0"/>
                  </a:cubicBezTo>
                  <a:close/>
                </a:path>
              </a:pathLst>
            </a:custGeom>
            <a:solidFill>
              <a:srgbClr val="7E9D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333" name="Hình tự do 54"/>
            <p:cNvSpPr/>
            <p:nvPr/>
          </p:nvSpPr>
          <p:spPr bwMode="auto">
            <a:xfrm>
              <a:off x="3477" y="2414"/>
              <a:ext cx="291" cy="659"/>
            </a:xfrm>
            <a:custGeom>
              <a:avLst/>
              <a:gdLst>
                <a:gd name="T0" fmla="*/ 70 w 123"/>
                <a:gd name="T1" fmla="*/ 131 h 279"/>
                <a:gd name="T2" fmla="*/ 0 w 123"/>
                <a:gd name="T3" fmla="*/ 0 h 279"/>
                <a:gd name="T4" fmla="*/ 94 w 123"/>
                <a:gd name="T5" fmla="*/ 71 h 279"/>
                <a:gd name="T6" fmla="*/ 123 w 123"/>
                <a:gd name="T7" fmla="*/ 245 h 279"/>
                <a:gd name="T8" fmla="*/ 120 w 123"/>
                <a:gd name="T9" fmla="*/ 279 h 279"/>
                <a:gd name="T10" fmla="*/ 78 w 123"/>
                <a:gd name="T11" fmla="*/ 279 h 279"/>
                <a:gd name="T12" fmla="*/ 70 w 123"/>
                <a:gd name="T13" fmla="*/ 131 h 2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3" h="279">
                  <a:moveTo>
                    <a:pt x="70" y="131"/>
                  </a:moveTo>
                  <a:cubicBezTo>
                    <a:pt x="59" y="83"/>
                    <a:pt x="0" y="0"/>
                    <a:pt x="0" y="0"/>
                  </a:cubicBezTo>
                  <a:cubicBezTo>
                    <a:pt x="0" y="0"/>
                    <a:pt x="74" y="35"/>
                    <a:pt x="94" y="71"/>
                  </a:cubicBezTo>
                  <a:cubicBezTo>
                    <a:pt x="112" y="108"/>
                    <a:pt x="123" y="239"/>
                    <a:pt x="123" y="245"/>
                  </a:cubicBezTo>
                  <a:cubicBezTo>
                    <a:pt x="123" y="248"/>
                    <a:pt x="122" y="263"/>
                    <a:pt x="120" y="279"/>
                  </a:cubicBezTo>
                  <a:cubicBezTo>
                    <a:pt x="78" y="279"/>
                    <a:pt x="78" y="279"/>
                    <a:pt x="78" y="279"/>
                  </a:cubicBezTo>
                  <a:cubicBezTo>
                    <a:pt x="80" y="237"/>
                    <a:pt x="81" y="180"/>
                    <a:pt x="70" y="131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334" name="Hình tự do 55"/>
            <p:cNvSpPr/>
            <p:nvPr/>
          </p:nvSpPr>
          <p:spPr bwMode="auto">
            <a:xfrm>
              <a:off x="3442" y="2393"/>
              <a:ext cx="364" cy="680"/>
            </a:xfrm>
            <a:custGeom>
              <a:avLst/>
              <a:gdLst>
                <a:gd name="T0" fmla="*/ 119 w 154"/>
                <a:gd name="T1" fmla="*/ 144 h 288"/>
                <a:gd name="T2" fmla="*/ 0 w 154"/>
                <a:gd name="T3" fmla="*/ 0 h 288"/>
                <a:gd name="T4" fmla="*/ 141 w 154"/>
                <a:gd name="T5" fmla="*/ 148 h 288"/>
                <a:gd name="T6" fmla="*/ 148 w 154"/>
                <a:gd name="T7" fmla="*/ 288 h 288"/>
                <a:gd name="T8" fmla="*/ 128 w 154"/>
                <a:gd name="T9" fmla="*/ 288 h 288"/>
                <a:gd name="T10" fmla="*/ 119 w 154"/>
                <a:gd name="T11" fmla="*/ 144 h 2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4" h="288">
                  <a:moveTo>
                    <a:pt x="119" y="144"/>
                  </a:moveTo>
                  <a:cubicBezTo>
                    <a:pt x="98" y="50"/>
                    <a:pt x="0" y="0"/>
                    <a:pt x="0" y="0"/>
                  </a:cubicBezTo>
                  <a:cubicBezTo>
                    <a:pt x="0" y="0"/>
                    <a:pt x="110" y="16"/>
                    <a:pt x="141" y="148"/>
                  </a:cubicBezTo>
                  <a:cubicBezTo>
                    <a:pt x="154" y="200"/>
                    <a:pt x="152" y="248"/>
                    <a:pt x="148" y="288"/>
                  </a:cubicBezTo>
                  <a:cubicBezTo>
                    <a:pt x="128" y="288"/>
                    <a:pt x="128" y="288"/>
                    <a:pt x="128" y="288"/>
                  </a:cubicBezTo>
                  <a:cubicBezTo>
                    <a:pt x="129" y="240"/>
                    <a:pt x="128" y="186"/>
                    <a:pt x="119" y="144"/>
                  </a:cubicBezTo>
                  <a:close/>
                </a:path>
              </a:pathLst>
            </a:custGeom>
            <a:solidFill>
              <a:srgbClr val="D279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335" name="Hình tự do 56"/>
            <p:cNvSpPr/>
            <p:nvPr/>
          </p:nvSpPr>
          <p:spPr bwMode="auto">
            <a:xfrm>
              <a:off x="2481" y="2452"/>
              <a:ext cx="276" cy="621"/>
            </a:xfrm>
            <a:custGeom>
              <a:avLst/>
              <a:gdLst>
                <a:gd name="T0" fmla="*/ 0 w 117"/>
                <a:gd name="T1" fmla="*/ 194 h 263"/>
                <a:gd name="T2" fmla="*/ 24 w 117"/>
                <a:gd name="T3" fmla="*/ 72 h 263"/>
                <a:gd name="T4" fmla="*/ 117 w 117"/>
                <a:gd name="T5" fmla="*/ 0 h 263"/>
                <a:gd name="T6" fmla="*/ 48 w 117"/>
                <a:gd name="T7" fmla="*/ 131 h 263"/>
                <a:gd name="T8" fmla="*/ 40 w 117"/>
                <a:gd name="T9" fmla="*/ 263 h 263"/>
                <a:gd name="T10" fmla="*/ 0 w 117"/>
                <a:gd name="T11" fmla="*/ 263 h 263"/>
                <a:gd name="T12" fmla="*/ 0 w 117"/>
                <a:gd name="T13" fmla="*/ 194 h 263"/>
                <a:gd name="T14" fmla="*/ 0 w 117"/>
                <a:gd name="T15" fmla="*/ 194 h 2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17" h="263">
                  <a:moveTo>
                    <a:pt x="0" y="194"/>
                  </a:moveTo>
                  <a:cubicBezTo>
                    <a:pt x="5" y="152"/>
                    <a:pt x="13" y="94"/>
                    <a:pt x="24" y="72"/>
                  </a:cubicBezTo>
                  <a:cubicBezTo>
                    <a:pt x="44" y="36"/>
                    <a:pt x="117" y="0"/>
                    <a:pt x="117" y="0"/>
                  </a:cubicBezTo>
                  <a:cubicBezTo>
                    <a:pt x="117" y="0"/>
                    <a:pt x="58" y="84"/>
                    <a:pt x="48" y="131"/>
                  </a:cubicBezTo>
                  <a:cubicBezTo>
                    <a:pt x="38" y="175"/>
                    <a:pt x="37" y="224"/>
                    <a:pt x="40" y="263"/>
                  </a:cubicBezTo>
                  <a:cubicBezTo>
                    <a:pt x="0" y="263"/>
                    <a:pt x="0" y="263"/>
                    <a:pt x="0" y="263"/>
                  </a:cubicBezTo>
                  <a:cubicBezTo>
                    <a:pt x="0" y="194"/>
                    <a:pt x="0" y="194"/>
                    <a:pt x="0" y="194"/>
                  </a:cubicBezTo>
                  <a:cubicBezTo>
                    <a:pt x="0" y="194"/>
                    <a:pt x="0" y="194"/>
                    <a:pt x="0" y="194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336" name="Hình tự do 57"/>
            <p:cNvSpPr/>
            <p:nvPr/>
          </p:nvSpPr>
          <p:spPr bwMode="auto">
            <a:xfrm>
              <a:off x="2481" y="2433"/>
              <a:ext cx="314" cy="640"/>
            </a:xfrm>
            <a:custGeom>
              <a:avLst/>
              <a:gdLst>
                <a:gd name="T0" fmla="*/ 0 w 133"/>
                <a:gd name="T1" fmla="*/ 118 h 271"/>
                <a:gd name="T2" fmla="*/ 133 w 133"/>
                <a:gd name="T3" fmla="*/ 0 h 271"/>
                <a:gd name="T4" fmla="*/ 13 w 133"/>
                <a:gd name="T5" fmla="*/ 144 h 271"/>
                <a:gd name="T6" fmla="*/ 4 w 133"/>
                <a:gd name="T7" fmla="*/ 271 h 271"/>
                <a:gd name="T8" fmla="*/ 0 w 133"/>
                <a:gd name="T9" fmla="*/ 271 h 271"/>
                <a:gd name="T10" fmla="*/ 0 w 133"/>
                <a:gd name="T11" fmla="*/ 118 h 271"/>
                <a:gd name="T12" fmla="*/ 0 w 133"/>
                <a:gd name="T13" fmla="*/ 118 h 2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3" h="271">
                  <a:moveTo>
                    <a:pt x="0" y="118"/>
                  </a:moveTo>
                  <a:cubicBezTo>
                    <a:pt x="38" y="13"/>
                    <a:pt x="133" y="0"/>
                    <a:pt x="133" y="0"/>
                  </a:cubicBezTo>
                  <a:cubicBezTo>
                    <a:pt x="133" y="0"/>
                    <a:pt x="34" y="50"/>
                    <a:pt x="13" y="144"/>
                  </a:cubicBezTo>
                  <a:cubicBezTo>
                    <a:pt x="5" y="181"/>
                    <a:pt x="3" y="228"/>
                    <a:pt x="4" y="271"/>
                  </a:cubicBezTo>
                  <a:cubicBezTo>
                    <a:pt x="0" y="271"/>
                    <a:pt x="0" y="271"/>
                    <a:pt x="0" y="271"/>
                  </a:cubicBezTo>
                  <a:cubicBezTo>
                    <a:pt x="0" y="118"/>
                    <a:pt x="0" y="118"/>
                    <a:pt x="0" y="118"/>
                  </a:cubicBezTo>
                  <a:cubicBezTo>
                    <a:pt x="0" y="118"/>
                    <a:pt x="0" y="118"/>
                    <a:pt x="0" y="118"/>
                  </a:cubicBezTo>
                  <a:close/>
                </a:path>
              </a:pathLst>
            </a:custGeom>
            <a:solidFill>
              <a:srgbClr val="D279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337" name="Hình tự do 58"/>
            <p:cNvSpPr/>
            <p:nvPr/>
          </p:nvSpPr>
          <p:spPr bwMode="auto">
            <a:xfrm>
              <a:off x="3307" y="1817"/>
              <a:ext cx="57" cy="281"/>
            </a:xfrm>
            <a:custGeom>
              <a:avLst/>
              <a:gdLst>
                <a:gd name="T0" fmla="*/ 24 w 24"/>
                <a:gd name="T1" fmla="*/ 9 h 119"/>
                <a:gd name="T2" fmla="*/ 12 w 24"/>
                <a:gd name="T3" fmla="*/ 62 h 119"/>
                <a:gd name="T4" fmla="*/ 13 w 24"/>
                <a:gd name="T5" fmla="*/ 117 h 119"/>
                <a:gd name="T6" fmla="*/ 4 w 24"/>
                <a:gd name="T7" fmla="*/ 119 h 119"/>
                <a:gd name="T8" fmla="*/ 0 w 24"/>
                <a:gd name="T9" fmla="*/ 60 h 119"/>
                <a:gd name="T10" fmla="*/ 17 w 24"/>
                <a:gd name="T11" fmla="*/ 0 h 119"/>
                <a:gd name="T12" fmla="*/ 24 w 24"/>
                <a:gd name="T13" fmla="*/ 9 h 119"/>
                <a:gd name="T14" fmla="*/ 24 w 24"/>
                <a:gd name="T15" fmla="*/ 9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4" h="119">
                  <a:moveTo>
                    <a:pt x="24" y="9"/>
                  </a:moveTo>
                  <a:cubicBezTo>
                    <a:pt x="24" y="9"/>
                    <a:pt x="13" y="46"/>
                    <a:pt x="12" y="62"/>
                  </a:cubicBezTo>
                  <a:cubicBezTo>
                    <a:pt x="9" y="79"/>
                    <a:pt x="13" y="117"/>
                    <a:pt x="13" y="117"/>
                  </a:cubicBezTo>
                  <a:cubicBezTo>
                    <a:pt x="4" y="119"/>
                    <a:pt x="4" y="119"/>
                    <a:pt x="4" y="119"/>
                  </a:cubicBezTo>
                  <a:cubicBezTo>
                    <a:pt x="4" y="119"/>
                    <a:pt x="0" y="79"/>
                    <a:pt x="0" y="60"/>
                  </a:cubicBezTo>
                  <a:cubicBezTo>
                    <a:pt x="0" y="41"/>
                    <a:pt x="17" y="0"/>
                    <a:pt x="17" y="0"/>
                  </a:cubicBezTo>
                  <a:cubicBezTo>
                    <a:pt x="24" y="9"/>
                    <a:pt x="24" y="9"/>
                    <a:pt x="24" y="9"/>
                  </a:cubicBezTo>
                  <a:cubicBezTo>
                    <a:pt x="24" y="9"/>
                    <a:pt x="24" y="9"/>
                    <a:pt x="24" y="9"/>
                  </a:cubicBezTo>
                  <a:close/>
                </a:path>
              </a:pathLst>
            </a:custGeom>
            <a:solidFill>
              <a:srgbClr val="7E9D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338" name="Hình tự do 59"/>
            <p:cNvSpPr/>
            <p:nvPr/>
          </p:nvSpPr>
          <p:spPr bwMode="auto">
            <a:xfrm>
              <a:off x="3865" y="2511"/>
              <a:ext cx="949" cy="562"/>
            </a:xfrm>
            <a:custGeom>
              <a:avLst/>
              <a:gdLst>
                <a:gd name="T0" fmla="*/ 224 w 402"/>
                <a:gd name="T1" fmla="*/ 0 h 238"/>
                <a:gd name="T2" fmla="*/ 233 w 402"/>
                <a:gd name="T3" fmla="*/ 3 h 238"/>
                <a:gd name="T4" fmla="*/ 245 w 402"/>
                <a:gd name="T5" fmla="*/ 38 h 238"/>
                <a:gd name="T6" fmla="*/ 297 w 402"/>
                <a:gd name="T7" fmla="*/ 69 h 238"/>
                <a:gd name="T8" fmla="*/ 382 w 402"/>
                <a:gd name="T9" fmla="*/ 99 h 238"/>
                <a:gd name="T10" fmla="*/ 400 w 402"/>
                <a:gd name="T11" fmla="*/ 201 h 238"/>
                <a:gd name="T12" fmla="*/ 392 w 402"/>
                <a:gd name="T13" fmla="*/ 238 h 238"/>
                <a:gd name="T14" fmla="*/ 15 w 402"/>
                <a:gd name="T15" fmla="*/ 238 h 238"/>
                <a:gd name="T16" fmla="*/ 8 w 402"/>
                <a:gd name="T17" fmla="*/ 137 h 238"/>
                <a:gd name="T18" fmla="*/ 67 w 402"/>
                <a:gd name="T19" fmla="*/ 54 h 238"/>
                <a:gd name="T20" fmla="*/ 136 w 402"/>
                <a:gd name="T21" fmla="*/ 54 h 238"/>
                <a:gd name="T22" fmla="*/ 185 w 402"/>
                <a:gd name="T23" fmla="*/ 40 h 238"/>
                <a:gd name="T24" fmla="*/ 185 w 402"/>
                <a:gd name="T25" fmla="*/ 6 h 238"/>
                <a:gd name="T26" fmla="*/ 224 w 402"/>
                <a:gd name="T27" fmla="*/ 0 h 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02" h="238">
                  <a:moveTo>
                    <a:pt x="224" y="0"/>
                  </a:moveTo>
                  <a:cubicBezTo>
                    <a:pt x="228" y="0"/>
                    <a:pt x="232" y="1"/>
                    <a:pt x="233" y="3"/>
                  </a:cubicBezTo>
                  <a:cubicBezTo>
                    <a:pt x="237" y="12"/>
                    <a:pt x="245" y="38"/>
                    <a:pt x="245" y="38"/>
                  </a:cubicBezTo>
                  <a:cubicBezTo>
                    <a:pt x="245" y="38"/>
                    <a:pt x="284" y="50"/>
                    <a:pt x="297" y="69"/>
                  </a:cubicBezTo>
                  <a:cubicBezTo>
                    <a:pt x="321" y="66"/>
                    <a:pt x="370" y="76"/>
                    <a:pt x="382" y="99"/>
                  </a:cubicBezTo>
                  <a:cubicBezTo>
                    <a:pt x="394" y="121"/>
                    <a:pt x="402" y="157"/>
                    <a:pt x="400" y="201"/>
                  </a:cubicBezTo>
                  <a:cubicBezTo>
                    <a:pt x="399" y="216"/>
                    <a:pt x="396" y="228"/>
                    <a:pt x="392" y="238"/>
                  </a:cubicBezTo>
                  <a:cubicBezTo>
                    <a:pt x="15" y="238"/>
                    <a:pt x="15" y="238"/>
                    <a:pt x="15" y="238"/>
                  </a:cubicBezTo>
                  <a:cubicBezTo>
                    <a:pt x="7" y="218"/>
                    <a:pt x="0" y="185"/>
                    <a:pt x="8" y="137"/>
                  </a:cubicBezTo>
                  <a:cubicBezTo>
                    <a:pt x="12" y="114"/>
                    <a:pt x="44" y="61"/>
                    <a:pt x="67" y="54"/>
                  </a:cubicBezTo>
                  <a:cubicBezTo>
                    <a:pt x="92" y="46"/>
                    <a:pt x="136" y="54"/>
                    <a:pt x="136" y="54"/>
                  </a:cubicBezTo>
                  <a:cubicBezTo>
                    <a:pt x="136" y="54"/>
                    <a:pt x="136" y="54"/>
                    <a:pt x="185" y="40"/>
                  </a:cubicBezTo>
                  <a:cubicBezTo>
                    <a:pt x="185" y="40"/>
                    <a:pt x="185" y="40"/>
                    <a:pt x="185" y="6"/>
                  </a:cubicBezTo>
                  <a:cubicBezTo>
                    <a:pt x="185" y="6"/>
                    <a:pt x="210" y="0"/>
                    <a:pt x="224" y="0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339" name="Hình tự do 60"/>
            <p:cNvSpPr/>
            <p:nvPr/>
          </p:nvSpPr>
          <p:spPr bwMode="auto">
            <a:xfrm>
              <a:off x="4120" y="2639"/>
              <a:ext cx="465" cy="120"/>
            </a:xfrm>
            <a:custGeom>
              <a:avLst/>
              <a:gdLst>
                <a:gd name="T0" fmla="*/ 193 w 197"/>
                <a:gd name="T1" fmla="*/ 49 h 51"/>
                <a:gd name="T2" fmla="*/ 190 w 197"/>
                <a:gd name="T3" fmla="*/ 47 h 51"/>
                <a:gd name="T4" fmla="*/ 113 w 197"/>
                <a:gd name="T5" fmla="*/ 5 h 51"/>
                <a:gd name="T6" fmla="*/ 0 w 197"/>
                <a:gd name="T7" fmla="*/ 32 h 51"/>
                <a:gd name="T8" fmla="*/ 2 w 197"/>
                <a:gd name="T9" fmla="*/ 34 h 51"/>
                <a:gd name="T10" fmla="*/ 197 w 197"/>
                <a:gd name="T11" fmla="*/ 51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97" h="51">
                  <a:moveTo>
                    <a:pt x="193" y="49"/>
                  </a:moveTo>
                  <a:cubicBezTo>
                    <a:pt x="193" y="49"/>
                    <a:pt x="192" y="48"/>
                    <a:pt x="190" y="47"/>
                  </a:cubicBezTo>
                  <a:cubicBezTo>
                    <a:pt x="180" y="40"/>
                    <a:pt x="151" y="10"/>
                    <a:pt x="113" y="5"/>
                  </a:cubicBezTo>
                  <a:cubicBezTo>
                    <a:pt x="68" y="0"/>
                    <a:pt x="0" y="32"/>
                    <a:pt x="0" y="32"/>
                  </a:cubicBezTo>
                  <a:cubicBezTo>
                    <a:pt x="2" y="34"/>
                    <a:pt x="2" y="34"/>
                    <a:pt x="2" y="34"/>
                  </a:cubicBezTo>
                  <a:cubicBezTo>
                    <a:pt x="197" y="51"/>
                    <a:pt x="197" y="51"/>
                    <a:pt x="197" y="51"/>
                  </a:cubicBezTo>
                </a:path>
              </a:pathLst>
            </a:custGeom>
            <a:solidFill>
              <a:srgbClr val="A160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340" name="Hình tự do 61"/>
            <p:cNvSpPr/>
            <p:nvPr/>
          </p:nvSpPr>
          <p:spPr bwMode="auto">
            <a:xfrm>
              <a:off x="3919" y="2629"/>
              <a:ext cx="888" cy="459"/>
            </a:xfrm>
            <a:custGeom>
              <a:avLst/>
              <a:gdLst>
                <a:gd name="T0" fmla="*/ 180 w 376"/>
                <a:gd name="T1" fmla="*/ 24 h 194"/>
                <a:gd name="T2" fmla="*/ 268 w 376"/>
                <a:gd name="T3" fmla="*/ 54 h 194"/>
                <a:gd name="T4" fmla="*/ 341 w 376"/>
                <a:gd name="T5" fmla="*/ 194 h 194"/>
                <a:gd name="T6" fmla="*/ 15 w 376"/>
                <a:gd name="T7" fmla="*/ 194 h 194"/>
                <a:gd name="T8" fmla="*/ 2 w 376"/>
                <a:gd name="T9" fmla="*/ 123 h 194"/>
                <a:gd name="T10" fmla="*/ 101 w 376"/>
                <a:gd name="T11" fmla="*/ 45 h 194"/>
                <a:gd name="T12" fmla="*/ 180 w 376"/>
                <a:gd name="T13" fmla="*/ 24 h 1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76" h="194">
                  <a:moveTo>
                    <a:pt x="180" y="24"/>
                  </a:moveTo>
                  <a:cubicBezTo>
                    <a:pt x="212" y="24"/>
                    <a:pt x="246" y="33"/>
                    <a:pt x="268" y="54"/>
                  </a:cubicBezTo>
                  <a:cubicBezTo>
                    <a:pt x="354" y="36"/>
                    <a:pt x="376" y="136"/>
                    <a:pt x="341" y="194"/>
                  </a:cubicBezTo>
                  <a:cubicBezTo>
                    <a:pt x="15" y="194"/>
                    <a:pt x="15" y="194"/>
                    <a:pt x="15" y="194"/>
                  </a:cubicBezTo>
                  <a:cubicBezTo>
                    <a:pt x="4" y="173"/>
                    <a:pt x="0" y="147"/>
                    <a:pt x="2" y="123"/>
                  </a:cubicBezTo>
                  <a:cubicBezTo>
                    <a:pt x="9" y="27"/>
                    <a:pt x="66" y="0"/>
                    <a:pt x="101" y="45"/>
                  </a:cubicBezTo>
                  <a:cubicBezTo>
                    <a:pt x="116" y="32"/>
                    <a:pt x="147" y="24"/>
                    <a:pt x="180" y="24"/>
                  </a:cubicBezTo>
                  <a:close/>
                </a:path>
              </a:pathLst>
            </a:custGeom>
            <a:solidFill>
              <a:srgbClr val="EE91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341" name="Hình tự do 62"/>
            <p:cNvSpPr>
              <a:spLocks noEditPoints="1"/>
            </p:cNvSpPr>
            <p:nvPr/>
          </p:nvSpPr>
          <p:spPr bwMode="auto">
            <a:xfrm>
              <a:off x="3905" y="2660"/>
              <a:ext cx="869" cy="423"/>
            </a:xfrm>
            <a:custGeom>
              <a:avLst/>
              <a:gdLst>
                <a:gd name="T0" fmla="*/ 252 w 368"/>
                <a:gd name="T1" fmla="*/ 56 h 179"/>
                <a:gd name="T2" fmla="*/ 278 w 368"/>
                <a:gd name="T3" fmla="*/ 133 h 179"/>
                <a:gd name="T4" fmla="*/ 274 w 368"/>
                <a:gd name="T5" fmla="*/ 179 h 179"/>
                <a:gd name="T6" fmla="*/ 260 w 368"/>
                <a:gd name="T7" fmla="*/ 179 h 179"/>
                <a:gd name="T8" fmla="*/ 263 w 368"/>
                <a:gd name="T9" fmla="*/ 141 h 179"/>
                <a:gd name="T10" fmla="*/ 252 w 368"/>
                <a:gd name="T11" fmla="*/ 56 h 179"/>
                <a:gd name="T12" fmla="*/ 117 w 368"/>
                <a:gd name="T13" fmla="*/ 43 h 179"/>
                <a:gd name="T14" fmla="*/ 97 w 368"/>
                <a:gd name="T15" fmla="*/ 126 h 179"/>
                <a:gd name="T16" fmla="*/ 101 w 368"/>
                <a:gd name="T17" fmla="*/ 179 h 179"/>
                <a:gd name="T18" fmla="*/ 87 w 368"/>
                <a:gd name="T19" fmla="*/ 179 h 179"/>
                <a:gd name="T20" fmla="*/ 85 w 368"/>
                <a:gd name="T21" fmla="*/ 120 h 179"/>
                <a:gd name="T22" fmla="*/ 117 w 368"/>
                <a:gd name="T23" fmla="*/ 43 h 179"/>
                <a:gd name="T24" fmla="*/ 308 w 368"/>
                <a:gd name="T25" fmla="*/ 24 h 179"/>
                <a:gd name="T26" fmla="*/ 360 w 368"/>
                <a:gd name="T27" fmla="*/ 80 h 179"/>
                <a:gd name="T28" fmla="*/ 352 w 368"/>
                <a:gd name="T29" fmla="*/ 179 h 179"/>
                <a:gd name="T30" fmla="*/ 334 w 368"/>
                <a:gd name="T31" fmla="*/ 179 h 179"/>
                <a:gd name="T32" fmla="*/ 345 w 368"/>
                <a:gd name="T33" fmla="*/ 160 h 179"/>
                <a:gd name="T34" fmla="*/ 326 w 368"/>
                <a:gd name="T35" fmla="*/ 43 h 179"/>
                <a:gd name="T36" fmla="*/ 266 w 368"/>
                <a:gd name="T37" fmla="*/ 34 h 179"/>
                <a:gd name="T38" fmla="*/ 251 w 368"/>
                <a:gd name="T39" fmla="*/ 29 h 179"/>
                <a:gd name="T40" fmla="*/ 308 w 368"/>
                <a:gd name="T41" fmla="*/ 24 h 179"/>
                <a:gd name="T42" fmla="*/ 77 w 368"/>
                <a:gd name="T43" fmla="*/ 6 h 179"/>
                <a:gd name="T44" fmla="*/ 120 w 368"/>
                <a:gd name="T45" fmla="*/ 22 h 179"/>
                <a:gd name="T46" fmla="*/ 55 w 368"/>
                <a:gd name="T47" fmla="*/ 19 h 179"/>
                <a:gd name="T48" fmla="*/ 18 w 368"/>
                <a:gd name="T49" fmla="*/ 147 h 179"/>
                <a:gd name="T50" fmla="*/ 31 w 368"/>
                <a:gd name="T51" fmla="*/ 179 h 179"/>
                <a:gd name="T52" fmla="*/ 15 w 368"/>
                <a:gd name="T53" fmla="*/ 179 h 179"/>
                <a:gd name="T54" fmla="*/ 6 w 368"/>
                <a:gd name="T55" fmla="*/ 84 h 179"/>
                <a:gd name="T56" fmla="*/ 77 w 368"/>
                <a:gd name="T57" fmla="*/ 6 h 1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368" h="179">
                  <a:moveTo>
                    <a:pt x="252" y="56"/>
                  </a:moveTo>
                  <a:cubicBezTo>
                    <a:pt x="267" y="57"/>
                    <a:pt x="273" y="78"/>
                    <a:pt x="278" y="133"/>
                  </a:cubicBezTo>
                  <a:cubicBezTo>
                    <a:pt x="278" y="150"/>
                    <a:pt x="276" y="166"/>
                    <a:pt x="274" y="179"/>
                  </a:cubicBezTo>
                  <a:cubicBezTo>
                    <a:pt x="260" y="179"/>
                    <a:pt x="260" y="179"/>
                    <a:pt x="260" y="179"/>
                  </a:cubicBezTo>
                  <a:cubicBezTo>
                    <a:pt x="261" y="168"/>
                    <a:pt x="263" y="156"/>
                    <a:pt x="263" y="141"/>
                  </a:cubicBezTo>
                  <a:cubicBezTo>
                    <a:pt x="265" y="94"/>
                    <a:pt x="257" y="65"/>
                    <a:pt x="252" y="56"/>
                  </a:cubicBezTo>
                  <a:close/>
                  <a:moveTo>
                    <a:pt x="117" y="43"/>
                  </a:moveTo>
                  <a:cubicBezTo>
                    <a:pt x="117" y="43"/>
                    <a:pt x="103" y="76"/>
                    <a:pt x="97" y="126"/>
                  </a:cubicBezTo>
                  <a:cubicBezTo>
                    <a:pt x="95" y="147"/>
                    <a:pt x="97" y="165"/>
                    <a:pt x="101" y="179"/>
                  </a:cubicBezTo>
                  <a:cubicBezTo>
                    <a:pt x="87" y="179"/>
                    <a:pt x="87" y="179"/>
                    <a:pt x="87" y="179"/>
                  </a:cubicBezTo>
                  <a:cubicBezTo>
                    <a:pt x="83" y="162"/>
                    <a:pt x="81" y="140"/>
                    <a:pt x="85" y="120"/>
                  </a:cubicBezTo>
                  <a:cubicBezTo>
                    <a:pt x="100" y="51"/>
                    <a:pt x="117" y="43"/>
                    <a:pt x="117" y="43"/>
                  </a:cubicBezTo>
                  <a:close/>
                  <a:moveTo>
                    <a:pt x="308" y="24"/>
                  </a:moveTo>
                  <a:cubicBezTo>
                    <a:pt x="334" y="23"/>
                    <a:pt x="353" y="49"/>
                    <a:pt x="360" y="80"/>
                  </a:cubicBezTo>
                  <a:cubicBezTo>
                    <a:pt x="368" y="119"/>
                    <a:pt x="363" y="161"/>
                    <a:pt x="352" y="179"/>
                  </a:cubicBezTo>
                  <a:cubicBezTo>
                    <a:pt x="334" y="179"/>
                    <a:pt x="334" y="179"/>
                    <a:pt x="334" y="179"/>
                  </a:cubicBezTo>
                  <a:cubicBezTo>
                    <a:pt x="345" y="160"/>
                    <a:pt x="345" y="160"/>
                    <a:pt x="345" y="160"/>
                  </a:cubicBezTo>
                  <a:cubicBezTo>
                    <a:pt x="366" y="98"/>
                    <a:pt x="338" y="50"/>
                    <a:pt x="326" y="43"/>
                  </a:cubicBezTo>
                  <a:cubicBezTo>
                    <a:pt x="314" y="36"/>
                    <a:pt x="266" y="34"/>
                    <a:pt x="266" y="34"/>
                  </a:cubicBezTo>
                  <a:cubicBezTo>
                    <a:pt x="251" y="29"/>
                    <a:pt x="251" y="29"/>
                    <a:pt x="251" y="29"/>
                  </a:cubicBezTo>
                  <a:cubicBezTo>
                    <a:pt x="251" y="29"/>
                    <a:pt x="282" y="24"/>
                    <a:pt x="308" y="24"/>
                  </a:cubicBezTo>
                  <a:close/>
                  <a:moveTo>
                    <a:pt x="77" y="6"/>
                  </a:moveTo>
                  <a:cubicBezTo>
                    <a:pt x="90" y="7"/>
                    <a:pt x="104" y="13"/>
                    <a:pt x="120" y="22"/>
                  </a:cubicBezTo>
                  <a:cubicBezTo>
                    <a:pt x="120" y="22"/>
                    <a:pt x="69" y="12"/>
                    <a:pt x="55" y="19"/>
                  </a:cubicBezTo>
                  <a:cubicBezTo>
                    <a:pt x="34" y="41"/>
                    <a:pt x="5" y="88"/>
                    <a:pt x="18" y="147"/>
                  </a:cubicBezTo>
                  <a:cubicBezTo>
                    <a:pt x="21" y="161"/>
                    <a:pt x="26" y="171"/>
                    <a:pt x="31" y="179"/>
                  </a:cubicBezTo>
                  <a:cubicBezTo>
                    <a:pt x="15" y="179"/>
                    <a:pt x="15" y="179"/>
                    <a:pt x="15" y="179"/>
                  </a:cubicBezTo>
                  <a:cubicBezTo>
                    <a:pt x="1" y="153"/>
                    <a:pt x="0" y="118"/>
                    <a:pt x="6" y="84"/>
                  </a:cubicBezTo>
                  <a:cubicBezTo>
                    <a:pt x="17" y="28"/>
                    <a:pt x="39" y="0"/>
                    <a:pt x="77" y="6"/>
                  </a:cubicBezTo>
                  <a:close/>
                </a:path>
              </a:pathLst>
            </a:custGeom>
            <a:solidFill>
              <a:srgbClr val="A160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342" name="Hình tự do 63"/>
            <p:cNvSpPr/>
            <p:nvPr/>
          </p:nvSpPr>
          <p:spPr bwMode="auto">
            <a:xfrm>
              <a:off x="4240" y="2565"/>
              <a:ext cx="218" cy="218"/>
            </a:xfrm>
            <a:custGeom>
              <a:avLst/>
              <a:gdLst>
                <a:gd name="T0" fmla="*/ 0 w 92"/>
                <a:gd name="T1" fmla="*/ 68 h 92"/>
                <a:gd name="T2" fmla="*/ 50 w 92"/>
                <a:gd name="T3" fmla="*/ 89 h 92"/>
                <a:gd name="T4" fmla="*/ 92 w 92"/>
                <a:gd name="T5" fmla="*/ 71 h 92"/>
                <a:gd name="T6" fmla="*/ 69 w 92"/>
                <a:gd name="T7" fmla="*/ 56 h 92"/>
                <a:gd name="T8" fmla="*/ 64 w 92"/>
                <a:gd name="T9" fmla="*/ 6 h 92"/>
                <a:gd name="T10" fmla="*/ 37 w 92"/>
                <a:gd name="T11" fmla="*/ 7 h 92"/>
                <a:gd name="T12" fmla="*/ 42 w 92"/>
                <a:gd name="T13" fmla="*/ 37 h 92"/>
                <a:gd name="T14" fmla="*/ 0 w 92"/>
                <a:gd name="T15" fmla="*/ 68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92" h="92">
                  <a:moveTo>
                    <a:pt x="0" y="68"/>
                  </a:moveTo>
                  <a:cubicBezTo>
                    <a:pt x="0" y="68"/>
                    <a:pt x="21" y="87"/>
                    <a:pt x="50" y="89"/>
                  </a:cubicBezTo>
                  <a:cubicBezTo>
                    <a:pt x="87" y="92"/>
                    <a:pt x="92" y="71"/>
                    <a:pt x="92" y="71"/>
                  </a:cubicBezTo>
                  <a:cubicBezTo>
                    <a:pt x="69" y="56"/>
                    <a:pt x="69" y="56"/>
                    <a:pt x="69" y="56"/>
                  </a:cubicBezTo>
                  <a:cubicBezTo>
                    <a:pt x="69" y="56"/>
                    <a:pt x="83" y="32"/>
                    <a:pt x="64" y="6"/>
                  </a:cubicBezTo>
                  <a:cubicBezTo>
                    <a:pt x="47" y="0"/>
                    <a:pt x="37" y="7"/>
                    <a:pt x="37" y="7"/>
                  </a:cubicBezTo>
                  <a:cubicBezTo>
                    <a:pt x="42" y="37"/>
                    <a:pt x="42" y="37"/>
                    <a:pt x="42" y="37"/>
                  </a:cubicBezTo>
                  <a:cubicBezTo>
                    <a:pt x="42" y="37"/>
                    <a:pt x="1" y="53"/>
                    <a:pt x="0" y="68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343" name="Hình tự do 64"/>
            <p:cNvSpPr/>
            <p:nvPr/>
          </p:nvSpPr>
          <p:spPr bwMode="auto">
            <a:xfrm>
              <a:off x="4243" y="2577"/>
              <a:ext cx="233" cy="213"/>
            </a:xfrm>
            <a:custGeom>
              <a:avLst/>
              <a:gdLst>
                <a:gd name="T0" fmla="*/ 0 w 99"/>
                <a:gd name="T1" fmla="*/ 63 h 90"/>
                <a:gd name="T2" fmla="*/ 46 w 99"/>
                <a:gd name="T3" fmla="*/ 87 h 90"/>
                <a:gd name="T4" fmla="*/ 91 w 99"/>
                <a:gd name="T5" fmla="*/ 71 h 90"/>
                <a:gd name="T6" fmla="*/ 71 w 99"/>
                <a:gd name="T7" fmla="*/ 50 h 90"/>
                <a:gd name="T8" fmla="*/ 76 w 99"/>
                <a:gd name="T9" fmla="*/ 24 h 90"/>
                <a:gd name="T10" fmla="*/ 66 w 99"/>
                <a:gd name="T11" fmla="*/ 1 h 90"/>
                <a:gd name="T12" fmla="*/ 59 w 99"/>
                <a:gd name="T13" fmla="*/ 0 h 90"/>
                <a:gd name="T14" fmla="*/ 67 w 99"/>
                <a:gd name="T15" fmla="*/ 27 h 90"/>
                <a:gd name="T16" fmla="*/ 60 w 99"/>
                <a:gd name="T17" fmla="*/ 54 h 90"/>
                <a:gd name="T18" fmla="*/ 82 w 99"/>
                <a:gd name="T19" fmla="*/ 62 h 90"/>
                <a:gd name="T20" fmla="*/ 58 w 99"/>
                <a:gd name="T21" fmla="*/ 81 h 90"/>
                <a:gd name="T22" fmla="*/ 0 w 99"/>
                <a:gd name="T23" fmla="*/ 63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99" h="90">
                  <a:moveTo>
                    <a:pt x="0" y="63"/>
                  </a:moveTo>
                  <a:cubicBezTo>
                    <a:pt x="0" y="63"/>
                    <a:pt x="19" y="86"/>
                    <a:pt x="46" y="87"/>
                  </a:cubicBezTo>
                  <a:cubicBezTo>
                    <a:pt x="73" y="89"/>
                    <a:pt x="82" y="90"/>
                    <a:pt x="91" y="71"/>
                  </a:cubicBezTo>
                  <a:cubicBezTo>
                    <a:pt x="99" y="53"/>
                    <a:pt x="71" y="50"/>
                    <a:pt x="71" y="50"/>
                  </a:cubicBezTo>
                  <a:cubicBezTo>
                    <a:pt x="71" y="50"/>
                    <a:pt x="78" y="39"/>
                    <a:pt x="76" y="24"/>
                  </a:cubicBezTo>
                  <a:cubicBezTo>
                    <a:pt x="74" y="9"/>
                    <a:pt x="66" y="1"/>
                    <a:pt x="66" y="1"/>
                  </a:cubicBezTo>
                  <a:cubicBezTo>
                    <a:pt x="59" y="0"/>
                    <a:pt x="59" y="0"/>
                    <a:pt x="59" y="0"/>
                  </a:cubicBezTo>
                  <a:cubicBezTo>
                    <a:pt x="59" y="0"/>
                    <a:pt x="68" y="13"/>
                    <a:pt x="67" y="27"/>
                  </a:cubicBezTo>
                  <a:cubicBezTo>
                    <a:pt x="66" y="40"/>
                    <a:pt x="60" y="54"/>
                    <a:pt x="60" y="54"/>
                  </a:cubicBezTo>
                  <a:cubicBezTo>
                    <a:pt x="60" y="54"/>
                    <a:pt x="82" y="56"/>
                    <a:pt x="82" y="62"/>
                  </a:cubicBezTo>
                  <a:cubicBezTo>
                    <a:pt x="82" y="74"/>
                    <a:pt x="70" y="81"/>
                    <a:pt x="58" y="81"/>
                  </a:cubicBezTo>
                  <a:cubicBezTo>
                    <a:pt x="47" y="81"/>
                    <a:pt x="0" y="63"/>
                    <a:pt x="0" y="63"/>
                  </a:cubicBezTo>
                  <a:close/>
                </a:path>
              </a:pathLst>
            </a:custGeom>
            <a:solidFill>
              <a:srgbClr val="696A2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344" name="Hình tự do 65"/>
            <p:cNvSpPr/>
            <p:nvPr/>
          </p:nvSpPr>
          <p:spPr bwMode="auto">
            <a:xfrm>
              <a:off x="3310" y="2072"/>
              <a:ext cx="507" cy="167"/>
            </a:xfrm>
            <a:custGeom>
              <a:avLst/>
              <a:gdLst>
                <a:gd name="T0" fmla="*/ 82 w 215"/>
                <a:gd name="T1" fmla="*/ 2 h 71"/>
                <a:gd name="T2" fmla="*/ 215 w 215"/>
                <a:gd name="T3" fmla="*/ 71 h 71"/>
                <a:gd name="T4" fmla="*/ 98 w 215"/>
                <a:gd name="T5" fmla="*/ 13 h 71"/>
                <a:gd name="T6" fmla="*/ 0 w 215"/>
                <a:gd name="T7" fmla="*/ 14 h 71"/>
                <a:gd name="T8" fmla="*/ 82 w 215"/>
                <a:gd name="T9" fmla="*/ 2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5" h="71">
                  <a:moveTo>
                    <a:pt x="82" y="2"/>
                  </a:moveTo>
                  <a:cubicBezTo>
                    <a:pt x="116" y="3"/>
                    <a:pt x="190" y="29"/>
                    <a:pt x="215" y="71"/>
                  </a:cubicBezTo>
                  <a:cubicBezTo>
                    <a:pt x="161" y="35"/>
                    <a:pt x="125" y="17"/>
                    <a:pt x="98" y="13"/>
                  </a:cubicBezTo>
                  <a:cubicBezTo>
                    <a:pt x="76" y="9"/>
                    <a:pt x="76" y="12"/>
                    <a:pt x="0" y="14"/>
                  </a:cubicBezTo>
                  <a:cubicBezTo>
                    <a:pt x="0" y="14"/>
                    <a:pt x="27" y="0"/>
                    <a:pt x="82" y="2"/>
                  </a:cubicBezTo>
                  <a:close/>
                </a:path>
              </a:pathLst>
            </a:custGeom>
            <a:solidFill>
              <a:srgbClr val="7E9D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</p:grpSp>
      <p:grpSp>
        <p:nvGrpSpPr>
          <p:cNvPr id="345" name="Nhóm 347"/>
          <p:cNvGrpSpPr/>
          <p:nvPr userDrawn="1"/>
        </p:nvGrpSpPr>
        <p:grpSpPr>
          <a:xfrm>
            <a:off x="-1588" y="3799401"/>
            <a:ext cx="4386410" cy="3084511"/>
            <a:chOff x="-1588" y="4419600"/>
            <a:chExt cx="3504440" cy="2464312"/>
          </a:xfrm>
        </p:grpSpPr>
        <p:grpSp>
          <p:nvGrpSpPr>
            <p:cNvPr id="346" name="Nhóm 156"/>
            <p:cNvGrpSpPr>
              <a:grpSpLocks noChangeAspect="1"/>
            </p:cNvGrpSpPr>
            <p:nvPr/>
          </p:nvGrpSpPr>
          <p:grpSpPr bwMode="auto">
            <a:xfrm>
              <a:off x="-321" y="4419600"/>
              <a:ext cx="2827754" cy="2458133"/>
              <a:chOff x="437" y="-367"/>
              <a:chExt cx="5799" cy="5041"/>
            </a:xfrm>
          </p:grpSpPr>
          <p:sp>
            <p:nvSpPr>
              <p:cNvPr id="372" name="Hình tự do 157"/>
              <p:cNvSpPr/>
              <p:nvPr/>
            </p:nvSpPr>
            <p:spPr bwMode="auto">
              <a:xfrm>
                <a:off x="2494" y="-126"/>
                <a:ext cx="1751" cy="1833"/>
              </a:xfrm>
              <a:custGeom>
                <a:avLst/>
                <a:gdLst>
                  <a:gd name="T0" fmla="*/ 484 w 741"/>
                  <a:gd name="T1" fmla="*/ 111 h 776"/>
                  <a:gd name="T2" fmla="*/ 372 w 741"/>
                  <a:gd name="T3" fmla="*/ 48 h 776"/>
                  <a:gd name="T4" fmla="*/ 375 w 741"/>
                  <a:gd name="T5" fmla="*/ 0 h 776"/>
                  <a:gd name="T6" fmla="*/ 301 w 741"/>
                  <a:gd name="T7" fmla="*/ 2 h 776"/>
                  <a:gd name="T8" fmla="*/ 207 w 741"/>
                  <a:gd name="T9" fmla="*/ 112 h 776"/>
                  <a:gd name="T10" fmla="*/ 71 w 741"/>
                  <a:gd name="T11" fmla="*/ 202 h 776"/>
                  <a:gd name="T12" fmla="*/ 48 w 741"/>
                  <a:gd name="T13" fmla="*/ 561 h 776"/>
                  <a:gd name="T14" fmla="*/ 142 w 741"/>
                  <a:gd name="T15" fmla="*/ 741 h 776"/>
                  <a:gd name="T16" fmla="*/ 229 w 741"/>
                  <a:gd name="T17" fmla="*/ 735 h 776"/>
                  <a:gd name="T18" fmla="*/ 392 w 741"/>
                  <a:gd name="T19" fmla="*/ 766 h 776"/>
                  <a:gd name="T20" fmla="*/ 542 w 741"/>
                  <a:gd name="T21" fmla="*/ 711 h 776"/>
                  <a:gd name="T22" fmla="*/ 680 w 741"/>
                  <a:gd name="T23" fmla="*/ 648 h 776"/>
                  <a:gd name="T24" fmla="*/ 741 w 741"/>
                  <a:gd name="T25" fmla="*/ 451 h 776"/>
                  <a:gd name="T26" fmla="*/ 676 w 741"/>
                  <a:gd name="T27" fmla="*/ 218 h 776"/>
                  <a:gd name="T28" fmla="*/ 484 w 741"/>
                  <a:gd name="T29" fmla="*/ 111 h 7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741" h="776">
                    <a:moveTo>
                      <a:pt x="484" y="111"/>
                    </a:moveTo>
                    <a:cubicBezTo>
                      <a:pt x="454" y="48"/>
                      <a:pt x="372" y="48"/>
                      <a:pt x="372" y="48"/>
                    </a:cubicBezTo>
                    <a:cubicBezTo>
                      <a:pt x="372" y="48"/>
                      <a:pt x="372" y="48"/>
                      <a:pt x="375" y="0"/>
                    </a:cubicBezTo>
                    <a:cubicBezTo>
                      <a:pt x="375" y="0"/>
                      <a:pt x="375" y="0"/>
                      <a:pt x="301" y="2"/>
                    </a:cubicBezTo>
                    <a:cubicBezTo>
                      <a:pt x="301" y="2"/>
                      <a:pt x="212" y="51"/>
                      <a:pt x="207" y="112"/>
                    </a:cubicBezTo>
                    <a:cubicBezTo>
                      <a:pt x="167" y="115"/>
                      <a:pt x="143" y="132"/>
                      <a:pt x="71" y="202"/>
                    </a:cubicBezTo>
                    <a:cubicBezTo>
                      <a:pt x="0" y="270"/>
                      <a:pt x="48" y="561"/>
                      <a:pt x="48" y="561"/>
                    </a:cubicBezTo>
                    <a:cubicBezTo>
                      <a:pt x="48" y="561"/>
                      <a:pt x="99" y="732"/>
                      <a:pt x="142" y="741"/>
                    </a:cubicBezTo>
                    <a:cubicBezTo>
                      <a:pt x="186" y="751"/>
                      <a:pt x="229" y="735"/>
                      <a:pt x="229" y="735"/>
                    </a:cubicBezTo>
                    <a:cubicBezTo>
                      <a:pt x="229" y="735"/>
                      <a:pt x="301" y="776"/>
                      <a:pt x="392" y="766"/>
                    </a:cubicBezTo>
                    <a:cubicBezTo>
                      <a:pt x="483" y="756"/>
                      <a:pt x="505" y="743"/>
                      <a:pt x="542" y="711"/>
                    </a:cubicBezTo>
                    <a:cubicBezTo>
                      <a:pt x="579" y="706"/>
                      <a:pt x="648" y="688"/>
                      <a:pt x="680" y="648"/>
                    </a:cubicBezTo>
                    <a:cubicBezTo>
                      <a:pt x="711" y="607"/>
                      <a:pt x="741" y="527"/>
                      <a:pt x="741" y="451"/>
                    </a:cubicBezTo>
                    <a:cubicBezTo>
                      <a:pt x="741" y="377"/>
                      <a:pt x="676" y="218"/>
                      <a:pt x="676" y="218"/>
                    </a:cubicBezTo>
                    <a:cubicBezTo>
                      <a:pt x="676" y="218"/>
                      <a:pt x="636" y="120"/>
                      <a:pt x="484" y="111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  <p:sp>
            <p:nvSpPr>
              <p:cNvPr id="373" name="Hình tự do 158"/>
              <p:cNvSpPr/>
              <p:nvPr/>
            </p:nvSpPr>
            <p:spPr bwMode="auto">
              <a:xfrm>
                <a:off x="2365" y="89"/>
                <a:ext cx="1807" cy="1630"/>
              </a:xfrm>
              <a:custGeom>
                <a:avLst/>
                <a:gdLst>
                  <a:gd name="T0" fmla="*/ 530 w 765"/>
                  <a:gd name="T1" fmla="*/ 54 h 690"/>
                  <a:gd name="T2" fmla="*/ 311 w 765"/>
                  <a:gd name="T3" fmla="*/ 59 h 690"/>
                  <a:gd name="T4" fmla="*/ 288 w 765"/>
                  <a:gd name="T5" fmla="*/ 605 h 690"/>
                  <a:gd name="T6" fmla="*/ 587 w 765"/>
                  <a:gd name="T7" fmla="*/ 593 h 690"/>
                  <a:gd name="T8" fmla="*/ 752 w 765"/>
                  <a:gd name="T9" fmla="*/ 341 h 690"/>
                  <a:gd name="T10" fmla="*/ 530 w 765"/>
                  <a:gd name="T11" fmla="*/ 54 h 6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65" h="690">
                    <a:moveTo>
                      <a:pt x="530" y="54"/>
                    </a:moveTo>
                    <a:cubicBezTo>
                      <a:pt x="482" y="0"/>
                      <a:pt x="360" y="6"/>
                      <a:pt x="311" y="59"/>
                    </a:cubicBezTo>
                    <a:cubicBezTo>
                      <a:pt x="0" y="13"/>
                      <a:pt x="79" y="668"/>
                      <a:pt x="288" y="605"/>
                    </a:cubicBezTo>
                    <a:cubicBezTo>
                      <a:pt x="341" y="690"/>
                      <a:pt x="546" y="652"/>
                      <a:pt x="587" y="593"/>
                    </a:cubicBezTo>
                    <a:cubicBezTo>
                      <a:pt x="710" y="587"/>
                      <a:pt x="765" y="485"/>
                      <a:pt x="752" y="341"/>
                    </a:cubicBezTo>
                    <a:cubicBezTo>
                      <a:pt x="737" y="166"/>
                      <a:pt x="635" y="16"/>
                      <a:pt x="530" y="54"/>
                    </a:cubicBezTo>
                    <a:close/>
                  </a:path>
                </a:pathLst>
              </a:custGeom>
              <a:solidFill>
                <a:srgbClr val="EB7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  <p:sp>
            <p:nvSpPr>
              <p:cNvPr id="374" name="Hình tự do 159"/>
              <p:cNvSpPr/>
              <p:nvPr/>
            </p:nvSpPr>
            <p:spPr bwMode="auto">
              <a:xfrm>
                <a:off x="3614" y="219"/>
                <a:ext cx="532" cy="1252"/>
              </a:xfrm>
              <a:custGeom>
                <a:avLst/>
                <a:gdLst>
                  <a:gd name="T0" fmla="*/ 0 w 225"/>
                  <a:gd name="T1" fmla="*/ 0 h 530"/>
                  <a:gd name="T2" fmla="*/ 67 w 225"/>
                  <a:gd name="T3" fmla="*/ 32 h 530"/>
                  <a:gd name="T4" fmla="*/ 189 w 225"/>
                  <a:gd name="T5" fmla="*/ 284 h 530"/>
                  <a:gd name="T6" fmla="*/ 68 w 225"/>
                  <a:gd name="T7" fmla="*/ 527 h 530"/>
                  <a:gd name="T8" fmla="*/ 100 w 225"/>
                  <a:gd name="T9" fmla="*/ 530 h 530"/>
                  <a:gd name="T10" fmla="*/ 207 w 225"/>
                  <a:gd name="T11" fmla="*/ 381 h 530"/>
                  <a:gd name="T12" fmla="*/ 126 w 225"/>
                  <a:gd name="T13" fmla="*/ 60 h 530"/>
                  <a:gd name="T14" fmla="*/ 0 w 225"/>
                  <a:gd name="T15" fmla="*/ 0 h 5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25" h="530">
                    <a:moveTo>
                      <a:pt x="0" y="0"/>
                    </a:moveTo>
                    <a:cubicBezTo>
                      <a:pt x="0" y="0"/>
                      <a:pt x="33" y="16"/>
                      <a:pt x="67" y="32"/>
                    </a:cubicBezTo>
                    <a:cubicBezTo>
                      <a:pt x="100" y="49"/>
                      <a:pt x="169" y="115"/>
                      <a:pt x="189" y="284"/>
                    </a:cubicBezTo>
                    <a:cubicBezTo>
                      <a:pt x="213" y="490"/>
                      <a:pt x="68" y="527"/>
                      <a:pt x="68" y="527"/>
                    </a:cubicBezTo>
                    <a:cubicBezTo>
                      <a:pt x="68" y="527"/>
                      <a:pt x="92" y="530"/>
                      <a:pt x="100" y="530"/>
                    </a:cubicBezTo>
                    <a:cubicBezTo>
                      <a:pt x="146" y="526"/>
                      <a:pt x="195" y="468"/>
                      <a:pt x="207" y="381"/>
                    </a:cubicBezTo>
                    <a:cubicBezTo>
                      <a:pt x="225" y="252"/>
                      <a:pt x="181" y="134"/>
                      <a:pt x="126" y="60"/>
                    </a:cubicBezTo>
                    <a:cubicBezTo>
                      <a:pt x="86" y="5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9C562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  <p:sp>
            <p:nvSpPr>
              <p:cNvPr id="375" name="Hình tự do 160"/>
              <p:cNvSpPr/>
              <p:nvPr/>
            </p:nvSpPr>
            <p:spPr bwMode="auto">
              <a:xfrm>
                <a:off x="3536" y="349"/>
                <a:ext cx="329" cy="1091"/>
              </a:xfrm>
              <a:custGeom>
                <a:avLst/>
                <a:gdLst>
                  <a:gd name="T0" fmla="*/ 0 w 139"/>
                  <a:gd name="T1" fmla="*/ 0 h 462"/>
                  <a:gd name="T2" fmla="*/ 103 w 139"/>
                  <a:gd name="T3" fmla="*/ 182 h 462"/>
                  <a:gd name="T4" fmla="*/ 71 w 139"/>
                  <a:gd name="T5" fmla="*/ 462 h 462"/>
                  <a:gd name="T6" fmla="*/ 109 w 139"/>
                  <a:gd name="T7" fmla="*/ 422 h 462"/>
                  <a:gd name="T8" fmla="*/ 118 w 139"/>
                  <a:gd name="T9" fmla="*/ 160 h 462"/>
                  <a:gd name="T10" fmla="*/ 0 w 139"/>
                  <a:gd name="T11" fmla="*/ 0 h 4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39" h="462">
                    <a:moveTo>
                      <a:pt x="0" y="0"/>
                    </a:moveTo>
                    <a:cubicBezTo>
                      <a:pt x="0" y="0"/>
                      <a:pt x="95" y="59"/>
                      <a:pt x="103" y="182"/>
                    </a:cubicBezTo>
                    <a:cubicBezTo>
                      <a:pt x="115" y="378"/>
                      <a:pt x="71" y="462"/>
                      <a:pt x="71" y="462"/>
                    </a:cubicBezTo>
                    <a:cubicBezTo>
                      <a:pt x="71" y="462"/>
                      <a:pt x="93" y="459"/>
                      <a:pt x="109" y="422"/>
                    </a:cubicBezTo>
                    <a:cubicBezTo>
                      <a:pt x="131" y="369"/>
                      <a:pt x="139" y="276"/>
                      <a:pt x="118" y="160"/>
                    </a:cubicBezTo>
                    <a:cubicBezTo>
                      <a:pt x="90" y="4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9C562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  <p:sp>
            <p:nvSpPr>
              <p:cNvPr id="376" name="Hình tự do 161"/>
              <p:cNvSpPr/>
              <p:nvPr/>
            </p:nvSpPr>
            <p:spPr bwMode="auto">
              <a:xfrm>
                <a:off x="3005" y="-100"/>
                <a:ext cx="680" cy="425"/>
              </a:xfrm>
              <a:custGeom>
                <a:avLst/>
                <a:gdLst>
                  <a:gd name="T0" fmla="*/ 234 w 288"/>
                  <a:gd name="T1" fmla="*/ 75 h 180"/>
                  <a:gd name="T2" fmla="*/ 143 w 288"/>
                  <a:gd name="T3" fmla="*/ 52 h 180"/>
                  <a:gd name="T4" fmla="*/ 145 w 288"/>
                  <a:gd name="T5" fmla="*/ 0 h 180"/>
                  <a:gd name="T6" fmla="*/ 108 w 288"/>
                  <a:gd name="T7" fmla="*/ 0 h 180"/>
                  <a:gd name="T8" fmla="*/ 4 w 288"/>
                  <a:gd name="T9" fmla="*/ 138 h 180"/>
                  <a:gd name="T10" fmla="*/ 288 w 288"/>
                  <a:gd name="T11" fmla="*/ 142 h 180"/>
                  <a:gd name="T12" fmla="*/ 234 w 288"/>
                  <a:gd name="T13" fmla="*/ 75 h 1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88" h="180">
                    <a:moveTo>
                      <a:pt x="234" y="75"/>
                    </a:moveTo>
                    <a:cubicBezTo>
                      <a:pt x="183" y="55"/>
                      <a:pt x="143" y="52"/>
                      <a:pt x="143" y="52"/>
                    </a:cubicBezTo>
                    <a:cubicBezTo>
                      <a:pt x="145" y="0"/>
                      <a:pt x="145" y="0"/>
                      <a:pt x="145" y="0"/>
                    </a:cubicBezTo>
                    <a:cubicBezTo>
                      <a:pt x="108" y="0"/>
                      <a:pt x="108" y="0"/>
                      <a:pt x="108" y="0"/>
                    </a:cubicBezTo>
                    <a:cubicBezTo>
                      <a:pt x="108" y="0"/>
                      <a:pt x="0" y="96"/>
                      <a:pt x="4" y="138"/>
                    </a:cubicBezTo>
                    <a:cubicBezTo>
                      <a:pt x="6" y="180"/>
                      <a:pt x="186" y="177"/>
                      <a:pt x="288" y="142"/>
                    </a:cubicBezTo>
                    <a:cubicBezTo>
                      <a:pt x="288" y="142"/>
                      <a:pt x="285" y="94"/>
                      <a:pt x="234" y="75"/>
                    </a:cubicBezTo>
                    <a:close/>
                  </a:path>
                </a:pathLst>
              </a:custGeom>
              <a:solidFill>
                <a:srgbClr val="70873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  <p:sp>
            <p:nvSpPr>
              <p:cNvPr id="377" name="Hình tự do 162"/>
              <p:cNvSpPr/>
              <p:nvPr/>
            </p:nvSpPr>
            <p:spPr bwMode="auto">
              <a:xfrm>
                <a:off x="2955" y="-100"/>
                <a:ext cx="579" cy="475"/>
              </a:xfrm>
              <a:custGeom>
                <a:avLst/>
                <a:gdLst>
                  <a:gd name="T0" fmla="*/ 87 w 245"/>
                  <a:gd name="T1" fmla="*/ 152 h 201"/>
                  <a:gd name="T2" fmla="*/ 79 w 245"/>
                  <a:gd name="T3" fmla="*/ 83 h 201"/>
                  <a:gd name="T4" fmla="*/ 129 w 245"/>
                  <a:gd name="T5" fmla="*/ 0 h 201"/>
                  <a:gd name="T6" fmla="*/ 44 w 245"/>
                  <a:gd name="T7" fmla="*/ 81 h 201"/>
                  <a:gd name="T8" fmla="*/ 53 w 245"/>
                  <a:gd name="T9" fmla="*/ 177 h 201"/>
                  <a:gd name="T10" fmla="*/ 245 w 245"/>
                  <a:gd name="T11" fmla="*/ 158 h 201"/>
                  <a:gd name="T12" fmla="*/ 87 w 245"/>
                  <a:gd name="T13" fmla="*/ 152 h 2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45" h="201">
                    <a:moveTo>
                      <a:pt x="87" y="152"/>
                    </a:moveTo>
                    <a:cubicBezTo>
                      <a:pt x="76" y="146"/>
                      <a:pt x="76" y="105"/>
                      <a:pt x="79" y="83"/>
                    </a:cubicBezTo>
                    <a:cubicBezTo>
                      <a:pt x="82" y="62"/>
                      <a:pt x="129" y="0"/>
                      <a:pt x="129" y="0"/>
                    </a:cubicBezTo>
                    <a:cubicBezTo>
                      <a:pt x="129" y="0"/>
                      <a:pt x="71" y="32"/>
                      <a:pt x="44" y="81"/>
                    </a:cubicBezTo>
                    <a:cubicBezTo>
                      <a:pt x="23" y="118"/>
                      <a:pt x="0" y="158"/>
                      <a:pt x="53" y="177"/>
                    </a:cubicBezTo>
                    <a:cubicBezTo>
                      <a:pt x="124" y="201"/>
                      <a:pt x="202" y="185"/>
                      <a:pt x="245" y="158"/>
                    </a:cubicBezTo>
                    <a:cubicBezTo>
                      <a:pt x="224" y="158"/>
                      <a:pt x="136" y="184"/>
                      <a:pt x="87" y="152"/>
                    </a:cubicBezTo>
                    <a:close/>
                  </a:path>
                </a:pathLst>
              </a:custGeom>
              <a:solidFill>
                <a:srgbClr val="5E6C2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  <p:sp>
            <p:nvSpPr>
              <p:cNvPr id="378" name="Hình tự do 163"/>
              <p:cNvSpPr/>
              <p:nvPr/>
            </p:nvSpPr>
            <p:spPr bwMode="auto">
              <a:xfrm>
                <a:off x="477" y="-161"/>
                <a:ext cx="2412" cy="1991"/>
              </a:xfrm>
              <a:custGeom>
                <a:avLst/>
                <a:gdLst>
                  <a:gd name="T0" fmla="*/ 604 w 1021"/>
                  <a:gd name="T1" fmla="*/ 82 h 843"/>
                  <a:gd name="T2" fmla="*/ 341 w 1021"/>
                  <a:gd name="T3" fmla="*/ 75 h 843"/>
                  <a:gd name="T4" fmla="*/ 15 w 1021"/>
                  <a:gd name="T5" fmla="*/ 425 h 843"/>
                  <a:gd name="T6" fmla="*/ 270 w 1021"/>
                  <a:gd name="T7" fmla="*/ 726 h 843"/>
                  <a:gd name="T8" fmla="*/ 633 w 1021"/>
                  <a:gd name="T9" fmla="*/ 740 h 843"/>
                  <a:gd name="T10" fmla="*/ 604 w 1021"/>
                  <a:gd name="T11" fmla="*/ 82 h 8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021" h="843">
                    <a:moveTo>
                      <a:pt x="604" y="82"/>
                    </a:moveTo>
                    <a:cubicBezTo>
                      <a:pt x="531" y="0"/>
                      <a:pt x="376" y="37"/>
                      <a:pt x="341" y="75"/>
                    </a:cubicBezTo>
                    <a:cubicBezTo>
                      <a:pt x="163" y="36"/>
                      <a:pt x="34" y="214"/>
                      <a:pt x="15" y="425"/>
                    </a:cubicBezTo>
                    <a:cubicBezTo>
                      <a:pt x="0" y="597"/>
                      <a:pt x="122" y="718"/>
                      <a:pt x="270" y="726"/>
                    </a:cubicBezTo>
                    <a:cubicBezTo>
                      <a:pt x="320" y="797"/>
                      <a:pt x="568" y="843"/>
                      <a:pt x="633" y="740"/>
                    </a:cubicBezTo>
                    <a:cubicBezTo>
                      <a:pt x="884" y="817"/>
                      <a:pt x="1021" y="50"/>
                      <a:pt x="604" y="82"/>
                    </a:cubicBezTo>
                    <a:close/>
                  </a:path>
                </a:pathLst>
              </a:custGeom>
              <a:solidFill>
                <a:srgbClr val="EB7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  <p:sp>
            <p:nvSpPr>
              <p:cNvPr id="379" name="Hình tự do 164"/>
              <p:cNvSpPr/>
              <p:nvPr/>
            </p:nvSpPr>
            <p:spPr bwMode="auto">
              <a:xfrm>
                <a:off x="560" y="61"/>
                <a:ext cx="831" cy="1540"/>
              </a:xfrm>
              <a:custGeom>
                <a:avLst/>
                <a:gdLst>
                  <a:gd name="T0" fmla="*/ 193 w 352"/>
                  <a:gd name="T1" fmla="*/ 242 h 652"/>
                  <a:gd name="T2" fmla="*/ 206 w 352"/>
                  <a:gd name="T3" fmla="*/ 596 h 652"/>
                  <a:gd name="T4" fmla="*/ 206 w 352"/>
                  <a:gd name="T5" fmla="*/ 597 h 652"/>
                  <a:gd name="T6" fmla="*/ 48 w 352"/>
                  <a:gd name="T7" fmla="*/ 320 h 652"/>
                  <a:gd name="T8" fmla="*/ 204 w 352"/>
                  <a:gd name="T9" fmla="*/ 34 h 652"/>
                  <a:gd name="T10" fmla="*/ 297 w 352"/>
                  <a:gd name="T11" fmla="*/ 0 h 652"/>
                  <a:gd name="T12" fmla="*/ 134 w 352"/>
                  <a:gd name="T13" fmla="*/ 64 h 652"/>
                  <a:gd name="T14" fmla="*/ 24 w 352"/>
                  <a:gd name="T15" fmla="*/ 432 h 652"/>
                  <a:gd name="T16" fmla="*/ 169 w 352"/>
                  <a:gd name="T17" fmla="*/ 603 h 652"/>
                  <a:gd name="T18" fmla="*/ 207 w 352"/>
                  <a:gd name="T19" fmla="*/ 601 h 652"/>
                  <a:gd name="T20" fmla="*/ 254 w 352"/>
                  <a:gd name="T21" fmla="*/ 652 h 652"/>
                  <a:gd name="T22" fmla="*/ 213 w 352"/>
                  <a:gd name="T23" fmla="*/ 272 h 652"/>
                  <a:gd name="T24" fmla="*/ 352 w 352"/>
                  <a:gd name="T25" fmla="*/ 27 h 652"/>
                  <a:gd name="T26" fmla="*/ 193 w 352"/>
                  <a:gd name="T27" fmla="*/ 242 h 6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352" h="652">
                    <a:moveTo>
                      <a:pt x="193" y="242"/>
                    </a:moveTo>
                    <a:cubicBezTo>
                      <a:pt x="164" y="400"/>
                      <a:pt x="175" y="525"/>
                      <a:pt x="206" y="596"/>
                    </a:cubicBezTo>
                    <a:cubicBezTo>
                      <a:pt x="206" y="597"/>
                      <a:pt x="206" y="597"/>
                      <a:pt x="206" y="597"/>
                    </a:cubicBezTo>
                    <a:cubicBezTo>
                      <a:pt x="168" y="587"/>
                      <a:pt x="20" y="528"/>
                      <a:pt x="48" y="320"/>
                    </a:cubicBezTo>
                    <a:cubicBezTo>
                      <a:pt x="76" y="126"/>
                      <a:pt x="157" y="52"/>
                      <a:pt x="204" y="34"/>
                    </a:cubicBezTo>
                    <a:cubicBezTo>
                      <a:pt x="249" y="15"/>
                      <a:pt x="297" y="0"/>
                      <a:pt x="297" y="0"/>
                    </a:cubicBezTo>
                    <a:cubicBezTo>
                      <a:pt x="297" y="0"/>
                      <a:pt x="189" y="1"/>
                      <a:pt x="134" y="64"/>
                    </a:cubicBezTo>
                    <a:cubicBezTo>
                      <a:pt x="60" y="149"/>
                      <a:pt x="0" y="284"/>
                      <a:pt x="24" y="432"/>
                    </a:cubicBezTo>
                    <a:cubicBezTo>
                      <a:pt x="42" y="532"/>
                      <a:pt x="108" y="598"/>
                      <a:pt x="169" y="603"/>
                    </a:cubicBezTo>
                    <a:cubicBezTo>
                      <a:pt x="178" y="603"/>
                      <a:pt x="196" y="602"/>
                      <a:pt x="207" y="601"/>
                    </a:cubicBezTo>
                    <a:cubicBezTo>
                      <a:pt x="227" y="648"/>
                      <a:pt x="254" y="652"/>
                      <a:pt x="254" y="652"/>
                    </a:cubicBezTo>
                    <a:cubicBezTo>
                      <a:pt x="254" y="652"/>
                      <a:pt x="197" y="538"/>
                      <a:pt x="213" y="272"/>
                    </a:cubicBezTo>
                    <a:cubicBezTo>
                      <a:pt x="224" y="106"/>
                      <a:pt x="352" y="27"/>
                      <a:pt x="352" y="27"/>
                    </a:cubicBezTo>
                    <a:cubicBezTo>
                      <a:pt x="352" y="27"/>
                      <a:pt x="230" y="32"/>
                      <a:pt x="193" y="242"/>
                    </a:cubicBezTo>
                    <a:close/>
                  </a:path>
                </a:pathLst>
              </a:custGeom>
              <a:solidFill>
                <a:srgbClr val="9C562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  <p:sp>
            <p:nvSpPr>
              <p:cNvPr id="380" name="Hình tự do 165"/>
              <p:cNvSpPr/>
              <p:nvPr/>
            </p:nvSpPr>
            <p:spPr bwMode="auto">
              <a:xfrm>
                <a:off x="1984" y="172"/>
                <a:ext cx="262" cy="1389"/>
              </a:xfrm>
              <a:custGeom>
                <a:avLst/>
                <a:gdLst>
                  <a:gd name="T0" fmla="*/ 24 w 111"/>
                  <a:gd name="T1" fmla="*/ 0 h 588"/>
                  <a:gd name="T2" fmla="*/ 93 w 111"/>
                  <a:gd name="T3" fmla="*/ 185 h 588"/>
                  <a:gd name="T4" fmla="*/ 0 w 111"/>
                  <a:gd name="T5" fmla="*/ 588 h 588"/>
                  <a:gd name="T6" fmla="*/ 26 w 111"/>
                  <a:gd name="T7" fmla="*/ 575 h 588"/>
                  <a:gd name="T8" fmla="*/ 110 w 111"/>
                  <a:gd name="T9" fmla="*/ 182 h 588"/>
                  <a:gd name="T10" fmla="*/ 24 w 111"/>
                  <a:gd name="T11" fmla="*/ 0 h 5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11" h="588">
                    <a:moveTo>
                      <a:pt x="24" y="0"/>
                    </a:moveTo>
                    <a:cubicBezTo>
                      <a:pt x="24" y="0"/>
                      <a:pt x="87" y="57"/>
                      <a:pt x="93" y="185"/>
                    </a:cubicBezTo>
                    <a:cubicBezTo>
                      <a:pt x="102" y="350"/>
                      <a:pt x="0" y="588"/>
                      <a:pt x="0" y="588"/>
                    </a:cubicBezTo>
                    <a:cubicBezTo>
                      <a:pt x="0" y="588"/>
                      <a:pt x="16" y="576"/>
                      <a:pt x="26" y="575"/>
                    </a:cubicBezTo>
                    <a:cubicBezTo>
                      <a:pt x="80" y="501"/>
                      <a:pt x="111" y="336"/>
                      <a:pt x="110" y="182"/>
                    </a:cubicBezTo>
                    <a:cubicBezTo>
                      <a:pt x="109" y="27"/>
                      <a:pt x="24" y="0"/>
                      <a:pt x="24" y="0"/>
                    </a:cubicBezTo>
                    <a:close/>
                  </a:path>
                </a:pathLst>
              </a:custGeom>
              <a:solidFill>
                <a:srgbClr val="9C562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  <p:sp>
            <p:nvSpPr>
              <p:cNvPr id="381" name="Hình tự do 166"/>
              <p:cNvSpPr/>
              <p:nvPr/>
            </p:nvSpPr>
            <p:spPr bwMode="auto">
              <a:xfrm>
                <a:off x="1287" y="-367"/>
                <a:ext cx="721" cy="470"/>
              </a:xfrm>
              <a:custGeom>
                <a:avLst/>
                <a:gdLst>
                  <a:gd name="T0" fmla="*/ 204 w 305"/>
                  <a:gd name="T1" fmla="*/ 111 h 199"/>
                  <a:gd name="T2" fmla="*/ 192 w 305"/>
                  <a:gd name="T3" fmla="*/ 9 h 199"/>
                  <a:gd name="T4" fmla="*/ 117 w 305"/>
                  <a:gd name="T5" fmla="*/ 15 h 199"/>
                  <a:gd name="T6" fmla="*/ 125 w 305"/>
                  <a:gd name="T7" fmla="*/ 125 h 199"/>
                  <a:gd name="T8" fmla="*/ 29 w 305"/>
                  <a:gd name="T9" fmla="*/ 115 h 199"/>
                  <a:gd name="T10" fmla="*/ 2 w 305"/>
                  <a:gd name="T11" fmla="*/ 156 h 199"/>
                  <a:gd name="T12" fmla="*/ 51 w 305"/>
                  <a:gd name="T13" fmla="*/ 177 h 199"/>
                  <a:gd name="T14" fmla="*/ 195 w 305"/>
                  <a:gd name="T15" fmla="*/ 199 h 199"/>
                  <a:gd name="T16" fmla="*/ 266 w 305"/>
                  <a:gd name="T17" fmla="*/ 147 h 199"/>
                  <a:gd name="T18" fmla="*/ 303 w 305"/>
                  <a:gd name="T19" fmla="*/ 156 h 199"/>
                  <a:gd name="T20" fmla="*/ 204 w 305"/>
                  <a:gd name="T21" fmla="*/ 111 h 1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305" h="199">
                    <a:moveTo>
                      <a:pt x="204" y="111"/>
                    </a:moveTo>
                    <a:cubicBezTo>
                      <a:pt x="191" y="73"/>
                      <a:pt x="192" y="9"/>
                      <a:pt x="192" y="9"/>
                    </a:cubicBezTo>
                    <a:cubicBezTo>
                      <a:pt x="192" y="9"/>
                      <a:pt x="157" y="0"/>
                      <a:pt x="117" y="15"/>
                    </a:cubicBezTo>
                    <a:cubicBezTo>
                      <a:pt x="125" y="40"/>
                      <a:pt x="125" y="125"/>
                      <a:pt x="125" y="125"/>
                    </a:cubicBezTo>
                    <a:cubicBezTo>
                      <a:pt x="125" y="125"/>
                      <a:pt x="47" y="98"/>
                      <a:pt x="29" y="115"/>
                    </a:cubicBezTo>
                    <a:cubicBezTo>
                      <a:pt x="0" y="141"/>
                      <a:pt x="2" y="156"/>
                      <a:pt x="2" y="156"/>
                    </a:cubicBezTo>
                    <a:cubicBezTo>
                      <a:pt x="11" y="167"/>
                      <a:pt x="13" y="169"/>
                      <a:pt x="51" y="177"/>
                    </a:cubicBezTo>
                    <a:cubicBezTo>
                      <a:pt x="136" y="167"/>
                      <a:pt x="172" y="180"/>
                      <a:pt x="195" y="199"/>
                    </a:cubicBezTo>
                    <a:cubicBezTo>
                      <a:pt x="223" y="199"/>
                      <a:pt x="248" y="152"/>
                      <a:pt x="266" y="147"/>
                    </a:cubicBezTo>
                    <a:cubicBezTo>
                      <a:pt x="288" y="142"/>
                      <a:pt x="302" y="168"/>
                      <a:pt x="303" y="156"/>
                    </a:cubicBezTo>
                    <a:cubicBezTo>
                      <a:pt x="305" y="137"/>
                      <a:pt x="254" y="110"/>
                      <a:pt x="204" y="111"/>
                    </a:cubicBezTo>
                    <a:close/>
                  </a:path>
                </a:pathLst>
              </a:custGeom>
              <a:solidFill>
                <a:srgbClr val="70873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  <p:sp>
            <p:nvSpPr>
              <p:cNvPr id="382" name="Hình tự do 167"/>
              <p:cNvSpPr/>
              <p:nvPr/>
            </p:nvSpPr>
            <p:spPr bwMode="auto">
              <a:xfrm>
                <a:off x="1391" y="-343"/>
                <a:ext cx="659" cy="491"/>
              </a:xfrm>
              <a:custGeom>
                <a:avLst/>
                <a:gdLst>
                  <a:gd name="T0" fmla="*/ 158 w 279"/>
                  <a:gd name="T1" fmla="*/ 101 h 208"/>
                  <a:gd name="T2" fmla="*/ 148 w 279"/>
                  <a:gd name="T3" fmla="*/ 2 h 208"/>
                  <a:gd name="T4" fmla="*/ 129 w 279"/>
                  <a:gd name="T5" fmla="*/ 0 h 208"/>
                  <a:gd name="T6" fmla="*/ 139 w 279"/>
                  <a:gd name="T7" fmla="*/ 119 h 208"/>
                  <a:gd name="T8" fmla="*/ 176 w 279"/>
                  <a:gd name="T9" fmla="*/ 124 h 208"/>
                  <a:gd name="T10" fmla="*/ 163 w 279"/>
                  <a:gd name="T11" fmla="*/ 178 h 208"/>
                  <a:gd name="T12" fmla="*/ 0 w 279"/>
                  <a:gd name="T13" fmla="*/ 171 h 208"/>
                  <a:gd name="T14" fmla="*/ 93 w 279"/>
                  <a:gd name="T15" fmla="*/ 175 h 208"/>
                  <a:gd name="T16" fmla="*/ 178 w 279"/>
                  <a:gd name="T17" fmla="*/ 207 h 208"/>
                  <a:gd name="T18" fmla="*/ 224 w 279"/>
                  <a:gd name="T19" fmla="*/ 175 h 208"/>
                  <a:gd name="T20" fmla="*/ 268 w 279"/>
                  <a:gd name="T21" fmla="*/ 167 h 208"/>
                  <a:gd name="T22" fmla="*/ 158 w 279"/>
                  <a:gd name="T23" fmla="*/ 101 h 2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79" h="208">
                    <a:moveTo>
                      <a:pt x="158" y="101"/>
                    </a:moveTo>
                    <a:cubicBezTo>
                      <a:pt x="152" y="76"/>
                      <a:pt x="148" y="2"/>
                      <a:pt x="148" y="2"/>
                    </a:cubicBezTo>
                    <a:cubicBezTo>
                      <a:pt x="129" y="0"/>
                      <a:pt x="129" y="0"/>
                      <a:pt x="129" y="0"/>
                    </a:cubicBezTo>
                    <a:cubicBezTo>
                      <a:pt x="139" y="119"/>
                      <a:pt x="139" y="119"/>
                      <a:pt x="139" y="119"/>
                    </a:cubicBezTo>
                    <a:cubicBezTo>
                      <a:pt x="139" y="119"/>
                      <a:pt x="168" y="119"/>
                      <a:pt x="176" y="124"/>
                    </a:cubicBezTo>
                    <a:cubicBezTo>
                      <a:pt x="197" y="133"/>
                      <a:pt x="195" y="172"/>
                      <a:pt x="163" y="178"/>
                    </a:cubicBezTo>
                    <a:cubicBezTo>
                      <a:pt x="92" y="139"/>
                      <a:pt x="0" y="171"/>
                      <a:pt x="0" y="171"/>
                    </a:cubicBezTo>
                    <a:cubicBezTo>
                      <a:pt x="0" y="171"/>
                      <a:pt x="55" y="171"/>
                      <a:pt x="93" y="175"/>
                    </a:cubicBezTo>
                    <a:cubicBezTo>
                      <a:pt x="113" y="178"/>
                      <a:pt x="160" y="190"/>
                      <a:pt x="178" y="207"/>
                    </a:cubicBezTo>
                    <a:cubicBezTo>
                      <a:pt x="199" y="208"/>
                      <a:pt x="224" y="204"/>
                      <a:pt x="224" y="175"/>
                    </a:cubicBezTo>
                    <a:cubicBezTo>
                      <a:pt x="234" y="168"/>
                      <a:pt x="258" y="156"/>
                      <a:pt x="268" y="167"/>
                    </a:cubicBezTo>
                    <a:cubicBezTo>
                      <a:pt x="279" y="132"/>
                      <a:pt x="216" y="97"/>
                      <a:pt x="158" y="101"/>
                    </a:cubicBezTo>
                    <a:close/>
                  </a:path>
                </a:pathLst>
              </a:custGeom>
              <a:solidFill>
                <a:srgbClr val="6170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  <p:sp>
            <p:nvSpPr>
              <p:cNvPr id="383" name="Hình tự do 168"/>
              <p:cNvSpPr/>
              <p:nvPr/>
            </p:nvSpPr>
            <p:spPr bwMode="auto">
              <a:xfrm>
                <a:off x="3151" y="179"/>
                <a:ext cx="2618" cy="2563"/>
              </a:xfrm>
              <a:custGeom>
                <a:avLst/>
                <a:gdLst>
                  <a:gd name="T0" fmla="*/ 718 w 980"/>
                  <a:gd name="T1" fmla="*/ 228 h 917"/>
                  <a:gd name="T2" fmla="*/ 563 w 980"/>
                  <a:gd name="T3" fmla="*/ 144 h 917"/>
                  <a:gd name="T4" fmla="*/ 535 w 980"/>
                  <a:gd name="T5" fmla="*/ 49 h 917"/>
                  <a:gd name="T6" fmla="*/ 422 w 980"/>
                  <a:gd name="T7" fmla="*/ 10 h 917"/>
                  <a:gd name="T8" fmla="*/ 385 w 980"/>
                  <a:gd name="T9" fmla="*/ 124 h 917"/>
                  <a:gd name="T10" fmla="*/ 440 w 980"/>
                  <a:gd name="T11" fmla="*/ 96 h 917"/>
                  <a:gd name="T12" fmla="*/ 440 w 980"/>
                  <a:gd name="T13" fmla="*/ 136 h 917"/>
                  <a:gd name="T14" fmla="*/ 332 w 980"/>
                  <a:gd name="T15" fmla="*/ 145 h 917"/>
                  <a:gd name="T16" fmla="*/ 245 w 980"/>
                  <a:gd name="T17" fmla="*/ 202 h 917"/>
                  <a:gd name="T18" fmla="*/ 155 w 980"/>
                  <a:gd name="T19" fmla="*/ 233 h 917"/>
                  <a:gd name="T20" fmla="*/ 24 w 980"/>
                  <a:gd name="T21" fmla="*/ 444 h 917"/>
                  <a:gd name="T22" fmla="*/ 15 w 980"/>
                  <a:gd name="T23" fmla="*/ 644 h 917"/>
                  <a:gd name="T24" fmla="*/ 214 w 980"/>
                  <a:gd name="T25" fmla="*/ 865 h 917"/>
                  <a:gd name="T26" fmla="*/ 512 w 980"/>
                  <a:gd name="T27" fmla="*/ 910 h 917"/>
                  <a:gd name="T28" fmla="*/ 824 w 980"/>
                  <a:gd name="T29" fmla="*/ 859 h 917"/>
                  <a:gd name="T30" fmla="*/ 935 w 980"/>
                  <a:gd name="T31" fmla="*/ 690 h 917"/>
                  <a:gd name="T32" fmla="*/ 923 w 980"/>
                  <a:gd name="T33" fmla="*/ 396 h 917"/>
                  <a:gd name="T34" fmla="*/ 718 w 980"/>
                  <a:gd name="T35" fmla="*/ 228 h 9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980" h="917">
                    <a:moveTo>
                      <a:pt x="718" y="228"/>
                    </a:moveTo>
                    <a:cubicBezTo>
                      <a:pt x="694" y="185"/>
                      <a:pt x="638" y="144"/>
                      <a:pt x="563" y="144"/>
                    </a:cubicBezTo>
                    <a:cubicBezTo>
                      <a:pt x="558" y="98"/>
                      <a:pt x="551" y="77"/>
                      <a:pt x="535" y="49"/>
                    </a:cubicBezTo>
                    <a:cubicBezTo>
                      <a:pt x="504" y="19"/>
                      <a:pt x="466" y="0"/>
                      <a:pt x="422" y="10"/>
                    </a:cubicBezTo>
                    <a:cubicBezTo>
                      <a:pt x="410" y="14"/>
                      <a:pt x="358" y="53"/>
                      <a:pt x="385" y="124"/>
                    </a:cubicBezTo>
                    <a:cubicBezTo>
                      <a:pt x="395" y="116"/>
                      <a:pt x="431" y="86"/>
                      <a:pt x="440" y="96"/>
                    </a:cubicBezTo>
                    <a:cubicBezTo>
                      <a:pt x="450" y="109"/>
                      <a:pt x="442" y="125"/>
                      <a:pt x="440" y="136"/>
                    </a:cubicBezTo>
                    <a:cubicBezTo>
                      <a:pt x="440" y="136"/>
                      <a:pt x="375" y="127"/>
                      <a:pt x="332" y="145"/>
                    </a:cubicBezTo>
                    <a:cubicBezTo>
                      <a:pt x="290" y="162"/>
                      <a:pt x="245" y="202"/>
                      <a:pt x="245" y="202"/>
                    </a:cubicBezTo>
                    <a:cubicBezTo>
                      <a:pt x="245" y="202"/>
                      <a:pt x="188" y="214"/>
                      <a:pt x="155" y="233"/>
                    </a:cubicBezTo>
                    <a:cubicBezTo>
                      <a:pt x="112" y="256"/>
                      <a:pt x="47" y="316"/>
                      <a:pt x="24" y="444"/>
                    </a:cubicBezTo>
                    <a:cubicBezTo>
                      <a:pt x="5" y="553"/>
                      <a:pt x="0" y="596"/>
                      <a:pt x="15" y="644"/>
                    </a:cubicBezTo>
                    <a:cubicBezTo>
                      <a:pt x="38" y="715"/>
                      <a:pt x="124" y="816"/>
                      <a:pt x="214" y="865"/>
                    </a:cubicBezTo>
                    <a:cubicBezTo>
                      <a:pt x="281" y="900"/>
                      <a:pt x="437" y="906"/>
                      <a:pt x="512" y="910"/>
                    </a:cubicBezTo>
                    <a:cubicBezTo>
                      <a:pt x="612" y="917"/>
                      <a:pt x="758" y="903"/>
                      <a:pt x="824" y="859"/>
                    </a:cubicBezTo>
                    <a:cubicBezTo>
                      <a:pt x="866" y="831"/>
                      <a:pt x="915" y="736"/>
                      <a:pt x="935" y="690"/>
                    </a:cubicBezTo>
                    <a:cubicBezTo>
                      <a:pt x="961" y="621"/>
                      <a:pt x="980" y="538"/>
                      <a:pt x="923" y="396"/>
                    </a:cubicBezTo>
                    <a:cubicBezTo>
                      <a:pt x="877" y="281"/>
                      <a:pt x="784" y="223"/>
                      <a:pt x="718" y="228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  <p:sp>
            <p:nvSpPr>
              <p:cNvPr id="384" name="Hình tự do 169"/>
              <p:cNvSpPr/>
              <p:nvPr/>
            </p:nvSpPr>
            <p:spPr bwMode="auto">
              <a:xfrm>
                <a:off x="3255" y="538"/>
                <a:ext cx="2612" cy="2224"/>
              </a:xfrm>
              <a:custGeom>
                <a:avLst/>
                <a:gdLst>
                  <a:gd name="T0" fmla="*/ 652 w 962"/>
                  <a:gd name="T1" fmla="*/ 95 h 688"/>
                  <a:gd name="T2" fmla="*/ 328 w 962"/>
                  <a:gd name="T3" fmla="*/ 30 h 688"/>
                  <a:gd name="T4" fmla="*/ 191 w 962"/>
                  <a:gd name="T5" fmla="*/ 83 h 688"/>
                  <a:gd name="T6" fmla="*/ 8 w 962"/>
                  <a:gd name="T7" fmla="*/ 358 h 688"/>
                  <a:gd name="T8" fmla="*/ 615 w 962"/>
                  <a:gd name="T9" fmla="*/ 673 h 688"/>
                  <a:gd name="T10" fmla="*/ 652 w 962"/>
                  <a:gd name="T11" fmla="*/ 95 h 6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62" h="688">
                    <a:moveTo>
                      <a:pt x="652" y="95"/>
                    </a:moveTo>
                    <a:cubicBezTo>
                      <a:pt x="580" y="0"/>
                      <a:pt x="426" y="7"/>
                      <a:pt x="328" y="30"/>
                    </a:cubicBezTo>
                    <a:cubicBezTo>
                      <a:pt x="232" y="50"/>
                      <a:pt x="191" y="83"/>
                      <a:pt x="191" y="83"/>
                    </a:cubicBezTo>
                    <a:cubicBezTo>
                      <a:pt x="191" y="83"/>
                      <a:pt x="25" y="104"/>
                      <a:pt x="8" y="358"/>
                    </a:cubicBezTo>
                    <a:cubicBezTo>
                      <a:pt x="0" y="688"/>
                      <a:pt x="330" y="678"/>
                      <a:pt x="615" y="673"/>
                    </a:cubicBezTo>
                    <a:cubicBezTo>
                      <a:pt x="962" y="651"/>
                      <a:pt x="898" y="90"/>
                      <a:pt x="652" y="95"/>
                    </a:cubicBezTo>
                    <a:close/>
                  </a:path>
                </a:pathLst>
              </a:custGeom>
              <a:solidFill>
                <a:srgbClr val="EE912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  <p:sp>
            <p:nvSpPr>
              <p:cNvPr id="385" name="Hình tự do 170"/>
              <p:cNvSpPr/>
              <p:nvPr/>
            </p:nvSpPr>
            <p:spPr bwMode="auto">
              <a:xfrm>
                <a:off x="3817" y="226"/>
                <a:ext cx="1209" cy="655"/>
              </a:xfrm>
              <a:custGeom>
                <a:avLst/>
                <a:gdLst>
                  <a:gd name="T0" fmla="*/ 341 w 420"/>
                  <a:gd name="T1" fmla="*/ 156 h 249"/>
                  <a:gd name="T2" fmla="*/ 255 w 420"/>
                  <a:gd name="T3" fmla="*/ 143 h 249"/>
                  <a:gd name="T4" fmla="*/ 240 w 420"/>
                  <a:gd name="T5" fmla="*/ 44 h 249"/>
                  <a:gd name="T6" fmla="*/ 148 w 420"/>
                  <a:gd name="T7" fmla="*/ 8 h 249"/>
                  <a:gd name="T8" fmla="*/ 112 w 420"/>
                  <a:gd name="T9" fmla="*/ 81 h 249"/>
                  <a:gd name="T10" fmla="*/ 177 w 420"/>
                  <a:gd name="T11" fmla="*/ 140 h 249"/>
                  <a:gd name="T12" fmla="*/ 0 w 420"/>
                  <a:gd name="T13" fmla="*/ 194 h 249"/>
                  <a:gd name="T14" fmla="*/ 95 w 420"/>
                  <a:gd name="T15" fmla="*/ 174 h 249"/>
                  <a:gd name="T16" fmla="*/ 75 w 420"/>
                  <a:gd name="T17" fmla="*/ 223 h 249"/>
                  <a:gd name="T18" fmla="*/ 188 w 420"/>
                  <a:gd name="T19" fmla="*/ 195 h 249"/>
                  <a:gd name="T20" fmla="*/ 285 w 420"/>
                  <a:gd name="T21" fmla="*/ 249 h 249"/>
                  <a:gd name="T22" fmla="*/ 301 w 420"/>
                  <a:gd name="T23" fmla="*/ 187 h 249"/>
                  <a:gd name="T24" fmla="*/ 420 w 420"/>
                  <a:gd name="T25" fmla="*/ 227 h 249"/>
                  <a:gd name="T26" fmla="*/ 341 w 420"/>
                  <a:gd name="T27" fmla="*/ 156 h 2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420" h="249">
                    <a:moveTo>
                      <a:pt x="341" y="156"/>
                    </a:moveTo>
                    <a:cubicBezTo>
                      <a:pt x="295" y="137"/>
                      <a:pt x="255" y="143"/>
                      <a:pt x="255" y="143"/>
                    </a:cubicBezTo>
                    <a:cubicBezTo>
                      <a:pt x="255" y="143"/>
                      <a:pt x="273" y="91"/>
                      <a:pt x="240" y="44"/>
                    </a:cubicBezTo>
                    <a:cubicBezTo>
                      <a:pt x="217" y="9"/>
                      <a:pt x="181" y="0"/>
                      <a:pt x="148" y="8"/>
                    </a:cubicBezTo>
                    <a:cubicBezTo>
                      <a:pt x="117" y="15"/>
                      <a:pt x="100" y="49"/>
                      <a:pt x="112" y="81"/>
                    </a:cubicBezTo>
                    <a:cubicBezTo>
                      <a:pt x="160" y="23"/>
                      <a:pt x="216" y="83"/>
                      <a:pt x="177" y="140"/>
                    </a:cubicBezTo>
                    <a:cubicBezTo>
                      <a:pt x="143" y="140"/>
                      <a:pt x="70" y="117"/>
                      <a:pt x="0" y="194"/>
                    </a:cubicBezTo>
                    <a:cubicBezTo>
                      <a:pt x="0" y="194"/>
                      <a:pt x="65" y="170"/>
                      <a:pt x="95" y="174"/>
                    </a:cubicBezTo>
                    <a:cubicBezTo>
                      <a:pt x="74" y="198"/>
                      <a:pt x="75" y="223"/>
                      <a:pt x="75" y="223"/>
                    </a:cubicBezTo>
                    <a:cubicBezTo>
                      <a:pt x="75" y="223"/>
                      <a:pt x="133" y="196"/>
                      <a:pt x="188" y="195"/>
                    </a:cubicBezTo>
                    <a:cubicBezTo>
                      <a:pt x="237" y="210"/>
                      <a:pt x="285" y="249"/>
                      <a:pt x="285" y="249"/>
                    </a:cubicBezTo>
                    <a:cubicBezTo>
                      <a:pt x="285" y="249"/>
                      <a:pt x="310" y="227"/>
                      <a:pt x="301" y="187"/>
                    </a:cubicBezTo>
                    <a:cubicBezTo>
                      <a:pt x="338" y="194"/>
                      <a:pt x="420" y="227"/>
                      <a:pt x="420" y="227"/>
                    </a:cubicBezTo>
                    <a:cubicBezTo>
                      <a:pt x="420" y="227"/>
                      <a:pt x="401" y="183"/>
                      <a:pt x="341" y="156"/>
                    </a:cubicBezTo>
                    <a:close/>
                  </a:path>
                </a:pathLst>
              </a:custGeom>
              <a:solidFill>
                <a:srgbClr val="92C44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  <p:sp>
            <p:nvSpPr>
              <p:cNvPr id="386" name="Hình tự do 171"/>
              <p:cNvSpPr/>
              <p:nvPr/>
            </p:nvSpPr>
            <p:spPr bwMode="auto">
              <a:xfrm>
                <a:off x="4379" y="325"/>
                <a:ext cx="69" cy="329"/>
              </a:xfrm>
              <a:custGeom>
                <a:avLst/>
                <a:gdLst>
                  <a:gd name="T0" fmla="*/ 0 w 29"/>
                  <a:gd name="T1" fmla="*/ 0 h 139"/>
                  <a:gd name="T2" fmla="*/ 15 w 29"/>
                  <a:gd name="T3" fmla="*/ 54 h 139"/>
                  <a:gd name="T4" fmla="*/ 10 w 29"/>
                  <a:gd name="T5" fmla="*/ 139 h 139"/>
                  <a:gd name="T6" fmla="*/ 21 w 29"/>
                  <a:gd name="T7" fmla="*/ 54 h 139"/>
                  <a:gd name="T8" fmla="*/ 0 w 29"/>
                  <a:gd name="T9" fmla="*/ 0 h 1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9" h="139">
                    <a:moveTo>
                      <a:pt x="0" y="0"/>
                    </a:moveTo>
                    <a:cubicBezTo>
                      <a:pt x="0" y="0"/>
                      <a:pt x="11" y="25"/>
                      <a:pt x="15" y="54"/>
                    </a:cubicBezTo>
                    <a:cubicBezTo>
                      <a:pt x="17" y="72"/>
                      <a:pt x="10" y="139"/>
                      <a:pt x="10" y="139"/>
                    </a:cubicBezTo>
                    <a:cubicBezTo>
                      <a:pt x="10" y="139"/>
                      <a:pt x="29" y="117"/>
                      <a:pt x="21" y="54"/>
                    </a:cubicBezTo>
                    <a:cubicBezTo>
                      <a:pt x="17" y="15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7E9D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  <p:sp>
            <p:nvSpPr>
              <p:cNvPr id="387" name="Hình tự do 172"/>
              <p:cNvSpPr/>
              <p:nvPr/>
            </p:nvSpPr>
            <p:spPr bwMode="auto">
              <a:xfrm>
                <a:off x="3817" y="536"/>
                <a:ext cx="425" cy="134"/>
              </a:xfrm>
              <a:custGeom>
                <a:avLst/>
                <a:gdLst>
                  <a:gd name="T0" fmla="*/ 112 w 180"/>
                  <a:gd name="T1" fmla="*/ 1 h 57"/>
                  <a:gd name="T2" fmla="*/ 0 w 180"/>
                  <a:gd name="T3" fmla="*/ 57 h 57"/>
                  <a:gd name="T4" fmla="*/ 99 w 180"/>
                  <a:gd name="T5" fmla="*/ 10 h 57"/>
                  <a:gd name="T6" fmla="*/ 180 w 180"/>
                  <a:gd name="T7" fmla="*/ 12 h 57"/>
                  <a:gd name="T8" fmla="*/ 112 w 180"/>
                  <a:gd name="T9" fmla="*/ 1 h 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80" h="57">
                    <a:moveTo>
                      <a:pt x="112" y="1"/>
                    </a:moveTo>
                    <a:cubicBezTo>
                      <a:pt x="84" y="3"/>
                      <a:pt x="21" y="24"/>
                      <a:pt x="0" y="57"/>
                    </a:cubicBezTo>
                    <a:cubicBezTo>
                      <a:pt x="46" y="28"/>
                      <a:pt x="76" y="14"/>
                      <a:pt x="99" y="10"/>
                    </a:cubicBezTo>
                    <a:cubicBezTo>
                      <a:pt x="116" y="8"/>
                      <a:pt x="117" y="10"/>
                      <a:pt x="180" y="12"/>
                    </a:cubicBezTo>
                    <a:cubicBezTo>
                      <a:pt x="180" y="12"/>
                      <a:pt x="158" y="0"/>
                      <a:pt x="112" y="1"/>
                    </a:cubicBezTo>
                    <a:close/>
                  </a:path>
                </a:pathLst>
              </a:custGeom>
              <a:solidFill>
                <a:srgbClr val="7E9D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  <p:sp>
            <p:nvSpPr>
              <p:cNvPr id="388" name="Hình tự do 173"/>
              <p:cNvSpPr/>
              <p:nvPr/>
            </p:nvSpPr>
            <p:spPr bwMode="auto">
              <a:xfrm>
                <a:off x="4828" y="848"/>
                <a:ext cx="476" cy="1580"/>
              </a:xfrm>
              <a:custGeom>
                <a:avLst/>
                <a:gdLst>
                  <a:gd name="T0" fmla="*/ 0 w 212"/>
                  <a:gd name="T1" fmla="*/ 0 h 582"/>
                  <a:gd name="T2" fmla="*/ 103 w 212"/>
                  <a:gd name="T3" fmla="*/ 171 h 582"/>
                  <a:gd name="T4" fmla="*/ 12 w 212"/>
                  <a:gd name="T5" fmla="*/ 582 h 582"/>
                  <a:gd name="T6" fmla="*/ 58 w 212"/>
                  <a:gd name="T7" fmla="*/ 555 h 582"/>
                  <a:gd name="T8" fmla="*/ 141 w 212"/>
                  <a:gd name="T9" fmla="*/ 189 h 582"/>
                  <a:gd name="T10" fmla="*/ 0 w 212"/>
                  <a:gd name="T11" fmla="*/ 0 h 5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12" h="582">
                    <a:moveTo>
                      <a:pt x="0" y="0"/>
                    </a:moveTo>
                    <a:cubicBezTo>
                      <a:pt x="0" y="0"/>
                      <a:pt x="85" y="87"/>
                      <a:pt x="103" y="171"/>
                    </a:cubicBezTo>
                    <a:cubicBezTo>
                      <a:pt x="167" y="463"/>
                      <a:pt x="42" y="563"/>
                      <a:pt x="12" y="582"/>
                    </a:cubicBezTo>
                    <a:cubicBezTo>
                      <a:pt x="58" y="555"/>
                      <a:pt x="58" y="555"/>
                      <a:pt x="58" y="555"/>
                    </a:cubicBezTo>
                    <a:cubicBezTo>
                      <a:pt x="58" y="555"/>
                      <a:pt x="212" y="522"/>
                      <a:pt x="141" y="189"/>
                    </a:cubicBezTo>
                    <a:cubicBezTo>
                      <a:pt x="125" y="114"/>
                      <a:pt x="68" y="12"/>
                      <a:pt x="0" y="0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  <p:sp>
            <p:nvSpPr>
              <p:cNvPr id="389" name="Hình tự do 174"/>
              <p:cNvSpPr/>
              <p:nvPr/>
            </p:nvSpPr>
            <p:spPr bwMode="auto">
              <a:xfrm>
                <a:off x="4814" y="840"/>
                <a:ext cx="490" cy="1496"/>
              </a:xfrm>
              <a:custGeom>
                <a:avLst/>
                <a:gdLst>
                  <a:gd name="T0" fmla="*/ 84 w 211"/>
                  <a:gd name="T1" fmla="*/ 55 h 516"/>
                  <a:gd name="T2" fmla="*/ 0 w 211"/>
                  <a:gd name="T3" fmla="*/ 0 h 516"/>
                  <a:gd name="T4" fmla="*/ 133 w 211"/>
                  <a:gd name="T5" fmla="*/ 153 h 516"/>
                  <a:gd name="T6" fmla="*/ 129 w 211"/>
                  <a:gd name="T7" fmla="*/ 515 h 516"/>
                  <a:gd name="T8" fmla="*/ 139 w 211"/>
                  <a:gd name="T9" fmla="*/ 516 h 516"/>
                  <a:gd name="T10" fmla="*/ 156 w 211"/>
                  <a:gd name="T11" fmla="*/ 202 h 516"/>
                  <a:gd name="T12" fmla="*/ 84 w 211"/>
                  <a:gd name="T13" fmla="*/ 55 h 5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11" h="516">
                    <a:moveTo>
                      <a:pt x="84" y="55"/>
                    </a:moveTo>
                    <a:cubicBezTo>
                      <a:pt x="65" y="33"/>
                      <a:pt x="31" y="3"/>
                      <a:pt x="0" y="0"/>
                    </a:cubicBezTo>
                    <a:cubicBezTo>
                      <a:pt x="49" y="25"/>
                      <a:pt x="99" y="59"/>
                      <a:pt x="133" y="153"/>
                    </a:cubicBezTo>
                    <a:cubicBezTo>
                      <a:pt x="209" y="364"/>
                      <a:pt x="129" y="515"/>
                      <a:pt x="129" y="515"/>
                    </a:cubicBezTo>
                    <a:cubicBezTo>
                      <a:pt x="129" y="515"/>
                      <a:pt x="129" y="515"/>
                      <a:pt x="139" y="516"/>
                    </a:cubicBezTo>
                    <a:cubicBezTo>
                      <a:pt x="139" y="516"/>
                      <a:pt x="211" y="405"/>
                      <a:pt x="156" y="202"/>
                    </a:cubicBezTo>
                    <a:cubicBezTo>
                      <a:pt x="131" y="114"/>
                      <a:pt x="104" y="79"/>
                      <a:pt x="84" y="55"/>
                    </a:cubicBezTo>
                    <a:close/>
                  </a:path>
                </a:pathLst>
              </a:custGeom>
              <a:solidFill>
                <a:srgbClr val="D2792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  <p:sp>
            <p:nvSpPr>
              <p:cNvPr id="390" name="Hình tự do 175"/>
              <p:cNvSpPr/>
              <p:nvPr/>
            </p:nvSpPr>
            <p:spPr bwMode="auto">
              <a:xfrm>
                <a:off x="4490" y="916"/>
                <a:ext cx="471" cy="1363"/>
              </a:xfrm>
              <a:custGeom>
                <a:avLst/>
                <a:gdLst>
                  <a:gd name="T0" fmla="*/ 77 w 199"/>
                  <a:gd name="T1" fmla="*/ 0 h 577"/>
                  <a:gd name="T2" fmla="*/ 109 w 199"/>
                  <a:gd name="T3" fmla="*/ 162 h 577"/>
                  <a:gd name="T4" fmla="*/ 0 w 199"/>
                  <a:gd name="T5" fmla="*/ 560 h 577"/>
                  <a:gd name="T6" fmla="*/ 52 w 199"/>
                  <a:gd name="T7" fmla="*/ 577 h 577"/>
                  <a:gd name="T8" fmla="*/ 147 w 199"/>
                  <a:gd name="T9" fmla="*/ 145 h 577"/>
                  <a:gd name="T10" fmla="*/ 77 w 199"/>
                  <a:gd name="T11" fmla="*/ 0 h 5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99" h="577">
                    <a:moveTo>
                      <a:pt x="77" y="0"/>
                    </a:moveTo>
                    <a:cubicBezTo>
                      <a:pt x="77" y="0"/>
                      <a:pt x="104" y="94"/>
                      <a:pt x="109" y="162"/>
                    </a:cubicBezTo>
                    <a:cubicBezTo>
                      <a:pt x="128" y="431"/>
                      <a:pt x="0" y="560"/>
                      <a:pt x="0" y="560"/>
                    </a:cubicBezTo>
                    <a:cubicBezTo>
                      <a:pt x="52" y="577"/>
                      <a:pt x="52" y="577"/>
                      <a:pt x="52" y="577"/>
                    </a:cubicBezTo>
                    <a:cubicBezTo>
                      <a:pt x="52" y="577"/>
                      <a:pt x="199" y="450"/>
                      <a:pt x="147" y="145"/>
                    </a:cubicBezTo>
                    <a:cubicBezTo>
                      <a:pt x="134" y="58"/>
                      <a:pt x="77" y="0"/>
                      <a:pt x="77" y="0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  <p:sp>
            <p:nvSpPr>
              <p:cNvPr id="391" name="Hình tự do 176"/>
              <p:cNvSpPr/>
              <p:nvPr/>
            </p:nvSpPr>
            <p:spPr bwMode="auto">
              <a:xfrm>
                <a:off x="4635" y="897"/>
                <a:ext cx="337" cy="1382"/>
              </a:xfrm>
              <a:custGeom>
                <a:avLst/>
                <a:gdLst>
                  <a:gd name="T0" fmla="*/ 1 w 143"/>
                  <a:gd name="T1" fmla="*/ 0 h 585"/>
                  <a:gd name="T2" fmla="*/ 86 w 143"/>
                  <a:gd name="T3" fmla="*/ 181 h 585"/>
                  <a:gd name="T4" fmla="*/ 0 w 143"/>
                  <a:gd name="T5" fmla="*/ 564 h 585"/>
                  <a:gd name="T6" fmla="*/ 30 w 143"/>
                  <a:gd name="T7" fmla="*/ 546 h 585"/>
                  <a:gd name="T8" fmla="*/ 90 w 143"/>
                  <a:gd name="T9" fmla="*/ 146 h 585"/>
                  <a:gd name="T10" fmla="*/ 1 w 143"/>
                  <a:gd name="T11" fmla="*/ 0 h 5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43" h="585">
                    <a:moveTo>
                      <a:pt x="1" y="0"/>
                    </a:moveTo>
                    <a:cubicBezTo>
                      <a:pt x="23" y="14"/>
                      <a:pt x="79" y="99"/>
                      <a:pt x="86" y="181"/>
                    </a:cubicBezTo>
                    <a:cubicBezTo>
                      <a:pt x="108" y="422"/>
                      <a:pt x="0" y="564"/>
                      <a:pt x="0" y="564"/>
                    </a:cubicBezTo>
                    <a:cubicBezTo>
                      <a:pt x="0" y="564"/>
                      <a:pt x="9" y="585"/>
                      <a:pt x="30" y="546"/>
                    </a:cubicBezTo>
                    <a:cubicBezTo>
                      <a:pt x="51" y="507"/>
                      <a:pt x="143" y="348"/>
                      <a:pt x="90" y="146"/>
                    </a:cubicBezTo>
                    <a:cubicBezTo>
                      <a:pt x="67" y="55"/>
                      <a:pt x="25" y="7"/>
                      <a:pt x="1" y="0"/>
                    </a:cubicBezTo>
                    <a:close/>
                  </a:path>
                </a:pathLst>
              </a:custGeom>
              <a:solidFill>
                <a:srgbClr val="D2792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  <p:sp>
            <p:nvSpPr>
              <p:cNvPr id="392" name="Hình tự do 177"/>
              <p:cNvSpPr/>
              <p:nvPr/>
            </p:nvSpPr>
            <p:spPr bwMode="auto">
              <a:xfrm>
                <a:off x="3862" y="852"/>
                <a:ext cx="373" cy="1429"/>
              </a:xfrm>
              <a:custGeom>
                <a:avLst/>
                <a:gdLst>
                  <a:gd name="T0" fmla="*/ 83 w 158"/>
                  <a:gd name="T1" fmla="*/ 475 h 605"/>
                  <a:gd name="T2" fmla="*/ 41 w 158"/>
                  <a:gd name="T3" fmla="*/ 258 h 605"/>
                  <a:gd name="T4" fmla="*/ 41 w 158"/>
                  <a:gd name="T5" fmla="*/ 257 h 605"/>
                  <a:gd name="T6" fmla="*/ 45 w 158"/>
                  <a:gd name="T7" fmla="*/ 109 h 605"/>
                  <a:gd name="T8" fmla="*/ 105 w 158"/>
                  <a:gd name="T9" fmla="*/ 0 h 605"/>
                  <a:gd name="T10" fmla="*/ 26 w 158"/>
                  <a:gd name="T11" fmla="*/ 60 h 605"/>
                  <a:gd name="T12" fmla="*/ 1 w 158"/>
                  <a:gd name="T13" fmla="*/ 205 h 605"/>
                  <a:gd name="T14" fmla="*/ 3 w 158"/>
                  <a:gd name="T15" fmla="*/ 237 h 605"/>
                  <a:gd name="T16" fmla="*/ 0 w 158"/>
                  <a:gd name="T17" fmla="*/ 239 h 605"/>
                  <a:gd name="T18" fmla="*/ 13 w 158"/>
                  <a:gd name="T19" fmla="*/ 398 h 605"/>
                  <a:gd name="T20" fmla="*/ 81 w 158"/>
                  <a:gd name="T21" fmla="*/ 605 h 605"/>
                  <a:gd name="T22" fmla="*/ 158 w 158"/>
                  <a:gd name="T23" fmla="*/ 598 h 605"/>
                  <a:gd name="T24" fmla="*/ 83 w 158"/>
                  <a:gd name="T25" fmla="*/ 475 h 6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58" h="605">
                    <a:moveTo>
                      <a:pt x="83" y="475"/>
                    </a:moveTo>
                    <a:cubicBezTo>
                      <a:pt x="61" y="396"/>
                      <a:pt x="41" y="258"/>
                      <a:pt x="41" y="258"/>
                    </a:cubicBezTo>
                    <a:cubicBezTo>
                      <a:pt x="41" y="258"/>
                      <a:pt x="41" y="258"/>
                      <a:pt x="41" y="257"/>
                    </a:cubicBezTo>
                    <a:cubicBezTo>
                      <a:pt x="37" y="222"/>
                      <a:pt x="33" y="161"/>
                      <a:pt x="45" y="109"/>
                    </a:cubicBezTo>
                    <a:cubicBezTo>
                      <a:pt x="55" y="70"/>
                      <a:pt x="105" y="0"/>
                      <a:pt x="105" y="0"/>
                    </a:cubicBezTo>
                    <a:cubicBezTo>
                      <a:pt x="105" y="0"/>
                      <a:pt x="41" y="30"/>
                      <a:pt x="26" y="60"/>
                    </a:cubicBezTo>
                    <a:cubicBezTo>
                      <a:pt x="10" y="90"/>
                      <a:pt x="1" y="200"/>
                      <a:pt x="1" y="205"/>
                    </a:cubicBezTo>
                    <a:cubicBezTo>
                      <a:pt x="1" y="208"/>
                      <a:pt x="2" y="221"/>
                      <a:pt x="3" y="237"/>
                    </a:cubicBezTo>
                    <a:cubicBezTo>
                      <a:pt x="0" y="239"/>
                      <a:pt x="0" y="239"/>
                      <a:pt x="0" y="239"/>
                    </a:cubicBezTo>
                    <a:cubicBezTo>
                      <a:pt x="0" y="239"/>
                      <a:pt x="3" y="344"/>
                      <a:pt x="13" y="398"/>
                    </a:cubicBezTo>
                    <a:cubicBezTo>
                      <a:pt x="35" y="514"/>
                      <a:pt x="81" y="605"/>
                      <a:pt x="81" y="605"/>
                    </a:cubicBezTo>
                    <a:cubicBezTo>
                      <a:pt x="81" y="605"/>
                      <a:pt x="81" y="605"/>
                      <a:pt x="158" y="598"/>
                    </a:cubicBezTo>
                    <a:cubicBezTo>
                      <a:pt x="158" y="598"/>
                      <a:pt x="106" y="554"/>
                      <a:pt x="83" y="475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  <p:sp>
            <p:nvSpPr>
              <p:cNvPr id="393" name="Hình tự do 178"/>
              <p:cNvSpPr/>
              <p:nvPr/>
            </p:nvSpPr>
            <p:spPr bwMode="auto">
              <a:xfrm>
                <a:off x="3751" y="826"/>
                <a:ext cx="388" cy="1429"/>
              </a:xfrm>
              <a:custGeom>
                <a:avLst/>
                <a:gdLst>
                  <a:gd name="T0" fmla="*/ 164 w 164"/>
                  <a:gd name="T1" fmla="*/ 4 h 605"/>
                  <a:gd name="T2" fmla="*/ 46 w 164"/>
                  <a:gd name="T3" fmla="*/ 127 h 605"/>
                  <a:gd name="T4" fmla="*/ 110 w 164"/>
                  <a:gd name="T5" fmla="*/ 591 h 605"/>
                  <a:gd name="T6" fmla="*/ 142 w 164"/>
                  <a:gd name="T7" fmla="*/ 597 h 605"/>
                  <a:gd name="T8" fmla="*/ 65 w 164"/>
                  <a:gd name="T9" fmla="*/ 124 h 605"/>
                  <a:gd name="T10" fmla="*/ 164 w 164"/>
                  <a:gd name="T11" fmla="*/ 4 h 6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64" h="605">
                    <a:moveTo>
                      <a:pt x="164" y="4"/>
                    </a:moveTo>
                    <a:cubicBezTo>
                      <a:pt x="164" y="4"/>
                      <a:pt x="83" y="0"/>
                      <a:pt x="46" y="127"/>
                    </a:cubicBezTo>
                    <a:cubicBezTo>
                      <a:pt x="0" y="452"/>
                      <a:pt x="83" y="547"/>
                      <a:pt x="110" y="591"/>
                    </a:cubicBezTo>
                    <a:cubicBezTo>
                      <a:pt x="128" y="605"/>
                      <a:pt x="142" y="597"/>
                      <a:pt x="142" y="597"/>
                    </a:cubicBezTo>
                    <a:cubicBezTo>
                      <a:pt x="142" y="597"/>
                      <a:pt x="0" y="475"/>
                      <a:pt x="65" y="124"/>
                    </a:cubicBezTo>
                    <a:cubicBezTo>
                      <a:pt x="76" y="61"/>
                      <a:pt x="164" y="4"/>
                      <a:pt x="164" y="4"/>
                    </a:cubicBezTo>
                    <a:close/>
                  </a:path>
                </a:pathLst>
              </a:custGeom>
              <a:solidFill>
                <a:srgbClr val="D2792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  <p:sp>
            <p:nvSpPr>
              <p:cNvPr id="394" name="Hình tự do 179"/>
              <p:cNvSpPr/>
              <p:nvPr/>
            </p:nvSpPr>
            <p:spPr bwMode="auto">
              <a:xfrm>
                <a:off x="3231" y="748"/>
                <a:ext cx="582" cy="1363"/>
              </a:xfrm>
              <a:custGeom>
                <a:avLst/>
                <a:gdLst>
                  <a:gd name="T0" fmla="*/ 77 w 246"/>
                  <a:gd name="T1" fmla="*/ 389 h 577"/>
                  <a:gd name="T2" fmla="*/ 82 w 246"/>
                  <a:gd name="T3" fmla="*/ 153 h 577"/>
                  <a:gd name="T4" fmla="*/ 224 w 246"/>
                  <a:gd name="T5" fmla="*/ 13 h 577"/>
                  <a:gd name="T6" fmla="*/ 118 w 246"/>
                  <a:gd name="T7" fmla="*/ 33 h 577"/>
                  <a:gd name="T8" fmla="*/ 38 w 246"/>
                  <a:gd name="T9" fmla="*/ 94 h 577"/>
                  <a:gd name="T10" fmla="*/ 30 w 246"/>
                  <a:gd name="T11" fmla="*/ 391 h 577"/>
                  <a:gd name="T12" fmla="*/ 246 w 246"/>
                  <a:gd name="T13" fmla="*/ 573 h 577"/>
                  <a:gd name="T14" fmla="*/ 77 w 246"/>
                  <a:gd name="T15" fmla="*/ 389 h 5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46" h="577">
                    <a:moveTo>
                      <a:pt x="77" y="389"/>
                    </a:moveTo>
                    <a:cubicBezTo>
                      <a:pt x="75" y="360"/>
                      <a:pt x="44" y="269"/>
                      <a:pt x="82" y="153"/>
                    </a:cubicBezTo>
                    <a:cubicBezTo>
                      <a:pt x="108" y="70"/>
                      <a:pt x="179" y="27"/>
                      <a:pt x="224" y="13"/>
                    </a:cubicBezTo>
                    <a:cubicBezTo>
                      <a:pt x="174" y="0"/>
                      <a:pt x="118" y="33"/>
                      <a:pt x="118" y="33"/>
                    </a:cubicBezTo>
                    <a:cubicBezTo>
                      <a:pt x="118" y="33"/>
                      <a:pt x="52" y="63"/>
                      <a:pt x="38" y="94"/>
                    </a:cubicBezTo>
                    <a:cubicBezTo>
                      <a:pt x="24" y="126"/>
                      <a:pt x="0" y="240"/>
                      <a:pt x="30" y="391"/>
                    </a:cubicBezTo>
                    <a:cubicBezTo>
                      <a:pt x="58" y="544"/>
                      <a:pt x="165" y="577"/>
                      <a:pt x="246" y="573"/>
                    </a:cubicBezTo>
                    <a:cubicBezTo>
                      <a:pt x="161" y="539"/>
                      <a:pt x="82" y="447"/>
                      <a:pt x="77" y="389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  <p:sp>
            <p:nvSpPr>
              <p:cNvPr id="395" name="Hình tự do 180"/>
              <p:cNvSpPr/>
              <p:nvPr/>
            </p:nvSpPr>
            <p:spPr bwMode="auto">
              <a:xfrm>
                <a:off x="3246" y="729"/>
                <a:ext cx="472" cy="1304"/>
              </a:xfrm>
              <a:custGeom>
                <a:avLst/>
                <a:gdLst>
                  <a:gd name="T0" fmla="*/ 200 w 200"/>
                  <a:gd name="T1" fmla="*/ 18 h 552"/>
                  <a:gd name="T2" fmla="*/ 107 w 200"/>
                  <a:gd name="T3" fmla="*/ 30 h 552"/>
                  <a:gd name="T4" fmla="*/ 29 w 200"/>
                  <a:gd name="T5" fmla="*/ 146 h 552"/>
                  <a:gd name="T6" fmla="*/ 16 w 200"/>
                  <a:gd name="T7" fmla="*/ 370 h 552"/>
                  <a:gd name="T8" fmla="*/ 136 w 200"/>
                  <a:gd name="T9" fmla="*/ 552 h 552"/>
                  <a:gd name="T10" fmla="*/ 140 w 200"/>
                  <a:gd name="T11" fmla="*/ 537 h 552"/>
                  <a:gd name="T12" fmla="*/ 50 w 200"/>
                  <a:gd name="T13" fmla="*/ 426 h 552"/>
                  <a:gd name="T14" fmla="*/ 20 w 200"/>
                  <a:gd name="T15" fmla="*/ 298 h 552"/>
                  <a:gd name="T16" fmla="*/ 71 w 200"/>
                  <a:gd name="T17" fmla="*/ 103 h 552"/>
                  <a:gd name="T18" fmla="*/ 200 w 200"/>
                  <a:gd name="T19" fmla="*/ 18 h 5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00" h="552">
                    <a:moveTo>
                      <a:pt x="200" y="18"/>
                    </a:moveTo>
                    <a:cubicBezTo>
                      <a:pt x="189" y="0"/>
                      <a:pt x="130" y="16"/>
                      <a:pt x="107" y="30"/>
                    </a:cubicBezTo>
                    <a:cubicBezTo>
                      <a:pt x="85" y="44"/>
                      <a:pt x="54" y="90"/>
                      <a:pt x="29" y="146"/>
                    </a:cubicBezTo>
                    <a:cubicBezTo>
                      <a:pt x="4" y="202"/>
                      <a:pt x="0" y="262"/>
                      <a:pt x="16" y="370"/>
                    </a:cubicBezTo>
                    <a:cubicBezTo>
                      <a:pt x="32" y="480"/>
                      <a:pt x="136" y="552"/>
                      <a:pt x="136" y="552"/>
                    </a:cubicBezTo>
                    <a:cubicBezTo>
                      <a:pt x="136" y="552"/>
                      <a:pt x="139" y="545"/>
                      <a:pt x="140" y="537"/>
                    </a:cubicBezTo>
                    <a:cubicBezTo>
                      <a:pt x="96" y="504"/>
                      <a:pt x="58" y="456"/>
                      <a:pt x="50" y="426"/>
                    </a:cubicBezTo>
                    <a:cubicBezTo>
                      <a:pt x="41" y="390"/>
                      <a:pt x="20" y="354"/>
                      <a:pt x="20" y="298"/>
                    </a:cubicBezTo>
                    <a:cubicBezTo>
                      <a:pt x="20" y="241"/>
                      <a:pt x="38" y="173"/>
                      <a:pt x="71" y="103"/>
                    </a:cubicBezTo>
                    <a:cubicBezTo>
                      <a:pt x="103" y="33"/>
                      <a:pt x="175" y="24"/>
                      <a:pt x="200" y="18"/>
                    </a:cubicBezTo>
                    <a:close/>
                  </a:path>
                </a:pathLst>
              </a:custGeom>
              <a:solidFill>
                <a:srgbClr val="D2792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  <p:sp>
            <p:nvSpPr>
              <p:cNvPr id="396" name="Hình tự do 190"/>
              <p:cNvSpPr/>
              <p:nvPr/>
            </p:nvSpPr>
            <p:spPr bwMode="auto">
              <a:xfrm>
                <a:off x="437" y="-171"/>
                <a:ext cx="4212" cy="3912"/>
              </a:xfrm>
              <a:custGeom>
                <a:avLst/>
                <a:gdLst>
                  <a:gd name="T0" fmla="*/ 349 w 1783"/>
                  <a:gd name="T1" fmla="*/ 1559 h 1656"/>
                  <a:gd name="T2" fmla="*/ 906 w 1783"/>
                  <a:gd name="T3" fmla="*/ 1645 h 1656"/>
                  <a:gd name="T4" fmla="*/ 1491 w 1783"/>
                  <a:gd name="T5" fmla="*/ 1549 h 1656"/>
                  <a:gd name="T6" fmla="*/ 1698 w 1783"/>
                  <a:gd name="T7" fmla="*/ 1231 h 1656"/>
                  <a:gd name="T8" fmla="*/ 1676 w 1783"/>
                  <a:gd name="T9" fmla="*/ 679 h 1656"/>
                  <a:gd name="T10" fmla="*/ 1292 w 1783"/>
                  <a:gd name="T11" fmla="*/ 365 h 1656"/>
                  <a:gd name="T12" fmla="*/ 1000 w 1783"/>
                  <a:gd name="T13" fmla="*/ 206 h 1656"/>
                  <a:gd name="T14" fmla="*/ 949 w 1783"/>
                  <a:gd name="T15" fmla="*/ 28 h 1656"/>
                  <a:gd name="T16" fmla="*/ 747 w 1783"/>
                  <a:gd name="T17" fmla="*/ 49 h 1656"/>
                  <a:gd name="T18" fmla="*/ 773 w 1783"/>
                  <a:gd name="T19" fmla="*/ 192 h 1656"/>
                  <a:gd name="T20" fmla="*/ 568 w 1783"/>
                  <a:gd name="T21" fmla="*/ 208 h 1656"/>
                  <a:gd name="T22" fmla="*/ 406 w 1783"/>
                  <a:gd name="T23" fmla="*/ 316 h 1656"/>
                  <a:gd name="T24" fmla="*/ 239 w 1783"/>
                  <a:gd name="T25" fmla="*/ 373 h 1656"/>
                  <a:gd name="T26" fmla="*/ 0 w 1783"/>
                  <a:gd name="T27" fmla="*/ 733 h 1656"/>
                  <a:gd name="T28" fmla="*/ 0 w 1783"/>
                  <a:gd name="T29" fmla="*/ 1206 h 1656"/>
                  <a:gd name="T30" fmla="*/ 349 w 1783"/>
                  <a:gd name="T31" fmla="*/ 1559 h 16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783" h="1656">
                    <a:moveTo>
                      <a:pt x="349" y="1559"/>
                    </a:moveTo>
                    <a:cubicBezTo>
                      <a:pt x="472" y="1626"/>
                      <a:pt x="765" y="1637"/>
                      <a:pt x="906" y="1645"/>
                    </a:cubicBezTo>
                    <a:cubicBezTo>
                      <a:pt x="1093" y="1656"/>
                      <a:pt x="1368" y="1632"/>
                      <a:pt x="1491" y="1549"/>
                    </a:cubicBezTo>
                    <a:cubicBezTo>
                      <a:pt x="1569" y="1495"/>
                      <a:pt x="1663" y="1319"/>
                      <a:pt x="1698" y="1231"/>
                    </a:cubicBezTo>
                    <a:cubicBezTo>
                      <a:pt x="1747" y="1102"/>
                      <a:pt x="1783" y="945"/>
                      <a:pt x="1676" y="679"/>
                    </a:cubicBezTo>
                    <a:cubicBezTo>
                      <a:pt x="1591" y="465"/>
                      <a:pt x="1416" y="355"/>
                      <a:pt x="1292" y="365"/>
                    </a:cubicBezTo>
                    <a:cubicBezTo>
                      <a:pt x="1247" y="284"/>
                      <a:pt x="1141" y="207"/>
                      <a:pt x="1000" y="206"/>
                    </a:cubicBezTo>
                    <a:cubicBezTo>
                      <a:pt x="992" y="122"/>
                      <a:pt x="979" y="83"/>
                      <a:pt x="949" y="28"/>
                    </a:cubicBezTo>
                    <a:cubicBezTo>
                      <a:pt x="897" y="0"/>
                      <a:pt x="782" y="21"/>
                      <a:pt x="747" y="49"/>
                    </a:cubicBezTo>
                    <a:cubicBezTo>
                      <a:pt x="773" y="93"/>
                      <a:pt x="780" y="158"/>
                      <a:pt x="773" y="192"/>
                    </a:cubicBezTo>
                    <a:cubicBezTo>
                      <a:pt x="773" y="192"/>
                      <a:pt x="649" y="174"/>
                      <a:pt x="568" y="208"/>
                    </a:cubicBezTo>
                    <a:cubicBezTo>
                      <a:pt x="490" y="240"/>
                      <a:pt x="406" y="316"/>
                      <a:pt x="406" y="316"/>
                    </a:cubicBezTo>
                    <a:cubicBezTo>
                      <a:pt x="406" y="316"/>
                      <a:pt x="300" y="338"/>
                      <a:pt x="239" y="373"/>
                    </a:cubicBezTo>
                    <a:cubicBezTo>
                      <a:pt x="161" y="416"/>
                      <a:pt x="47" y="521"/>
                      <a:pt x="0" y="733"/>
                    </a:cubicBezTo>
                    <a:cubicBezTo>
                      <a:pt x="0" y="1206"/>
                      <a:pt x="0" y="1206"/>
                      <a:pt x="0" y="1206"/>
                    </a:cubicBezTo>
                    <a:cubicBezTo>
                      <a:pt x="65" y="1332"/>
                      <a:pt x="204" y="1482"/>
                      <a:pt x="349" y="1559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  <p:sp>
            <p:nvSpPr>
              <p:cNvPr id="397" name="Hình tự do 191"/>
              <p:cNvSpPr/>
              <p:nvPr/>
            </p:nvSpPr>
            <p:spPr bwMode="auto">
              <a:xfrm>
                <a:off x="506" y="356"/>
                <a:ext cx="4263" cy="3052"/>
              </a:xfrm>
              <a:custGeom>
                <a:avLst/>
                <a:gdLst>
                  <a:gd name="T0" fmla="*/ 1223 w 1805"/>
                  <a:gd name="T1" fmla="*/ 176 h 1292"/>
                  <a:gd name="T2" fmla="*/ 613 w 1805"/>
                  <a:gd name="T3" fmla="*/ 52 h 1292"/>
                  <a:gd name="T4" fmla="*/ 359 w 1805"/>
                  <a:gd name="T5" fmla="*/ 152 h 1292"/>
                  <a:gd name="T6" fmla="*/ 15 w 1805"/>
                  <a:gd name="T7" fmla="*/ 673 h 1292"/>
                  <a:gd name="T8" fmla="*/ 1153 w 1805"/>
                  <a:gd name="T9" fmla="*/ 1263 h 1292"/>
                  <a:gd name="T10" fmla="*/ 1223 w 1805"/>
                  <a:gd name="T11" fmla="*/ 176 h 12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805" h="1292">
                    <a:moveTo>
                      <a:pt x="1223" y="176"/>
                    </a:moveTo>
                    <a:cubicBezTo>
                      <a:pt x="1087" y="0"/>
                      <a:pt x="798" y="12"/>
                      <a:pt x="613" y="52"/>
                    </a:cubicBezTo>
                    <a:cubicBezTo>
                      <a:pt x="434" y="93"/>
                      <a:pt x="359" y="152"/>
                      <a:pt x="359" y="152"/>
                    </a:cubicBezTo>
                    <a:cubicBezTo>
                      <a:pt x="359" y="152"/>
                      <a:pt x="45" y="194"/>
                      <a:pt x="15" y="673"/>
                    </a:cubicBezTo>
                    <a:cubicBezTo>
                      <a:pt x="0" y="1292"/>
                      <a:pt x="619" y="1271"/>
                      <a:pt x="1153" y="1263"/>
                    </a:cubicBezTo>
                    <a:cubicBezTo>
                      <a:pt x="1805" y="1222"/>
                      <a:pt x="1687" y="165"/>
                      <a:pt x="1223" y="176"/>
                    </a:cubicBezTo>
                    <a:close/>
                  </a:path>
                </a:pathLst>
              </a:custGeom>
              <a:solidFill>
                <a:srgbClr val="FEBE2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  <p:sp>
            <p:nvSpPr>
              <p:cNvPr id="398" name="Hình tự do 192"/>
              <p:cNvSpPr/>
              <p:nvPr/>
            </p:nvSpPr>
            <p:spPr bwMode="auto">
              <a:xfrm>
                <a:off x="1559" y="-126"/>
                <a:ext cx="1861" cy="1007"/>
              </a:xfrm>
              <a:custGeom>
                <a:avLst/>
                <a:gdLst>
                  <a:gd name="T0" fmla="*/ 638 w 788"/>
                  <a:gd name="T1" fmla="*/ 254 h 426"/>
                  <a:gd name="T2" fmla="*/ 477 w 788"/>
                  <a:gd name="T3" fmla="*/ 227 h 426"/>
                  <a:gd name="T4" fmla="*/ 450 w 788"/>
                  <a:gd name="T5" fmla="*/ 42 h 426"/>
                  <a:gd name="T6" fmla="*/ 311 w 788"/>
                  <a:gd name="T7" fmla="*/ 46 h 426"/>
                  <a:gd name="T8" fmla="*/ 331 w 788"/>
                  <a:gd name="T9" fmla="*/ 223 h 426"/>
                  <a:gd name="T10" fmla="*/ 0 w 788"/>
                  <a:gd name="T11" fmla="*/ 323 h 426"/>
                  <a:gd name="T12" fmla="*/ 178 w 788"/>
                  <a:gd name="T13" fmla="*/ 286 h 426"/>
                  <a:gd name="T14" fmla="*/ 141 w 788"/>
                  <a:gd name="T15" fmla="*/ 378 h 426"/>
                  <a:gd name="T16" fmla="*/ 352 w 788"/>
                  <a:gd name="T17" fmla="*/ 324 h 426"/>
                  <a:gd name="T18" fmla="*/ 535 w 788"/>
                  <a:gd name="T19" fmla="*/ 426 h 426"/>
                  <a:gd name="T20" fmla="*/ 565 w 788"/>
                  <a:gd name="T21" fmla="*/ 311 h 426"/>
                  <a:gd name="T22" fmla="*/ 788 w 788"/>
                  <a:gd name="T23" fmla="*/ 387 h 426"/>
                  <a:gd name="T24" fmla="*/ 638 w 788"/>
                  <a:gd name="T25" fmla="*/ 254 h 4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788" h="426">
                    <a:moveTo>
                      <a:pt x="638" y="254"/>
                    </a:moveTo>
                    <a:cubicBezTo>
                      <a:pt x="554" y="217"/>
                      <a:pt x="477" y="227"/>
                      <a:pt x="477" y="227"/>
                    </a:cubicBezTo>
                    <a:cubicBezTo>
                      <a:pt x="477" y="227"/>
                      <a:pt x="512" y="131"/>
                      <a:pt x="450" y="42"/>
                    </a:cubicBezTo>
                    <a:cubicBezTo>
                      <a:pt x="396" y="0"/>
                      <a:pt x="311" y="46"/>
                      <a:pt x="311" y="46"/>
                    </a:cubicBezTo>
                    <a:cubicBezTo>
                      <a:pt x="311" y="46"/>
                      <a:pt x="356" y="194"/>
                      <a:pt x="331" y="223"/>
                    </a:cubicBezTo>
                    <a:cubicBezTo>
                      <a:pt x="268" y="223"/>
                      <a:pt x="131" y="179"/>
                      <a:pt x="0" y="323"/>
                    </a:cubicBezTo>
                    <a:cubicBezTo>
                      <a:pt x="0" y="323"/>
                      <a:pt x="122" y="280"/>
                      <a:pt x="178" y="286"/>
                    </a:cubicBezTo>
                    <a:cubicBezTo>
                      <a:pt x="138" y="330"/>
                      <a:pt x="141" y="378"/>
                      <a:pt x="141" y="378"/>
                    </a:cubicBezTo>
                    <a:cubicBezTo>
                      <a:pt x="141" y="378"/>
                      <a:pt x="248" y="327"/>
                      <a:pt x="352" y="324"/>
                    </a:cubicBezTo>
                    <a:cubicBezTo>
                      <a:pt x="441" y="356"/>
                      <a:pt x="535" y="426"/>
                      <a:pt x="535" y="426"/>
                    </a:cubicBezTo>
                    <a:cubicBezTo>
                      <a:pt x="535" y="426"/>
                      <a:pt x="581" y="387"/>
                      <a:pt x="565" y="311"/>
                    </a:cubicBezTo>
                    <a:cubicBezTo>
                      <a:pt x="635" y="323"/>
                      <a:pt x="788" y="387"/>
                      <a:pt x="788" y="387"/>
                    </a:cubicBezTo>
                    <a:cubicBezTo>
                      <a:pt x="788" y="387"/>
                      <a:pt x="751" y="303"/>
                      <a:pt x="638" y="254"/>
                    </a:cubicBezTo>
                    <a:close/>
                  </a:path>
                </a:pathLst>
              </a:custGeom>
              <a:solidFill>
                <a:srgbClr val="92C44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  <p:sp>
            <p:nvSpPr>
              <p:cNvPr id="399" name="Hình tự do 193"/>
              <p:cNvSpPr/>
              <p:nvPr/>
            </p:nvSpPr>
            <p:spPr bwMode="auto">
              <a:xfrm>
                <a:off x="2610" y="-43"/>
                <a:ext cx="132" cy="609"/>
              </a:xfrm>
              <a:custGeom>
                <a:avLst/>
                <a:gdLst>
                  <a:gd name="T0" fmla="*/ 0 w 56"/>
                  <a:gd name="T1" fmla="*/ 0 h 258"/>
                  <a:gd name="T2" fmla="*/ 28 w 56"/>
                  <a:gd name="T3" fmla="*/ 103 h 258"/>
                  <a:gd name="T4" fmla="*/ 19 w 56"/>
                  <a:gd name="T5" fmla="*/ 258 h 258"/>
                  <a:gd name="T6" fmla="*/ 41 w 56"/>
                  <a:gd name="T7" fmla="*/ 100 h 258"/>
                  <a:gd name="T8" fmla="*/ 0 w 56"/>
                  <a:gd name="T9" fmla="*/ 0 h 2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258">
                    <a:moveTo>
                      <a:pt x="0" y="0"/>
                    </a:moveTo>
                    <a:cubicBezTo>
                      <a:pt x="0" y="0"/>
                      <a:pt x="22" y="48"/>
                      <a:pt x="28" y="103"/>
                    </a:cubicBezTo>
                    <a:cubicBezTo>
                      <a:pt x="32" y="136"/>
                      <a:pt x="19" y="258"/>
                      <a:pt x="19" y="258"/>
                    </a:cubicBezTo>
                    <a:cubicBezTo>
                      <a:pt x="19" y="258"/>
                      <a:pt x="56" y="220"/>
                      <a:pt x="41" y="100"/>
                    </a:cubicBezTo>
                    <a:cubicBezTo>
                      <a:pt x="32" y="28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7E9D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  <p:sp>
            <p:nvSpPr>
              <p:cNvPr id="400" name="Hình tự do 194"/>
              <p:cNvSpPr/>
              <p:nvPr/>
            </p:nvSpPr>
            <p:spPr bwMode="auto">
              <a:xfrm>
                <a:off x="1559" y="344"/>
                <a:ext cx="798" cy="267"/>
              </a:xfrm>
              <a:custGeom>
                <a:avLst/>
                <a:gdLst>
                  <a:gd name="T0" fmla="*/ 208 w 338"/>
                  <a:gd name="T1" fmla="*/ 2 h 113"/>
                  <a:gd name="T2" fmla="*/ 0 w 338"/>
                  <a:gd name="T3" fmla="*/ 113 h 113"/>
                  <a:gd name="T4" fmla="*/ 184 w 338"/>
                  <a:gd name="T5" fmla="*/ 19 h 113"/>
                  <a:gd name="T6" fmla="*/ 338 w 338"/>
                  <a:gd name="T7" fmla="*/ 22 h 113"/>
                  <a:gd name="T8" fmla="*/ 208 w 338"/>
                  <a:gd name="T9" fmla="*/ 2 h 1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38" h="113">
                    <a:moveTo>
                      <a:pt x="208" y="2"/>
                    </a:moveTo>
                    <a:cubicBezTo>
                      <a:pt x="155" y="4"/>
                      <a:pt x="37" y="48"/>
                      <a:pt x="0" y="113"/>
                    </a:cubicBezTo>
                    <a:cubicBezTo>
                      <a:pt x="85" y="56"/>
                      <a:pt x="141" y="28"/>
                      <a:pt x="184" y="19"/>
                    </a:cubicBezTo>
                    <a:cubicBezTo>
                      <a:pt x="217" y="15"/>
                      <a:pt x="217" y="18"/>
                      <a:pt x="338" y="22"/>
                    </a:cubicBezTo>
                    <a:cubicBezTo>
                      <a:pt x="338" y="22"/>
                      <a:pt x="296" y="0"/>
                      <a:pt x="208" y="2"/>
                    </a:cubicBezTo>
                    <a:close/>
                  </a:path>
                </a:pathLst>
              </a:custGeom>
              <a:solidFill>
                <a:srgbClr val="7E9D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  <p:sp>
            <p:nvSpPr>
              <p:cNvPr id="401" name="Hình tự do 195"/>
              <p:cNvSpPr/>
              <p:nvPr/>
            </p:nvSpPr>
            <p:spPr bwMode="auto">
              <a:xfrm>
                <a:off x="3484" y="3507"/>
                <a:ext cx="45" cy="26"/>
              </a:xfrm>
              <a:custGeom>
                <a:avLst/>
                <a:gdLst>
                  <a:gd name="T0" fmla="*/ 19 w 19"/>
                  <a:gd name="T1" fmla="*/ 0 h 11"/>
                  <a:gd name="T2" fmla="*/ 0 w 19"/>
                  <a:gd name="T3" fmla="*/ 11 h 11"/>
                  <a:gd name="T4" fmla="*/ 19 w 19"/>
                  <a:gd name="T5" fmla="*/ 0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9" h="11">
                    <a:moveTo>
                      <a:pt x="19" y="0"/>
                    </a:moveTo>
                    <a:cubicBezTo>
                      <a:pt x="13" y="3"/>
                      <a:pt x="7" y="6"/>
                      <a:pt x="0" y="11"/>
                    </a:cubicBezTo>
                    <a:cubicBezTo>
                      <a:pt x="0" y="11"/>
                      <a:pt x="7" y="7"/>
                      <a:pt x="19" y="0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  <p:sp>
            <p:nvSpPr>
              <p:cNvPr id="402" name="Hình tự do 196"/>
              <p:cNvSpPr/>
              <p:nvPr/>
            </p:nvSpPr>
            <p:spPr bwMode="auto">
              <a:xfrm>
                <a:off x="3456" y="937"/>
                <a:ext cx="940" cy="2570"/>
              </a:xfrm>
              <a:custGeom>
                <a:avLst/>
                <a:gdLst>
                  <a:gd name="T0" fmla="*/ 0 w 398"/>
                  <a:gd name="T1" fmla="*/ 0 h 1088"/>
                  <a:gd name="T2" fmla="*/ 194 w 398"/>
                  <a:gd name="T3" fmla="*/ 319 h 1088"/>
                  <a:gd name="T4" fmla="*/ 31 w 398"/>
                  <a:gd name="T5" fmla="*/ 1088 h 1088"/>
                  <a:gd name="T6" fmla="*/ 108 w 398"/>
                  <a:gd name="T7" fmla="*/ 1040 h 1088"/>
                  <a:gd name="T8" fmla="*/ 264 w 398"/>
                  <a:gd name="T9" fmla="*/ 353 h 1088"/>
                  <a:gd name="T10" fmla="*/ 0 w 398"/>
                  <a:gd name="T11" fmla="*/ 0 h 10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98" h="1088">
                    <a:moveTo>
                      <a:pt x="0" y="0"/>
                    </a:moveTo>
                    <a:cubicBezTo>
                      <a:pt x="0" y="0"/>
                      <a:pt x="160" y="162"/>
                      <a:pt x="194" y="319"/>
                    </a:cubicBezTo>
                    <a:cubicBezTo>
                      <a:pt x="309" y="847"/>
                      <a:pt x="99" y="1041"/>
                      <a:pt x="31" y="1088"/>
                    </a:cubicBezTo>
                    <a:cubicBezTo>
                      <a:pt x="108" y="1040"/>
                      <a:pt x="108" y="1040"/>
                      <a:pt x="108" y="1040"/>
                    </a:cubicBezTo>
                    <a:cubicBezTo>
                      <a:pt x="108" y="1040"/>
                      <a:pt x="398" y="980"/>
                      <a:pt x="264" y="353"/>
                    </a:cubicBezTo>
                    <a:cubicBezTo>
                      <a:pt x="233" y="214"/>
                      <a:pt x="128" y="20"/>
                      <a:pt x="0" y="0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  <p:sp>
            <p:nvSpPr>
              <p:cNvPr id="403" name="Hình tự do 197"/>
              <p:cNvSpPr/>
              <p:nvPr/>
            </p:nvSpPr>
            <p:spPr bwMode="auto">
              <a:xfrm>
                <a:off x="2825" y="1060"/>
                <a:ext cx="877" cy="2553"/>
              </a:xfrm>
              <a:custGeom>
                <a:avLst/>
                <a:gdLst>
                  <a:gd name="T0" fmla="*/ 144 w 371"/>
                  <a:gd name="T1" fmla="*/ 0 h 1081"/>
                  <a:gd name="T2" fmla="*/ 203 w 371"/>
                  <a:gd name="T3" fmla="*/ 302 h 1081"/>
                  <a:gd name="T4" fmla="*/ 0 w 371"/>
                  <a:gd name="T5" fmla="*/ 1051 h 1081"/>
                  <a:gd name="T6" fmla="*/ 98 w 371"/>
                  <a:gd name="T7" fmla="*/ 1081 h 1081"/>
                  <a:gd name="T8" fmla="*/ 277 w 371"/>
                  <a:gd name="T9" fmla="*/ 270 h 1081"/>
                  <a:gd name="T10" fmla="*/ 144 w 371"/>
                  <a:gd name="T11" fmla="*/ 0 h 10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71" h="1081">
                    <a:moveTo>
                      <a:pt x="144" y="0"/>
                    </a:moveTo>
                    <a:cubicBezTo>
                      <a:pt x="144" y="0"/>
                      <a:pt x="195" y="176"/>
                      <a:pt x="203" y="302"/>
                    </a:cubicBezTo>
                    <a:cubicBezTo>
                      <a:pt x="238" y="809"/>
                      <a:pt x="0" y="1051"/>
                      <a:pt x="0" y="1051"/>
                    </a:cubicBezTo>
                    <a:cubicBezTo>
                      <a:pt x="98" y="1081"/>
                      <a:pt x="98" y="1081"/>
                      <a:pt x="98" y="1081"/>
                    </a:cubicBezTo>
                    <a:cubicBezTo>
                      <a:pt x="98" y="1081"/>
                      <a:pt x="371" y="844"/>
                      <a:pt x="277" y="270"/>
                    </a:cubicBezTo>
                    <a:cubicBezTo>
                      <a:pt x="250" y="109"/>
                      <a:pt x="144" y="0"/>
                      <a:pt x="144" y="0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  <p:sp>
            <p:nvSpPr>
              <p:cNvPr id="404" name="Hình tự do 198"/>
              <p:cNvSpPr/>
              <p:nvPr/>
            </p:nvSpPr>
            <p:spPr bwMode="auto">
              <a:xfrm>
                <a:off x="2294" y="-34"/>
                <a:ext cx="340" cy="123"/>
              </a:xfrm>
              <a:custGeom>
                <a:avLst/>
                <a:gdLst>
                  <a:gd name="T0" fmla="*/ 92 w 144"/>
                  <a:gd name="T1" fmla="*/ 42 h 52"/>
                  <a:gd name="T2" fmla="*/ 0 w 144"/>
                  <a:gd name="T3" fmla="*/ 3 h 52"/>
                  <a:gd name="T4" fmla="*/ 8 w 144"/>
                  <a:gd name="T5" fmla="*/ 17 h 52"/>
                  <a:gd name="T6" fmla="*/ 85 w 144"/>
                  <a:gd name="T7" fmla="*/ 52 h 52"/>
                  <a:gd name="T8" fmla="*/ 144 w 144"/>
                  <a:gd name="T9" fmla="*/ 15 h 52"/>
                  <a:gd name="T10" fmla="*/ 137 w 144"/>
                  <a:gd name="T11" fmla="*/ 0 h 52"/>
                  <a:gd name="T12" fmla="*/ 92 w 144"/>
                  <a:gd name="T13" fmla="*/ 42 h 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44" h="52">
                    <a:moveTo>
                      <a:pt x="92" y="42"/>
                    </a:moveTo>
                    <a:cubicBezTo>
                      <a:pt x="47" y="44"/>
                      <a:pt x="0" y="3"/>
                      <a:pt x="0" y="3"/>
                    </a:cubicBezTo>
                    <a:cubicBezTo>
                      <a:pt x="8" y="17"/>
                      <a:pt x="8" y="17"/>
                      <a:pt x="8" y="17"/>
                    </a:cubicBezTo>
                    <a:cubicBezTo>
                      <a:pt x="8" y="17"/>
                      <a:pt x="25" y="52"/>
                      <a:pt x="85" y="52"/>
                    </a:cubicBezTo>
                    <a:cubicBezTo>
                      <a:pt x="124" y="52"/>
                      <a:pt x="138" y="28"/>
                      <a:pt x="144" y="15"/>
                    </a:cubicBezTo>
                    <a:cubicBezTo>
                      <a:pt x="144" y="12"/>
                      <a:pt x="137" y="0"/>
                      <a:pt x="137" y="0"/>
                    </a:cubicBezTo>
                    <a:cubicBezTo>
                      <a:pt x="137" y="0"/>
                      <a:pt x="129" y="41"/>
                      <a:pt x="92" y="42"/>
                    </a:cubicBezTo>
                    <a:close/>
                  </a:path>
                </a:pathLst>
              </a:custGeom>
              <a:solidFill>
                <a:srgbClr val="7E9D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  <p:sp>
            <p:nvSpPr>
              <p:cNvPr id="405" name="Hình tự do 199"/>
              <p:cNvSpPr/>
              <p:nvPr/>
            </p:nvSpPr>
            <p:spPr bwMode="auto">
              <a:xfrm>
                <a:off x="513" y="772"/>
                <a:ext cx="3831" cy="2813"/>
              </a:xfrm>
              <a:custGeom>
                <a:avLst/>
                <a:gdLst>
                  <a:gd name="T0" fmla="*/ 1527 w 1622"/>
                  <a:gd name="T1" fmla="*/ 442 h 1191"/>
                  <a:gd name="T2" fmla="*/ 1393 w 1622"/>
                  <a:gd name="T3" fmla="*/ 165 h 1191"/>
                  <a:gd name="T4" fmla="*/ 1233 w 1622"/>
                  <a:gd name="T5" fmla="*/ 61 h 1191"/>
                  <a:gd name="T6" fmla="*/ 1485 w 1622"/>
                  <a:gd name="T7" fmla="*/ 347 h 1191"/>
                  <a:gd name="T8" fmla="*/ 1495 w 1622"/>
                  <a:gd name="T9" fmla="*/ 984 h 1191"/>
                  <a:gd name="T10" fmla="*/ 1352 w 1622"/>
                  <a:gd name="T11" fmla="*/ 1097 h 1191"/>
                  <a:gd name="T12" fmla="*/ 1145 w 1622"/>
                  <a:gd name="T13" fmla="*/ 1144 h 1191"/>
                  <a:gd name="T14" fmla="*/ 1150 w 1622"/>
                  <a:gd name="T15" fmla="*/ 1135 h 1191"/>
                  <a:gd name="T16" fmla="*/ 1264 w 1622"/>
                  <a:gd name="T17" fmla="*/ 380 h 1191"/>
                  <a:gd name="T18" fmla="*/ 1095 w 1622"/>
                  <a:gd name="T19" fmla="*/ 106 h 1191"/>
                  <a:gd name="T20" fmla="*/ 1257 w 1622"/>
                  <a:gd name="T21" fmla="*/ 444 h 1191"/>
                  <a:gd name="T22" fmla="*/ 1108 w 1622"/>
                  <a:gd name="T23" fmla="*/ 1149 h 1191"/>
                  <a:gd name="T24" fmla="*/ 1091 w 1622"/>
                  <a:gd name="T25" fmla="*/ 1150 h 1191"/>
                  <a:gd name="T26" fmla="*/ 799 w 1622"/>
                  <a:gd name="T27" fmla="*/ 1154 h 1191"/>
                  <a:gd name="T28" fmla="*/ 634 w 1622"/>
                  <a:gd name="T29" fmla="*/ 1150 h 1191"/>
                  <a:gd name="T30" fmla="*/ 511 w 1622"/>
                  <a:gd name="T31" fmla="*/ 284 h 1191"/>
                  <a:gd name="T32" fmla="*/ 698 w 1622"/>
                  <a:gd name="T33" fmla="*/ 60 h 1191"/>
                  <a:gd name="T34" fmla="*/ 476 w 1622"/>
                  <a:gd name="T35" fmla="*/ 289 h 1191"/>
                  <a:gd name="T36" fmla="*/ 586 w 1622"/>
                  <a:gd name="T37" fmla="*/ 1146 h 1191"/>
                  <a:gd name="T38" fmla="*/ 449 w 1622"/>
                  <a:gd name="T39" fmla="*/ 1113 h 1191"/>
                  <a:gd name="T40" fmla="*/ 236 w 1622"/>
                  <a:gd name="T41" fmla="*/ 986 h 1191"/>
                  <a:gd name="T42" fmla="*/ 94 w 1622"/>
                  <a:gd name="T43" fmla="*/ 801 h 1191"/>
                  <a:gd name="T44" fmla="*/ 39 w 1622"/>
                  <a:gd name="T45" fmla="*/ 558 h 1191"/>
                  <a:gd name="T46" fmla="*/ 132 w 1622"/>
                  <a:gd name="T47" fmla="*/ 192 h 1191"/>
                  <a:gd name="T48" fmla="*/ 376 w 1622"/>
                  <a:gd name="T49" fmla="*/ 33 h 1191"/>
                  <a:gd name="T50" fmla="*/ 200 w 1622"/>
                  <a:gd name="T51" fmla="*/ 55 h 1191"/>
                  <a:gd name="T52" fmla="*/ 57 w 1622"/>
                  <a:gd name="T53" fmla="*/ 273 h 1191"/>
                  <a:gd name="T54" fmla="*/ 30 w 1622"/>
                  <a:gd name="T55" fmla="*/ 694 h 1191"/>
                  <a:gd name="T56" fmla="*/ 198 w 1622"/>
                  <a:gd name="T57" fmla="*/ 987 h 1191"/>
                  <a:gd name="T58" fmla="*/ 195 w 1622"/>
                  <a:gd name="T59" fmla="*/ 989 h 1191"/>
                  <a:gd name="T60" fmla="*/ 482 w 1622"/>
                  <a:gd name="T61" fmla="*/ 1154 h 1191"/>
                  <a:gd name="T62" fmla="*/ 860 w 1622"/>
                  <a:gd name="T63" fmla="*/ 1187 h 1191"/>
                  <a:gd name="T64" fmla="*/ 1168 w 1622"/>
                  <a:gd name="T65" fmla="*/ 1174 h 1191"/>
                  <a:gd name="T66" fmla="*/ 1442 w 1622"/>
                  <a:gd name="T67" fmla="*/ 1093 h 1191"/>
                  <a:gd name="T68" fmla="*/ 1604 w 1622"/>
                  <a:gd name="T69" fmla="*/ 833 h 1191"/>
                  <a:gd name="T70" fmla="*/ 1622 w 1622"/>
                  <a:gd name="T71" fmla="*/ 741 h 1191"/>
                  <a:gd name="T72" fmla="*/ 1546 w 1622"/>
                  <a:gd name="T73" fmla="*/ 896 h 1191"/>
                  <a:gd name="T74" fmla="*/ 1527 w 1622"/>
                  <a:gd name="T75" fmla="*/ 442 h 11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1622" h="1191">
                    <a:moveTo>
                      <a:pt x="1527" y="442"/>
                    </a:moveTo>
                    <a:cubicBezTo>
                      <a:pt x="1480" y="276"/>
                      <a:pt x="1430" y="209"/>
                      <a:pt x="1393" y="165"/>
                    </a:cubicBezTo>
                    <a:cubicBezTo>
                      <a:pt x="1357" y="122"/>
                      <a:pt x="1294" y="69"/>
                      <a:pt x="1233" y="61"/>
                    </a:cubicBezTo>
                    <a:cubicBezTo>
                      <a:pt x="1327" y="108"/>
                      <a:pt x="1422" y="171"/>
                      <a:pt x="1485" y="347"/>
                    </a:cubicBezTo>
                    <a:cubicBezTo>
                      <a:pt x="1593" y="651"/>
                      <a:pt x="1531" y="888"/>
                      <a:pt x="1495" y="984"/>
                    </a:cubicBezTo>
                    <a:cubicBezTo>
                      <a:pt x="1459" y="1034"/>
                      <a:pt x="1425" y="1075"/>
                      <a:pt x="1352" y="1097"/>
                    </a:cubicBezTo>
                    <a:cubicBezTo>
                      <a:pt x="1295" y="1116"/>
                      <a:pt x="1208" y="1134"/>
                      <a:pt x="1145" y="1144"/>
                    </a:cubicBezTo>
                    <a:cubicBezTo>
                      <a:pt x="1147" y="1140"/>
                      <a:pt x="1148" y="1138"/>
                      <a:pt x="1150" y="1135"/>
                    </a:cubicBezTo>
                    <a:cubicBezTo>
                      <a:pt x="1191" y="1060"/>
                      <a:pt x="1363" y="760"/>
                      <a:pt x="1264" y="380"/>
                    </a:cubicBezTo>
                    <a:cubicBezTo>
                      <a:pt x="1219" y="210"/>
                      <a:pt x="1140" y="119"/>
                      <a:pt x="1095" y="106"/>
                    </a:cubicBezTo>
                    <a:cubicBezTo>
                      <a:pt x="1136" y="132"/>
                      <a:pt x="1242" y="294"/>
                      <a:pt x="1257" y="444"/>
                    </a:cubicBezTo>
                    <a:cubicBezTo>
                      <a:pt x="1293" y="828"/>
                      <a:pt x="1153" y="1078"/>
                      <a:pt x="1108" y="1149"/>
                    </a:cubicBezTo>
                    <a:cubicBezTo>
                      <a:pt x="1102" y="1149"/>
                      <a:pt x="1096" y="1150"/>
                      <a:pt x="1091" y="1150"/>
                    </a:cubicBezTo>
                    <a:cubicBezTo>
                      <a:pt x="1035" y="1154"/>
                      <a:pt x="885" y="1154"/>
                      <a:pt x="799" y="1154"/>
                    </a:cubicBezTo>
                    <a:cubicBezTo>
                      <a:pt x="759" y="1154"/>
                      <a:pt x="697" y="1154"/>
                      <a:pt x="634" y="1150"/>
                    </a:cubicBezTo>
                    <a:cubicBezTo>
                      <a:pt x="573" y="1077"/>
                      <a:pt x="412" y="826"/>
                      <a:pt x="511" y="284"/>
                    </a:cubicBezTo>
                    <a:cubicBezTo>
                      <a:pt x="532" y="166"/>
                      <a:pt x="698" y="60"/>
                      <a:pt x="698" y="60"/>
                    </a:cubicBezTo>
                    <a:cubicBezTo>
                      <a:pt x="698" y="60"/>
                      <a:pt x="544" y="51"/>
                      <a:pt x="476" y="289"/>
                    </a:cubicBezTo>
                    <a:cubicBezTo>
                      <a:pt x="396" y="865"/>
                      <a:pt x="529" y="1057"/>
                      <a:pt x="586" y="1146"/>
                    </a:cubicBezTo>
                    <a:cubicBezTo>
                      <a:pt x="533" y="1139"/>
                      <a:pt x="482" y="1130"/>
                      <a:pt x="449" y="1113"/>
                    </a:cubicBezTo>
                    <a:cubicBezTo>
                      <a:pt x="386" y="1083"/>
                      <a:pt x="282" y="1017"/>
                      <a:pt x="236" y="986"/>
                    </a:cubicBezTo>
                    <a:cubicBezTo>
                      <a:pt x="165" y="926"/>
                      <a:pt x="107" y="850"/>
                      <a:pt x="94" y="801"/>
                    </a:cubicBezTo>
                    <a:cubicBezTo>
                      <a:pt x="77" y="733"/>
                      <a:pt x="39" y="665"/>
                      <a:pt x="39" y="558"/>
                    </a:cubicBezTo>
                    <a:cubicBezTo>
                      <a:pt x="39" y="452"/>
                      <a:pt x="73" y="324"/>
                      <a:pt x="132" y="192"/>
                    </a:cubicBezTo>
                    <a:cubicBezTo>
                      <a:pt x="193" y="60"/>
                      <a:pt x="329" y="43"/>
                      <a:pt x="376" y="33"/>
                    </a:cubicBezTo>
                    <a:cubicBezTo>
                      <a:pt x="356" y="0"/>
                      <a:pt x="244" y="29"/>
                      <a:pt x="200" y="55"/>
                    </a:cubicBezTo>
                    <a:cubicBezTo>
                      <a:pt x="158" y="81"/>
                      <a:pt x="103" y="166"/>
                      <a:pt x="57" y="273"/>
                    </a:cubicBezTo>
                    <a:cubicBezTo>
                      <a:pt x="9" y="379"/>
                      <a:pt x="0" y="490"/>
                      <a:pt x="30" y="694"/>
                    </a:cubicBezTo>
                    <a:cubicBezTo>
                      <a:pt x="50" y="827"/>
                      <a:pt x="138" y="931"/>
                      <a:pt x="198" y="987"/>
                    </a:cubicBezTo>
                    <a:cubicBezTo>
                      <a:pt x="195" y="989"/>
                      <a:pt x="195" y="989"/>
                      <a:pt x="195" y="989"/>
                    </a:cubicBezTo>
                    <a:cubicBezTo>
                      <a:pt x="195" y="989"/>
                      <a:pt x="333" y="1123"/>
                      <a:pt x="482" y="1154"/>
                    </a:cubicBezTo>
                    <a:cubicBezTo>
                      <a:pt x="634" y="1187"/>
                      <a:pt x="774" y="1187"/>
                      <a:pt x="860" y="1187"/>
                    </a:cubicBezTo>
                    <a:cubicBezTo>
                      <a:pt x="945" y="1187"/>
                      <a:pt x="1074" y="1191"/>
                      <a:pt x="1168" y="1174"/>
                    </a:cubicBezTo>
                    <a:cubicBezTo>
                      <a:pt x="1262" y="1157"/>
                      <a:pt x="1403" y="1134"/>
                      <a:pt x="1442" y="1093"/>
                    </a:cubicBezTo>
                    <a:cubicBezTo>
                      <a:pt x="1480" y="1053"/>
                      <a:pt x="1540" y="1013"/>
                      <a:pt x="1604" y="833"/>
                    </a:cubicBezTo>
                    <a:cubicBezTo>
                      <a:pt x="1622" y="785"/>
                      <a:pt x="1622" y="741"/>
                      <a:pt x="1622" y="741"/>
                    </a:cubicBezTo>
                    <a:cubicBezTo>
                      <a:pt x="1622" y="741"/>
                      <a:pt x="1583" y="826"/>
                      <a:pt x="1546" y="896"/>
                    </a:cubicBezTo>
                    <a:cubicBezTo>
                      <a:pt x="1570" y="796"/>
                      <a:pt x="1581" y="643"/>
                      <a:pt x="1527" y="442"/>
                    </a:cubicBezTo>
                    <a:close/>
                  </a:path>
                </a:pathLst>
              </a:custGeom>
              <a:solidFill>
                <a:srgbClr val="D2792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  <p:sp>
            <p:nvSpPr>
              <p:cNvPr id="406" name="Hình tự do 214"/>
              <p:cNvSpPr/>
              <p:nvPr/>
            </p:nvSpPr>
            <p:spPr bwMode="auto">
              <a:xfrm>
                <a:off x="1408" y="1313"/>
                <a:ext cx="4828" cy="3361"/>
              </a:xfrm>
              <a:custGeom>
                <a:avLst/>
                <a:gdLst>
                  <a:gd name="T0" fmla="*/ 1990 w 2044"/>
                  <a:gd name="T1" fmla="*/ 928 h 1423"/>
                  <a:gd name="T2" fmla="*/ 1718 w 2044"/>
                  <a:gd name="T3" fmla="*/ 486 h 1423"/>
                  <a:gd name="T4" fmla="*/ 1530 w 2044"/>
                  <a:gd name="T5" fmla="*/ 423 h 1423"/>
                  <a:gd name="T6" fmla="*/ 1349 w 2044"/>
                  <a:gd name="T7" fmla="*/ 302 h 1423"/>
                  <a:gd name="T8" fmla="*/ 1121 w 2044"/>
                  <a:gd name="T9" fmla="*/ 283 h 1423"/>
                  <a:gd name="T10" fmla="*/ 1122 w 2044"/>
                  <a:gd name="T11" fmla="*/ 200 h 1423"/>
                  <a:gd name="T12" fmla="*/ 1237 w 2044"/>
                  <a:gd name="T13" fmla="*/ 260 h 1423"/>
                  <a:gd name="T14" fmla="*/ 1158 w 2044"/>
                  <a:gd name="T15" fmla="*/ 20 h 1423"/>
                  <a:gd name="T16" fmla="*/ 924 w 2044"/>
                  <a:gd name="T17" fmla="*/ 101 h 1423"/>
                  <a:gd name="T18" fmla="*/ 867 w 2044"/>
                  <a:gd name="T19" fmla="*/ 299 h 1423"/>
                  <a:gd name="T20" fmla="*/ 541 w 2044"/>
                  <a:gd name="T21" fmla="*/ 476 h 1423"/>
                  <a:gd name="T22" fmla="*/ 113 w 2044"/>
                  <a:gd name="T23" fmla="*/ 829 h 1423"/>
                  <a:gd name="T24" fmla="*/ 82 w 2044"/>
                  <a:gd name="T25" fmla="*/ 1423 h 1423"/>
                  <a:gd name="T26" fmla="*/ 1980 w 2044"/>
                  <a:gd name="T27" fmla="*/ 1423 h 1423"/>
                  <a:gd name="T28" fmla="*/ 2011 w 2044"/>
                  <a:gd name="T29" fmla="*/ 1347 h 1423"/>
                  <a:gd name="T30" fmla="*/ 1990 w 2044"/>
                  <a:gd name="T31" fmla="*/ 928 h 14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2044" h="1423">
                    <a:moveTo>
                      <a:pt x="1990" y="928"/>
                    </a:moveTo>
                    <a:cubicBezTo>
                      <a:pt x="1943" y="663"/>
                      <a:pt x="1807" y="536"/>
                      <a:pt x="1718" y="486"/>
                    </a:cubicBezTo>
                    <a:cubicBezTo>
                      <a:pt x="1649" y="448"/>
                      <a:pt x="1530" y="423"/>
                      <a:pt x="1530" y="423"/>
                    </a:cubicBezTo>
                    <a:cubicBezTo>
                      <a:pt x="1530" y="423"/>
                      <a:pt x="1437" y="338"/>
                      <a:pt x="1349" y="302"/>
                    </a:cubicBezTo>
                    <a:cubicBezTo>
                      <a:pt x="1258" y="265"/>
                      <a:pt x="1121" y="283"/>
                      <a:pt x="1121" y="283"/>
                    </a:cubicBezTo>
                    <a:cubicBezTo>
                      <a:pt x="1117" y="263"/>
                      <a:pt x="1101" y="228"/>
                      <a:pt x="1122" y="200"/>
                    </a:cubicBezTo>
                    <a:cubicBezTo>
                      <a:pt x="1140" y="180"/>
                      <a:pt x="1216" y="243"/>
                      <a:pt x="1237" y="260"/>
                    </a:cubicBezTo>
                    <a:cubicBezTo>
                      <a:pt x="1294" y="111"/>
                      <a:pt x="1186" y="28"/>
                      <a:pt x="1158" y="20"/>
                    </a:cubicBezTo>
                    <a:cubicBezTo>
                      <a:pt x="1070" y="0"/>
                      <a:pt x="989" y="41"/>
                      <a:pt x="924" y="101"/>
                    </a:cubicBezTo>
                    <a:cubicBezTo>
                      <a:pt x="891" y="162"/>
                      <a:pt x="876" y="204"/>
                      <a:pt x="867" y="299"/>
                    </a:cubicBezTo>
                    <a:cubicBezTo>
                      <a:pt x="711" y="300"/>
                      <a:pt x="592" y="388"/>
                      <a:pt x="541" y="476"/>
                    </a:cubicBezTo>
                    <a:cubicBezTo>
                      <a:pt x="403" y="465"/>
                      <a:pt x="208" y="588"/>
                      <a:pt x="113" y="829"/>
                    </a:cubicBezTo>
                    <a:cubicBezTo>
                      <a:pt x="0" y="1111"/>
                      <a:pt x="29" y="1283"/>
                      <a:pt x="82" y="1423"/>
                    </a:cubicBezTo>
                    <a:cubicBezTo>
                      <a:pt x="1980" y="1423"/>
                      <a:pt x="1980" y="1423"/>
                      <a:pt x="1980" y="1423"/>
                    </a:cubicBezTo>
                    <a:cubicBezTo>
                      <a:pt x="1993" y="1397"/>
                      <a:pt x="2003" y="1371"/>
                      <a:pt x="2011" y="1347"/>
                    </a:cubicBezTo>
                    <a:cubicBezTo>
                      <a:pt x="2044" y="1247"/>
                      <a:pt x="2030" y="1158"/>
                      <a:pt x="1990" y="928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  <p:sp>
            <p:nvSpPr>
              <p:cNvPr id="407" name="Hình tự do 215"/>
              <p:cNvSpPr/>
              <p:nvPr/>
            </p:nvSpPr>
            <p:spPr bwMode="auto">
              <a:xfrm>
                <a:off x="1559" y="2099"/>
                <a:ext cx="4424" cy="2575"/>
              </a:xfrm>
              <a:custGeom>
                <a:avLst/>
                <a:gdLst>
                  <a:gd name="T0" fmla="*/ 1869 w 1873"/>
                  <a:gd name="T1" fmla="*/ 755 h 1090"/>
                  <a:gd name="T2" fmla="*/ 1488 w 1873"/>
                  <a:gd name="T3" fmla="*/ 173 h 1090"/>
                  <a:gd name="T4" fmla="*/ 1203 w 1873"/>
                  <a:gd name="T5" fmla="*/ 61 h 1090"/>
                  <a:gd name="T6" fmla="*/ 522 w 1873"/>
                  <a:gd name="T7" fmla="*/ 198 h 1090"/>
                  <a:gd name="T8" fmla="*/ 148 w 1873"/>
                  <a:gd name="T9" fmla="*/ 1090 h 1090"/>
                  <a:gd name="T10" fmla="*/ 1801 w 1873"/>
                  <a:gd name="T11" fmla="*/ 1090 h 1090"/>
                  <a:gd name="T12" fmla="*/ 1869 w 1873"/>
                  <a:gd name="T13" fmla="*/ 755 h 10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873" h="1090">
                    <a:moveTo>
                      <a:pt x="1869" y="755"/>
                    </a:moveTo>
                    <a:cubicBezTo>
                      <a:pt x="1836" y="220"/>
                      <a:pt x="1488" y="173"/>
                      <a:pt x="1488" y="173"/>
                    </a:cubicBezTo>
                    <a:cubicBezTo>
                      <a:pt x="1488" y="173"/>
                      <a:pt x="1403" y="105"/>
                      <a:pt x="1203" y="61"/>
                    </a:cubicBezTo>
                    <a:cubicBezTo>
                      <a:pt x="996" y="14"/>
                      <a:pt x="674" y="0"/>
                      <a:pt x="522" y="198"/>
                    </a:cubicBezTo>
                    <a:cubicBezTo>
                      <a:pt x="173" y="191"/>
                      <a:pt x="0" y="727"/>
                      <a:pt x="148" y="1090"/>
                    </a:cubicBezTo>
                    <a:cubicBezTo>
                      <a:pt x="1801" y="1090"/>
                      <a:pt x="1801" y="1090"/>
                      <a:pt x="1801" y="1090"/>
                    </a:cubicBezTo>
                    <a:cubicBezTo>
                      <a:pt x="1848" y="1003"/>
                      <a:pt x="1873" y="893"/>
                      <a:pt x="1869" y="755"/>
                    </a:cubicBezTo>
                    <a:close/>
                  </a:path>
                </a:pathLst>
              </a:custGeom>
              <a:solidFill>
                <a:srgbClr val="EE912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  <p:sp>
            <p:nvSpPr>
              <p:cNvPr id="408" name="Hình tự do 216"/>
              <p:cNvSpPr/>
              <p:nvPr/>
            </p:nvSpPr>
            <p:spPr bwMode="auto">
              <a:xfrm>
                <a:off x="2761" y="1407"/>
                <a:ext cx="2079" cy="1236"/>
              </a:xfrm>
              <a:custGeom>
                <a:avLst/>
                <a:gdLst>
                  <a:gd name="T0" fmla="*/ 880 w 880"/>
                  <a:gd name="T1" fmla="*/ 407 h 523"/>
                  <a:gd name="T2" fmla="*/ 509 w 880"/>
                  <a:gd name="T3" fmla="*/ 296 h 523"/>
                  <a:gd name="T4" fmla="*/ 646 w 880"/>
                  <a:gd name="T5" fmla="*/ 171 h 523"/>
                  <a:gd name="T6" fmla="*/ 569 w 880"/>
                  <a:gd name="T7" fmla="*/ 15 h 523"/>
                  <a:gd name="T8" fmla="*/ 377 w 880"/>
                  <a:gd name="T9" fmla="*/ 94 h 523"/>
                  <a:gd name="T10" fmla="*/ 346 w 880"/>
                  <a:gd name="T11" fmla="*/ 300 h 523"/>
                  <a:gd name="T12" fmla="*/ 168 w 880"/>
                  <a:gd name="T13" fmla="*/ 330 h 523"/>
                  <a:gd name="T14" fmla="*/ 0 w 880"/>
                  <a:gd name="T15" fmla="*/ 478 h 523"/>
                  <a:gd name="T16" fmla="*/ 248 w 880"/>
                  <a:gd name="T17" fmla="*/ 393 h 523"/>
                  <a:gd name="T18" fmla="*/ 283 w 880"/>
                  <a:gd name="T19" fmla="*/ 523 h 523"/>
                  <a:gd name="T20" fmla="*/ 486 w 880"/>
                  <a:gd name="T21" fmla="*/ 408 h 523"/>
                  <a:gd name="T22" fmla="*/ 722 w 880"/>
                  <a:gd name="T23" fmla="*/ 468 h 523"/>
                  <a:gd name="T24" fmla="*/ 681 w 880"/>
                  <a:gd name="T25" fmla="*/ 367 h 523"/>
                  <a:gd name="T26" fmla="*/ 880 w 880"/>
                  <a:gd name="T27" fmla="*/ 407 h 5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880" h="523">
                    <a:moveTo>
                      <a:pt x="880" y="407"/>
                    </a:moveTo>
                    <a:cubicBezTo>
                      <a:pt x="734" y="247"/>
                      <a:pt x="580" y="296"/>
                      <a:pt x="509" y="296"/>
                    </a:cubicBezTo>
                    <a:cubicBezTo>
                      <a:pt x="428" y="176"/>
                      <a:pt x="546" y="47"/>
                      <a:pt x="646" y="171"/>
                    </a:cubicBezTo>
                    <a:cubicBezTo>
                      <a:pt x="673" y="105"/>
                      <a:pt x="636" y="30"/>
                      <a:pt x="569" y="15"/>
                    </a:cubicBezTo>
                    <a:cubicBezTo>
                      <a:pt x="501" y="0"/>
                      <a:pt x="424" y="19"/>
                      <a:pt x="377" y="94"/>
                    </a:cubicBezTo>
                    <a:cubicBezTo>
                      <a:pt x="307" y="193"/>
                      <a:pt x="346" y="300"/>
                      <a:pt x="346" y="300"/>
                    </a:cubicBezTo>
                    <a:cubicBezTo>
                      <a:pt x="346" y="300"/>
                      <a:pt x="260" y="289"/>
                      <a:pt x="168" y="330"/>
                    </a:cubicBezTo>
                    <a:cubicBezTo>
                      <a:pt x="42" y="385"/>
                      <a:pt x="0" y="478"/>
                      <a:pt x="0" y="478"/>
                    </a:cubicBezTo>
                    <a:cubicBezTo>
                      <a:pt x="0" y="478"/>
                      <a:pt x="171" y="407"/>
                      <a:pt x="248" y="393"/>
                    </a:cubicBezTo>
                    <a:cubicBezTo>
                      <a:pt x="230" y="478"/>
                      <a:pt x="283" y="523"/>
                      <a:pt x="283" y="523"/>
                    </a:cubicBezTo>
                    <a:cubicBezTo>
                      <a:pt x="283" y="523"/>
                      <a:pt x="385" y="442"/>
                      <a:pt x="486" y="408"/>
                    </a:cubicBezTo>
                    <a:cubicBezTo>
                      <a:pt x="603" y="412"/>
                      <a:pt x="722" y="468"/>
                      <a:pt x="722" y="468"/>
                    </a:cubicBezTo>
                    <a:cubicBezTo>
                      <a:pt x="722" y="468"/>
                      <a:pt x="725" y="415"/>
                      <a:pt x="681" y="367"/>
                    </a:cubicBezTo>
                    <a:cubicBezTo>
                      <a:pt x="745" y="358"/>
                      <a:pt x="880" y="407"/>
                      <a:pt x="880" y="407"/>
                    </a:cubicBezTo>
                    <a:close/>
                  </a:path>
                </a:pathLst>
              </a:custGeom>
              <a:solidFill>
                <a:srgbClr val="92C44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  <p:sp>
            <p:nvSpPr>
              <p:cNvPr id="409" name="Hình tự do 217"/>
              <p:cNvSpPr/>
              <p:nvPr/>
            </p:nvSpPr>
            <p:spPr bwMode="auto">
              <a:xfrm>
                <a:off x="3520" y="1618"/>
                <a:ext cx="141" cy="682"/>
              </a:xfrm>
              <a:custGeom>
                <a:avLst/>
                <a:gdLst>
                  <a:gd name="T0" fmla="*/ 60 w 60"/>
                  <a:gd name="T1" fmla="*/ 0 h 289"/>
                  <a:gd name="T2" fmla="*/ 16 w 60"/>
                  <a:gd name="T3" fmla="*/ 113 h 289"/>
                  <a:gd name="T4" fmla="*/ 40 w 60"/>
                  <a:gd name="T5" fmla="*/ 289 h 289"/>
                  <a:gd name="T6" fmla="*/ 30 w 60"/>
                  <a:gd name="T7" fmla="*/ 115 h 289"/>
                  <a:gd name="T8" fmla="*/ 60 w 60"/>
                  <a:gd name="T9" fmla="*/ 0 h 2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0" h="289">
                    <a:moveTo>
                      <a:pt x="60" y="0"/>
                    </a:moveTo>
                    <a:cubicBezTo>
                      <a:pt x="60" y="0"/>
                      <a:pt x="25" y="32"/>
                      <a:pt x="16" y="113"/>
                    </a:cubicBezTo>
                    <a:cubicBezTo>
                      <a:pt x="0" y="247"/>
                      <a:pt x="40" y="289"/>
                      <a:pt x="40" y="289"/>
                    </a:cubicBezTo>
                    <a:cubicBezTo>
                      <a:pt x="40" y="289"/>
                      <a:pt x="25" y="153"/>
                      <a:pt x="30" y="115"/>
                    </a:cubicBezTo>
                    <a:cubicBezTo>
                      <a:pt x="37" y="54"/>
                      <a:pt x="60" y="0"/>
                      <a:pt x="60" y="0"/>
                    </a:cubicBezTo>
                    <a:close/>
                  </a:path>
                </a:pathLst>
              </a:custGeom>
              <a:solidFill>
                <a:srgbClr val="7E9D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  <p:sp>
            <p:nvSpPr>
              <p:cNvPr id="410" name="Hình tự do 218"/>
              <p:cNvSpPr/>
              <p:nvPr/>
            </p:nvSpPr>
            <p:spPr bwMode="auto">
              <a:xfrm>
                <a:off x="3947" y="2057"/>
                <a:ext cx="893" cy="290"/>
              </a:xfrm>
              <a:custGeom>
                <a:avLst/>
                <a:gdLst>
                  <a:gd name="T0" fmla="*/ 143 w 378"/>
                  <a:gd name="T1" fmla="*/ 2 h 123"/>
                  <a:gd name="T2" fmla="*/ 0 w 378"/>
                  <a:gd name="T3" fmla="*/ 24 h 123"/>
                  <a:gd name="T4" fmla="*/ 172 w 378"/>
                  <a:gd name="T5" fmla="*/ 21 h 123"/>
                  <a:gd name="T6" fmla="*/ 378 w 378"/>
                  <a:gd name="T7" fmla="*/ 123 h 123"/>
                  <a:gd name="T8" fmla="*/ 143 w 378"/>
                  <a:gd name="T9" fmla="*/ 2 h 1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78" h="123">
                    <a:moveTo>
                      <a:pt x="143" y="2"/>
                    </a:moveTo>
                    <a:cubicBezTo>
                      <a:pt x="47" y="0"/>
                      <a:pt x="0" y="24"/>
                      <a:pt x="0" y="24"/>
                    </a:cubicBezTo>
                    <a:cubicBezTo>
                      <a:pt x="134" y="20"/>
                      <a:pt x="135" y="17"/>
                      <a:pt x="172" y="21"/>
                    </a:cubicBezTo>
                    <a:cubicBezTo>
                      <a:pt x="218" y="29"/>
                      <a:pt x="283" y="61"/>
                      <a:pt x="378" y="123"/>
                    </a:cubicBezTo>
                    <a:cubicBezTo>
                      <a:pt x="335" y="52"/>
                      <a:pt x="204" y="4"/>
                      <a:pt x="143" y="2"/>
                    </a:cubicBezTo>
                    <a:close/>
                  </a:path>
                </a:pathLst>
              </a:custGeom>
              <a:solidFill>
                <a:srgbClr val="7E9D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  <p:sp>
            <p:nvSpPr>
              <p:cNvPr id="411" name="Hình tự do 219"/>
              <p:cNvSpPr/>
              <p:nvPr/>
            </p:nvSpPr>
            <p:spPr bwMode="auto">
              <a:xfrm>
                <a:off x="1970" y="2567"/>
                <a:ext cx="808" cy="2107"/>
              </a:xfrm>
              <a:custGeom>
                <a:avLst/>
                <a:gdLst>
                  <a:gd name="T0" fmla="*/ 126 w 342"/>
                  <a:gd name="T1" fmla="*/ 357 h 892"/>
                  <a:gd name="T2" fmla="*/ 342 w 342"/>
                  <a:gd name="T3" fmla="*/ 0 h 892"/>
                  <a:gd name="T4" fmla="*/ 48 w 342"/>
                  <a:gd name="T5" fmla="*/ 393 h 892"/>
                  <a:gd name="T6" fmla="*/ 24 w 342"/>
                  <a:gd name="T7" fmla="*/ 892 h 892"/>
                  <a:gd name="T8" fmla="*/ 112 w 342"/>
                  <a:gd name="T9" fmla="*/ 892 h 892"/>
                  <a:gd name="T10" fmla="*/ 126 w 342"/>
                  <a:gd name="T11" fmla="*/ 357 h 8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42" h="892">
                    <a:moveTo>
                      <a:pt x="126" y="357"/>
                    </a:moveTo>
                    <a:cubicBezTo>
                      <a:pt x="165" y="181"/>
                      <a:pt x="342" y="0"/>
                      <a:pt x="342" y="0"/>
                    </a:cubicBezTo>
                    <a:cubicBezTo>
                      <a:pt x="201" y="22"/>
                      <a:pt x="82" y="238"/>
                      <a:pt x="48" y="393"/>
                    </a:cubicBezTo>
                    <a:cubicBezTo>
                      <a:pt x="0" y="619"/>
                      <a:pt x="1" y="778"/>
                      <a:pt x="24" y="892"/>
                    </a:cubicBezTo>
                    <a:cubicBezTo>
                      <a:pt x="112" y="892"/>
                      <a:pt x="112" y="892"/>
                      <a:pt x="112" y="892"/>
                    </a:cubicBezTo>
                    <a:cubicBezTo>
                      <a:pt x="81" y="763"/>
                      <a:pt x="76" y="589"/>
                      <a:pt x="126" y="357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  <p:sp>
            <p:nvSpPr>
              <p:cNvPr id="412" name="Hình tự do 220"/>
              <p:cNvSpPr/>
              <p:nvPr/>
            </p:nvSpPr>
            <p:spPr bwMode="auto">
              <a:xfrm>
                <a:off x="1906" y="2543"/>
                <a:ext cx="907" cy="2131"/>
              </a:xfrm>
              <a:custGeom>
                <a:avLst/>
                <a:gdLst>
                  <a:gd name="T0" fmla="*/ 104 w 384"/>
                  <a:gd name="T1" fmla="*/ 320 h 902"/>
                  <a:gd name="T2" fmla="*/ 384 w 384"/>
                  <a:gd name="T3" fmla="*/ 0 h 902"/>
                  <a:gd name="T4" fmla="*/ 205 w 384"/>
                  <a:gd name="T5" fmla="*/ 117 h 902"/>
                  <a:gd name="T6" fmla="*/ 56 w 384"/>
                  <a:gd name="T7" fmla="*/ 425 h 902"/>
                  <a:gd name="T8" fmla="*/ 27 w 384"/>
                  <a:gd name="T9" fmla="*/ 902 h 902"/>
                  <a:gd name="T10" fmla="*/ 54 w 384"/>
                  <a:gd name="T11" fmla="*/ 902 h 902"/>
                  <a:gd name="T12" fmla="*/ 104 w 384"/>
                  <a:gd name="T13" fmla="*/ 320 h 9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4" h="902">
                    <a:moveTo>
                      <a:pt x="104" y="320"/>
                    </a:moveTo>
                    <a:cubicBezTo>
                      <a:pt x="174" y="123"/>
                      <a:pt x="279" y="52"/>
                      <a:pt x="384" y="0"/>
                    </a:cubicBezTo>
                    <a:cubicBezTo>
                      <a:pt x="317" y="8"/>
                      <a:pt x="246" y="68"/>
                      <a:pt x="205" y="117"/>
                    </a:cubicBezTo>
                    <a:cubicBezTo>
                      <a:pt x="165" y="166"/>
                      <a:pt x="108" y="240"/>
                      <a:pt x="56" y="425"/>
                    </a:cubicBezTo>
                    <a:cubicBezTo>
                      <a:pt x="0" y="629"/>
                      <a:pt x="6" y="790"/>
                      <a:pt x="27" y="902"/>
                    </a:cubicBezTo>
                    <a:cubicBezTo>
                      <a:pt x="54" y="902"/>
                      <a:pt x="54" y="902"/>
                      <a:pt x="54" y="902"/>
                    </a:cubicBezTo>
                    <a:cubicBezTo>
                      <a:pt x="26" y="766"/>
                      <a:pt x="16" y="562"/>
                      <a:pt x="104" y="320"/>
                    </a:cubicBezTo>
                    <a:close/>
                  </a:path>
                </a:pathLst>
              </a:custGeom>
              <a:solidFill>
                <a:srgbClr val="D2792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  <p:sp>
            <p:nvSpPr>
              <p:cNvPr id="413" name="Hình tự do 221"/>
              <p:cNvSpPr/>
              <p:nvPr/>
            </p:nvSpPr>
            <p:spPr bwMode="auto">
              <a:xfrm>
                <a:off x="2601" y="2579"/>
                <a:ext cx="446" cy="2095"/>
              </a:xfrm>
              <a:custGeom>
                <a:avLst/>
                <a:gdLst>
                  <a:gd name="T0" fmla="*/ 122 w 189"/>
                  <a:gd name="T1" fmla="*/ 338 h 887"/>
                  <a:gd name="T2" fmla="*/ 188 w 189"/>
                  <a:gd name="T3" fmla="*/ 0 h 887"/>
                  <a:gd name="T4" fmla="*/ 41 w 189"/>
                  <a:gd name="T5" fmla="*/ 303 h 887"/>
                  <a:gd name="T6" fmla="*/ 63 w 189"/>
                  <a:gd name="T7" fmla="*/ 887 h 887"/>
                  <a:gd name="T8" fmla="*/ 189 w 189"/>
                  <a:gd name="T9" fmla="*/ 887 h 887"/>
                  <a:gd name="T10" fmla="*/ 122 w 189"/>
                  <a:gd name="T11" fmla="*/ 338 h 8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89" h="887">
                    <a:moveTo>
                      <a:pt x="122" y="338"/>
                    </a:moveTo>
                    <a:cubicBezTo>
                      <a:pt x="132" y="197"/>
                      <a:pt x="188" y="0"/>
                      <a:pt x="188" y="0"/>
                    </a:cubicBezTo>
                    <a:cubicBezTo>
                      <a:pt x="188" y="0"/>
                      <a:pt x="71" y="121"/>
                      <a:pt x="41" y="303"/>
                    </a:cubicBezTo>
                    <a:cubicBezTo>
                      <a:pt x="0" y="552"/>
                      <a:pt x="22" y="745"/>
                      <a:pt x="63" y="887"/>
                    </a:cubicBezTo>
                    <a:cubicBezTo>
                      <a:pt x="189" y="887"/>
                      <a:pt x="189" y="887"/>
                      <a:pt x="189" y="887"/>
                    </a:cubicBezTo>
                    <a:cubicBezTo>
                      <a:pt x="142" y="752"/>
                      <a:pt x="106" y="570"/>
                      <a:pt x="122" y="338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  <p:sp>
            <p:nvSpPr>
              <p:cNvPr id="414" name="Hình tự do 222"/>
              <p:cNvSpPr/>
              <p:nvPr/>
            </p:nvSpPr>
            <p:spPr bwMode="auto">
              <a:xfrm>
                <a:off x="2528" y="2534"/>
                <a:ext cx="590" cy="2140"/>
              </a:xfrm>
              <a:custGeom>
                <a:avLst/>
                <a:gdLst>
                  <a:gd name="T0" fmla="*/ 72 w 250"/>
                  <a:gd name="T1" fmla="*/ 378 h 906"/>
                  <a:gd name="T2" fmla="*/ 250 w 250"/>
                  <a:gd name="T3" fmla="*/ 0 h 906"/>
                  <a:gd name="T4" fmla="*/ 63 w 250"/>
                  <a:gd name="T5" fmla="*/ 306 h 906"/>
                  <a:gd name="T6" fmla="*/ 83 w 250"/>
                  <a:gd name="T7" fmla="*/ 906 h 906"/>
                  <a:gd name="T8" fmla="*/ 121 w 250"/>
                  <a:gd name="T9" fmla="*/ 906 h 906"/>
                  <a:gd name="T10" fmla="*/ 72 w 250"/>
                  <a:gd name="T11" fmla="*/ 378 h 9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50" h="906">
                    <a:moveTo>
                      <a:pt x="72" y="378"/>
                    </a:moveTo>
                    <a:cubicBezTo>
                      <a:pt x="87" y="208"/>
                      <a:pt x="206" y="30"/>
                      <a:pt x="250" y="0"/>
                    </a:cubicBezTo>
                    <a:cubicBezTo>
                      <a:pt x="201" y="14"/>
                      <a:pt x="113" y="116"/>
                      <a:pt x="63" y="306"/>
                    </a:cubicBezTo>
                    <a:cubicBezTo>
                      <a:pt x="0" y="543"/>
                      <a:pt x="33" y="753"/>
                      <a:pt x="83" y="906"/>
                    </a:cubicBezTo>
                    <a:cubicBezTo>
                      <a:pt x="121" y="906"/>
                      <a:pt x="121" y="906"/>
                      <a:pt x="121" y="906"/>
                    </a:cubicBezTo>
                    <a:cubicBezTo>
                      <a:pt x="81" y="772"/>
                      <a:pt x="52" y="594"/>
                      <a:pt x="72" y="378"/>
                    </a:cubicBezTo>
                    <a:close/>
                  </a:path>
                </a:pathLst>
              </a:custGeom>
              <a:solidFill>
                <a:srgbClr val="D2792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  <p:sp>
            <p:nvSpPr>
              <p:cNvPr id="415" name="Hình tự do 223"/>
              <p:cNvSpPr/>
              <p:nvPr/>
            </p:nvSpPr>
            <p:spPr bwMode="auto">
              <a:xfrm>
                <a:off x="4228" y="2567"/>
                <a:ext cx="518" cy="2107"/>
              </a:xfrm>
              <a:custGeom>
                <a:avLst/>
                <a:gdLst>
                  <a:gd name="T0" fmla="*/ 219 w 219"/>
                  <a:gd name="T1" fmla="*/ 503 h 892"/>
                  <a:gd name="T2" fmla="*/ 212 w 219"/>
                  <a:gd name="T3" fmla="*/ 498 h 892"/>
                  <a:gd name="T4" fmla="*/ 216 w 219"/>
                  <a:gd name="T5" fmla="*/ 431 h 892"/>
                  <a:gd name="T6" fmla="*/ 165 w 219"/>
                  <a:gd name="T7" fmla="*/ 126 h 892"/>
                  <a:gd name="T8" fmla="*/ 0 w 219"/>
                  <a:gd name="T9" fmla="*/ 0 h 892"/>
                  <a:gd name="T10" fmla="*/ 124 w 219"/>
                  <a:gd name="T11" fmla="*/ 231 h 892"/>
                  <a:gd name="T12" fmla="*/ 132 w 219"/>
                  <a:gd name="T13" fmla="*/ 539 h 892"/>
                  <a:gd name="T14" fmla="*/ 130 w 219"/>
                  <a:gd name="T15" fmla="*/ 541 h 892"/>
                  <a:gd name="T16" fmla="*/ 72 w 219"/>
                  <a:gd name="T17" fmla="*/ 892 h 892"/>
                  <a:gd name="T18" fmla="*/ 180 w 219"/>
                  <a:gd name="T19" fmla="*/ 892 h 892"/>
                  <a:gd name="T20" fmla="*/ 191 w 219"/>
                  <a:gd name="T21" fmla="*/ 837 h 892"/>
                  <a:gd name="T22" fmla="*/ 219 w 219"/>
                  <a:gd name="T23" fmla="*/ 503 h 8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19" h="892">
                    <a:moveTo>
                      <a:pt x="219" y="503"/>
                    </a:moveTo>
                    <a:cubicBezTo>
                      <a:pt x="212" y="498"/>
                      <a:pt x="212" y="498"/>
                      <a:pt x="212" y="498"/>
                    </a:cubicBezTo>
                    <a:cubicBezTo>
                      <a:pt x="214" y="464"/>
                      <a:pt x="216" y="436"/>
                      <a:pt x="216" y="431"/>
                    </a:cubicBezTo>
                    <a:cubicBezTo>
                      <a:pt x="216" y="420"/>
                      <a:pt x="198" y="189"/>
                      <a:pt x="165" y="126"/>
                    </a:cubicBezTo>
                    <a:cubicBezTo>
                      <a:pt x="131" y="63"/>
                      <a:pt x="0" y="0"/>
                      <a:pt x="0" y="0"/>
                    </a:cubicBezTo>
                    <a:cubicBezTo>
                      <a:pt x="0" y="0"/>
                      <a:pt x="105" y="147"/>
                      <a:pt x="124" y="231"/>
                    </a:cubicBezTo>
                    <a:cubicBezTo>
                      <a:pt x="148" y="338"/>
                      <a:pt x="140" y="465"/>
                      <a:pt x="132" y="539"/>
                    </a:cubicBezTo>
                    <a:cubicBezTo>
                      <a:pt x="130" y="541"/>
                      <a:pt x="130" y="541"/>
                      <a:pt x="130" y="541"/>
                    </a:cubicBezTo>
                    <a:cubicBezTo>
                      <a:pt x="130" y="541"/>
                      <a:pt x="106" y="732"/>
                      <a:pt x="72" y="892"/>
                    </a:cubicBezTo>
                    <a:cubicBezTo>
                      <a:pt x="180" y="892"/>
                      <a:pt x="180" y="892"/>
                      <a:pt x="180" y="892"/>
                    </a:cubicBezTo>
                    <a:cubicBezTo>
                      <a:pt x="184" y="874"/>
                      <a:pt x="188" y="855"/>
                      <a:pt x="191" y="837"/>
                    </a:cubicBezTo>
                    <a:cubicBezTo>
                      <a:pt x="212" y="721"/>
                      <a:pt x="219" y="503"/>
                      <a:pt x="219" y="503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  <p:sp>
            <p:nvSpPr>
              <p:cNvPr id="416" name="Hình tự do 224"/>
              <p:cNvSpPr/>
              <p:nvPr/>
            </p:nvSpPr>
            <p:spPr bwMode="auto">
              <a:xfrm>
                <a:off x="4169" y="2496"/>
                <a:ext cx="685" cy="2178"/>
              </a:xfrm>
              <a:custGeom>
                <a:avLst/>
                <a:gdLst>
                  <a:gd name="T0" fmla="*/ 247 w 290"/>
                  <a:gd name="T1" fmla="*/ 267 h 922"/>
                  <a:gd name="T2" fmla="*/ 0 w 290"/>
                  <a:gd name="T3" fmla="*/ 9 h 922"/>
                  <a:gd name="T4" fmla="*/ 210 w 290"/>
                  <a:gd name="T5" fmla="*/ 262 h 922"/>
                  <a:gd name="T6" fmla="*/ 211 w 290"/>
                  <a:gd name="T7" fmla="*/ 922 h 922"/>
                  <a:gd name="T8" fmla="*/ 250 w 290"/>
                  <a:gd name="T9" fmla="*/ 922 h 922"/>
                  <a:gd name="T10" fmla="*/ 247 w 290"/>
                  <a:gd name="T11" fmla="*/ 267 h 9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90" h="922">
                    <a:moveTo>
                      <a:pt x="247" y="267"/>
                    </a:moveTo>
                    <a:cubicBezTo>
                      <a:pt x="171" y="0"/>
                      <a:pt x="0" y="9"/>
                      <a:pt x="0" y="9"/>
                    </a:cubicBezTo>
                    <a:cubicBezTo>
                      <a:pt x="0" y="9"/>
                      <a:pt x="185" y="130"/>
                      <a:pt x="210" y="262"/>
                    </a:cubicBezTo>
                    <a:cubicBezTo>
                      <a:pt x="262" y="552"/>
                      <a:pt x="248" y="767"/>
                      <a:pt x="211" y="922"/>
                    </a:cubicBezTo>
                    <a:cubicBezTo>
                      <a:pt x="250" y="922"/>
                      <a:pt x="250" y="922"/>
                      <a:pt x="250" y="922"/>
                    </a:cubicBezTo>
                    <a:cubicBezTo>
                      <a:pt x="279" y="776"/>
                      <a:pt x="290" y="569"/>
                      <a:pt x="247" y="267"/>
                    </a:cubicBezTo>
                    <a:close/>
                  </a:path>
                </a:pathLst>
              </a:custGeom>
              <a:solidFill>
                <a:srgbClr val="D2792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  <p:sp>
            <p:nvSpPr>
              <p:cNvPr id="417" name="Hình tự do 225"/>
              <p:cNvSpPr/>
              <p:nvPr/>
            </p:nvSpPr>
            <p:spPr bwMode="auto">
              <a:xfrm>
                <a:off x="4736" y="2574"/>
                <a:ext cx="1042" cy="2100"/>
              </a:xfrm>
              <a:custGeom>
                <a:avLst/>
                <a:gdLst>
                  <a:gd name="T0" fmla="*/ 365 w 441"/>
                  <a:gd name="T1" fmla="*/ 203 h 889"/>
                  <a:gd name="T2" fmla="*/ 209 w 441"/>
                  <a:gd name="T3" fmla="*/ 72 h 889"/>
                  <a:gd name="T4" fmla="*/ 0 w 441"/>
                  <a:gd name="T5" fmla="*/ 30 h 889"/>
                  <a:gd name="T6" fmla="*/ 280 w 441"/>
                  <a:gd name="T7" fmla="*/ 328 h 889"/>
                  <a:gd name="T8" fmla="*/ 289 w 441"/>
                  <a:gd name="T9" fmla="*/ 829 h 889"/>
                  <a:gd name="T10" fmla="*/ 276 w 441"/>
                  <a:gd name="T11" fmla="*/ 889 h 889"/>
                  <a:gd name="T12" fmla="*/ 371 w 441"/>
                  <a:gd name="T13" fmla="*/ 889 h 889"/>
                  <a:gd name="T14" fmla="*/ 383 w 441"/>
                  <a:gd name="T15" fmla="*/ 834 h 889"/>
                  <a:gd name="T16" fmla="*/ 365 w 441"/>
                  <a:gd name="T17" fmla="*/ 203 h 8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41" h="889">
                    <a:moveTo>
                      <a:pt x="365" y="203"/>
                    </a:moveTo>
                    <a:cubicBezTo>
                      <a:pt x="338" y="135"/>
                      <a:pt x="209" y="72"/>
                      <a:pt x="209" y="72"/>
                    </a:cubicBezTo>
                    <a:cubicBezTo>
                      <a:pt x="209" y="72"/>
                      <a:pt x="98" y="0"/>
                      <a:pt x="0" y="30"/>
                    </a:cubicBezTo>
                    <a:cubicBezTo>
                      <a:pt x="89" y="58"/>
                      <a:pt x="230" y="151"/>
                      <a:pt x="280" y="328"/>
                    </a:cubicBezTo>
                    <a:cubicBezTo>
                      <a:pt x="352" y="574"/>
                      <a:pt x="295" y="766"/>
                      <a:pt x="289" y="829"/>
                    </a:cubicBezTo>
                    <a:cubicBezTo>
                      <a:pt x="288" y="847"/>
                      <a:pt x="283" y="867"/>
                      <a:pt x="276" y="889"/>
                    </a:cubicBezTo>
                    <a:cubicBezTo>
                      <a:pt x="371" y="889"/>
                      <a:pt x="371" y="889"/>
                      <a:pt x="371" y="889"/>
                    </a:cubicBezTo>
                    <a:cubicBezTo>
                      <a:pt x="376" y="871"/>
                      <a:pt x="379" y="853"/>
                      <a:pt x="383" y="834"/>
                    </a:cubicBezTo>
                    <a:cubicBezTo>
                      <a:pt x="441" y="512"/>
                      <a:pt x="392" y="270"/>
                      <a:pt x="365" y="203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  <p:sp>
            <p:nvSpPr>
              <p:cNvPr id="418" name="Hình tự do 226"/>
              <p:cNvSpPr/>
              <p:nvPr/>
            </p:nvSpPr>
            <p:spPr bwMode="auto">
              <a:xfrm>
                <a:off x="4861" y="2466"/>
                <a:ext cx="990" cy="2208"/>
              </a:xfrm>
              <a:custGeom>
                <a:avLst/>
                <a:gdLst>
                  <a:gd name="T0" fmla="*/ 357 w 419"/>
                  <a:gd name="T1" fmla="*/ 325 h 935"/>
                  <a:gd name="T2" fmla="*/ 196 w 419"/>
                  <a:gd name="T3" fmla="*/ 66 h 935"/>
                  <a:gd name="T4" fmla="*/ 0 w 419"/>
                  <a:gd name="T5" fmla="*/ 40 h 935"/>
                  <a:gd name="T6" fmla="*/ 272 w 419"/>
                  <a:gd name="T7" fmla="*/ 229 h 935"/>
                  <a:gd name="T8" fmla="*/ 377 w 419"/>
                  <a:gd name="T9" fmla="*/ 666 h 935"/>
                  <a:gd name="T10" fmla="*/ 320 w 419"/>
                  <a:gd name="T11" fmla="*/ 935 h 935"/>
                  <a:gd name="T12" fmla="*/ 359 w 419"/>
                  <a:gd name="T13" fmla="*/ 935 h 935"/>
                  <a:gd name="T14" fmla="*/ 386 w 419"/>
                  <a:gd name="T15" fmla="*/ 828 h 935"/>
                  <a:gd name="T16" fmla="*/ 357 w 419"/>
                  <a:gd name="T17" fmla="*/ 325 h 9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19" h="935">
                    <a:moveTo>
                      <a:pt x="357" y="325"/>
                    </a:moveTo>
                    <a:cubicBezTo>
                      <a:pt x="306" y="199"/>
                      <a:pt x="243" y="96"/>
                      <a:pt x="196" y="66"/>
                    </a:cubicBezTo>
                    <a:cubicBezTo>
                      <a:pt x="148" y="35"/>
                      <a:pt x="24" y="0"/>
                      <a:pt x="0" y="40"/>
                    </a:cubicBezTo>
                    <a:cubicBezTo>
                      <a:pt x="53" y="51"/>
                      <a:pt x="205" y="71"/>
                      <a:pt x="272" y="229"/>
                    </a:cubicBezTo>
                    <a:cubicBezTo>
                      <a:pt x="339" y="385"/>
                      <a:pt x="377" y="539"/>
                      <a:pt x="377" y="666"/>
                    </a:cubicBezTo>
                    <a:cubicBezTo>
                      <a:pt x="377" y="782"/>
                      <a:pt x="341" y="860"/>
                      <a:pt x="320" y="935"/>
                    </a:cubicBezTo>
                    <a:cubicBezTo>
                      <a:pt x="359" y="935"/>
                      <a:pt x="359" y="935"/>
                      <a:pt x="359" y="935"/>
                    </a:cubicBezTo>
                    <a:cubicBezTo>
                      <a:pt x="371" y="901"/>
                      <a:pt x="381" y="866"/>
                      <a:pt x="386" y="828"/>
                    </a:cubicBezTo>
                    <a:cubicBezTo>
                      <a:pt x="419" y="584"/>
                      <a:pt x="410" y="452"/>
                      <a:pt x="357" y="325"/>
                    </a:cubicBezTo>
                    <a:close/>
                  </a:path>
                </a:pathLst>
              </a:custGeom>
              <a:solidFill>
                <a:srgbClr val="D2792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</p:grpSp>
        <p:grpSp>
          <p:nvGrpSpPr>
            <p:cNvPr id="347" name="Nhóm 349"/>
            <p:cNvGrpSpPr/>
            <p:nvPr/>
          </p:nvGrpSpPr>
          <p:grpSpPr>
            <a:xfrm flipH="1">
              <a:off x="2055224" y="5313306"/>
              <a:ext cx="1134584" cy="955223"/>
              <a:chOff x="3900133" y="5425719"/>
              <a:chExt cx="1778554" cy="1449268"/>
            </a:xfrm>
          </p:grpSpPr>
          <p:sp>
            <p:nvSpPr>
              <p:cNvPr id="363" name="Hình tự do 244"/>
              <p:cNvSpPr/>
              <p:nvPr/>
            </p:nvSpPr>
            <p:spPr bwMode="auto">
              <a:xfrm>
                <a:off x="3900133" y="5425719"/>
                <a:ext cx="1778554" cy="1449267"/>
              </a:xfrm>
              <a:custGeom>
                <a:avLst/>
                <a:gdLst/>
                <a:ahLst/>
                <a:cxnLst/>
                <a:rect l="l" t="t" r="r" b="b"/>
                <a:pathLst>
                  <a:path w="1778554" h="1407849">
                    <a:moveTo>
                      <a:pt x="834376" y="641"/>
                    </a:moveTo>
                    <a:cubicBezTo>
                      <a:pt x="890891" y="5368"/>
                      <a:pt x="941632" y="35832"/>
                      <a:pt x="985025" y="77853"/>
                    </a:cubicBezTo>
                    <a:cubicBezTo>
                      <a:pt x="1014886" y="130144"/>
                      <a:pt x="1027951" y="169363"/>
                      <a:pt x="1037282" y="255271"/>
                    </a:cubicBezTo>
                    <a:cubicBezTo>
                      <a:pt x="1177258" y="255271"/>
                      <a:pt x="1281773" y="331841"/>
                      <a:pt x="1326565" y="412146"/>
                    </a:cubicBezTo>
                    <a:cubicBezTo>
                      <a:pt x="1449743" y="402808"/>
                      <a:pt x="1623313" y="511127"/>
                      <a:pt x="1709165" y="724029"/>
                    </a:cubicBezTo>
                    <a:cubicBezTo>
                      <a:pt x="1815546" y="989223"/>
                      <a:pt x="1780086" y="1144230"/>
                      <a:pt x="1731561" y="1273092"/>
                    </a:cubicBezTo>
                    <a:cubicBezTo>
                      <a:pt x="1716570" y="1308345"/>
                      <a:pt x="1692848" y="1358057"/>
                      <a:pt x="1663915" y="1407849"/>
                    </a:cubicBezTo>
                    <a:lnTo>
                      <a:pt x="153541" y="1407849"/>
                    </a:lnTo>
                    <a:cubicBezTo>
                      <a:pt x="87831" y="1332848"/>
                      <a:pt x="37670" y="1252905"/>
                      <a:pt x="16394" y="1187184"/>
                    </a:cubicBezTo>
                    <a:cubicBezTo>
                      <a:pt x="-11601" y="1097541"/>
                      <a:pt x="-2269" y="1017236"/>
                      <a:pt x="33191" y="813672"/>
                    </a:cubicBezTo>
                    <a:cubicBezTo>
                      <a:pt x="76117" y="576492"/>
                      <a:pt x="197429" y="464438"/>
                      <a:pt x="277682" y="421484"/>
                    </a:cubicBezTo>
                    <a:cubicBezTo>
                      <a:pt x="339249" y="386013"/>
                      <a:pt x="445577" y="363606"/>
                      <a:pt x="445653" y="363590"/>
                    </a:cubicBezTo>
                    <a:cubicBezTo>
                      <a:pt x="445653" y="363590"/>
                      <a:pt x="529638" y="288887"/>
                      <a:pt x="608024" y="257139"/>
                    </a:cubicBezTo>
                    <a:cubicBezTo>
                      <a:pt x="688251" y="223534"/>
                      <a:pt x="809510" y="240320"/>
                      <a:pt x="809589" y="240331"/>
                    </a:cubicBezTo>
                    <a:cubicBezTo>
                      <a:pt x="813322" y="219787"/>
                      <a:pt x="828252" y="189906"/>
                      <a:pt x="809589" y="165628"/>
                    </a:cubicBezTo>
                    <a:cubicBezTo>
                      <a:pt x="792792" y="146953"/>
                      <a:pt x="725604" y="202979"/>
                      <a:pt x="706940" y="217920"/>
                    </a:cubicBezTo>
                    <a:cubicBezTo>
                      <a:pt x="656549" y="85323"/>
                      <a:pt x="753599" y="12488"/>
                      <a:pt x="775995" y="5018"/>
                    </a:cubicBezTo>
                    <a:cubicBezTo>
                      <a:pt x="796058" y="349"/>
                      <a:pt x="815538" y="-935"/>
                      <a:pt x="834376" y="641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  <p:sp>
            <p:nvSpPr>
              <p:cNvPr id="364" name="Hình tự do 245"/>
              <p:cNvSpPr/>
              <p:nvPr/>
            </p:nvSpPr>
            <p:spPr bwMode="auto">
              <a:xfrm>
                <a:off x="3983652" y="5722937"/>
                <a:ext cx="1620621" cy="1152049"/>
              </a:xfrm>
              <a:custGeom>
                <a:avLst/>
                <a:gdLst/>
                <a:ahLst/>
                <a:cxnLst/>
                <a:rect l="l" t="t" r="r" b="b"/>
                <a:pathLst>
                  <a:path w="1620621" h="1152049">
                    <a:moveTo>
                      <a:pt x="833808" y="35"/>
                    </a:moveTo>
                    <a:cubicBezTo>
                      <a:pt x="974457" y="1312"/>
                      <a:pt x="1118203" y="37786"/>
                      <a:pt x="1202177" y="148666"/>
                    </a:cubicBezTo>
                    <a:cubicBezTo>
                      <a:pt x="1555793" y="141503"/>
                      <a:pt x="1790788" y="826807"/>
                      <a:pt x="1466297" y="1152049"/>
                    </a:cubicBezTo>
                    <a:lnTo>
                      <a:pt x="168625" y="1152049"/>
                    </a:lnTo>
                    <a:cubicBezTo>
                      <a:pt x="53448" y="1050468"/>
                      <a:pt x="-5593" y="889826"/>
                      <a:pt x="418" y="641676"/>
                    </a:cubicBezTo>
                    <a:cubicBezTo>
                      <a:pt x="32136" y="165560"/>
                      <a:pt x="341799" y="126271"/>
                      <a:pt x="341912" y="126257"/>
                    </a:cubicBezTo>
                    <a:cubicBezTo>
                      <a:pt x="341912" y="126257"/>
                      <a:pt x="418421" y="64630"/>
                      <a:pt x="597565" y="27281"/>
                    </a:cubicBezTo>
                    <a:cubicBezTo>
                      <a:pt x="666144" y="11174"/>
                      <a:pt x="749418" y="-731"/>
                      <a:pt x="833808" y="35"/>
                    </a:cubicBezTo>
                    <a:close/>
                  </a:path>
                </a:pathLst>
              </a:custGeom>
              <a:solidFill>
                <a:srgbClr val="EB7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  <p:sp>
            <p:nvSpPr>
              <p:cNvPr id="365" name="Hình tự do 246"/>
              <p:cNvSpPr/>
              <p:nvPr/>
            </p:nvSpPr>
            <p:spPr bwMode="auto">
              <a:xfrm>
                <a:off x="4413283" y="5447624"/>
                <a:ext cx="783966" cy="467060"/>
              </a:xfrm>
              <a:custGeom>
                <a:avLst/>
                <a:gdLst>
                  <a:gd name="T0" fmla="*/ 341 w 420"/>
                  <a:gd name="T1" fmla="*/ 157 h 250"/>
                  <a:gd name="T2" fmla="*/ 255 w 420"/>
                  <a:gd name="T3" fmla="*/ 144 h 250"/>
                  <a:gd name="T4" fmla="*/ 240 w 420"/>
                  <a:gd name="T5" fmla="*/ 45 h 250"/>
                  <a:gd name="T6" fmla="*/ 148 w 420"/>
                  <a:gd name="T7" fmla="*/ 8 h 250"/>
                  <a:gd name="T8" fmla="*/ 112 w 420"/>
                  <a:gd name="T9" fmla="*/ 82 h 250"/>
                  <a:gd name="T10" fmla="*/ 177 w 420"/>
                  <a:gd name="T11" fmla="*/ 141 h 250"/>
                  <a:gd name="T12" fmla="*/ 0 w 420"/>
                  <a:gd name="T13" fmla="*/ 195 h 250"/>
                  <a:gd name="T14" fmla="*/ 95 w 420"/>
                  <a:gd name="T15" fmla="*/ 175 h 250"/>
                  <a:gd name="T16" fmla="*/ 75 w 420"/>
                  <a:gd name="T17" fmla="*/ 224 h 250"/>
                  <a:gd name="T18" fmla="*/ 188 w 420"/>
                  <a:gd name="T19" fmla="*/ 196 h 250"/>
                  <a:gd name="T20" fmla="*/ 285 w 420"/>
                  <a:gd name="T21" fmla="*/ 250 h 250"/>
                  <a:gd name="T22" fmla="*/ 301 w 420"/>
                  <a:gd name="T23" fmla="*/ 188 h 250"/>
                  <a:gd name="T24" fmla="*/ 420 w 420"/>
                  <a:gd name="T25" fmla="*/ 228 h 250"/>
                  <a:gd name="T26" fmla="*/ 341 w 420"/>
                  <a:gd name="T27" fmla="*/ 157 h 2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420" h="250">
                    <a:moveTo>
                      <a:pt x="341" y="157"/>
                    </a:moveTo>
                    <a:cubicBezTo>
                      <a:pt x="295" y="138"/>
                      <a:pt x="255" y="144"/>
                      <a:pt x="255" y="144"/>
                    </a:cubicBezTo>
                    <a:cubicBezTo>
                      <a:pt x="255" y="144"/>
                      <a:pt x="273" y="92"/>
                      <a:pt x="240" y="45"/>
                    </a:cubicBezTo>
                    <a:cubicBezTo>
                      <a:pt x="217" y="9"/>
                      <a:pt x="181" y="0"/>
                      <a:pt x="148" y="8"/>
                    </a:cubicBezTo>
                    <a:cubicBezTo>
                      <a:pt x="117" y="15"/>
                      <a:pt x="100" y="50"/>
                      <a:pt x="112" y="82"/>
                    </a:cubicBezTo>
                    <a:cubicBezTo>
                      <a:pt x="160" y="23"/>
                      <a:pt x="216" y="84"/>
                      <a:pt x="177" y="141"/>
                    </a:cubicBezTo>
                    <a:cubicBezTo>
                      <a:pt x="143" y="141"/>
                      <a:pt x="70" y="118"/>
                      <a:pt x="0" y="195"/>
                    </a:cubicBezTo>
                    <a:cubicBezTo>
                      <a:pt x="0" y="195"/>
                      <a:pt x="65" y="171"/>
                      <a:pt x="95" y="175"/>
                    </a:cubicBezTo>
                    <a:cubicBezTo>
                      <a:pt x="74" y="199"/>
                      <a:pt x="75" y="224"/>
                      <a:pt x="75" y="224"/>
                    </a:cubicBezTo>
                    <a:cubicBezTo>
                      <a:pt x="75" y="224"/>
                      <a:pt x="133" y="197"/>
                      <a:pt x="188" y="196"/>
                    </a:cubicBezTo>
                    <a:cubicBezTo>
                      <a:pt x="237" y="211"/>
                      <a:pt x="285" y="250"/>
                      <a:pt x="285" y="250"/>
                    </a:cubicBezTo>
                    <a:cubicBezTo>
                      <a:pt x="285" y="250"/>
                      <a:pt x="310" y="228"/>
                      <a:pt x="301" y="188"/>
                    </a:cubicBezTo>
                    <a:cubicBezTo>
                      <a:pt x="338" y="195"/>
                      <a:pt x="420" y="228"/>
                      <a:pt x="420" y="228"/>
                    </a:cubicBezTo>
                    <a:cubicBezTo>
                      <a:pt x="420" y="228"/>
                      <a:pt x="401" y="184"/>
                      <a:pt x="341" y="157"/>
                    </a:cubicBezTo>
                    <a:close/>
                  </a:path>
                </a:pathLst>
              </a:custGeom>
              <a:solidFill>
                <a:srgbClr val="92C44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  <p:sp>
            <p:nvSpPr>
              <p:cNvPr id="366" name="Hình tự do 247"/>
              <p:cNvSpPr/>
              <p:nvPr/>
            </p:nvSpPr>
            <p:spPr bwMode="auto">
              <a:xfrm>
                <a:off x="4857425" y="5528233"/>
                <a:ext cx="53740" cy="257634"/>
              </a:xfrm>
              <a:custGeom>
                <a:avLst/>
                <a:gdLst>
                  <a:gd name="T0" fmla="*/ 0 w 29"/>
                  <a:gd name="T1" fmla="*/ 0 h 138"/>
                  <a:gd name="T2" fmla="*/ 15 w 29"/>
                  <a:gd name="T3" fmla="*/ 54 h 138"/>
                  <a:gd name="T4" fmla="*/ 10 w 29"/>
                  <a:gd name="T5" fmla="*/ 138 h 138"/>
                  <a:gd name="T6" fmla="*/ 21 w 29"/>
                  <a:gd name="T7" fmla="*/ 54 h 138"/>
                  <a:gd name="T8" fmla="*/ 0 w 29"/>
                  <a:gd name="T9" fmla="*/ 0 h 1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9" h="138">
                    <a:moveTo>
                      <a:pt x="0" y="0"/>
                    </a:moveTo>
                    <a:cubicBezTo>
                      <a:pt x="0" y="0"/>
                      <a:pt x="11" y="25"/>
                      <a:pt x="15" y="54"/>
                    </a:cubicBezTo>
                    <a:cubicBezTo>
                      <a:pt x="17" y="72"/>
                      <a:pt x="10" y="138"/>
                      <a:pt x="10" y="138"/>
                    </a:cubicBezTo>
                    <a:cubicBezTo>
                      <a:pt x="10" y="138"/>
                      <a:pt x="29" y="117"/>
                      <a:pt x="21" y="54"/>
                    </a:cubicBezTo>
                    <a:cubicBezTo>
                      <a:pt x="17" y="15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7E9D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  <p:sp>
            <p:nvSpPr>
              <p:cNvPr id="367" name="Hình tự do 248"/>
              <p:cNvSpPr/>
              <p:nvPr/>
            </p:nvSpPr>
            <p:spPr bwMode="auto">
              <a:xfrm>
                <a:off x="4413283" y="5692613"/>
                <a:ext cx="335873" cy="108269"/>
              </a:xfrm>
              <a:custGeom>
                <a:avLst/>
                <a:gdLst>
                  <a:gd name="T0" fmla="*/ 112 w 180"/>
                  <a:gd name="T1" fmla="*/ 1 h 58"/>
                  <a:gd name="T2" fmla="*/ 0 w 180"/>
                  <a:gd name="T3" fmla="*/ 58 h 58"/>
                  <a:gd name="T4" fmla="*/ 99 w 180"/>
                  <a:gd name="T5" fmla="*/ 10 h 58"/>
                  <a:gd name="T6" fmla="*/ 180 w 180"/>
                  <a:gd name="T7" fmla="*/ 12 h 58"/>
                  <a:gd name="T8" fmla="*/ 112 w 180"/>
                  <a:gd name="T9" fmla="*/ 1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80" h="58">
                    <a:moveTo>
                      <a:pt x="112" y="1"/>
                    </a:moveTo>
                    <a:cubicBezTo>
                      <a:pt x="84" y="3"/>
                      <a:pt x="21" y="25"/>
                      <a:pt x="0" y="58"/>
                    </a:cubicBezTo>
                    <a:cubicBezTo>
                      <a:pt x="46" y="29"/>
                      <a:pt x="76" y="14"/>
                      <a:pt x="99" y="10"/>
                    </a:cubicBezTo>
                    <a:cubicBezTo>
                      <a:pt x="116" y="8"/>
                      <a:pt x="117" y="10"/>
                      <a:pt x="180" y="12"/>
                    </a:cubicBezTo>
                    <a:cubicBezTo>
                      <a:pt x="180" y="12"/>
                      <a:pt x="158" y="0"/>
                      <a:pt x="112" y="1"/>
                    </a:cubicBezTo>
                    <a:close/>
                  </a:path>
                </a:pathLst>
              </a:custGeom>
              <a:solidFill>
                <a:srgbClr val="7E9D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  <p:sp>
            <p:nvSpPr>
              <p:cNvPr id="368" name="Hình tự do 251"/>
              <p:cNvSpPr/>
              <p:nvPr/>
            </p:nvSpPr>
            <p:spPr bwMode="auto">
              <a:xfrm>
                <a:off x="5052476" y="5994504"/>
                <a:ext cx="189023" cy="880483"/>
              </a:xfrm>
              <a:custGeom>
                <a:avLst/>
                <a:gdLst/>
                <a:ahLst/>
                <a:cxnLst/>
                <a:rect l="l" t="t" r="r" b="b"/>
                <a:pathLst>
                  <a:path w="189023" h="880483">
                    <a:moveTo>
                      <a:pt x="38085" y="0"/>
                    </a:moveTo>
                    <a:cubicBezTo>
                      <a:pt x="38085" y="0"/>
                      <a:pt x="144558" y="108276"/>
                      <a:pt x="168842" y="270691"/>
                    </a:cubicBezTo>
                    <a:cubicBezTo>
                      <a:pt x="215658" y="550504"/>
                      <a:pt x="173604" y="750067"/>
                      <a:pt x="118259" y="880483"/>
                    </a:cubicBezTo>
                    <a:lnTo>
                      <a:pt x="0" y="880483"/>
                    </a:lnTo>
                    <a:cubicBezTo>
                      <a:pt x="59249" y="758323"/>
                      <a:pt x="116523" y="566515"/>
                      <a:pt x="97859" y="302427"/>
                    </a:cubicBezTo>
                    <a:cubicBezTo>
                      <a:pt x="88521" y="175495"/>
                      <a:pt x="38095" y="35"/>
                      <a:pt x="38085" y="0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  <p:sp>
            <p:nvSpPr>
              <p:cNvPr id="369" name="Hình tự do 252"/>
              <p:cNvSpPr/>
              <p:nvPr/>
            </p:nvSpPr>
            <p:spPr bwMode="auto">
              <a:xfrm>
                <a:off x="5062398" y="5980278"/>
                <a:ext cx="196539" cy="894708"/>
              </a:xfrm>
              <a:custGeom>
                <a:avLst/>
                <a:gdLst/>
                <a:ahLst/>
                <a:cxnLst/>
                <a:rect l="l" t="t" r="r" b="b"/>
                <a:pathLst>
                  <a:path w="196539" h="894708">
                    <a:moveTo>
                      <a:pt x="0" y="0"/>
                    </a:moveTo>
                    <a:cubicBezTo>
                      <a:pt x="44831" y="13060"/>
                      <a:pt x="123285" y="102609"/>
                      <a:pt x="166248" y="272381"/>
                    </a:cubicBezTo>
                    <a:cubicBezTo>
                      <a:pt x="235278" y="535149"/>
                      <a:pt x="172625" y="758915"/>
                      <a:pt x="114420" y="894708"/>
                    </a:cubicBezTo>
                    <a:lnTo>
                      <a:pt x="80704" y="894708"/>
                    </a:lnTo>
                    <a:cubicBezTo>
                      <a:pt x="131443" y="772508"/>
                      <a:pt x="181173" y="581866"/>
                      <a:pt x="158776" y="335812"/>
                    </a:cubicBezTo>
                    <a:cubicBezTo>
                      <a:pt x="145700" y="184697"/>
                      <a:pt x="41095" y="26119"/>
                      <a:pt x="0" y="0"/>
                    </a:cubicBezTo>
                    <a:close/>
                  </a:path>
                </a:pathLst>
              </a:custGeom>
              <a:solidFill>
                <a:srgbClr val="D2792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  <p:sp>
            <p:nvSpPr>
              <p:cNvPr id="370" name="Hình tự do 253"/>
              <p:cNvSpPr/>
              <p:nvPr/>
            </p:nvSpPr>
            <p:spPr bwMode="auto">
              <a:xfrm>
                <a:off x="4450427" y="5944715"/>
                <a:ext cx="194220" cy="930271"/>
              </a:xfrm>
              <a:custGeom>
                <a:avLst/>
                <a:gdLst/>
                <a:ahLst/>
                <a:cxnLst/>
                <a:rect l="l" t="t" r="r" b="b"/>
                <a:pathLst>
                  <a:path w="194220" h="930271">
                    <a:moveTo>
                      <a:pt x="194220" y="0"/>
                    </a:moveTo>
                    <a:cubicBezTo>
                      <a:pt x="194220" y="0"/>
                      <a:pt x="100845" y="130665"/>
                      <a:pt x="84038" y="203465"/>
                    </a:cubicBezTo>
                    <a:cubicBezTo>
                      <a:pt x="61628" y="300530"/>
                      <a:pt x="69098" y="414396"/>
                      <a:pt x="76568" y="479728"/>
                    </a:cubicBezTo>
                    <a:cubicBezTo>
                      <a:pt x="76568" y="481488"/>
                      <a:pt x="76568" y="481589"/>
                      <a:pt x="76568" y="481595"/>
                    </a:cubicBezTo>
                    <a:cubicBezTo>
                      <a:pt x="76568" y="481595"/>
                      <a:pt x="112050" y="739192"/>
                      <a:pt x="153135" y="886657"/>
                    </a:cubicBezTo>
                    <a:cubicBezTo>
                      <a:pt x="157681" y="902264"/>
                      <a:pt x="162833" y="917139"/>
                      <a:pt x="170923" y="930271"/>
                    </a:cubicBezTo>
                    <a:lnTo>
                      <a:pt x="72419" y="930271"/>
                    </a:lnTo>
                    <a:cubicBezTo>
                      <a:pt x="54542" y="875146"/>
                      <a:pt x="37264" y="811367"/>
                      <a:pt x="24278" y="742925"/>
                    </a:cubicBezTo>
                    <a:cubicBezTo>
                      <a:pt x="5604" y="642136"/>
                      <a:pt x="1" y="446165"/>
                      <a:pt x="0" y="446129"/>
                    </a:cubicBezTo>
                    <a:cubicBezTo>
                      <a:pt x="0" y="446129"/>
                      <a:pt x="0" y="446129"/>
                      <a:pt x="701" y="445662"/>
                    </a:cubicBezTo>
                    <a:lnTo>
                      <a:pt x="5603" y="442395"/>
                    </a:lnTo>
                    <a:cubicBezTo>
                      <a:pt x="3735" y="412529"/>
                      <a:pt x="1868" y="388263"/>
                      <a:pt x="1868" y="382663"/>
                    </a:cubicBezTo>
                    <a:cubicBezTo>
                      <a:pt x="1868" y="373329"/>
                      <a:pt x="18675" y="167998"/>
                      <a:pt x="48555" y="111999"/>
                    </a:cubicBezTo>
                    <a:cubicBezTo>
                      <a:pt x="76561" y="56013"/>
                      <a:pt x="194164" y="27"/>
                      <a:pt x="194220" y="0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  <p:sp>
            <p:nvSpPr>
              <p:cNvPr id="371" name="Hình tự do 254"/>
              <p:cNvSpPr/>
              <p:nvPr/>
            </p:nvSpPr>
            <p:spPr bwMode="auto">
              <a:xfrm>
                <a:off x="4421502" y="5931608"/>
                <a:ext cx="245464" cy="943378"/>
              </a:xfrm>
              <a:custGeom>
                <a:avLst/>
                <a:gdLst/>
                <a:ahLst/>
                <a:cxnLst/>
                <a:rect l="l" t="t" r="r" b="b"/>
                <a:pathLst>
                  <a:path w="245464" h="943378">
                    <a:moveTo>
                      <a:pt x="245464" y="27"/>
                    </a:moveTo>
                    <a:cubicBezTo>
                      <a:pt x="245464" y="27"/>
                      <a:pt x="81354" y="106426"/>
                      <a:pt x="60840" y="224024"/>
                    </a:cubicBezTo>
                    <a:cubicBezTo>
                      <a:pt x="-4713" y="578346"/>
                      <a:pt x="42630" y="807655"/>
                      <a:pt x="100318" y="943378"/>
                    </a:cubicBezTo>
                    <a:lnTo>
                      <a:pt x="61533" y="943378"/>
                    </a:lnTo>
                    <a:cubicBezTo>
                      <a:pt x="11695" y="817844"/>
                      <a:pt x="-27905" y="606641"/>
                      <a:pt x="25407" y="229624"/>
                    </a:cubicBezTo>
                    <a:cubicBezTo>
                      <a:pt x="94408" y="-7440"/>
                      <a:pt x="245464" y="27"/>
                      <a:pt x="245464" y="27"/>
                    </a:cubicBezTo>
                    <a:close/>
                  </a:path>
                </a:pathLst>
              </a:custGeom>
              <a:solidFill>
                <a:srgbClr val="D2792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</p:grpSp>
        <p:grpSp>
          <p:nvGrpSpPr>
            <p:cNvPr id="348" name="Nhóm 350"/>
            <p:cNvGrpSpPr/>
            <p:nvPr/>
          </p:nvGrpSpPr>
          <p:grpSpPr>
            <a:xfrm>
              <a:off x="-1588" y="5362669"/>
              <a:ext cx="1522208" cy="1521243"/>
              <a:chOff x="-1588" y="5362669"/>
              <a:chExt cx="1522208" cy="1521243"/>
            </a:xfrm>
          </p:grpSpPr>
          <p:sp>
            <p:nvSpPr>
              <p:cNvPr id="356" name="Hình tự do 343"/>
              <p:cNvSpPr/>
              <p:nvPr/>
            </p:nvSpPr>
            <p:spPr bwMode="auto">
              <a:xfrm>
                <a:off x="-1588" y="5362669"/>
                <a:ext cx="1522208" cy="1521243"/>
              </a:xfrm>
              <a:custGeom>
                <a:avLst/>
                <a:gdLst/>
                <a:ahLst/>
                <a:cxnLst/>
                <a:rect l="l" t="t" r="r" b="b"/>
                <a:pathLst>
                  <a:path w="1522208" h="1521243">
                    <a:moveTo>
                      <a:pt x="570110" y="1095"/>
                    </a:moveTo>
                    <a:cubicBezTo>
                      <a:pt x="735670" y="-14895"/>
                      <a:pt x="813888" y="149579"/>
                      <a:pt x="813888" y="149579"/>
                    </a:cubicBezTo>
                    <a:cubicBezTo>
                      <a:pt x="813964" y="149631"/>
                      <a:pt x="1021636" y="289387"/>
                      <a:pt x="1130589" y="303025"/>
                    </a:cubicBezTo>
                    <a:cubicBezTo>
                      <a:pt x="1355344" y="337124"/>
                      <a:pt x="1522208" y="916807"/>
                      <a:pt x="1522208" y="1090712"/>
                    </a:cubicBezTo>
                    <a:cubicBezTo>
                      <a:pt x="1522208" y="1250371"/>
                      <a:pt x="1459496" y="1421991"/>
                      <a:pt x="1392316" y="1521243"/>
                    </a:cubicBezTo>
                    <a:lnTo>
                      <a:pt x="0" y="1521243"/>
                    </a:lnTo>
                    <a:cubicBezTo>
                      <a:pt x="0" y="453060"/>
                      <a:pt x="0" y="453060"/>
                      <a:pt x="0" y="453060"/>
                    </a:cubicBezTo>
                    <a:cubicBezTo>
                      <a:pt x="143026" y="316664"/>
                      <a:pt x="214539" y="337124"/>
                      <a:pt x="214539" y="337124"/>
                    </a:cubicBezTo>
                    <a:cubicBezTo>
                      <a:pt x="388214" y="84791"/>
                      <a:pt x="493781" y="20003"/>
                      <a:pt x="493781" y="20003"/>
                    </a:cubicBezTo>
                    <a:cubicBezTo>
                      <a:pt x="521024" y="9347"/>
                      <a:pt x="546458" y="3379"/>
                      <a:pt x="570110" y="1095"/>
                    </a:cubicBezTo>
                    <a:close/>
                  </a:path>
                </a:pathLst>
              </a:custGeom>
              <a:solidFill>
                <a:srgbClr val="FFF7D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  <p:sp>
            <p:nvSpPr>
              <p:cNvPr id="357" name="Hình tự do 344"/>
              <p:cNvSpPr/>
              <p:nvPr/>
            </p:nvSpPr>
            <p:spPr bwMode="auto">
              <a:xfrm>
                <a:off x="-1588" y="5667284"/>
                <a:ext cx="1425345" cy="1216628"/>
              </a:xfrm>
              <a:custGeom>
                <a:avLst/>
                <a:gdLst/>
                <a:ahLst/>
                <a:cxnLst/>
                <a:rect l="l" t="t" r="r" b="b"/>
                <a:pathLst>
                  <a:path w="1425345" h="1216628">
                    <a:moveTo>
                      <a:pt x="661868" y="221"/>
                    </a:moveTo>
                    <a:cubicBezTo>
                      <a:pt x="759828" y="-2760"/>
                      <a:pt x="856936" y="24489"/>
                      <a:pt x="909749" y="84097"/>
                    </a:cubicBezTo>
                    <a:cubicBezTo>
                      <a:pt x="1155074" y="-1057"/>
                      <a:pt x="1386770" y="342962"/>
                      <a:pt x="1420843" y="741478"/>
                    </a:cubicBezTo>
                    <a:cubicBezTo>
                      <a:pt x="1440113" y="946949"/>
                      <a:pt x="1397495" y="1116107"/>
                      <a:pt x="1293630" y="1216628"/>
                    </a:cubicBezTo>
                    <a:lnTo>
                      <a:pt x="42881" y="1216628"/>
                    </a:lnTo>
                    <a:cubicBezTo>
                      <a:pt x="19610" y="1174130"/>
                      <a:pt x="4386" y="1121381"/>
                      <a:pt x="0" y="1058248"/>
                    </a:cubicBezTo>
                    <a:cubicBezTo>
                      <a:pt x="0" y="339556"/>
                      <a:pt x="0" y="339556"/>
                      <a:pt x="0" y="339556"/>
                    </a:cubicBezTo>
                    <a:cubicBezTo>
                      <a:pt x="68146" y="176062"/>
                      <a:pt x="201031" y="67066"/>
                      <a:pt x="408876" y="97721"/>
                    </a:cubicBezTo>
                    <a:cubicBezTo>
                      <a:pt x="465096" y="36411"/>
                      <a:pt x="563908" y="3201"/>
                      <a:pt x="661868" y="221"/>
                    </a:cubicBezTo>
                    <a:close/>
                  </a:path>
                </a:pathLst>
              </a:custGeom>
              <a:solidFill>
                <a:srgbClr val="EB7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  <p:sp>
            <p:nvSpPr>
              <p:cNvPr id="358" name="Hình tự do 345"/>
              <p:cNvSpPr/>
              <p:nvPr/>
            </p:nvSpPr>
            <p:spPr bwMode="auto">
              <a:xfrm>
                <a:off x="907409" y="5750479"/>
                <a:ext cx="488244" cy="1133433"/>
              </a:xfrm>
              <a:custGeom>
                <a:avLst/>
                <a:gdLst/>
                <a:ahLst/>
                <a:cxnLst/>
                <a:rect l="l" t="t" r="r" b="b"/>
                <a:pathLst>
                  <a:path w="488244" h="1133433">
                    <a:moveTo>
                      <a:pt x="0" y="0"/>
                    </a:moveTo>
                    <a:cubicBezTo>
                      <a:pt x="19" y="1"/>
                      <a:pt x="198005" y="10240"/>
                      <a:pt x="293587" y="136444"/>
                    </a:cubicBezTo>
                    <a:cubicBezTo>
                      <a:pt x="416484" y="307000"/>
                      <a:pt x="522312" y="576477"/>
                      <a:pt x="477933" y="873243"/>
                    </a:cubicBezTo>
                    <a:cubicBezTo>
                      <a:pt x="461002" y="984148"/>
                      <a:pt x="420227" y="1074335"/>
                      <a:pt x="368535" y="1133433"/>
                    </a:cubicBezTo>
                    <a:lnTo>
                      <a:pt x="288146" y="1133433"/>
                    </a:lnTo>
                    <a:cubicBezTo>
                      <a:pt x="375830" y="1059353"/>
                      <a:pt x="467599" y="915517"/>
                      <a:pt x="436967" y="651522"/>
                    </a:cubicBezTo>
                    <a:cubicBezTo>
                      <a:pt x="392588" y="262655"/>
                      <a:pt x="232139" y="112567"/>
                      <a:pt x="153621" y="75045"/>
                    </a:cubicBezTo>
                    <a:cubicBezTo>
                      <a:pt x="75104" y="37522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9C552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  <p:sp>
            <p:nvSpPr>
              <p:cNvPr id="359" name="Hình tự do 346"/>
              <p:cNvSpPr/>
              <p:nvPr/>
            </p:nvSpPr>
            <p:spPr bwMode="auto">
              <a:xfrm>
                <a:off x="829495" y="5883222"/>
                <a:ext cx="371297" cy="967030"/>
              </a:xfrm>
              <a:custGeom>
                <a:avLst/>
                <a:gdLst>
                  <a:gd name="T0" fmla="*/ 80 w 96"/>
                  <a:gd name="T1" fmla="*/ 108 h 311"/>
                  <a:gd name="T2" fmla="*/ 74 w 96"/>
                  <a:gd name="T3" fmla="*/ 284 h 311"/>
                  <a:gd name="T4" fmla="*/ 49 w 96"/>
                  <a:gd name="T5" fmla="*/ 311 h 311"/>
                  <a:gd name="T6" fmla="*/ 70 w 96"/>
                  <a:gd name="T7" fmla="*/ 122 h 311"/>
                  <a:gd name="T8" fmla="*/ 0 w 96"/>
                  <a:gd name="T9" fmla="*/ 0 h 311"/>
                  <a:gd name="T10" fmla="*/ 80 w 96"/>
                  <a:gd name="T11" fmla="*/ 108 h 3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6" h="311">
                    <a:moveTo>
                      <a:pt x="80" y="108"/>
                    </a:moveTo>
                    <a:cubicBezTo>
                      <a:pt x="96" y="185"/>
                      <a:pt x="89" y="248"/>
                      <a:pt x="74" y="284"/>
                    </a:cubicBezTo>
                    <a:cubicBezTo>
                      <a:pt x="64" y="309"/>
                      <a:pt x="49" y="311"/>
                      <a:pt x="49" y="311"/>
                    </a:cubicBezTo>
                    <a:cubicBezTo>
                      <a:pt x="49" y="311"/>
                      <a:pt x="79" y="255"/>
                      <a:pt x="70" y="122"/>
                    </a:cubicBezTo>
                    <a:cubicBezTo>
                      <a:pt x="65" y="40"/>
                      <a:pt x="0" y="0"/>
                      <a:pt x="0" y="0"/>
                    </a:cubicBezTo>
                    <a:cubicBezTo>
                      <a:pt x="0" y="0"/>
                      <a:pt x="62" y="4"/>
                      <a:pt x="80" y="108"/>
                    </a:cubicBezTo>
                    <a:close/>
                  </a:path>
                </a:pathLst>
              </a:custGeom>
              <a:solidFill>
                <a:srgbClr val="9C552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  <p:sp>
            <p:nvSpPr>
              <p:cNvPr id="360" name="Hình tự do 347"/>
              <p:cNvSpPr/>
              <p:nvPr/>
            </p:nvSpPr>
            <p:spPr bwMode="auto">
              <a:xfrm>
                <a:off x="191754" y="5883222"/>
                <a:ext cx="168331" cy="925033"/>
              </a:xfrm>
              <a:custGeom>
                <a:avLst/>
                <a:gdLst>
                  <a:gd name="T0" fmla="*/ 49 w 63"/>
                  <a:gd name="T1" fmla="*/ 0 h 329"/>
                  <a:gd name="T2" fmla="*/ 16 w 63"/>
                  <a:gd name="T3" fmla="*/ 104 h 329"/>
                  <a:gd name="T4" fmla="*/ 63 w 63"/>
                  <a:gd name="T5" fmla="*/ 329 h 329"/>
                  <a:gd name="T6" fmla="*/ 47 w 63"/>
                  <a:gd name="T7" fmla="*/ 321 h 329"/>
                  <a:gd name="T8" fmla="*/ 1 w 63"/>
                  <a:gd name="T9" fmla="*/ 101 h 329"/>
                  <a:gd name="T10" fmla="*/ 49 w 63"/>
                  <a:gd name="T11" fmla="*/ 0 h 3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3" h="329">
                    <a:moveTo>
                      <a:pt x="49" y="0"/>
                    </a:moveTo>
                    <a:cubicBezTo>
                      <a:pt x="49" y="0"/>
                      <a:pt x="19" y="32"/>
                      <a:pt x="16" y="104"/>
                    </a:cubicBezTo>
                    <a:cubicBezTo>
                      <a:pt x="11" y="195"/>
                      <a:pt x="63" y="329"/>
                      <a:pt x="63" y="329"/>
                    </a:cubicBezTo>
                    <a:cubicBezTo>
                      <a:pt x="63" y="329"/>
                      <a:pt x="54" y="322"/>
                      <a:pt x="47" y="321"/>
                    </a:cubicBezTo>
                    <a:cubicBezTo>
                      <a:pt x="18" y="280"/>
                      <a:pt x="0" y="187"/>
                      <a:pt x="1" y="101"/>
                    </a:cubicBezTo>
                    <a:cubicBezTo>
                      <a:pt x="1" y="15"/>
                      <a:pt x="49" y="0"/>
                      <a:pt x="49" y="0"/>
                    </a:cubicBezTo>
                    <a:close/>
                  </a:path>
                </a:pathLst>
              </a:custGeom>
              <a:solidFill>
                <a:srgbClr val="9C552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  <p:sp>
            <p:nvSpPr>
              <p:cNvPr id="361" name="Hình tự do 348"/>
              <p:cNvSpPr/>
              <p:nvPr/>
            </p:nvSpPr>
            <p:spPr bwMode="auto">
              <a:xfrm>
                <a:off x="321611" y="5460466"/>
                <a:ext cx="578583" cy="369370"/>
              </a:xfrm>
              <a:custGeom>
                <a:avLst/>
                <a:gdLst>
                  <a:gd name="T0" fmla="*/ 70 w 170"/>
                  <a:gd name="T1" fmla="*/ 0 h 108"/>
                  <a:gd name="T2" fmla="*/ 98 w 170"/>
                  <a:gd name="T3" fmla="*/ 0 h 108"/>
                  <a:gd name="T4" fmla="*/ 96 w 170"/>
                  <a:gd name="T5" fmla="*/ 28 h 108"/>
                  <a:gd name="T6" fmla="*/ 138 w 170"/>
                  <a:gd name="T7" fmla="*/ 47 h 108"/>
                  <a:gd name="T8" fmla="*/ 170 w 170"/>
                  <a:gd name="T9" fmla="*/ 87 h 108"/>
                  <a:gd name="T10" fmla="*/ 3 w 170"/>
                  <a:gd name="T11" fmla="*/ 84 h 108"/>
                  <a:gd name="T12" fmla="*/ 70 w 170"/>
                  <a:gd name="T13" fmla="*/ 0 h 1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70" h="108">
                    <a:moveTo>
                      <a:pt x="70" y="0"/>
                    </a:moveTo>
                    <a:cubicBezTo>
                      <a:pt x="70" y="0"/>
                      <a:pt x="70" y="0"/>
                      <a:pt x="98" y="0"/>
                    </a:cubicBezTo>
                    <a:cubicBezTo>
                      <a:pt x="98" y="0"/>
                      <a:pt x="98" y="0"/>
                      <a:pt x="96" y="28"/>
                    </a:cubicBezTo>
                    <a:cubicBezTo>
                      <a:pt x="96" y="28"/>
                      <a:pt x="107" y="35"/>
                      <a:pt x="138" y="47"/>
                    </a:cubicBezTo>
                    <a:cubicBezTo>
                      <a:pt x="168" y="58"/>
                      <a:pt x="170" y="87"/>
                      <a:pt x="170" y="87"/>
                    </a:cubicBezTo>
                    <a:cubicBezTo>
                      <a:pt x="110" y="107"/>
                      <a:pt x="4" y="108"/>
                      <a:pt x="3" y="84"/>
                    </a:cubicBezTo>
                    <a:cubicBezTo>
                      <a:pt x="0" y="60"/>
                      <a:pt x="70" y="0"/>
                      <a:pt x="70" y="0"/>
                    </a:cubicBezTo>
                    <a:close/>
                  </a:path>
                </a:pathLst>
              </a:custGeom>
              <a:solidFill>
                <a:srgbClr val="6F863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  <p:sp>
            <p:nvSpPr>
              <p:cNvPr id="362" name="Hình tự do 349"/>
              <p:cNvSpPr/>
              <p:nvPr/>
            </p:nvSpPr>
            <p:spPr bwMode="auto">
              <a:xfrm>
                <a:off x="276883" y="5460466"/>
                <a:ext cx="490570" cy="412655"/>
              </a:xfrm>
              <a:custGeom>
                <a:avLst/>
                <a:gdLst>
                  <a:gd name="T0" fmla="*/ 83 w 144"/>
                  <a:gd name="T1" fmla="*/ 0 h 121"/>
                  <a:gd name="T2" fmla="*/ 47 w 144"/>
                  <a:gd name="T3" fmla="*/ 52 h 121"/>
                  <a:gd name="T4" fmla="*/ 52 w 144"/>
                  <a:gd name="T5" fmla="*/ 92 h 121"/>
                  <a:gd name="T6" fmla="*/ 144 w 144"/>
                  <a:gd name="T7" fmla="*/ 96 h 121"/>
                  <a:gd name="T8" fmla="*/ 32 w 144"/>
                  <a:gd name="T9" fmla="*/ 107 h 121"/>
                  <a:gd name="T10" fmla="*/ 27 w 144"/>
                  <a:gd name="T11" fmla="*/ 50 h 121"/>
                  <a:gd name="T12" fmla="*/ 83 w 144"/>
                  <a:gd name="T13" fmla="*/ 0 h 1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44" h="121">
                    <a:moveTo>
                      <a:pt x="83" y="0"/>
                    </a:moveTo>
                    <a:cubicBezTo>
                      <a:pt x="83" y="0"/>
                      <a:pt x="49" y="39"/>
                      <a:pt x="47" y="52"/>
                    </a:cubicBezTo>
                    <a:cubicBezTo>
                      <a:pt x="46" y="65"/>
                      <a:pt x="46" y="88"/>
                      <a:pt x="52" y="92"/>
                    </a:cubicBezTo>
                    <a:cubicBezTo>
                      <a:pt x="80" y="110"/>
                      <a:pt x="133" y="96"/>
                      <a:pt x="144" y="96"/>
                    </a:cubicBezTo>
                    <a:cubicBezTo>
                      <a:pt x="119" y="112"/>
                      <a:pt x="74" y="121"/>
                      <a:pt x="32" y="107"/>
                    </a:cubicBezTo>
                    <a:cubicBezTo>
                      <a:pt x="0" y="96"/>
                      <a:pt x="15" y="73"/>
                      <a:pt x="27" y="50"/>
                    </a:cubicBezTo>
                    <a:cubicBezTo>
                      <a:pt x="42" y="21"/>
                      <a:pt x="83" y="0"/>
                      <a:pt x="83" y="0"/>
                    </a:cubicBezTo>
                    <a:close/>
                  </a:path>
                </a:pathLst>
              </a:custGeom>
              <a:solidFill>
                <a:srgbClr val="5C6B2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</p:grpSp>
        <p:grpSp>
          <p:nvGrpSpPr>
            <p:cNvPr id="349" name="Nhóm 351"/>
            <p:cNvGrpSpPr/>
            <p:nvPr/>
          </p:nvGrpSpPr>
          <p:grpSpPr>
            <a:xfrm>
              <a:off x="1808901" y="5856153"/>
              <a:ext cx="1693951" cy="1019100"/>
              <a:chOff x="1623186" y="-214403"/>
              <a:chExt cx="1171187" cy="716005"/>
            </a:xfrm>
          </p:grpSpPr>
          <p:sp>
            <p:nvSpPr>
              <p:cNvPr id="350" name="Hình tự do 369"/>
              <p:cNvSpPr/>
              <p:nvPr/>
            </p:nvSpPr>
            <p:spPr bwMode="auto">
              <a:xfrm>
                <a:off x="1623186" y="-214403"/>
                <a:ext cx="1171187" cy="716005"/>
              </a:xfrm>
              <a:custGeom>
                <a:avLst/>
                <a:gdLst>
                  <a:gd name="T0" fmla="*/ 224 w 402"/>
                  <a:gd name="T1" fmla="*/ 0 h 238"/>
                  <a:gd name="T2" fmla="*/ 233 w 402"/>
                  <a:gd name="T3" fmla="*/ 3 h 238"/>
                  <a:gd name="T4" fmla="*/ 245 w 402"/>
                  <a:gd name="T5" fmla="*/ 38 h 238"/>
                  <a:gd name="T6" fmla="*/ 297 w 402"/>
                  <a:gd name="T7" fmla="*/ 69 h 238"/>
                  <a:gd name="T8" fmla="*/ 382 w 402"/>
                  <a:gd name="T9" fmla="*/ 99 h 238"/>
                  <a:gd name="T10" fmla="*/ 400 w 402"/>
                  <a:gd name="T11" fmla="*/ 201 h 238"/>
                  <a:gd name="T12" fmla="*/ 392 w 402"/>
                  <a:gd name="T13" fmla="*/ 238 h 238"/>
                  <a:gd name="T14" fmla="*/ 15 w 402"/>
                  <a:gd name="T15" fmla="*/ 238 h 238"/>
                  <a:gd name="T16" fmla="*/ 8 w 402"/>
                  <a:gd name="T17" fmla="*/ 137 h 238"/>
                  <a:gd name="T18" fmla="*/ 67 w 402"/>
                  <a:gd name="T19" fmla="*/ 54 h 238"/>
                  <a:gd name="T20" fmla="*/ 136 w 402"/>
                  <a:gd name="T21" fmla="*/ 54 h 238"/>
                  <a:gd name="T22" fmla="*/ 185 w 402"/>
                  <a:gd name="T23" fmla="*/ 40 h 238"/>
                  <a:gd name="T24" fmla="*/ 185 w 402"/>
                  <a:gd name="T25" fmla="*/ 6 h 238"/>
                  <a:gd name="T26" fmla="*/ 224 w 402"/>
                  <a:gd name="T27" fmla="*/ 0 h 2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402" h="238">
                    <a:moveTo>
                      <a:pt x="224" y="0"/>
                    </a:moveTo>
                    <a:cubicBezTo>
                      <a:pt x="228" y="0"/>
                      <a:pt x="232" y="1"/>
                      <a:pt x="233" y="3"/>
                    </a:cubicBezTo>
                    <a:cubicBezTo>
                      <a:pt x="237" y="12"/>
                      <a:pt x="245" y="38"/>
                      <a:pt x="245" y="38"/>
                    </a:cubicBezTo>
                    <a:cubicBezTo>
                      <a:pt x="245" y="38"/>
                      <a:pt x="284" y="50"/>
                      <a:pt x="297" y="69"/>
                    </a:cubicBezTo>
                    <a:cubicBezTo>
                      <a:pt x="321" y="66"/>
                      <a:pt x="370" y="76"/>
                      <a:pt x="382" y="99"/>
                    </a:cubicBezTo>
                    <a:cubicBezTo>
                      <a:pt x="394" y="121"/>
                      <a:pt x="402" y="157"/>
                      <a:pt x="400" y="201"/>
                    </a:cubicBezTo>
                    <a:cubicBezTo>
                      <a:pt x="399" y="216"/>
                      <a:pt x="396" y="228"/>
                      <a:pt x="392" y="238"/>
                    </a:cubicBezTo>
                    <a:cubicBezTo>
                      <a:pt x="15" y="238"/>
                      <a:pt x="15" y="238"/>
                      <a:pt x="15" y="238"/>
                    </a:cubicBezTo>
                    <a:cubicBezTo>
                      <a:pt x="7" y="218"/>
                      <a:pt x="0" y="185"/>
                      <a:pt x="8" y="137"/>
                    </a:cubicBezTo>
                    <a:cubicBezTo>
                      <a:pt x="12" y="114"/>
                      <a:pt x="44" y="61"/>
                      <a:pt x="67" y="54"/>
                    </a:cubicBezTo>
                    <a:cubicBezTo>
                      <a:pt x="92" y="46"/>
                      <a:pt x="136" y="54"/>
                      <a:pt x="136" y="54"/>
                    </a:cubicBezTo>
                    <a:cubicBezTo>
                      <a:pt x="136" y="54"/>
                      <a:pt x="136" y="54"/>
                      <a:pt x="185" y="40"/>
                    </a:cubicBezTo>
                    <a:cubicBezTo>
                      <a:pt x="185" y="40"/>
                      <a:pt x="185" y="40"/>
                      <a:pt x="185" y="6"/>
                    </a:cubicBezTo>
                    <a:cubicBezTo>
                      <a:pt x="185" y="6"/>
                      <a:pt x="210" y="0"/>
                      <a:pt x="224" y="0"/>
                    </a:cubicBezTo>
                    <a:close/>
                  </a:path>
                </a:pathLst>
              </a:custGeom>
              <a:solidFill>
                <a:srgbClr val="FFF7D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  <p:sp>
            <p:nvSpPr>
              <p:cNvPr id="351" name="Hình tự do 370"/>
              <p:cNvSpPr/>
              <p:nvPr/>
            </p:nvSpPr>
            <p:spPr bwMode="auto">
              <a:xfrm>
                <a:off x="1937889" y="-65032"/>
                <a:ext cx="573870" cy="148095"/>
              </a:xfrm>
              <a:custGeom>
                <a:avLst/>
                <a:gdLst>
                  <a:gd name="T0" fmla="*/ 193 w 197"/>
                  <a:gd name="T1" fmla="*/ 49 h 51"/>
                  <a:gd name="T2" fmla="*/ 190 w 197"/>
                  <a:gd name="T3" fmla="*/ 47 h 51"/>
                  <a:gd name="T4" fmla="*/ 113 w 197"/>
                  <a:gd name="T5" fmla="*/ 5 h 51"/>
                  <a:gd name="T6" fmla="*/ 0 w 197"/>
                  <a:gd name="T7" fmla="*/ 32 h 51"/>
                  <a:gd name="T8" fmla="*/ 2 w 197"/>
                  <a:gd name="T9" fmla="*/ 34 h 51"/>
                  <a:gd name="T10" fmla="*/ 197 w 197"/>
                  <a:gd name="T11" fmla="*/ 51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97" h="51">
                    <a:moveTo>
                      <a:pt x="193" y="49"/>
                    </a:moveTo>
                    <a:cubicBezTo>
                      <a:pt x="193" y="49"/>
                      <a:pt x="192" y="48"/>
                      <a:pt x="190" y="47"/>
                    </a:cubicBezTo>
                    <a:cubicBezTo>
                      <a:pt x="180" y="40"/>
                      <a:pt x="151" y="10"/>
                      <a:pt x="113" y="5"/>
                    </a:cubicBezTo>
                    <a:cubicBezTo>
                      <a:pt x="68" y="0"/>
                      <a:pt x="0" y="32"/>
                      <a:pt x="0" y="32"/>
                    </a:cubicBezTo>
                    <a:cubicBezTo>
                      <a:pt x="2" y="34"/>
                      <a:pt x="2" y="34"/>
                      <a:pt x="2" y="34"/>
                    </a:cubicBezTo>
                    <a:cubicBezTo>
                      <a:pt x="197" y="51"/>
                      <a:pt x="197" y="51"/>
                      <a:pt x="197" y="51"/>
                    </a:cubicBezTo>
                  </a:path>
                </a:pathLst>
              </a:custGeom>
              <a:solidFill>
                <a:srgbClr val="A1602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  <p:sp>
            <p:nvSpPr>
              <p:cNvPr id="352" name="Hình tự do 371"/>
              <p:cNvSpPr/>
              <p:nvPr/>
            </p:nvSpPr>
            <p:spPr bwMode="auto">
              <a:xfrm>
                <a:off x="1689829" y="-108344"/>
                <a:ext cx="1095906" cy="609946"/>
              </a:xfrm>
              <a:custGeom>
                <a:avLst/>
                <a:gdLst>
                  <a:gd name="T0" fmla="*/ 180 w 376"/>
                  <a:gd name="T1" fmla="*/ 24 h 194"/>
                  <a:gd name="T2" fmla="*/ 268 w 376"/>
                  <a:gd name="T3" fmla="*/ 54 h 194"/>
                  <a:gd name="T4" fmla="*/ 341 w 376"/>
                  <a:gd name="T5" fmla="*/ 194 h 194"/>
                  <a:gd name="T6" fmla="*/ 15 w 376"/>
                  <a:gd name="T7" fmla="*/ 194 h 194"/>
                  <a:gd name="T8" fmla="*/ 2 w 376"/>
                  <a:gd name="T9" fmla="*/ 123 h 194"/>
                  <a:gd name="T10" fmla="*/ 101 w 376"/>
                  <a:gd name="T11" fmla="*/ 45 h 194"/>
                  <a:gd name="T12" fmla="*/ 180 w 376"/>
                  <a:gd name="T13" fmla="*/ 24 h 1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76" h="194">
                    <a:moveTo>
                      <a:pt x="180" y="24"/>
                    </a:moveTo>
                    <a:cubicBezTo>
                      <a:pt x="212" y="24"/>
                      <a:pt x="246" y="33"/>
                      <a:pt x="268" y="54"/>
                    </a:cubicBezTo>
                    <a:cubicBezTo>
                      <a:pt x="354" y="36"/>
                      <a:pt x="376" y="136"/>
                      <a:pt x="341" y="194"/>
                    </a:cubicBezTo>
                    <a:cubicBezTo>
                      <a:pt x="15" y="194"/>
                      <a:pt x="15" y="194"/>
                      <a:pt x="15" y="194"/>
                    </a:cubicBezTo>
                    <a:cubicBezTo>
                      <a:pt x="4" y="173"/>
                      <a:pt x="0" y="147"/>
                      <a:pt x="2" y="123"/>
                    </a:cubicBezTo>
                    <a:cubicBezTo>
                      <a:pt x="9" y="27"/>
                      <a:pt x="66" y="0"/>
                      <a:pt x="101" y="45"/>
                    </a:cubicBezTo>
                    <a:cubicBezTo>
                      <a:pt x="116" y="32"/>
                      <a:pt x="147" y="24"/>
                      <a:pt x="180" y="24"/>
                    </a:cubicBezTo>
                    <a:close/>
                  </a:path>
                </a:pathLst>
              </a:custGeom>
              <a:solidFill>
                <a:srgbClr val="EE912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  <p:sp>
            <p:nvSpPr>
              <p:cNvPr id="353" name="Hình tự do 372"/>
              <p:cNvSpPr>
                <a:spLocks noEditPoints="1"/>
              </p:cNvSpPr>
              <p:nvPr/>
            </p:nvSpPr>
            <p:spPr bwMode="auto">
              <a:xfrm>
                <a:off x="1672551" y="-39116"/>
                <a:ext cx="1072457" cy="540718"/>
              </a:xfrm>
              <a:custGeom>
                <a:avLst/>
                <a:gdLst>
                  <a:gd name="T0" fmla="*/ 252 w 368"/>
                  <a:gd name="T1" fmla="*/ 56 h 179"/>
                  <a:gd name="T2" fmla="*/ 278 w 368"/>
                  <a:gd name="T3" fmla="*/ 133 h 179"/>
                  <a:gd name="T4" fmla="*/ 274 w 368"/>
                  <a:gd name="T5" fmla="*/ 179 h 179"/>
                  <a:gd name="T6" fmla="*/ 260 w 368"/>
                  <a:gd name="T7" fmla="*/ 179 h 179"/>
                  <a:gd name="T8" fmla="*/ 263 w 368"/>
                  <a:gd name="T9" fmla="*/ 141 h 179"/>
                  <a:gd name="T10" fmla="*/ 252 w 368"/>
                  <a:gd name="T11" fmla="*/ 56 h 179"/>
                  <a:gd name="T12" fmla="*/ 117 w 368"/>
                  <a:gd name="T13" fmla="*/ 43 h 179"/>
                  <a:gd name="T14" fmla="*/ 97 w 368"/>
                  <a:gd name="T15" fmla="*/ 126 h 179"/>
                  <a:gd name="T16" fmla="*/ 101 w 368"/>
                  <a:gd name="T17" fmla="*/ 179 h 179"/>
                  <a:gd name="T18" fmla="*/ 87 w 368"/>
                  <a:gd name="T19" fmla="*/ 179 h 179"/>
                  <a:gd name="T20" fmla="*/ 85 w 368"/>
                  <a:gd name="T21" fmla="*/ 120 h 179"/>
                  <a:gd name="T22" fmla="*/ 117 w 368"/>
                  <a:gd name="T23" fmla="*/ 43 h 179"/>
                  <a:gd name="T24" fmla="*/ 308 w 368"/>
                  <a:gd name="T25" fmla="*/ 24 h 179"/>
                  <a:gd name="T26" fmla="*/ 360 w 368"/>
                  <a:gd name="T27" fmla="*/ 80 h 179"/>
                  <a:gd name="T28" fmla="*/ 352 w 368"/>
                  <a:gd name="T29" fmla="*/ 179 h 179"/>
                  <a:gd name="T30" fmla="*/ 334 w 368"/>
                  <a:gd name="T31" fmla="*/ 179 h 179"/>
                  <a:gd name="T32" fmla="*/ 345 w 368"/>
                  <a:gd name="T33" fmla="*/ 160 h 179"/>
                  <a:gd name="T34" fmla="*/ 326 w 368"/>
                  <a:gd name="T35" fmla="*/ 43 h 179"/>
                  <a:gd name="T36" fmla="*/ 266 w 368"/>
                  <a:gd name="T37" fmla="*/ 34 h 179"/>
                  <a:gd name="T38" fmla="*/ 251 w 368"/>
                  <a:gd name="T39" fmla="*/ 29 h 179"/>
                  <a:gd name="T40" fmla="*/ 308 w 368"/>
                  <a:gd name="T41" fmla="*/ 24 h 179"/>
                  <a:gd name="T42" fmla="*/ 77 w 368"/>
                  <a:gd name="T43" fmla="*/ 6 h 179"/>
                  <a:gd name="T44" fmla="*/ 120 w 368"/>
                  <a:gd name="T45" fmla="*/ 22 h 179"/>
                  <a:gd name="T46" fmla="*/ 55 w 368"/>
                  <a:gd name="T47" fmla="*/ 19 h 179"/>
                  <a:gd name="T48" fmla="*/ 18 w 368"/>
                  <a:gd name="T49" fmla="*/ 147 h 179"/>
                  <a:gd name="T50" fmla="*/ 31 w 368"/>
                  <a:gd name="T51" fmla="*/ 179 h 179"/>
                  <a:gd name="T52" fmla="*/ 15 w 368"/>
                  <a:gd name="T53" fmla="*/ 179 h 179"/>
                  <a:gd name="T54" fmla="*/ 6 w 368"/>
                  <a:gd name="T55" fmla="*/ 84 h 179"/>
                  <a:gd name="T56" fmla="*/ 77 w 368"/>
                  <a:gd name="T57" fmla="*/ 6 h 1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368" h="179">
                    <a:moveTo>
                      <a:pt x="252" y="56"/>
                    </a:moveTo>
                    <a:cubicBezTo>
                      <a:pt x="267" y="57"/>
                      <a:pt x="273" y="78"/>
                      <a:pt x="278" y="133"/>
                    </a:cubicBezTo>
                    <a:cubicBezTo>
                      <a:pt x="278" y="150"/>
                      <a:pt x="276" y="166"/>
                      <a:pt x="274" y="179"/>
                    </a:cubicBezTo>
                    <a:cubicBezTo>
                      <a:pt x="260" y="179"/>
                      <a:pt x="260" y="179"/>
                      <a:pt x="260" y="179"/>
                    </a:cubicBezTo>
                    <a:cubicBezTo>
                      <a:pt x="261" y="168"/>
                      <a:pt x="263" y="156"/>
                      <a:pt x="263" y="141"/>
                    </a:cubicBezTo>
                    <a:cubicBezTo>
                      <a:pt x="265" y="94"/>
                      <a:pt x="257" y="65"/>
                      <a:pt x="252" y="56"/>
                    </a:cubicBezTo>
                    <a:close/>
                    <a:moveTo>
                      <a:pt x="117" y="43"/>
                    </a:moveTo>
                    <a:cubicBezTo>
                      <a:pt x="117" y="43"/>
                      <a:pt x="103" y="76"/>
                      <a:pt x="97" y="126"/>
                    </a:cubicBezTo>
                    <a:cubicBezTo>
                      <a:pt x="95" y="147"/>
                      <a:pt x="97" y="165"/>
                      <a:pt x="101" y="179"/>
                    </a:cubicBezTo>
                    <a:cubicBezTo>
                      <a:pt x="87" y="179"/>
                      <a:pt x="87" y="179"/>
                      <a:pt x="87" y="179"/>
                    </a:cubicBezTo>
                    <a:cubicBezTo>
                      <a:pt x="83" y="162"/>
                      <a:pt x="81" y="140"/>
                      <a:pt x="85" y="120"/>
                    </a:cubicBezTo>
                    <a:cubicBezTo>
                      <a:pt x="100" y="51"/>
                      <a:pt x="117" y="43"/>
                      <a:pt x="117" y="43"/>
                    </a:cubicBezTo>
                    <a:close/>
                    <a:moveTo>
                      <a:pt x="308" y="24"/>
                    </a:moveTo>
                    <a:cubicBezTo>
                      <a:pt x="334" y="23"/>
                      <a:pt x="353" y="49"/>
                      <a:pt x="360" y="80"/>
                    </a:cubicBezTo>
                    <a:cubicBezTo>
                      <a:pt x="368" y="119"/>
                      <a:pt x="363" y="161"/>
                      <a:pt x="352" y="179"/>
                    </a:cubicBezTo>
                    <a:cubicBezTo>
                      <a:pt x="334" y="179"/>
                      <a:pt x="334" y="179"/>
                      <a:pt x="334" y="179"/>
                    </a:cubicBezTo>
                    <a:cubicBezTo>
                      <a:pt x="345" y="160"/>
                      <a:pt x="345" y="160"/>
                      <a:pt x="345" y="160"/>
                    </a:cubicBezTo>
                    <a:cubicBezTo>
                      <a:pt x="366" y="98"/>
                      <a:pt x="338" y="50"/>
                      <a:pt x="326" y="43"/>
                    </a:cubicBezTo>
                    <a:cubicBezTo>
                      <a:pt x="314" y="36"/>
                      <a:pt x="266" y="34"/>
                      <a:pt x="266" y="34"/>
                    </a:cubicBezTo>
                    <a:cubicBezTo>
                      <a:pt x="251" y="29"/>
                      <a:pt x="251" y="29"/>
                      <a:pt x="251" y="29"/>
                    </a:cubicBezTo>
                    <a:cubicBezTo>
                      <a:pt x="251" y="29"/>
                      <a:pt x="282" y="24"/>
                      <a:pt x="308" y="24"/>
                    </a:cubicBezTo>
                    <a:close/>
                    <a:moveTo>
                      <a:pt x="77" y="6"/>
                    </a:moveTo>
                    <a:cubicBezTo>
                      <a:pt x="90" y="7"/>
                      <a:pt x="104" y="13"/>
                      <a:pt x="120" y="22"/>
                    </a:cubicBezTo>
                    <a:cubicBezTo>
                      <a:pt x="120" y="22"/>
                      <a:pt x="69" y="12"/>
                      <a:pt x="55" y="19"/>
                    </a:cubicBezTo>
                    <a:cubicBezTo>
                      <a:pt x="34" y="41"/>
                      <a:pt x="5" y="88"/>
                      <a:pt x="18" y="147"/>
                    </a:cubicBezTo>
                    <a:cubicBezTo>
                      <a:pt x="21" y="161"/>
                      <a:pt x="26" y="171"/>
                      <a:pt x="31" y="179"/>
                    </a:cubicBezTo>
                    <a:cubicBezTo>
                      <a:pt x="15" y="179"/>
                      <a:pt x="15" y="179"/>
                      <a:pt x="15" y="179"/>
                    </a:cubicBezTo>
                    <a:cubicBezTo>
                      <a:pt x="1" y="153"/>
                      <a:pt x="0" y="118"/>
                      <a:pt x="6" y="84"/>
                    </a:cubicBezTo>
                    <a:cubicBezTo>
                      <a:pt x="17" y="28"/>
                      <a:pt x="39" y="0"/>
                      <a:pt x="77" y="6"/>
                    </a:cubicBezTo>
                    <a:close/>
                  </a:path>
                </a:pathLst>
              </a:custGeom>
              <a:solidFill>
                <a:srgbClr val="A1602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  <p:sp>
            <p:nvSpPr>
              <p:cNvPr id="354" name="Hình tự do 373"/>
              <p:cNvSpPr/>
              <p:nvPr/>
            </p:nvSpPr>
            <p:spPr bwMode="auto">
              <a:xfrm>
                <a:off x="2085984" y="-156358"/>
                <a:ext cx="269040" cy="269040"/>
              </a:xfrm>
              <a:custGeom>
                <a:avLst/>
                <a:gdLst>
                  <a:gd name="T0" fmla="*/ 0 w 92"/>
                  <a:gd name="T1" fmla="*/ 68 h 92"/>
                  <a:gd name="T2" fmla="*/ 50 w 92"/>
                  <a:gd name="T3" fmla="*/ 89 h 92"/>
                  <a:gd name="T4" fmla="*/ 92 w 92"/>
                  <a:gd name="T5" fmla="*/ 71 h 92"/>
                  <a:gd name="T6" fmla="*/ 69 w 92"/>
                  <a:gd name="T7" fmla="*/ 56 h 92"/>
                  <a:gd name="T8" fmla="*/ 64 w 92"/>
                  <a:gd name="T9" fmla="*/ 6 h 92"/>
                  <a:gd name="T10" fmla="*/ 37 w 92"/>
                  <a:gd name="T11" fmla="*/ 7 h 92"/>
                  <a:gd name="T12" fmla="*/ 42 w 92"/>
                  <a:gd name="T13" fmla="*/ 37 h 92"/>
                  <a:gd name="T14" fmla="*/ 0 w 92"/>
                  <a:gd name="T15" fmla="*/ 68 h 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92" h="92">
                    <a:moveTo>
                      <a:pt x="0" y="68"/>
                    </a:moveTo>
                    <a:cubicBezTo>
                      <a:pt x="0" y="68"/>
                      <a:pt x="21" y="87"/>
                      <a:pt x="50" y="89"/>
                    </a:cubicBezTo>
                    <a:cubicBezTo>
                      <a:pt x="87" y="92"/>
                      <a:pt x="92" y="71"/>
                      <a:pt x="92" y="71"/>
                    </a:cubicBezTo>
                    <a:cubicBezTo>
                      <a:pt x="69" y="56"/>
                      <a:pt x="69" y="56"/>
                      <a:pt x="69" y="56"/>
                    </a:cubicBezTo>
                    <a:cubicBezTo>
                      <a:pt x="69" y="56"/>
                      <a:pt x="83" y="32"/>
                      <a:pt x="64" y="6"/>
                    </a:cubicBezTo>
                    <a:cubicBezTo>
                      <a:pt x="47" y="0"/>
                      <a:pt x="37" y="7"/>
                      <a:pt x="37" y="7"/>
                    </a:cubicBezTo>
                    <a:cubicBezTo>
                      <a:pt x="42" y="37"/>
                      <a:pt x="42" y="37"/>
                      <a:pt x="42" y="37"/>
                    </a:cubicBezTo>
                    <a:cubicBezTo>
                      <a:pt x="42" y="37"/>
                      <a:pt x="1" y="53"/>
                      <a:pt x="0" y="68"/>
                    </a:cubicBezTo>
                    <a:close/>
                  </a:path>
                </a:pathLst>
              </a:custGeom>
              <a:solidFill>
                <a:srgbClr val="888A3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  <p:sp>
            <p:nvSpPr>
              <p:cNvPr id="355" name="Hình tự do 374"/>
              <p:cNvSpPr/>
              <p:nvPr/>
            </p:nvSpPr>
            <p:spPr bwMode="auto">
              <a:xfrm>
                <a:off x="2089686" y="-141548"/>
                <a:ext cx="287552" cy="262869"/>
              </a:xfrm>
              <a:custGeom>
                <a:avLst/>
                <a:gdLst>
                  <a:gd name="T0" fmla="*/ 0 w 99"/>
                  <a:gd name="T1" fmla="*/ 63 h 90"/>
                  <a:gd name="T2" fmla="*/ 46 w 99"/>
                  <a:gd name="T3" fmla="*/ 87 h 90"/>
                  <a:gd name="T4" fmla="*/ 91 w 99"/>
                  <a:gd name="T5" fmla="*/ 71 h 90"/>
                  <a:gd name="T6" fmla="*/ 71 w 99"/>
                  <a:gd name="T7" fmla="*/ 50 h 90"/>
                  <a:gd name="T8" fmla="*/ 76 w 99"/>
                  <a:gd name="T9" fmla="*/ 24 h 90"/>
                  <a:gd name="T10" fmla="*/ 66 w 99"/>
                  <a:gd name="T11" fmla="*/ 1 h 90"/>
                  <a:gd name="T12" fmla="*/ 59 w 99"/>
                  <a:gd name="T13" fmla="*/ 0 h 90"/>
                  <a:gd name="T14" fmla="*/ 67 w 99"/>
                  <a:gd name="T15" fmla="*/ 27 h 90"/>
                  <a:gd name="T16" fmla="*/ 60 w 99"/>
                  <a:gd name="T17" fmla="*/ 54 h 90"/>
                  <a:gd name="T18" fmla="*/ 82 w 99"/>
                  <a:gd name="T19" fmla="*/ 62 h 90"/>
                  <a:gd name="T20" fmla="*/ 58 w 99"/>
                  <a:gd name="T21" fmla="*/ 81 h 90"/>
                  <a:gd name="T22" fmla="*/ 0 w 99"/>
                  <a:gd name="T23" fmla="*/ 63 h 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99" h="90">
                    <a:moveTo>
                      <a:pt x="0" y="63"/>
                    </a:moveTo>
                    <a:cubicBezTo>
                      <a:pt x="0" y="63"/>
                      <a:pt x="19" y="86"/>
                      <a:pt x="46" y="87"/>
                    </a:cubicBezTo>
                    <a:cubicBezTo>
                      <a:pt x="73" y="89"/>
                      <a:pt x="82" y="90"/>
                      <a:pt x="91" y="71"/>
                    </a:cubicBezTo>
                    <a:cubicBezTo>
                      <a:pt x="99" y="53"/>
                      <a:pt x="71" y="50"/>
                      <a:pt x="71" y="50"/>
                    </a:cubicBezTo>
                    <a:cubicBezTo>
                      <a:pt x="71" y="50"/>
                      <a:pt x="78" y="39"/>
                      <a:pt x="76" y="24"/>
                    </a:cubicBezTo>
                    <a:cubicBezTo>
                      <a:pt x="74" y="9"/>
                      <a:pt x="66" y="1"/>
                      <a:pt x="66" y="1"/>
                    </a:cubicBezTo>
                    <a:cubicBezTo>
                      <a:pt x="59" y="0"/>
                      <a:pt x="59" y="0"/>
                      <a:pt x="59" y="0"/>
                    </a:cubicBezTo>
                    <a:cubicBezTo>
                      <a:pt x="59" y="0"/>
                      <a:pt x="68" y="13"/>
                      <a:pt x="67" y="27"/>
                    </a:cubicBezTo>
                    <a:cubicBezTo>
                      <a:pt x="66" y="40"/>
                      <a:pt x="60" y="54"/>
                      <a:pt x="60" y="54"/>
                    </a:cubicBezTo>
                    <a:cubicBezTo>
                      <a:pt x="60" y="54"/>
                      <a:pt x="82" y="56"/>
                      <a:pt x="82" y="62"/>
                    </a:cubicBezTo>
                    <a:cubicBezTo>
                      <a:pt x="82" y="74"/>
                      <a:pt x="70" y="81"/>
                      <a:pt x="58" y="81"/>
                    </a:cubicBezTo>
                    <a:cubicBezTo>
                      <a:pt x="47" y="81"/>
                      <a:pt x="0" y="63"/>
                      <a:pt x="0" y="63"/>
                    </a:cubicBezTo>
                    <a:close/>
                  </a:path>
                </a:pathLst>
              </a:custGeom>
              <a:solidFill>
                <a:srgbClr val="696A2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</p:grpSp>
      </p:grpSp>
      <p:grpSp>
        <p:nvGrpSpPr>
          <p:cNvPr id="419" name="Nhóm 52"/>
          <p:cNvGrpSpPr>
            <a:grpSpLocks noChangeAspect="1"/>
          </p:cNvGrpSpPr>
          <p:nvPr userDrawn="1"/>
        </p:nvGrpSpPr>
        <p:grpSpPr bwMode="auto">
          <a:xfrm rot="19948164">
            <a:off x="369246" y="506291"/>
            <a:ext cx="892898" cy="1021771"/>
            <a:chOff x="4634" y="754"/>
            <a:chExt cx="1164" cy="1332"/>
          </a:xfrm>
        </p:grpSpPr>
        <p:sp>
          <p:nvSpPr>
            <p:cNvPr id="420" name="Hình tự do 53"/>
            <p:cNvSpPr/>
            <p:nvPr/>
          </p:nvSpPr>
          <p:spPr bwMode="auto">
            <a:xfrm>
              <a:off x="4634" y="754"/>
              <a:ext cx="1164" cy="1235"/>
            </a:xfrm>
            <a:custGeom>
              <a:avLst/>
              <a:gdLst>
                <a:gd name="T0" fmla="*/ 215 w 493"/>
                <a:gd name="T1" fmla="*/ 466 h 523"/>
                <a:gd name="T2" fmla="*/ 30 w 493"/>
                <a:gd name="T3" fmla="*/ 330 h 523"/>
                <a:gd name="T4" fmla="*/ 114 w 493"/>
                <a:gd name="T5" fmla="*/ 369 h 523"/>
                <a:gd name="T6" fmla="*/ 58 w 493"/>
                <a:gd name="T7" fmla="*/ 111 h 523"/>
                <a:gd name="T8" fmla="*/ 179 w 493"/>
                <a:gd name="T9" fmla="*/ 237 h 523"/>
                <a:gd name="T10" fmla="*/ 334 w 493"/>
                <a:gd name="T11" fmla="*/ 0 h 523"/>
                <a:gd name="T12" fmla="*/ 322 w 493"/>
                <a:gd name="T13" fmla="*/ 267 h 523"/>
                <a:gd name="T14" fmla="*/ 493 w 493"/>
                <a:gd name="T15" fmla="*/ 187 h 523"/>
                <a:gd name="T16" fmla="*/ 399 w 493"/>
                <a:gd name="T17" fmla="*/ 370 h 523"/>
                <a:gd name="T18" fmla="*/ 466 w 493"/>
                <a:gd name="T19" fmla="*/ 355 h 523"/>
                <a:gd name="T20" fmla="*/ 215 w 493"/>
                <a:gd name="T21" fmla="*/ 466 h 5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93" h="523">
                  <a:moveTo>
                    <a:pt x="215" y="466"/>
                  </a:moveTo>
                  <a:cubicBezTo>
                    <a:pt x="215" y="466"/>
                    <a:pt x="56" y="467"/>
                    <a:pt x="30" y="330"/>
                  </a:cubicBezTo>
                  <a:cubicBezTo>
                    <a:pt x="55" y="357"/>
                    <a:pt x="114" y="369"/>
                    <a:pt x="114" y="369"/>
                  </a:cubicBezTo>
                  <a:cubicBezTo>
                    <a:pt x="114" y="369"/>
                    <a:pt x="0" y="235"/>
                    <a:pt x="58" y="111"/>
                  </a:cubicBezTo>
                  <a:cubicBezTo>
                    <a:pt x="87" y="164"/>
                    <a:pt x="179" y="237"/>
                    <a:pt x="179" y="237"/>
                  </a:cubicBezTo>
                  <a:cubicBezTo>
                    <a:pt x="179" y="237"/>
                    <a:pt x="179" y="100"/>
                    <a:pt x="334" y="0"/>
                  </a:cubicBezTo>
                  <a:cubicBezTo>
                    <a:pt x="330" y="72"/>
                    <a:pt x="322" y="267"/>
                    <a:pt x="322" y="267"/>
                  </a:cubicBezTo>
                  <a:cubicBezTo>
                    <a:pt x="493" y="187"/>
                    <a:pt x="493" y="187"/>
                    <a:pt x="493" y="187"/>
                  </a:cubicBezTo>
                  <a:cubicBezTo>
                    <a:pt x="493" y="187"/>
                    <a:pt x="464" y="333"/>
                    <a:pt x="399" y="370"/>
                  </a:cubicBezTo>
                  <a:cubicBezTo>
                    <a:pt x="426" y="380"/>
                    <a:pt x="466" y="355"/>
                    <a:pt x="466" y="355"/>
                  </a:cubicBezTo>
                  <a:cubicBezTo>
                    <a:pt x="466" y="355"/>
                    <a:pt x="407" y="523"/>
                    <a:pt x="215" y="466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421" name="Hình tự do 54"/>
            <p:cNvSpPr/>
            <p:nvPr/>
          </p:nvSpPr>
          <p:spPr bwMode="auto">
            <a:xfrm>
              <a:off x="4733" y="829"/>
              <a:ext cx="987" cy="1002"/>
            </a:xfrm>
            <a:custGeom>
              <a:avLst/>
              <a:gdLst>
                <a:gd name="T0" fmla="*/ 223 w 418"/>
                <a:gd name="T1" fmla="*/ 422 h 424"/>
                <a:gd name="T2" fmla="*/ 385 w 418"/>
                <a:gd name="T3" fmla="*/ 358 h 424"/>
                <a:gd name="T4" fmla="*/ 304 w 418"/>
                <a:gd name="T5" fmla="*/ 360 h 424"/>
                <a:gd name="T6" fmla="*/ 417 w 418"/>
                <a:gd name="T7" fmla="*/ 196 h 424"/>
                <a:gd name="T8" fmla="*/ 255 w 418"/>
                <a:gd name="T9" fmla="*/ 268 h 424"/>
                <a:gd name="T10" fmla="*/ 272 w 418"/>
                <a:gd name="T11" fmla="*/ 0 h 424"/>
                <a:gd name="T12" fmla="*/ 150 w 418"/>
                <a:gd name="T13" fmla="*/ 242 h 424"/>
                <a:gd name="T14" fmla="*/ 25 w 418"/>
                <a:gd name="T15" fmla="*/ 126 h 424"/>
                <a:gd name="T16" fmla="*/ 130 w 418"/>
                <a:gd name="T17" fmla="*/ 365 h 424"/>
                <a:gd name="T18" fmla="*/ 30 w 418"/>
                <a:gd name="T19" fmla="*/ 339 h 424"/>
                <a:gd name="T20" fmla="*/ 217 w 418"/>
                <a:gd name="T21" fmla="*/ 424 h 424"/>
                <a:gd name="T22" fmla="*/ 223 w 418"/>
                <a:gd name="T23" fmla="*/ 422 h 424"/>
                <a:gd name="T24" fmla="*/ 223 w 418"/>
                <a:gd name="T25" fmla="*/ 422 h 4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18" h="424">
                  <a:moveTo>
                    <a:pt x="223" y="422"/>
                  </a:moveTo>
                  <a:cubicBezTo>
                    <a:pt x="223" y="422"/>
                    <a:pt x="374" y="422"/>
                    <a:pt x="385" y="358"/>
                  </a:cubicBezTo>
                  <a:cubicBezTo>
                    <a:pt x="347" y="378"/>
                    <a:pt x="304" y="360"/>
                    <a:pt x="304" y="360"/>
                  </a:cubicBezTo>
                  <a:cubicBezTo>
                    <a:pt x="304" y="360"/>
                    <a:pt x="418" y="274"/>
                    <a:pt x="417" y="196"/>
                  </a:cubicBezTo>
                  <a:cubicBezTo>
                    <a:pt x="366" y="228"/>
                    <a:pt x="255" y="268"/>
                    <a:pt x="255" y="268"/>
                  </a:cubicBezTo>
                  <a:cubicBezTo>
                    <a:pt x="255" y="268"/>
                    <a:pt x="254" y="98"/>
                    <a:pt x="272" y="0"/>
                  </a:cubicBezTo>
                  <a:cubicBezTo>
                    <a:pt x="208" y="50"/>
                    <a:pt x="161" y="169"/>
                    <a:pt x="150" y="242"/>
                  </a:cubicBezTo>
                  <a:cubicBezTo>
                    <a:pt x="113" y="233"/>
                    <a:pt x="45" y="163"/>
                    <a:pt x="25" y="126"/>
                  </a:cubicBezTo>
                  <a:cubicBezTo>
                    <a:pt x="0" y="243"/>
                    <a:pt x="117" y="355"/>
                    <a:pt x="130" y="365"/>
                  </a:cubicBezTo>
                  <a:cubicBezTo>
                    <a:pt x="95" y="373"/>
                    <a:pt x="61" y="358"/>
                    <a:pt x="30" y="339"/>
                  </a:cubicBezTo>
                  <a:cubicBezTo>
                    <a:pt x="53" y="396"/>
                    <a:pt x="148" y="422"/>
                    <a:pt x="217" y="424"/>
                  </a:cubicBezTo>
                  <a:cubicBezTo>
                    <a:pt x="223" y="422"/>
                    <a:pt x="223" y="422"/>
                    <a:pt x="223" y="422"/>
                  </a:cubicBezTo>
                  <a:cubicBezTo>
                    <a:pt x="223" y="422"/>
                    <a:pt x="223" y="422"/>
                    <a:pt x="223" y="422"/>
                  </a:cubicBezTo>
                  <a:close/>
                </a:path>
              </a:pathLst>
            </a:custGeom>
            <a:solidFill>
              <a:srgbClr val="DD72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422" name="Hình tự do 55"/>
            <p:cNvSpPr/>
            <p:nvPr/>
          </p:nvSpPr>
          <p:spPr bwMode="auto">
            <a:xfrm>
              <a:off x="5118" y="1094"/>
              <a:ext cx="163" cy="696"/>
            </a:xfrm>
            <a:custGeom>
              <a:avLst/>
              <a:gdLst>
                <a:gd name="T0" fmla="*/ 53 w 69"/>
                <a:gd name="T1" fmla="*/ 295 h 295"/>
                <a:gd name="T2" fmla="*/ 69 w 69"/>
                <a:gd name="T3" fmla="*/ 0 h 295"/>
                <a:gd name="T4" fmla="*/ 53 w 69"/>
                <a:gd name="T5" fmla="*/ 295 h 2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9" h="295">
                  <a:moveTo>
                    <a:pt x="53" y="295"/>
                  </a:moveTo>
                  <a:cubicBezTo>
                    <a:pt x="53" y="295"/>
                    <a:pt x="12" y="195"/>
                    <a:pt x="69" y="0"/>
                  </a:cubicBezTo>
                  <a:cubicBezTo>
                    <a:pt x="52" y="26"/>
                    <a:pt x="0" y="217"/>
                    <a:pt x="53" y="295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423" name="Hình tự do 56"/>
            <p:cNvSpPr/>
            <p:nvPr/>
          </p:nvSpPr>
          <p:spPr bwMode="auto">
            <a:xfrm>
              <a:off x="4858" y="1299"/>
              <a:ext cx="317" cy="338"/>
            </a:xfrm>
            <a:custGeom>
              <a:avLst/>
              <a:gdLst>
                <a:gd name="T0" fmla="*/ 134 w 134"/>
                <a:gd name="T1" fmla="*/ 143 h 143"/>
                <a:gd name="T2" fmla="*/ 0 w 134"/>
                <a:gd name="T3" fmla="*/ 0 h 143"/>
                <a:gd name="T4" fmla="*/ 134 w 134"/>
                <a:gd name="T5" fmla="*/ 143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34" h="143">
                  <a:moveTo>
                    <a:pt x="134" y="143"/>
                  </a:moveTo>
                  <a:cubicBezTo>
                    <a:pt x="134" y="143"/>
                    <a:pt x="68" y="117"/>
                    <a:pt x="0" y="0"/>
                  </a:cubicBezTo>
                  <a:cubicBezTo>
                    <a:pt x="5" y="20"/>
                    <a:pt x="72" y="133"/>
                    <a:pt x="134" y="143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424" name="Hình tự do 57"/>
            <p:cNvSpPr/>
            <p:nvPr/>
          </p:nvSpPr>
          <p:spPr bwMode="auto">
            <a:xfrm>
              <a:off x="4912" y="1710"/>
              <a:ext cx="277" cy="95"/>
            </a:xfrm>
            <a:custGeom>
              <a:avLst/>
              <a:gdLst>
                <a:gd name="T0" fmla="*/ 117 w 117"/>
                <a:gd name="T1" fmla="*/ 22 h 40"/>
                <a:gd name="T2" fmla="*/ 0 w 117"/>
                <a:gd name="T3" fmla="*/ 0 h 40"/>
                <a:gd name="T4" fmla="*/ 117 w 117"/>
                <a:gd name="T5" fmla="*/ 22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7" h="40">
                  <a:moveTo>
                    <a:pt x="117" y="22"/>
                  </a:moveTo>
                  <a:cubicBezTo>
                    <a:pt x="117" y="22"/>
                    <a:pt x="75" y="34"/>
                    <a:pt x="0" y="0"/>
                  </a:cubicBezTo>
                  <a:cubicBezTo>
                    <a:pt x="9" y="8"/>
                    <a:pt x="82" y="40"/>
                    <a:pt x="117" y="22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425" name="Hình tự do 58"/>
            <p:cNvSpPr/>
            <p:nvPr/>
          </p:nvSpPr>
          <p:spPr bwMode="auto">
            <a:xfrm>
              <a:off x="5257" y="1401"/>
              <a:ext cx="387" cy="260"/>
            </a:xfrm>
            <a:custGeom>
              <a:avLst/>
              <a:gdLst>
                <a:gd name="T0" fmla="*/ 0 w 164"/>
                <a:gd name="T1" fmla="*/ 105 h 110"/>
                <a:gd name="T2" fmla="*/ 164 w 164"/>
                <a:gd name="T3" fmla="*/ 0 h 110"/>
                <a:gd name="T4" fmla="*/ 0 w 164"/>
                <a:gd name="T5" fmla="*/ 105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64" h="110">
                  <a:moveTo>
                    <a:pt x="0" y="105"/>
                  </a:moveTo>
                  <a:cubicBezTo>
                    <a:pt x="0" y="105"/>
                    <a:pt x="70" y="96"/>
                    <a:pt x="164" y="0"/>
                  </a:cubicBezTo>
                  <a:cubicBezTo>
                    <a:pt x="155" y="18"/>
                    <a:pt x="62" y="110"/>
                    <a:pt x="0" y="105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426" name="Hình tự do 59"/>
            <p:cNvSpPr/>
            <p:nvPr/>
          </p:nvSpPr>
          <p:spPr bwMode="auto">
            <a:xfrm>
              <a:off x="5238" y="1701"/>
              <a:ext cx="373" cy="118"/>
            </a:xfrm>
            <a:custGeom>
              <a:avLst/>
              <a:gdLst>
                <a:gd name="T0" fmla="*/ 0 w 158"/>
                <a:gd name="T1" fmla="*/ 26 h 50"/>
                <a:gd name="T2" fmla="*/ 158 w 158"/>
                <a:gd name="T3" fmla="*/ 0 h 50"/>
                <a:gd name="T4" fmla="*/ 0 w 158"/>
                <a:gd name="T5" fmla="*/ 26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8" h="50">
                  <a:moveTo>
                    <a:pt x="0" y="26"/>
                  </a:moveTo>
                  <a:cubicBezTo>
                    <a:pt x="0" y="26"/>
                    <a:pt x="55" y="43"/>
                    <a:pt x="158" y="0"/>
                  </a:cubicBezTo>
                  <a:cubicBezTo>
                    <a:pt x="144" y="11"/>
                    <a:pt x="45" y="50"/>
                    <a:pt x="0" y="26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427" name="Hình tự do 60"/>
            <p:cNvSpPr/>
            <p:nvPr/>
          </p:nvSpPr>
          <p:spPr bwMode="auto">
            <a:xfrm>
              <a:off x="5042" y="1847"/>
              <a:ext cx="187" cy="239"/>
            </a:xfrm>
            <a:custGeom>
              <a:avLst/>
              <a:gdLst>
                <a:gd name="T0" fmla="*/ 59 w 79"/>
                <a:gd name="T1" fmla="*/ 6 h 101"/>
                <a:gd name="T2" fmla="*/ 11 w 79"/>
                <a:gd name="T3" fmla="*/ 101 h 101"/>
                <a:gd name="T4" fmla="*/ 0 w 79"/>
                <a:gd name="T5" fmla="*/ 92 h 101"/>
                <a:gd name="T6" fmla="*/ 49 w 79"/>
                <a:gd name="T7" fmla="*/ 58 h 101"/>
                <a:gd name="T8" fmla="*/ 52 w 79"/>
                <a:gd name="T9" fmla="*/ 0 h 101"/>
                <a:gd name="T10" fmla="*/ 59 w 79"/>
                <a:gd name="T11" fmla="*/ 6 h 101"/>
                <a:gd name="T12" fmla="*/ 59 w 79"/>
                <a:gd name="T13" fmla="*/ 6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9" h="101">
                  <a:moveTo>
                    <a:pt x="59" y="6"/>
                  </a:moveTo>
                  <a:cubicBezTo>
                    <a:pt x="59" y="6"/>
                    <a:pt x="79" y="71"/>
                    <a:pt x="11" y="101"/>
                  </a:cubicBezTo>
                  <a:cubicBezTo>
                    <a:pt x="8" y="101"/>
                    <a:pt x="0" y="92"/>
                    <a:pt x="0" y="92"/>
                  </a:cubicBezTo>
                  <a:cubicBezTo>
                    <a:pt x="0" y="92"/>
                    <a:pt x="34" y="82"/>
                    <a:pt x="49" y="58"/>
                  </a:cubicBezTo>
                  <a:cubicBezTo>
                    <a:pt x="63" y="33"/>
                    <a:pt x="52" y="0"/>
                    <a:pt x="52" y="0"/>
                  </a:cubicBezTo>
                  <a:cubicBezTo>
                    <a:pt x="59" y="6"/>
                    <a:pt x="59" y="6"/>
                    <a:pt x="59" y="6"/>
                  </a:cubicBezTo>
                  <a:cubicBezTo>
                    <a:pt x="59" y="6"/>
                    <a:pt x="59" y="6"/>
                    <a:pt x="59" y="6"/>
                  </a:cubicBezTo>
                  <a:close/>
                </a:path>
              </a:pathLst>
            </a:custGeom>
            <a:solidFill>
              <a:srgbClr val="92552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</p:grpSp>
      <p:grpSp>
        <p:nvGrpSpPr>
          <p:cNvPr id="428" name="Nhóm 52"/>
          <p:cNvGrpSpPr>
            <a:grpSpLocks noChangeAspect="1"/>
          </p:cNvGrpSpPr>
          <p:nvPr userDrawn="1"/>
        </p:nvGrpSpPr>
        <p:grpSpPr bwMode="auto">
          <a:xfrm rot="5825446">
            <a:off x="11635759" y="394369"/>
            <a:ext cx="408172" cy="467084"/>
            <a:chOff x="4634" y="754"/>
            <a:chExt cx="1164" cy="1332"/>
          </a:xfrm>
        </p:grpSpPr>
        <p:sp>
          <p:nvSpPr>
            <p:cNvPr id="429" name="Hình tự do 53"/>
            <p:cNvSpPr/>
            <p:nvPr/>
          </p:nvSpPr>
          <p:spPr bwMode="auto">
            <a:xfrm>
              <a:off x="4634" y="754"/>
              <a:ext cx="1164" cy="1235"/>
            </a:xfrm>
            <a:custGeom>
              <a:avLst/>
              <a:gdLst>
                <a:gd name="T0" fmla="*/ 215 w 493"/>
                <a:gd name="T1" fmla="*/ 466 h 523"/>
                <a:gd name="T2" fmla="*/ 30 w 493"/>
                <a:gd name="T3" fmla="*/ 330 h 523"/>
                <a:gd name="T4" fmla="*/ 114 w 493"/>
                <a:gd name="T5" fmla="*/ 369 h 523"/>
                <a:gd name="T6" fmla="*/ 58 w 493"/>
                <a:gd name="T7" fmla="*/ 111 h 523"/>
                <a:gd name="T8" fmla="*/ 179 w 493"/>
                <a:gd name="T9" fmla="*/ 237 h 523"/>
                <a:gd name="T10" fmla="*/ 334 w 493"/>
                <a:gd name="T11" fmla="*/ 0 h 523"/>
                <a:gd name="T12" fmla="*/ 322 w 493"/>
                <a:gd name="T13" fmla="*/ 267 h 523"/>
                <a:gd name="T14" fmla="*/ 493 w 493"/>
                <a:gd name="T15" fmla="*/ 187 h 523"/>
                <a:gd name="T16" fmla="*/ 399 w 493"/>
                <a:gd name="T17" fmla="*/ 370 h 523"/>
                <a:gd name="T18" fmla="*/ 466 w 493"/>
                <a:gd name="T19" fmla="*/ 355 h 523"/>
                <a:gd name="T20" fmla="*/ 215 w 493"/>
                <a:gd name="T21" fmla="*/ 466 h 5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93" h="523">
                  <a:moveTo>
                    <a:pt x="215" y="466"/>
                  </a:moveTo>
                  <a:cubicBezTo>
                    <a:pt x="215" y="466"/>
                    <a:pt x="56" y="467"/>
                    <a:pt x="30" y="330"/>
                  </a:cubicBezTo>
                  <a:cubicBezTo>
                    <a:pt x="55" y="357"/>
                    <a:pt x="114" y="369"/>
                    <a:pt x="114" y="369"/>
                  </a:cubicBezTo>
                  <a:cubicBezTo>
                    <a:pt x="114" y="369"/>
                    <a:pt x="0" y="235"/>
                    <a:pt x="58" y="111"/>
                  </a:cubicBezTo>
                  <a:cubicBezTo>
                    <a:pt x="87" y="164"/>
                    <a:pt x="179" y="237"/>
                    <a:pt x="179" y="237"/>
                  </a:cubicBezTo>
                  <a:cubicBezTo>
                    <a:pt x="179" y="237"/>
                    <a:pt x="179" y="100"/>
                    <a:pt x="334" y="0"/>
                  </a:cubicBezTo>
                  <a:cubicBezTo>
                    <a:pt x="330" y="72"/>
                    <a:pt x="322" y="267"/>
                    <a:pt x="322" y="267"/>
                  </a:cubicBezTo>
                  <a:cubicBezTo>
                    <a:pt x="493" y="187"/>
                    <a:pt x="493" y="187"/>
                    <a:pt x="493" y="187"/>
                  </a:cubicBezTo>
                  <a:cubicBezTo>
                    <a:pt x="493" y="187"/>
                    <a:pt x="464" y="333"/>
                    <a:pt x="399" y="370"/>
                  </a:cubicBezTo>
                  <a:cubicBezTo>
                    <a:pt x="426" y="380"/>
                    <a:pt x="466" y="355"/>
                    <a:pt x="466" y="355"/>
                  </a:cubicBezTo>
                  <a:cubicBezTo>
                    <a:pt x="466" y="355"/>
                    <a:pt x="407" y="523"/>
                    <a:pt x="215" y="466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430" name="Hình tự do 54"/>
            <p:cNvSpPr/>
            <p:nvPr/>
          </p:nvSpPr>
          <p:spPr bwMode="auto">
            <a:xfrm>
              <a:off x="4733" y="829"/>
              <a:ext cx="987" cy="1002"/>
            </a:xfrm>
            <a:custGeom>
              <a:avLst/>
              <a:gdLst>
                <a:gd name="T0" fmla="*/ 223 w 418"/>
                <a:gd name="T1" fmla="*/ 422 h 424"/>
                <a:gd name="T2" fmla="*/ 385 w 418"/>
                <a:gd name="T3" fmla="*/ 358 h 424"/>
                <a:gd name="T4" fmla="*/ 304 w 418"/>
                <a:gd name="T5" fmla="*/ 360 h 424"/>
                <a:gd name="T6" fmla="*/ 417 w 418"/>
                <a:gd name="T7" fmla="*/ 196 h 424"/>
                <a:gd name="T8" fmla="*/ 255 w 418"/>
                <a:gd name="T9" fmla="*/ 268 h 424"/>
                <a:gd name="T10" fmla="*/ 272 w 418"/>
                <a:gd name="T11" fmla="*/ 0 h 424"/>
                <a:gd name="T12" fmla="*/ 150 w 418"/>
                <a:gd name="T13" fmla="*/ 242 h 424"/>
                <a:gd name="T14" fmla="*/ 25 w 418"/>
                <a:gd name="T15" fmla="*/ 126 h 424"/>
                <a:gd name="T16" fmla="*/ 130 w 418"/>
                <a:gd name="T17" fmla="*/ 365 h 424"/>
                <a:gd name="T18" fmla="*/ 30 w 418"/>
                <a:gd name="T19" fmla="*/ 339 h 424"/>
                <a:gd name="T20" fmla="*/ 217 w 418"/>
                <a:gd name="T21" fmla="*/ 424 h 424"/>
                <a:gd name="T22" fmla="*/ 223 w 418"/>
                <a:gd name="T23" fmla="*/ 422 h 424"/>
                <a:gd name="T24" fmla="*/ 223 w 418"/>
                <a:gd name="T25" fmla="*/ 422 h 4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18" h="424">
                  <a:moveTo>
                    <a:pt x="223" y="422"/>
                  </a:moveTo>
                  <a:cubicBezTo>
                    <a:pt x="223" y="422"/>
                    <a:pt x="374" y="422"/>
                    <a:pt x="385" y="358"/>
                  </a:cubicBezTo>
                  <a:cubicBezTo>
                    <a:pt x="347" y="378"/>
                    <a:pt x="304" y="360"/>
                    <a:pt x="304" y="360"/>
                  </a:cubicBezTo>
                  <a:cubicBezTo>
                    <a:pt x="304" y="360"/>
                    <a:pt x="418" y="274"/>
                    <a:pt x="417" y="196"/>
                  </a:cubicBezTo>
                  <a:cubicBezTo>
                    <a:pt x="366" y="228"/>
                    <a:pt x="255" y="268"/>
                    <a:pt x="255" y="268"/>
                  </a:cubicBezTo>
                  <a:cubicBezTo>
                    <a:pt x="255" y="268"/>
                    <a:pt x="254" y="98"/>
                    <a:pt x="272" y="0"/>
                  </a:cubicBezTo>
                  <a:cubicBezTo>
                    <a:pt x="208" y="50"/>
                    <a:pt x="161" y="169"/>
                    <a:pt x="150" y="242"/>
                  </a:cubicBezTo>
                  <a:cubicBezTo>
                    <a:pt x="113" y="233"/>
                    <a:pt x="45" y="163"/>
                    <a:pt x="25" y="126"/>
                  </a:cubicBezTo>
                  <a:cubicBezTo>
                    <a:pt x="0" y="243"/>
                    <a:pt x="117" y="355"/>
                    <a:pt x="130" y="365"/>
                  </a:cubicBezTo>
                  <a:cubicBezTo>
                    <a:pt x="95" y="373"/>
                    <a:pt x="61" y="358"/>
                    <a:pt x="30" y="339"/>
                  </a:cubicBezTo>
                  <a:cubicBezTo>
                    <a:pt x="53" y="396"/>
                    <a:pt x="148" y="422"/>
                    <a:pt x="217" y="424"/>
                  </a:cubicBezTo>
                  <a:cubicBezTo>
                    <a:pt x="223" y="422"/>
                    <a:pt x="223" y="422"/>
                    <a:pt x="223" y="422"/>
                  </a:cubicBezTo>
                  <a:cubicBezTo>
                    <a:pt x="223" y="422"/>
                    <a:pt x="223" y="422"/>
                    <a:pt x="223" y="422"/>
                  </a:cubicBezTo>
                  <a:close/>
                </a:path>
              </a:pathLst>
            </a:custGeom>
            <a:solidFill>
              <a:srgbClr val="DD72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431" name="Hình tự do 55"/>
            <p:cNvSpPr/>
            <p:nvPr/>
          </p:nvSpPr>
          <p:spPr bwMode="auto">
            <a:xfrm>
              <a:off x="5118" y="1094"/>
              <a:ext cx="163" cy="696"/>
            </a:xfrm>
            <a:custGeom>
              <a:avLst/>
              <a:gdLst>
                <a:gd name="T0" fmla="*/ 53 w 69"/>
                <a:gd name="T1" fmla="*/ 295 h 295"/>
                <a:gd name="T2" fmla="*/ 69 w 69"/>
                <a:gd name="T3" fmla="*/ 0 h 295"/>
                <a:gd name="T4" fmla="*/ 53 w 69"/>
                <a:gd name="T5" fmla="*/ 295 h 2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9" h="295">
                  <a:moveTo>
                    <a:pt x="53" y="295"/>
                  </a:moveTo>
                  <a:cubicBezTo>
                    <a:pt x="53" y="295"/>
                    <a:pt x="12" y="195"/>
                    <a:pt x="69" y="0"/>
                  </a:cubicBezTo>
                  <a:cubicBezTo>
                    <a:pt x="52" y="26"/>
                    <a:pt x="0" y="217"/>
                    <a:pt x="53" y="295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432" name="Hình tự do 56"/>
            <p:cNvSpPr/>
            <p:nvPr/>
          </p:nvSpPr>
          <p:spPr bwMode="auto">
            <a:xfrm>
              <a:off x="4858" y="1299"/>
              <a:ext cx="317" cy="338"/>
            </a:xfrm>
            <a:custGeom>
              <a:avLst/>
              <a:gdLst>
                <a:gd name="T0" fmla="*/ 134 w 134"/>
                <a:gd name="T1" fmla="*/ 143 h 143"/>
                <a:gd name="T2" fmla="*/ 0 w 134"/>
                <a:gd name="T3" fmla="*/ 0 h 143"/>
                <a:gd name="T4" fmla="*/ 134 w 134"/>
                <a:gd name="T5" fmla="*/ 143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34" h="143">
                  <a:moveTo>
                    <a:pt x="134" y="143"/>
                  </a:moveTo>
                  <a:cubicBezTo>
                    <a:pt x="134" y="143"/>
                    <a:pt x="68" y="117"/>
                    <a:pt x="0" y="0"/>
                  </a:cubicBezTo>
                  <a:cubicBezTo>
                    <a:pt x="5" y="20"/>
                    <a:pt x="72" y="133"/>
                    <a:pt x="134" y="143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433" name="Hình tự do 57"/>
            <p:cNvSpPr/>
            <p:nvPr/>
          </p:nvSpPr>
          <p:spPr bwMode="auto">
            <a:xfrm>
              <a:off x="4912" y="1710"/>
              <a:ext cx="277" cy="95"/>
            </a:xfrm>
            <a:custGeom>
              <a:avLst/>
              <a:gdLst>
                <a:gd name="T0" fmla="*/ 117 w 117"/>
                <a:gd name="T1" fmla="*/ 22 h 40"/>
                <a:gd name="T2" fmla="*/ 0 w 117"/>
                <a:gd name="T3" fmla="*/ 0 h 40"/>
                <a:gd name="T4" fmla="*/ 117 w 117"/>
                <a:gd name="T5" fmla="*/ 22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7" h="40">
                  <a:moveTo>
                    <a:pt x="117" y="22"/>
                  </a:moveTo>
                  <a:cubicBezTo>
                    <a:pt x="117" y="22"/>
                    <a:pt x="75" y="34"/>
                    <a:pt x="0" y="0"/>
                  </a:cubicBezTo>
                  <a:cubicBezTo>
                    <a:pt x="9" y="8"/>
                    <a:pt x="82" y="40"/>
                    <a:pt x="117" y="22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434" name="Hình tự do 58"/>
            <p:cNvSpPr/>
            <p:nvPr/>
          </p:nvSpPr>
          <p:spPr bwMode="auto">
            <a:xfrm>
              <a:off x="5257" y="1401"/>
              <a:ext cx="387" cy="260"/>
            </a:xfrm>
            <a:custGeom>
              <a:avLst/>
              <a:gdLst>
                <a:gd name="T0" fmla="*/ 0 w 164"/>
                <a:gd name="T1" fmla="*/ 105 h 110"/>
                <a:gd name="T2" fmla="*/ 164 w 164"/>
                <a:gd name="T3" fmla="*/ 0 h 110"/>
                <a:gd name="T4" fmla="*/ 0 w 164"/>
                <a:gd name="T5" fmla="*/ 105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64" h="110">
                  <a:moveTo>
                    <a:pt x="0" y="105"/>
                  </a:moveTo>
                  <a:cubicBezTo>
                    <a:pt x="0" y="105"/>
                    <a:pt x="70" y="96"/>
                    <a:pt x="164" y="0"/>
                  </a:cubicBezTo>
                  <a:cubicBezTo>
                    <a:pt x="155" y="18"/>
                    <a:pt x="62" y="110"/>
                    <a:pt x="0" y="105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435" name="Hình tự do 59"/>
            <p:cNvSpPr/>
            <p:nvPr/>
          </p:nvSpPr>
          <p:spPr bwMode="auto">
            <a:xfrm>
              <a:off x="5238" y="1701"/>
              <a:ext cx="373" cy="118"/>
            </a:xfrm>
            <a:custGeom>
              <a:avLst/>
              <a:gdLst>
                <a:gd name="T0" fmla="*/ 0 w 158"/>
                <a:gd name="T1" fmla="*/ 26 h 50"/>
                <a:gd name="T2" fmla="*/ 158 w 158"/>
                <a:gd name="T3" fmla="*/ 0 h 50"/>
                <a:gd name="T4" fmla="*/ 0 w 158"/>
                <a:gd name="T5" fmla="*/ 26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8" h="50">
                  <a:moveTo>
                    <a:pt x="0" y="26"/>
                  </a:moveTo>
                  <a:cubicBezTo>
                    <a:pt x="0" y="26"/>
                    <a:pt x="55" y="43"/>
                    <a:pt x="158" y="0"/>
                  </a:cubicBezTo>
                  <a:cubicBezTo>
                    <a:pt x="144" y="11"/>
                    <a:pt x="45" y="50"/>
                    <a:pt x="0" y="26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436" name="Hình tự do 60"/>
            <p:cNvSpPr/>
            <p:nvPr/>
          </p:nvSpPr>
          <p:spPr bwMode="auto">
            <a:xfrm>
              <a:off x="5042" y="1847"/>
              <a:ext cx="187" cy="239"/>
            </a:xfrm>
            <a:custGeom>
              <a:avLst/>
              <a:gdLst>
                <a:gd name="T0" fmla="*/ 59 w 79"/>
                <a:gd name="T1" fmla="*/ 6 h 101"/>
                <a:gd name="T2" fmla="*/ 11 w 79"/>
                <a:gd name="T3" fmla="*/ 101 h 101"/>
                <a:gd name="T4" fmla="*/ 0 w 79"/>
                <a:gd name="T5" fmla="*/ 92 h 101"/>
                <a:gd name="T6" fmla="*/ 49 w 79"/>
                <a:gd name="T7" fmla="*/ 58 h 101"/>
                <a:gd name="T8" fmla="*/ 52 w 79"/>
                <a:gd name="T9" fmla="*/ 0 h 101"/>
                <a:gd name="T10" fmla="*/ 59 w 79"/>
                <a:gd name="T11" fmla="*/ 6 h 101"/>
                <a:gd name="T12" fmla="*/ 59 w 79"/>
                <a:gd name="T13" fmla="*/ 6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9" h="101">
                  <a:moveTo>
                    <a:pt x="59" y="6"/>
                  </a:moveTo>
                  <a:cubicBezTo>
                    <a:pt x="59" y="6"/>
                    <a:pt x="79" y="71"/>
                    <a:pt x="11" y="101"/>
                  </a:cubicBezTo>
                  <a:cubicBezTo>
                    <a:pt x="8" y="101"/>
                    <a:pt x="0" y="92"/>
                    <a:pt x="0" y="92"/>
                  </a:cubicBezTo>
                  <a:cubicBezTo>
                    <a:pt x="0" y="92"/>
                    <a:pt x="34" y="82"/>
                    <a:pt x="49" y="58"/>
                  </a:cubicBezTo>
                  <a:cubicBezTo>
                    <a:pt x="63" y="33"/>
                    <a:pt x="52" y="0"/>
                    <a:pt x="52" y="0"/>
                  </a:cubicBezTo>
                  <a:cubicBezTo>
                    <a:pt x="59" y="6"/>
                    <a:pt x="59" y="6"/>
                    <a:pt x="59" y="6"/>
                  </a:cubicBezTo>
                  <a:cubicBezTo>
                    <a:pt x="59" y="6"/>
                    <a:pt x="59" y="6"/>
                    <a:pt x="59" y="6"/>
                  </a:cubicBezTo>
                  <a:close/>
                </a:path>
              </a:pathLst>
            </a:custGeom>
            <a:solidFill>
              <a:srgbClr val="92552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</p:grpSp>
      <p:grpSp>
        <p:nvGrpSpPr>
          <p:cNvPr id="437" name="Nhóm 66"/>
          <p:cNvGrpSpPr>
            <a:grpSpLocks noChangeAspect="1"/>
          </p:cNvGrpSpPr>
          <p:nvPr userDrawn="1"/>
        </p:nvGrpSpPr>
        <p:grpSpPr bwMode="auto">
          <a:xfrm>
            <a:off x="23436" y="3048994"/>
            <a:ext cx="388175" cy="364678"/>
            <a:chOff x="3636" y="1964"/>
            <a:chExt cx="413" cy="388"/>
          </a:xfrm>
        </p:grpSpPr>
        <p:sp>
          <p:nvSpPr>
            <p:cNvPr id="438" name="Hình tự do 67"/>
            <p:cNvSpPr/>
            <p:nvPr/>
          </p:nvSpPr>
          <p:spPr bwMode="auto">
            <a:xfrm>
              <a:off x="3971" y="1976"/>
              <a:ext cx="78" cy="109"/>
            </a:xfrm>
            <a:custGeom>
              <a:avLst/>
              <a:gdLst>
                <a:gd name="T0" fmla="*/ 4 w 33"/>
                <a:gd name="T1" fmla="*/ 46 h 46"/>
                <a:gd name="T2" fmla="*/ 25 w 33"/>
                <a:gd name="T3" fmla="*/ 1 h 46"/>
                <a:gd name="T4" fmla="*/ 19 w 33"/>
                <a:gd name="T5" fmla="*/ 0 h 46"/>
                <a:gd name="T6" fmla="*/ 20 w 33"/>
                <a:gd name="T7" fmla="*/ 27 h 46"/>
                <a:gd name="T8" fmla="*/ 0 w 33"/>
                <a:gd name="T9" fmla="*/ 45 h 46"/>
                <a:gd name="T10" fmla="*/ 4 w 33"/>
                <a:gd name="T11" fmla="*/ 46 h 46"/>
                <a:gd name="T12" fmla="*/ 4 w 33"/>
                <a:gd name="T13" fmla="*/ 46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3" h="46">
                  <a:moveTo>
                    <a:pt x="4" y="46"/>
                  </a:moveTo>
                  <a:cubicBezTo>
                    <a:pt x="4" y="46"/>
                    <a:pt x="33" y="34"/>
                    <a:pt x="25" y="1"/>
                  </a:cubicBezTo>
                  <a:cubicBezTo>
                    <a:pt x="25" y="1"/>
                    <a:pt x="19" y="0"/>
                    <a:pt x="19" y="0"/>
                  </a:cubicBezTo>
                  <a:cubicBezTo>
                    <a:pt x="19" y="0"/>
                    <a:pt x="25" y="15"/>
                    <a:pt x="20" y="27"/>
                  </a:cubicBezTo>
                  <a:cubicBezTo>
                    <a:pt x="15" y="39"/>
                    <a:pt x="0" y="45"/>
                    <a:pt x="0" y="45"/>
                  </a:cubicBezTo>
                  <a:cubicBezTo>
                    <a:pt x="4" y="46"/>
                    <a:pt x="4" y="46"/>
                    <a:pt x="4" y="46"/>
                  </a:cubicBezTo>
                  <a:cubicBezTo>
                    <a:pt x="4" y="46"/>
                    <a:pt x="4" y="46"/>
                    <a:pt x="4" y="46"/>
                  </a:cubicBezTo>
                  <a:close/>
                </a:path>
              </a:pathLst>
            </a:custGeom>
            <a:solidFill>
              <a:srgbClr val="CB7B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439" name="Hình tự do 68"/>
            <p:cNvSpPr/>
            <p:nvPr/>
          </p:nvSpPr>
          <p:spPr bwMode="auto">
            <a:xfrm>
              <a:off x="3636" y="1964"/>
              <a:ext cx="413" cy="388"/>
            </a:xfrm>
            <a:custGeom>
              <a:avLst/>
              <a:gdLst>
                <a:gd name="T0" fmla="*/ 145 w 175"/>
                <a:gd name="T1" fmla="*/ 27 h 164"/>
                <a:gd name="T2" fmla="*/ 171 w 175"/>
                <a:gd name="T3" fmla="*/ 100 h 164"/>
                <a:gd name="T4" fmla="*/ 153 w 175"/>
                <a:gd name="T5" fmla="*/ 132 h 164"/>
                <a:gd name="T6" fmla="*/ 150 w 175"/>
                <a:gd name="T7" fmla="*/ 92 h 164"/>
                <a:gd name="T8" fmla="*/ 109 w 175"/>
                <a:gd name="T9" fmla="*/ 158 h 164"/>
                <a:gd name="T10" fmla="*/ 89 w 175"/>
                <a:gd name="T11" fmla="*/ 162 h 164"/>
                <a:gd name="T12" fmla="*/ 100 w 175"/>
                <a:gd name="T13" fmla="*/ 110 h 164"/>
                <a:gd name="T14" fmla="*/ 36 w 175"/>
                <a:gd name="T15" fmla="*/ 117 h 164"/>
                <a:gd name="T16" fmla="*/ 0 w 175"/>
                <a:gd name="T17" fmla="*/ 108 h 164"/>
                <a:gd name="T18" fmla="*/ 85 w 175"/>
                <a:gd name="T19" fmla="*/ 63 h 164"/>
                <a:gd name="T20" fmla="*/ 36 w 175"/>
                <a:gd name="T21" fmla="*/ 30 h 164"/>
                <a:gd name="T22" fmla="*/ 101 w 175"/>
                <a:gd name="T23" fmla="*/ 21 h 164"/>
                <a:gd name="T24" fmla="*/ 85 w 175"/>
                <a:gd name="T25" fmla="*/ 5 h 164"/>
                <a:gd name="T26" fmla="*/ 117 w 175"/>
                <a:gd name="T27" fmla="*/ 5 h 164"/>
                <a:gd name="T28" fmla="*/ 143 w 175"/>
                <a:gd name="T29" fmla="*/ 24 h 164"/>
                <a:gd name="T30" fmla="*/ 145 w 175"/>
                <a:gd name="T31" fmla="*/ 27 h 164"/>
                <a:gd name="T32" fmla="*/ 145 w 175"/>
                <a:gd name="T33" fmla="*/ 27 h 1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75" h="164">
                  <a:moveTo>
                    <a:pt x="145" y="27"/>
                  </a:moveTo>
                  <a:cubicBezTo>
                    <a:pt x="145" y="27"/>
                    <a:pt x="175" y="68"/>
                    <a:pt x="171" y="100"/>
                  </a:cubicBezTo>
                  <a:cubicBezTo>
                    <a:pt x="168" y="131"/>
                    <a:pt x="153" y="132"/>
                    <a:pt x="153" y="132"/>
                  </a:cubicBezTo>
                  <a:cubicBezTo>
                    <a:pt x="150" y="92"/>
                    <a:pt x="150" y="92"/>
                    <a:pt x="150" y="92"/>
                  </a:cubicBezTo>
                  <a:cubicBezTo>
                    <a:pt x="150" y="92"/>
                    <a:pt x="138" y="146"/>
                    <a:pt x="109" y="158"/>
                  </a:cubicBezTo>
                  <a:cubicBezTo>
                    <a:pt x="94" y="164"/>
                    <a:pt x="89" y="162"/>
                    <a:pt x="89" y="162"/>
                  </a:cubicBezTo>
                  <a:cubicBezTo>
                    <a:pt x="89" y="162"/>
                    <a:pt x="99" y="127"/>
                    <a:pt x="100" y="110"/>
                  </a:cubicBezTo>
                  <a:cubicBezTo>
                    <a:pt x="94" y="114"/>
                    <a:pt x="59" y="122"/>
                    <a:pt x="36" y="117"/>
                  </a:cubicBezTo>
                  <a:cubicBezTo>
                    <a:pt x="13" y="113"/>
                    <a:pt x="0" y="108"/>
                    <a:pt x="0" y="108"/>
                  </a:cubicBezTo>
                  <a:cubicBezTo>
                    <a:pt x="85" y="63"/>
                    <a:pt x="85" y="63"/>
                    <a:pt x="85" y="63"/>
                  </a:cubicBezTo>
                  <a:cubicBezTo>
                    <a:pt x="36" y="30"/>
                    <a:pt x="36" y="30"/>
                    <a:pt x="36" y="30"/>
                  </a:cubicBezTo>
                  <a:cubicBezTo>
                    <a:pt x="36" y="30"/>
                    <a:pt x="62" y="3"/>
                    <a:pt x="101" y="21"/>
                  </a:cubicBezTo>
                  <a:cubicBezTo>
                    <a:pt x="96" y="14"/>
                    <a:pt x="85" y="5"/>
                    <a:pt x="85" y="5"/>
                  </a:cubicBezTo>
                  <a:cubicBezTo>
                    <a:pt x="85" y="5"/>
                    <a:pt x="103" y="0"/>
                    <a:pt x="117" y="5"/>
                  </a:cubicBezTo>
                  <a:cubicBezTo>
                    <a:pt x="132" y="11"/>
                    <a:pt x="143" y="24"/>
                    <a:pt x="143" y="24"/>
                  </a:cubicBezTo>
                  <a:cubicBezTo>
                    <a:pt x="145" y="27"/>
                    <a:pt x="145" y="27"/>
                    <a:pt x="145" y="27"/>
                  </a:cubicBezTo>
                  <a:cubicBezTo>
                    <a:pt x="145" y="27"/>
                    <a:pt x="145" y="27"/>
                    <a:pt x="145" y="27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440" name="Hình tự do 69"/>
            <p:cNvSpPr/>
            <p:nvPr/>
          </p:nvSpPr>
          <p:spPr bwMode="auto">
            <a:xfrm>
              <a:off x="3676" y="1964"/>
              <a:ext cx="364" cy="367"/>
            </a:xfrm>
            <a:custGeom>
              <a:avLst/>
              <a:gdLst>
                <a:gd name="T0" fmla="*/ 131 w 154"/>
                <a:gd name="T1" fmla="*/ 44 h 155"/>
                <a:gd name="T2" fmla="*/ 84 w 154"/>
                <a:gd name="T3" fmla="*/ 9 h 155"/>
                <a:gd name="T4" fmla="*/ 98 w 154"/>
                <a:gd name="T5" fmla="*/ 32 h 155"/>
                <a:gd name="T6" fmla="*/ 31 w 154"/>
                <a:gd name="T7" fmla="*/ 29 h 155"/>
                <a:gd name="T8" fmla="*/ 81 w 154"/>
                <a:gd name="T9" fmla="*/ 62 h 155"/>
                <a:gd name="T10" fmla="*/ 0 w 154"/>
                <a:gd name="T11" fmla="*/ 106 h 155"/>
                <a:gd name="T12" fmla="*/ 92 w 154"/>
                <a:gd name="T13" fmla="*/ 98 h 155"/>
                <a:gd name="T14" fmla="*/ 81 w 154"/>
                <a:gd name="T15" fmla="*/ 155 h 155"/>
                <a:gd name="T16" fmla="*/ 131 w 154"/>
                <a:gd name="T17" fmla="*/ 81 h 155"/>
                <a:gd name="T18" fmla="*/ 142 w 154"/>
                <a:gd name="T19" fmla="*/ 115 h 155"/>
                <a:gd name="T20" fmla="*/ 133 w 154"/>
                <a:gd name="T21" fmla="*/ 45 h 155"/>
                <a:gd name="T22" fmla="*/ 131 w 154"/>
                <a:gd name="T23" fmla="*/ 44 h 155"/>
                <a:gd name="T24" fmla="*/ 131 w 154"/>
                <a:gd name="T25" fmla="*/ 44 h 1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54" h="155">
                  <a:moveTo>
                    <a:pt x="131" y="44"/>
                  </a:moveTo>
                  <a:cubicBezTo>
                    <a:pt x="131" y="44"/>
                    <a:pt x="103" y="0"/>
                    <a:pt x="84" y="9"/>
                  </a:cubicBezTo>
                  <a:cubicBezTo>
                    <a:pt x="96" y="16"/>
                    <a:pt x="98" y="32"/>
                    <a:pt x="98" y="32"/>
                  </a:cubicBezTo>
                  <a:cubicBezTo>
                    <a:pt x="98" y="32"/>
                    <a:pt x="53" y="15"/>
                    <a:pt x="31" y="29"/>
                  </a:cubicBezTo>
                  <a:cubicBezTo>
                    <a:pt x="49" y="38"/>
                    <a:pt x="81" y="62"/>
                    <a:pt x="81" y="62"/>
                  </a:cubicBezTo>
                  <a:cubicBezTo>
                    <a:pt x="81" y="62"/>
                    <a:pt x="32" y="94"/>
                    <a:pt x="0" y="106"/>
                  </a:cubicBezTo>
                  <a:cubicBezTo>
                    <a:pt x="26" y="116"/>
                    <a:pt x="69" y="108"/>
                    <a:pt x="92" y="98"/>
                  </a:cubicBezTo>
                  <a:cubicBezTo>
                    <a:pt x="96" y="110"/>
                    <a:pt x="88" y="142"/>
                    <a:pt x="81" y="155"/>
                  </a:cubicBezTo>
                  <a:cubicBezTo>
                    <a:pt x="120" y="140"/>
                    <a:pt x="131" y="87"/>
                    <a:pt x="131" y="81"/>
                  </a:cubicBezTo>
                  <a:cubicBezTo>
                    <a:pt x="140" y="90"/>
                    <a:pt x="142" y="102"/>
                    <a:pt x="142" y="115"/>
                  </a:cubicBezTo>
                  <a:cubicBezTo>
                    <a:pt x="154" y="98"/>
                    <a:pt x="144" y="66"/>
                    <a:pt x="133" y="45"/>
                  </a:cubicBezTo>
                  <a:cubicBezTo>
                    <a:pt x="131" y="44"/>
                    <a:pt x="131" y="44"/>
                    <a:pt x="131" y="44"/>
                  </a:cubicBezTo>
                  <a:cubicBezTo>
                    <a:pt x="131" y="44"/>
                    <a:pt x="131" y="44"/>
                    <a:pt x="131" y="44"/>
                  </a:cubicBezTo>
                  <a:close/>
                </a:path>
              </a:pathLst>
            </a:custGeom>
            <a:solidFill>
              <a:srgbClr val="FBBD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441" name="Hình tự do 70"/>
            <p:cNvSpPr/>
            <p:nvPr/>
          </p:nvSpPr>
          <p:spPr bwMode="auto">
            <a:xfrm>
              <a:off x="3771" y="2080"/>
              <a:ext cx="207" cy="116"/>
            </a:xfrm>
            <a:custGeom>
              <a:avLst/>
              <a:gdLst>
                <a:gd name="T0" fmla="*/ 88 w 88"/>
                <a:gd name="T1" fmla="*/ 0 h 49"/>
                <a:gd name="T2" fmla="*/ 0 w 88"/>
                <a:gd name="T3" fmla="*/ 49 h 49"/>
                <a:gd name="T4" fmla="*/ 88 w 88"/>
                <a:gd name="T5" fmla="*/ 0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88" h="49">
                  <a:moveTo>
                    <a:pt x="88" y="0"/>
                  </a:moveTo>
                  <a:cubicBezTo>
                    <a:pt x="88" y="0"/>
                    <a:pt x="66" y="29"/>
                    <a:pt x="0" y="49"/>
                  </a:cubicBezTo>
                  <a:cubicBezTo>
                    <a:pt x="10" y="49"/>
                    <a:pt x="75" y="29"/>
                    <a:pt x="88" y="0"/>
                  </a:cubicBezTo>
                  <a:close/>
                </a:path>
              </a:pathLst>
            </a:custGeom>
            <a:solidFill>
              <a:srgbClr val="B56A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442" name="Hình tự do 71"/>
            <p:cNvSpPr/>
            <p:nvPr/>
          </p:nvSpPr>
          <p:spPr bwMode="auto">
            <a:xfrm>
              <a:off x="3905" y="2128"/>
              <a:ext cx="59" cy="151"/>
            </a:xfrm>
            <a:custGeom>
              <a:avLst/>
              <a:gdLst>
                <a:gd name="T0" fmla="*/ 18 w 25"/>
                <a:gd name="T1" fmla="*/ 0 h 64"/>
                <a:gd name="T2" fmla="*/ 0 w 25"/>
                <a:gd name="T3" fmla="*/ 64 h 64"/>
                <a:gd name="T4" fmla="*/ 18 w 25"/>
                <a:gd name="T5" fmla="*/ 0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5" h="64">
                  <a:moveTo>
                    <a:pt x="18" y="0"/>
                  </a:moveTo>
                  <a:cubicBezTo>
                    <a:pt x="18" y="0"/>
                    <a:pt x="22" y="24"/>
                    <a:pt x="0" y="64"/>
                  </a:cubicBezTo>
                  <a:cubicBezTo>
                    <a:pt x="5" y="59"/>
                    <a:pt x="25" y="20"/>
                    <a:pt x="18" y="0"/>
                  </a:cubicBezTo>
                  <a:close/>
                </a:path>
              </a:pathLst>
            </a:custGeom>
            <a:solidFill>
              <a:srgbClr val="B56A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443" name="Hình tự do 72"/>
            <p:cNvSpPr/>
            <p:nvPr/>
          </p:nvSpPr>
          <p:spPr bwMode="auto">
            <a:xfrm>
              <a:off x="3983" y="2106"/>
              <a:ext cx="38" cy="90"/>
            </a:xfrm>
            <a:custGeom>
              <a:avLst/>
              <a:gdLst>
                <a:gd name="T0" fmla="*/ 0 w 16"/>
                <a:gd name="T1" fmla="*/ 0 h 38"/>
                <a:gd name="T2" fmla="*/ 15 w 16"/>
                <a:gd name="T3" fmla="*/ 38 h 38"/>
                <a:gd name="T4" fmla="*/ 0 w 16"/>
                <a:gd name="T5" fmla="*/ 0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6" h="38">
                  <a:moveTo>
                    <a:pt x="0" y="0"/>
                  </a:moveTo>
                  <a:cubicBezTo>
                    <a:pt x="0" y="0"/>
                    <a:pt x="11" y="10"/>
                    <a:pt x="15" y="38"/>
                  </a:cubicBezTo>
                  <a:cubicBezTo>
                    <a:pt x="16" y="33"/>
                    <a:pt x="11" y="7"/>
                    <a:pt x="0" y="0"/>
                  </a:cubicBezTo>
                  <a:close/>
                </a:path>
              </a:pathLst>
            </a:custGeom>
            <a:solidFill>
              <a:srgbClr val="B56A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444" name="Hình tự do 73"/>
            <p:cNvSpPr/>
            <p:nvPr/>
          </p:nvSpPr>
          <p:spPr bwMode="auto">
            <a:xfrm>
              <a:off x="3910" y="2005"/>
              <a:ext cx="54" cy="78"/>
            </a:xfrm>
            <a:custGeom>
              <a:avLst/>
              <a:gdLst>
                <a:gd name="T0" fmla="*/ 23 w 23"/>
                <a:gd name="T1" fmla="*/ 33 h 33"/>
                <a:gd name="T2" fmla="*/ 0 w 23"/>
                <a:gd name="T3" fmla="*/ 0 h 33"/>
                <a:gd name="T4" fmla="*/ 23 w 23"/>
                <a:gd name="T5" fmla="*/ 33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3" h="33">
                  <a:moveTo>
                    <a:pt x="23" y="33"/>
                  </a:moveTo>
                  <a:cubicBezTo>
                    <a:pt x="23" y="33"/>
                    <a:pt x="20" y="19"/>
                    <a:pt x="0" y="0"/>
                  </a:cubicBezTo>
                  <a:cubicBezTo>
                    <a:pt x="3" y="1"/>
                    <a:pt x="23" y="20"/>
                    <a:pt x="23" y="33"/>
                  </a:cubicBezTo>
                  <a:close/>
                </a:path>
              </a:pathLst>
            </a:custGeom>
            <a:solidFill>
              <a:srgbClr val="B56A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445" name="Hình tự do 74"/>
            <p:cNvSpPr/>
            <p:nvPr/>
          </p:nvSpPr>
          <p:spPr bwMode="auto">
            <a:xfrm>
              <a:off x="3794" y="2033"/>
              <a:ext cx="140" cy="69"/>
            </a:xfrm>
            <a:custGeom>
              <a:avLst/>
              <a:gdLst>
                <a:gd name="T0" fmla="*/ 59 w 59"/>
                <a:gd name="T1" fmla="*/ 29 h 29"/>
                <a:gd name="T2" fmla="*/ 0 w 59"/>
                <a:gd name="T3" fmla="*/ 0 h 29"/>
                <a:gd name="T4" fmla="*/ 59 w 59"/>
                <a:gd name="T5" fmla="*/ 29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9" h="29">
                  <a:moveTo>
                    <a:pt x="59" y="29"/>
                  </a:moveTo>
                  <a:cubicBezTo>
                    <a:pt x="59" y="29"/>
                    <a:pt x="44" y="10"/>
                    <a:pt x="0" y="0"/>
                  </a:cubicBezTo>
                  <a:cubicBezTo>
                    <a:pt x="6" y="0"/>
                    <a:pt x="50" y="10"/>
                    <a:pt x="59" y="29"/>
                  </a:cubicBezTo>
                  <a:close/>
                </a:path>
              </a:pathLst>
            </a:custGeom>
            <a:solidFill>
              <a:srgbClr val="B56A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</p:grpSp>
      <p:sp>
        <p:nvSpPr>
          <p:cNvPr id="446" name="Date Placeholder 2"/>
          <p:cNvSpPr>
            <a:spLocks noGrp="1"/>
          </p:cNvSpPr>
          <p:nvPr>
            <p:ph type="dt" sz="half" idx="10"/>
          </p:nvPr>
        </p:nvSpPr>
        <p:spPr>
          <a:xfrm>
            <a:off x="8875776" y="6601968"/>
            <a:ext cx="960120" cy="237744"/>
          </a:xfrm>
        </p:spPr>
        <p:txBody>
          <a:bodyPr/>
          <a:lstStyle>
            <a:lvl1pPr>
              <a:def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fld id="{D7F11D32-4484-48EF-AE51-2A45DD269D0D}" type="datetime1">
              <a:rPr lang="en-US" smtClean="0"/>
              <a:t>1/6/2022</a:t>
            </a:fld>
            <a:endParaRPr lang="en-US"/>
          </a:p>
        </p:txBody>
      </p:sp>
      <p:sp>
        <p:nvSpPr>
          <p:cNvPr id="447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522412" y="6601968"/>
            <a:ext cx="6978460" cy="237744"/>
          </a:xfrm>
        </p:spPr>
        <p:txBody>
          <a:bodyPr/>
          <a:lstStyle>
            <a:lvl1pPr>
              <a:def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endParaRPr lang="en-US"/>
          </a:p>
        </p:txBody>
      </p:sp>
      <p:sp>
        <p:nvSpPr>
          <p:cNvPr id="448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0023348" y="6601968"/>
            <a:ext cx="640080" cy="237744"/>
          </a:xfrm>
        </p:spPr>
        <p:txBody>
          <a:bodyPr/>
          <a:lstStyle>
            <a:lvl1pPr>
              <a:def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fld id="{CA8D9AD5-F248-4919-864A-CFD76CC027D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rố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Ngà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292321-4FE2-4735-8BE0-8B277BDEE32A}" type="datetime1">
              <a:rPr lang="vi-VN" smtClean="0"/>
              <a:t>06/01/2022</a:t>
            </a:fld>
            <a:endParaRPr lang="vi-VN"/>
          </a:p>
        </p:txBody>
      </p:sp>
      <p:sp>
        <p:nvSpPr>
          <p:cNvPr id="3" name="Chỗ dành sẵn cho Chân trang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Chỗ dành sẵn cho Số Trang chiế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D9AD5-F248-4919-864A-CFD76CC027D6}" type="slidenum">
              <a:rPr/>
              <a:t>‹#›</a:t>
            </a:fld>
            <a:endParaRPr lang="vi-VN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Nội dung với Chú thí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 hasCustomPrompt="1"/>
          </p:nvPr>
        </p:nvSpPr>
        <p:spPr>
          <a:xfrm>
            <a:off x="1097280" y="1188720"/>
            <a:ext cx="3108960" cy="2286000"/>
          </a:xfrm>
        </p:spPr>
        <p:txBody>
          <a:bodyPr anchor="b">
            <a:normAutofit/>
          </a:bodyPr>
          <a:lstStyle>
            <a:lvl1pPr latinLnBrk="0">
              <a:defRPr lang="vi-VN" sz="3400" b="0"/>
            </a:lvl1pPr>
          </a:lstStyle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Nội dung 2"/>
          <p:cNvSpPr>
            <a:spLocks noGrp="1"/>
          </p:cNvSpPr>
          <p:nvPr>
            <p:ph idx="1" hasCustomPrompt="1"/>
          </p:nvPr>
        </p:nvSpPr>
        <p:spPr>
          <a:xfrm>
            <a:off x="4480560" y="457200"/>
            <a:ext cx="6675120" cy="5943600"/>
          </a:xfrm>
        </p:spPr>
        <p:txBody>
          <a:bodyPr>
            <a:normAutofit/>
          </a:bodyPr>
          <a:lstStyle>
            <a:lvl1pPr latinLnBrk="0">
              <a:defRPr lang="vi-VN" sz="2000"/>
            </a:lvl1pPr>
            <a:lvl2pPr latinLnBrk="0">
              <a:defRPr lang="vi-VN" sz="1800"/>
            </a:lvl2pPr>
            <a:lvl3pPr latinLnBrk="0">
              <a:defRPr lang="vi-VN" sz="1600"/>
            </a:lvl3pPr>
            <a:lvl4pPr latinLnBrk="0">
              <a:defRPr lang="vi-VN" sz="1400"/>
            </a:lvl4pPr>
            <a:lvl5pPr latinLnBrk="0">
              <a:defRPr lang="vi-VN" sz="1400"/>
            </a:lvl5pPr>
            <a:lvl6pPr latinLnBrk="0">
              <a:defRPr lang="vi-VN" sz="1400"/>
            </a:lvl6pPr>
            <a:lvl7pPr latinLnBrk="0">
              <a:defRPr lang="vi-VN" sz="1400"/>
            </a:lvl7pPr>
            <a:lvl8pPr latinLnBrk="0">
              <a:defRPr lang="vi-VN" sz="1400"/>
            </a:lvl8pPr>
            <a:lvl9pPr latinLnBrk="0">
              <a:defRPr lang="vi-VN" sz="1400"/>
            </a:lvl9pPr>
          </a:lstStyle>
          <a:p>
            <a:pPr lvl="0"/>
            <a:r>
              <a:rPr lang="vi-VN"/>
              <a:t>Bấm để sửa kiểu văn bản Bản cái</a:t>
            </a:r>
          </a:p>
          <a:p>
            <a:pPr lvl="1"/>
            <a:r>
              <a:rPr lang="vi-VN"/>
              <a:t>Mức hai</a:t>
            </a:r>
          </a:p>
          <a:p>
            <a:pPr lvl="2"/>
            <a:r>
              <a:rPr lang="vi-VN"/>
              <a:t>Mức ba</a:t>
            </a:r>
          </a:p>
          <a:p>
            <a:pPr lvl="3"/>
            <a:r>
              <a:rPr lang="vi-VN"/>
              <a:t>Mức bốn</a:t>
            </a:r>
          </a:p>
          <a:p>
            <a:pPr lvl="4"/>
            <a:r>
              <a:rPr lang="vi-VN"/>
              <a:t>Mức năm</a:t>
            </a:r>
          </a:p>
        </p:txBody>
      </p:sp>
      <p:sp>
        <p:nvSpPr>
          <p:cNvPr id="4" name="Chỗ dành sẵn cho Văn bản 3"/>
          <p:cNvSpPr>
            <a:spLocks noGrp="1"/>
          </p:cNvSpPr>
          <p:nvPr>
            <p:ph type="body" sz="half" idx="2" hasCustomPrompt="1"/>
          </p:nvPr>
        </p:nvSpPr>
        <p:spPr>
          <a:xfrm>
            <a:off x="1097280" y="3474720"/>
            <a:ext cx="3108960" cy="1371600"/>
          </a:xfrm>
        </p:spPr>
        <p:txBody>
          <a:bodyPr>
            <a:normAutofit/>
          </a:bodyPr>
          <a:lstStyle>
            <a:lvl1pPr marL="0" indent="0" latinLnBrk="0">
              <a:spcBef>
                <a:spcPts val="1200"/>
              </a:spcBef>
              <a:buNone/>
              <a:defRPr lang="vi-VN" sz="1600"/>
            </a:lvl1pPr>
            <a:lvl2pPr marL="457200" indent="0" latinLnBrk="0">
              <a:buNone/>
              <a:defRPr lang="vi-VN" sz="1200"/>
            </a:lvl2pPr>
            <a:lvl3pPr marL="914400" indent="0" latinLnBrk="0">
              <a:buNone/>
              <a:defRPr lang="vi-VN" sz="1000"/>
            </a:lvl3pPr>
            <a:lvl4pPr marL="1371600" indent="0" latinLnBrk="0">
              <a:buNone/>
              <a:defRPr lang="vi-VN" sz="900"/>
            </a:lvl4pPr>
            <a:lvl5pPr marL="1828800" indent="0" latinLnBrk="0">
              <a:buNone/>
              <a:defRPr lang="vi-VN" sz="900"/>
            </a:lvl5pPr>
            <a:lvl6pPr marL="2286000" indent="0" latinLnBrk="0">
              <a:buNone/>
              <a:defRPr lang="vi-VN" sz="900"/>
            </a:lvl6pPr>
            <a:lvl7pPr marL="2743200" indent="0" latinLnBrk="0">
              <a:buNone/>
              <a:defRPr lang="vi-VN" sz="900"/>
            </a:lvl7pPr>
            <a:lvl8pPr marL="3200400" indent="0" latinLnBrk="0">
              <a:buNone/>
              <a:defRPr lang="vi-VN" sz="900"/>
            </a:lvl8pPr>
            <a:lvl9pPr marL="3657600" indent="0" latinLnBrk="0">
              <a:buNone/>
              <a:defRPr lang="vi-VN" sz="900"/>
            </a:lvl9pPr>
          </a:lstStyle>
          <a:p>
            <a:pPr lvl="0"/>
            <a:r>
              <a:rPr lang="vi-VN"/>
              <a:t>Bấm để sửa kiểu văn bản Bản cái</a:t>
            </a:r>
          </a:p>
        </p:txBody>
      </p:sp>
      <p:sp>
        <p:nvSpPr>
          <p:cNvPr id="5" name="Chỗ dành sẵn cho Ngà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EDF537-0C1E-47B3-8101-47C32C97E247}" type="datetime1">
              <a:rPr lang="vi-VN" smtClean="0"/>
              <a:t>06/01/2022</a:t>
            </a:fld>
            <a:endParaRPr lang="vi-VN"/>
          </a:p>
        </p:txBody>
      </p:sp>
      <p:sp>
        <p:nvSpPr>
          <p:cNvPr id="6" name="Chỗ dành sẵn cho Chân trang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Chỗ dành sẵn cho Số Trang chiế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D9AD5-F248-4919-864A-CFD76CC027D6}" type="slidenum">
              <a:rPr/>
              <a:t>‹#›</a:t>
            </a:fld>
            <a:endParaRPr lang="vi-VN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̉nh với Chú thí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 hasCustomPrompt="1"/>
          </p:nvPr>
        </p:nvSpPr>
        <p:spPr>
          <a:xfrm>
            <a:off x="1097280" y="1188720"/>
            <a:ext cx="3108960" cy="2286000"/>
          </a:xfrm>
        </p:spPr>
        <p:txBody>
          <a:bodyPr anchor="b">
            <a:normAutofit/>
          </a:bodyPr>
          <a:lstStyle>
            <a:lvl1pPr latinLnBrk="0">
              <a:defRPr lang="vi-VN" sz="3400" b="0"/>
            </a:lvl1pPr>
          </a:lstStyle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Ảnh 2"/>
          <p:cNvSpPr>
            <a:spLocks noGrp="1"/>
          </p:cNvSpPr>
          <p:nvPr>
            <p:ph type="pic" idx="1"/>
          </p:nvPr>
        </p:nvSpPr>
        <p:spPr>
          <a:xfrm>
            <a:off x="4480560" y="457200"/>
            <a:ext cx="6675120" cy="5943600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 marL="0" indent="0" algn="ctr" latinLnBrk="0">
              <a:buNone/>
              <a:defRPr lang="vi-VN" sz="2000">
                <a:solidFill>
                  <a:schemeClr val="tx1"/>
                </a:solidFill>
              </a:defRPr>
            </a:lvl1pPr>
            <a:lvl2pPr marL="457200" indent="0" latinLnBrk="0">
              <a:buNone/>
              <a:defRPr lang="vi-VN" sz="2800"/>
            </a:lvl2pPr>
            <a:lvl3pPr marL="914400" indent="0" latinLnBrk="0">
              <a:buNone/>
              <a:defRPr lang="vi-VN" sz="2400"/>
            </a:lvl3pPr>
            <a:lvl4pPr marL="1371600" indent="0" latinLnBrk="0">
              <a:buNone/>
              <a:defRPr lang="vi-VN" sz="2000"/>
            </a:lvl4pPr>
            <a:lvl5pPr marL="1828800" indent="0" latinLnBrk="0">
              <a:buNone/>
              <a:defRPr lang="vi-VN" sz="2000"/>
            </a:lvl5pPr>
            <a:lvl6pPr marL="2286000" indent="0" latinLnBrk="0">
              <a:buNone/>
              <a:defRPr lang="vi-VN" sz="2000"/>
            </a:lvl6pPr>
            <a:lvl7pPr marL="2743200" indent="0" latinLnBrk="0">
              <a:buNone/>
              <a:defRPr lang="vi-VN" sz="2000"/>
            </a:lvl7pPr>
            <a:lvl8pPr marL="3200400" indent="0" latinLnBrk="0">
              <a:buNone/>
              <a:defRPr lang="vi-VN" sz="2000"/>
            </a:lvl8pPr>
            <a:lvl9pPr marL="3657600" indent="0" latinLnBrk="0">
              <a:buNone/>
              <a:defRPr lang="vi-VN" sz="2000"/>
            </a:lvl9pPr>
          </a:lstStyle>
          <a:p>
            <a:endParaRPr lang="vi-VN"/>
          </a:p>
        </p:txBody>
      </p:sp>
      <p:sp>
        <p:nvSpPr>
          <p:cNvPr id="4" name="Chỗ dành sẵn cho Văn bản 3"/>
          <p:cNvSpPr>
            <a:spLocks noGrp="1"/>
          </p:cNvSpPr>
          <p:nvPr>
            <p:ph type="body" sz="half" idx="2" hasCustomPrompt="1"/>
          </p:nvPr>
        </p:nvSpPr>
        <p:spPr>
          <a:xfrm>
            <a:off x="1097280" y="3474720"/>
            <a:ext cx="3108960" cy="1371600"/>
          </a:xfrm>
        </p:spPr>
        <p:txBody>
          <a:bodyPr>
            <a:normAutofit/>
          </a:bodyPr>
          <a:lstStyle>
            <a:lvl1pPr marL="0" indent="0" latinLnBrk="0">
              <a:spcBef>
                <a:spcPts val="1200"/>
              </a:spcBef>
              <a:buNone/>
              <a:defRPr lang="vi-VN" sz="1600"/>
            </a:lvl1pPr>
            <a:lvl2pPr marL="457200" indent="0" latinLnBrk="0">
              <a:buNone/>
              <a:defRPr lang="vi-VN" sz="1200"/>
            </a:lvl2pPr>
            <a:lvl3pPr marL="914400" indent="0" latinLnBrk="0">
              <a:buNone/>
              <a:defRPr lang="vi-VN" sz="1000"/>
            </a:lvl3pPr>
            <a:lvl4pPr marL="1371600" indent="0" latinLnBrk="0">
              <a:buNone/>
              <a:defRPr lang="vi-VN" sz="900"/>
            </a:lvl4pPr>
            <a:lvl5pPr marL="1828800" indent="0" latinLnBrk="0">
              <a:buNone/>
              <a:defRPr lang="vi-VN" sz="900"/>
            </a:lvl5pPr>
            <a:lvl6pPr marL="2286000" indent="0" latinLnBrk="0">
              <a:buNone/>
              <a:defRPr lang="vi-VN" sz="900"/>
            </a:lvl6pPr>
            <a:lvl7pPr marL="2743200" indent="0" latinLnBrk="0">
              <a:buNone/>
              <a:defRPr lang="vi-VN" sz="900"/>
            </a:lvl7pPr>
            <a:lvl8pPr marL="3200400" indent="0" latinLnBrk="0">
              <a:buNone/>
              <a:defRPr lang="vi-VN" sz="900"/>
            </a:lvl8pPr>
            <a:lvl9pPr marL="3657600" indent="0" latinLnBrk="0">
              <a:buNone/>
              <a:defRPr lang="vi-VN" sz="900"/>
            </a:lvl9pPr>
          </a:lstStyle>
          <a:p>
            <a:pPr lvl="0"/>
            <a:r>
              <a:rPr lang="vi-VN"/>
              <a:t>Bấm để sửa kiểu văn bản Bản cái</a:t>
            </a:r>
          </a:p>
        </p:txBody>
      </p:sp>
      <p:sp>
        <p:nvSpPr>
          <p:cNvPr id="5" name="Chỗ dành sẵn cho Ngà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02965E-B8CD-45F3-84CF-5189386DBD0C}" type="datetime1">
              <a:rPr lang="vi-VN" smtClean="0"/>
              <a:t>06/01/2022</a:t>
            </a:fld>
            <a:endParaRPr lang="vi-VN"/>
          </a:p>
        </p:txBody>
      </p:sp>
      <p:sp>
        <p:nvSpPr>
          <p:cNvPr id="6" name="Chỗ dành sẵn cho Chân trang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Chỗ dành sẵn cho Số Trang chiế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D9AD5-F248-4919-864A-CFD76CC027D6}" type="slidenum">
              <a:rPr/>
              <a:t>‹#›</a:t>
            </a:fld>
            <a:endParaRPr lang="vi-VN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9EE0F8"/>
            </a:gs>
            <a:gs pos="17000">
              <a:srgbClr val="BFEBFA"/>
            </a:gs>
            <a:gs pos="92000">
              <a:srgbClr val="FFFFFF"/>
            </a:gs>
            <a:gs pos="51000">
              <a:srgbClr val="DFF5FD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Hình tự do 50"/>
          <p:cNvSpPr/>
          <p:nvPr userDrawn="1"/>
        </p:nvSpPr>
        <p:spPr bwMode="auto">
          <a:xfrm>
            <a:off x="8761412" y="5521528"/>
            <a:ext cx="3428760" cy="1336472"/>
          </a:xfrm>
          <a:custGeom>
            <a:avLst/>
            <a:gdLst/>
            <a:ahLst/>
            <a:cxnLst/>
            <a:rect l="l" t="t" r="r" b="b"/>
            <a:pathLst>
              <a:path w="5150129" h="2763306">
                <a:moveTo>
                  <a:pt x="4647211" y="1148"/>
                </a:moveTo>
                <a:cubicBezTo>
                  <a:pt x="4819095" y="-2034"/>
                  <a:pt x="4987795" y="1148"/>
                  <a:pt x="5150129" y="13874"/>
                </a:cubicBezTo>
                <a:cubicBezTo>
                  <a:pt x="5150129" y="13874"/>
                  <a:pt x="5150129" y="13874"/>
                  <a:pt x="5150129" y="2763306"/>
                </a:cubicBezTo>
                <a:lnTo>
                  <a:pt x="3666157" y="2763306"/>
                </a:lnTo>
                <a:cubicBezTo>
                  <a:pt x="2399906" y="2389294"/>
                  <a:pt x="785213" y="1917530"/>
                  <a:pt x="0" y="1712790"/>
                </a:cubicBezTo>
                <a:cubicBezTo>
                  <a:pt x="977188" y="866514"/>
                  <a:pt x="3014321" y="52051"/>
                  <a:pt x="4647211" y="1148"/>
                </a:cubicBezTo>
                <a:close/>
              </a:path>
            </a:pathLst>
          </a:custGeom>
          <a:solidFill>
            <a:srgbClr val="AFAF5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9" name="Hình tự do 51"/>
          <p:cNvSpPr/>
          <p:nvPr userDrawn="1"/>
        </p:nvSpPr>
        <p:spPr bwMode="auto">
          <a:xfrm>
            <a:off x="0" y="5652178"/>
            <a:ext cx="11415151" cy="1205823"/>
          </a:xfrm>
          <a:custGeom>
            <a:avLst/>
            <a:gdLst/>
            <a:ahLst/>
            <a:cxnLst/>
            <a:rect l="l" t="t" r="r" b="b"/>
            <a:pathLst>
              <a:path w="12079179" h="2245075">
                <a:moveTo>
                  <a:pt x="3369253" y="991"/>
                </a:moveTo>
                <a:cubicBezTo>
                  <a:pt x="6000100" y="-28060"/>
                  <a:pt x="9320881" y="578587"/>
                  <a:pt x="12079179" y="2245075"/>
                </a:cubicBezTo>
                <a:lnTo>
                  <a:pt x="0" y="2245075"/>
                </a:lnTo>
                <a:lnTo>
                  <a:pt x="0" y="503727"/>
                </a:lnTo>
                <a:cubicBezTo>
                  <a:pt x="818765" y="203249"/>
                  <a:pt x="2000654" y="16103"/>
                  <a:pt x="3369253" y="991"/>
                </a:cubicBezTo>
                <a:close/>
              </a:path>
            </a:pathLst>
          </a:custGeom>
          <a:solidFill>
            <a:srgbClr val="C7CC63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0" name="Hình tự do 51"/>
          <p:cNvSpPr/>
          <p:nvPr userDrawn="1"/>
        </p:nvSpPr>
        <p:spPr bwMode="auto">
          <a:xfrm>
            <a:off x="-13749" y="5865035"/>
            <a:ext cx="11415151" cy="1004325"/>
          </a:xfrm>
          <a:custGeom>
            <a:avLst/>
            <a:gdLst>
              <a:gd name="connsiteX0" fmla="*/ 0 w 12079179"/>
              <a:gd name="connsiteY0" fmla="*/ 0 h 1741348"/>
              <a:gd name="connsiteX1" fmla="*/ 12079179 w 12079179"/>
              <a:gd name="connsiteY1" fmla="*/ 1741348 h 1741348"/>
              <a:gd name="connsiteX2" fmla="*/ 0 w 12079179"/>
              <a:gd name="connsiteY2" fmla="*/ 1741348 h 1741348"/>
              <a:gd name="connsiteX3" fmla="*/ 0 w 12079179"/>
              <a:gd name="connsiteY3" fmla="*/ 0 h 1741348"/>
              <a:gd name="connsiteX0-1" fmla="*/ 0 w 12079179"/>
              <a:gd name="connsiteY0-2" fmla="*/ 390824 h 2132172"/>
              <a:gd name="connsiteX1-3" fmla="*/ 12079179 w 12079179"/>
              <a:gd name="connsiteY1-4" fmla="*/ 2132172 h 2132172"/>
              <a:gd name="connsiteX2-5" fmla="*/ 0 w 12079179"/>
              <a:gd name="connsiteY2-6" fmla="*/ 2132172 h 2132172"/>
              <a:gd name="connsiteX3-7" fmla="*/ 0 w 12079179"/>
              <a:gd name="connsiteY3-8" fmla="*/ 390824 h 2132172"/>
              <a:gd name="connsiteX0-9" fmla="*/ 0 w 12079179"/>
              <a:gd name="connsiteY0-10" fmla="*/ 499104 h 2240452"/>
              <a:gd name="connsiteX1-11" fmla="*/ 12079179 w 12079179"/>
              <a:gd name="connsiteY1-12" fmla="*/ 2240452 h 2240452"/>
              <a:gd name="connsiteX2-13" fmla="*/ 0 w 12079179"/>
              <a:gd name="connsiteY2-14" fmla="*/ 2240452 h 2240452"/>
              <a:gd name="connsiteX3-15" fmla="*/ 0 w 12079179"/>
              <a:gd name="connsiteY3-16" fmla="*/ 499104 h 2240452"/>
              <a:gd name="connsiteX0-17" fmla="*/ 0 w 12079179"/>
              <a:gd name="connsiteY0-18" fmla="*/ 525643 h 2266991"/>
              <a:gd name="connsiteX1-19" fmla="*/ 12079179 w 12079179"/>
              <a:gd name="connsiteY1-20" fmla="*/ 2266991 h 2266991"/>
              <a:gd name="connsiteX2-21" fmla="*/ 0 w 12079179"/>
              <a:gd name="connsiteY2-22" fmla="*/ 2266991 h 2266991"/>
              <a:gd name="connsiteX3-23" fmla="*/ 0 w 12079179"/>
              <a:gd name="connsiteY3-24" fmla="*/ 525643 h 2266991"/>
              <a:gd name="connsiteX0-25" fmla="*/ 0 w 12079179"/>
              <a:gd name="connsiteY0-26" fmla="*/ 572389 h 2313737"/>
              <a:gd name="connsiteX1-27" fmla="*/ 12079179 w 12079179"/>
              <a:gd name="connsiteY1-28" fmla="*/ 2313737 h 2313737"/>
              <a:gd name="connsiteX2-29" fmla="*/ 0 w 12079179"/>
              <a:gd name="connsiteY2-30" fmla="*/ 2313737 h 2313737"/>
              <a:gd name="connsiteX3-31" fmla="*/ 0 w 12079179"/>
              <a:gd name="connsiteY3-32" fmla="*/ 572389 h 2313737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</a:cxnLst>
            <a:rect l="l" t="t" r="r" b="b"/>
            <a:pathLst>
              <a:path w="12079179" h="2313737">
                <a:moveTo>
                  <a:pt x="0" y="572389"/>
                </a:moveTo>
                <a:cubicBezTo>
                  <a:pt x="3714822" y="-953059"/>
                  <a:pt x="10210727" y="897587"/>
                  <a:pt x="12079179" y="2313737"/>
                </a:cubicBezTo>
                <a:lnTo>
                  <a:pt x="0" y="2313737"/>
                </a:lnTo>
                <a:lnTo>
                  <a:pt x="0" y="572389"/>
                </a:lnTo>
                <a:close/>
              </a:path>
            </a:pathLst>
          </a:custGeom>
          <a:solidFill>
            <a:srgbClr val="AFAF5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grpSp>
        <p:nvGrpSpPr>
          <p:cNvPr id="11" name="Nhóm 66"/>
          <p:cNvGrpSpPr>
            <a:grpSpLocks noChangeAspect="1"/>
          </p:cNvGrpSpPr>
          <p:nvPr userDrawn="1"/>
        </p:nvGrpSpPr>
        <p:grpSpPr bwMode="auto">
          <a:xfrm>
            <a:off x="11647687" y="947576"/>
            <a:ext cx="426645" cy="400819"/>
            <a:chOff x="3636" y="1964"/>
            <a:chExt cx="413" cy="388"/>
          </a:xfrm>
        </p:grpSpPr>
        <p:sp>
          <p:nvSpPr>
            <p:cNvPr id="12" name="Hình tự do 67"/>
            <p:cNvSpPr/>
            <p:nvPr/>
          </p:nvSpPr>
          <p:spPr bwMode="auto">
            <a:xfrm>
              <a:off x="3971" y="1976"/>
              <a:ext cx="78" cy="109"/>
            </a:xfrm>
            <a:custGeom>
              <a:avLst/>
              <a:gdLst>
                <a:gd name="T0" fmla="*/ 4 w 33"/>
                <a:gd name="T1" fmla="*/ 46 h 46"/>
                <a:gd name="T2" fmla="*/ 25 w 33"/>
                <a:gd name="T3" fmla="*/ 1 h 46"/>
                <a:gd name="T4" fmla="*/ 19 w 33"/>
                <a:gd name="T5" fmla="*/ 0 h 46"/>
                <a:gd name="T6" fmla="*/ 20 w 33"/>
                <a:gd name="T7" fmla="*/ 27 h 46"/>
                <a:gd name="T8" fmla="*/ 0 w 33"/>
                <a:gd name="T9" fmla="*/ 45 h 46"/>
                <a:gd name="T10" fmla="*/ 4 w 33"/>
                <a:gd name="T11" fmla="*/ 46 h 46"/>
                <a:gd name="T12" fmla="*/ 4 w 33"/>
                <a:gd name="T13" fmla="*/ 46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3" h="46">
                  <a:moveTo>
                    <a:pt x="4" y="46"/>
                  </a:moveTo>
                  <a:cubicBezTo>
                    <a:pt x="4" y="46"/>
                    <a:pt x="33" y="34"/>
                    <a:pt x="25" y="1"/>
                  </a:cubicBezTo>
                  <a:cubicBezTo>
                    <a:pt x="25" y="1"/>
                    <a:pt x="19" y="0"/>
                    <a:pt x="19" y="0"/>
                  </a:cubicBezTo>
                  <a:cubicBezTo>
                    <a:pt x="19" y="0"/>
                    <a:pt x="25" y="15"/>
                    <a:pt x="20" y="27"/>
                  </a:cubicBezTo>
                  <a:cubicBezTo>
                    <a:pt x="15" y="39"/>
                    <a:pt x="0" y="45"/>
                    <a:pt x="0" y="45"/>
                  </a:cubicBezTo>
                  <a:cubicBezTo>
                    <a:pt x="4" y="46"/>
                    <a:pt x="4" y="46"/>
                    <a:pt x="4" y="46"/>
                  </a:cubicBezTo>
                  <a:cubicBezTo>
                    <a:pt x="4" y="46"/>
                    <a:pt x="4" y="46"/>
                    <a:pt x="4" y="46"/>
                  </a:cubicBezTo>
                  <a:close/>
                </a:path>
              </a:pathLst>
            </a:custGeom>
            <a:solidFill>
              <a:srgbClr val="CB7B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3" name="Hình tự do 68"/>
            <p:cNvSpPr/>
            <p:nvPr/>
          </p:nvSpPr>
          <p:spPr bwMode="auto">
            <a:xfrm>
              <a:off x="3636" y="1964"/>
              <a:ext cx="413" cy="388"/>
            </a:xfrm>
            <a:custGeom>
              <a:avLst/>
              <a:gdLst>
                <a:gd name="T0" fmla="*/ 145 w 175"/>
                <a:gd name="T1" fmla="*/ 27 h 164"/>
                <a:gd name="T2" fmla="*/ 171 w 175"/>
                <a:gd name="T3" fmla="*/ 100 h 164"/>
                <a:gd name="T4" fmla="*/ 153 w 175"/>
                <a:gd name="T5" fmla="*/ 132 h 164"/>
                <a:gd name="T6" fmla="*/ 150 w 175"/>
                <a:gd name="T7" fmla="*/ 92 h 164"/>
                <a:gd name="T8" fmla="*/ 109 w 175"/>
                <a:gd name="T9" fmla="*/ 158 h 164"/>
                <a:gd name="T10" fmla="*/ 89 w 175"/>
                <a:gd name="T11" fmla="*/ 162 h 164"/>
                <a:gd name="T12" fmla="*/ 100 w 175"/>
                <a:gd name="T13" fmla="*/ 110 h 164"/>
                <a:gd name="T14" fmla="*/ 36 w 175"/>
                <a:gd name="T15" fmla="*/ 117 h 164"/>
                <a:gd name="T16" fmla="*/ 0 w 175"/>
                <a:gd name="T17" fmla="*/ 108 h 164"/>
                <a:gd name="T18" fmla="*/ 85 w 175"/>
                <a:gd name="T19" fmla="*/ 63 h 164"/>
                <a:gd name="T20" fmla="*/ 36 w 175"/>
                <a:gd name="T21" fmla="*/ 30 h 164"/>
                <a:gd name="T22" fmla="*/ 101 w 175"/>
                <a:gd name="T23" fmla="*/ 21 h 164"/>
                <a:gd name="T24" fmla="*/ 85 w 175"/>
                <a:gd name="T25" fmla="*/ 5 h 164"/>
                <a:gd name="T26" fmla="*/ 117 w 175"/>
                <a:gd name="T27" fmla="*/ 5 h 164"/>
                <a:gd name="T28" fmla="*/ 143 w 175"/>
                <a:gd name="T29" fmla="*/ 24 h 164"/>
                <a:gd name="T30" fmla="*/ 145 w 175"/>
                <a:gd name="T31" fmla="*/ 27 h 164"/>
                <a:gd name="T32" fmla="*/ 145 w 175"/>
                <a:gd name="T33" fmla="*/ 27 h 1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75" h="164">
                  <a:moveTo>
                    <a:pt x="145" y="27"/>
                  </a:moveTo>
                  <a:cubicBezTo>
                    <a:pt x="145" y="27"/>
                    <a:pt x="175" y="68"/>
                    <a:pt x="171" y="100"/>
                  </a:cubicBezTo>
                  <a:cubicBezTo>
                    <a:pt x="168" y="131"/>
                    <a:pt x="153" y="132"/>
                    <a:pt x="153" y="132"/>
                  </a:cubicBezTo>
                  <a:cubicBezTo>
                    <a:pt x="150" y="92"/>
                    <a:pt x="150" y="92"/>
                    <a:pt x="150" y="92"/>
                  </a:cubicBezTo>
                  <a:cubicBezTo>
                    <a:pt x="150" y="92"/>
                    <a:pt x="138" y="146"/>
                    <a:pt x="109" y="158"/>
                  </a:cubicBezTo>
                  <a:cubicBezTo>
                    <a:pt x="94" y="164"/>
                    <a:pt x="89" y="162"/>
                    <a:pt x="89" y="162"/>
                  </a:cubicBezTo>
                  <a:cubicBezTo>
                    <a:pt x="89" y="162"/>
                    <a:pt x="99" y="127"/>
                    <a:pt x="100" y="110"/>
                  </a:cubicBezTo>
                  <a:cubicBezTo>
                    <a:pt x="94" y="114"/>
                    <a:pt x="59" y="122"/>
                    <a:pt x="36" y="117"/>
                  </a:cubicBezTo>
                  <a:cubicBezTo>
                    <a:pt x="13" y="113"/>
                    <a:pt x="0" y="108"/>
                    <a:pt x="0" y="108"/>
                  </a:cubicBezTo>
                  <a:cubicBezTo>
                    <a:pt x="85" y="63"/>
                    <a:pt x="85" y="63"/>
                    <a:pt x="85" y="63"/>
                  </a:cubicBezTo>
                  <a:cubicBezTo>
                    <a:pt x="36" y="30"/>
                    <a:pt x="36" y="30"/>
                    <a:pt x="36" y="30"/>
                  </a:cubicBezTo>
                  <a:cubicBezTo>
                    <a:pt x="36" y="30"/>
                    <a:pt x="62" y="3"/>
                    <a:pt x="101" y="21"/>
                  </a:cubicBezTo>
                  <a:cubicBezTo>
                    <a:pt x="96" y="14"/>
                    <a:pt x="85" y="5"/>
                    <a:pt x="85" y="5"/>
                  </a:cubicBezTo>
                  <a:cubicBezTo>
                    <a:pt x="85" y="5"/>
                    <a:pt x="103" y="0"/>
                    <a:pt x="117" y="5"/>
                  </a:cubicBezTo>
                  <a:cubicBezTo>
                    <a:pt x="132" y="11"/>
                    <a:pt x="143" y="24"/>
                    <a:pt x="143" y="24"/>
                  </a:cubicBezTo>
                  <a:cubicBezTo>
                    <a:pt x="145" y="27"/>
                    <a:pt x="145" y="27"/>
                    <a:pt x="145" y="27"/>
                  </a:cubicBezTo>
                  <a:cubicBezTo>
                    <a:pt x="145" y="27"/>
                    <a:pt x="145" y="27"/>
                    <a:pt x="145" y="27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4" name="Hình tự do 69"/>
            <p:cNvSpPr/>
            <p:nvPr/>
          </p:nvSpPr>
          <p:spPr bwMode="auto">
            <a:xfrm>
              <a:off x="3676" y="1964"/>
              <a:ext cx="364" cy="367"/>
            </a:xfrm>
            <a:custGeom>
              <a:avLst/>
              <a:gdLst>
                <a:gd name="T0" fmla="*/ 131 w 154"/>
                <a:gd name="T1" fmla="*/ 44 h 155"/>
                <a:gd name="T2" fmla="*/ 84 w 154"/>
                <a:gd name="T3" fmla="*/ 9 h 155"/>
                <a:gd name="T4" fmla="*/ 98 w 154"/>
                <a:gd name="T5" fmla="*/ 32 h 155"/>
                <a:gd name="T6" fmla="*/ 31 w 154"/>
                <a:gd name="T7" fmla="*/ 29 h 155"/>
                <a:gd name="T8" fmla="*/ 81 w 154"/>
                <a:gd name="T9" fmla="*/ 62 h 155"/>
                <a:gd name="T10" fmla="*/ 0 w 154"/>
                <a:gd name="T11" fmla="*/ 106 h 155"/>
                <a:gd name="T12" fmla="*/ 92 w 154"/>
                <a:gd name="T13" fmla="*/ 98 h 155"/>
                <a:gd name="T14" fmla="*/ 81 w 154"/>
                <a:gd name="T15" fmla="*/ 155 h 155"/>
                <a:gd name="T16" fmla="*/ 131 w 154"/>
                <a:gd name="T17" fmla="*/ 81 h 155"/>
                <a:gd name="T18" fmla="*/ 142 w 154"/>
                <a:gd name="T19" fmla="*/ 115 h 155"/>
                <a:gd name="T20" fmla="*/ 133 w 154"/>
                <a:gd name="T21" fmla="*/ 45 h 155"/>
                <a:gd name="T22" fmla="*/ 131 w 154"/>
                <a:gd name="T23" fmla="*/ 44 h 155"/>
                <a:gd name="T24" fmla="*/ 131 w 154"/>
                <a:gd name="T25" fmla="*/ 44 h 1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54" h="155">
                  <a:moveTo>
                    <a:pt x="131" y="44"/>
                  </a:moveTo>
                  <a:cubicBezTo>
                    <a:pt x="131" y="44"/>
                    <a:pt x="103" y="0"/>
                    <a:pt x="84" y="9"/>
                  </a:cubicBezTo>
                  <a:cubicBezTo>
                    <a:pt x="96" y="16"/>
                    <a:pt x="98" y="32"/>
                    <a:pt x="98" y="32"/>
                  </a:cubicBezTo>
                  <a:cubicBezTo>
                    <a:pt x="98" y="32"/>
                    <a:pt x="53" y="15"/>
                    <a:pt x="31" y="29"/>
                  </a:cubicBezTo>
                  <a:cubicBezTo>
                    <a:pt x="49" y="38"/>
                    <a:pt x="81" y="62"/>
                    <a:pt x="81" y="62"/>
                  </a:cubicBezTo>
                  <a:cubicBezTo>
                    <a:pt x="81" y="62"/>
                    <a:pt x="32" y="94"/>
                    <a:pt x="0" y="106"/>
                  </a:cubicBezTo>
                  <a:cubicBezTo>
                    <a:pt x="26" y="116"/>
                    <a:pt x="69" y="108"/>
                    <a:pt x="92" y="98"/>
                  </a:cubicBezTo>
                  <a:cubicBezTo>
                    <a:pt x="96" y="110"/>
                    <a:pt x="88" y="142"/>
                    <a:pt x="81" y="155"/>
                  </a:cubicBezTo>
                  <a:cubicBezTo>
                    <a:pt x="120" y="140"/>
                    <a:pt x="131" y="87"/>
                    <a:pt x="131" y="81"/>
                  </a:cubicBezTo>
                  <a:cubicBezTo>
                    <a:pt x="140" y="90"/>
                    <a:pt x="142" y="102"/>
                    <a:pt x="142" y="115"/>
                  </a:cubicBezTo>
                  <a:cubicBezTo>
                    <a:pt x="154" y="98"/>
                    <a:pt x="144" y="66"/>
                    <a:pt x="133" y="45"/>
                  </a:cubicBezTo>
                  <a:cubicBezTo>
                    <a:pt x="131" y="44"/>
                    <a:pt x="131" y="44"/>
                    <a:pt x="131" y="44"/>
                  </a:cubicBezTo>
                  <a:cubicBezTo>
                    <a:pt x="131" y="44"/>
                    <a:pt x="131" y="44"/>
                    <a:pt x="131" y="44"/>
                  </a:cubicBezTo>
                  <a:close/>
                </a:path>
              </a:pathLst>
            </a:custGeom>
            <a:solidFill>
              <a:srgbClr val="FBBD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5" name="Hình tự do 70"/>
            <p:cNvSpPr/>
            <p:nvPr/>
          </p:nvSpPr>
          <p:spPr bwMode="auto">
            <a:xfrm>
              <a:off x="3771" y="2080"/>
              <a:ext cx="207" cy="116"/>
            </a:xfrm>
            <a:custGeom>
              <a:avLst/>
              <a:gdLst>
                <a:gd name="T0" fmla="*/ 88 w 88"/>
                <a:gd name="T1" fmla="*/ 0 h 49"/>
                <a:gd name="T2" fmla="*/ 0 w 88"/>
                <a:gd name="T3" fmla="*/ 49 h 49"/>
                <a:gd name="T4" fmla="*/ 88 w 88"/>
                <a:gd name="T5" fmla="*/ 0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88" h="49">
                  <a:moveTo>
                    <a:pt x="88" y="0"/>
                  </a:moveTo>
                  <a:cubicBezTo>
                    <a:pt x="88" y="0"/>
                    <a:pt x="66" y="29"/>
                    <a:pt x="0" y="49"/>
                  </a:cubicBezTo>
                  <a:cubicBezTo>
                    <a:pt x="10" y="49"/>
                    <a:pt x="75" y="29"/>
                    <a:pt x="88" y="0"/>
                  </a:cubicBezTo>
                  <a:close/>
                </a:path>
              </a:pathLst>
            </a:custGeom>
            <a:solidFill>
              <a:srgbClr val="B56A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6" name="Hình tự do 71"/>
            <p:cNvSpPr/>
            <p:nvPr/>
          </p:nvSpPr>
          <p:spPr bwMode="auto">
            <a:xfrm>
              <a:off x="3905" y="2128"/>
              <a:ext cx="59" cy="151"/>
            </a:xfrm>
            <a:custGeom>
              <a:avLst/>
              <a:gdLst>
                <a:gd name="T0" fmla="*/ 18 w 25"/>
                <a:gd name="T1" fmla="*/ 0 h 64"/>
                <a:gd name="T2" fmla="*/ 0 w 25"/>
                <a:gd name="T3" fmla="*/ 64 h 64"/>
                <a:gd name="T4" fmla="*/ 18 w 25"/>
                <a:gd name="T5" fmla="*/ 0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5" h="64">
                  <a:moveTo>
                    <a:pt x="18" y="0"/>
                  </a:moveTo>
                  <a:cubicBezTo>
                    <a:pt x="18" y="0"/>
                    <a:pt x="22" y="24"/>
                    <a:pt x="0" y="64"/>
                  </a:cubicBezTo>
                  <a:cubicBezTo>
                    <a:pt x="5" y="59"/>
                    <a:pt x="25" y="20"/>
                    <a:pt x="18" y="0"/>
                  </a:cubicBezTo>
                  <a:close/>
                </a:path>
              </a:pathLst>
            </a:custGeom>
            <a:solidFill>
              <a:srgbClr val="B56A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7" name="Hình tự do 72"/>
            <p:cNvSpPr/>
            <p:nvPr/>
          </p:nvSpPr>
          <p:spPr bwMode="auto">
            <a:xfrm>
              <a:off x="3983" y="2106"/>
              <a:ext cx="38" cy="90"/>
            </a:xfrm>
            <a:custGeom>
              <a:avLst/>
              <a:gdLst>
                <a:gd name="T0" fmla="*/ 0 w 16"/>
                <a:gd name="T1" fmla="*/ 0 h 38"/>
                <a:gd name="T2" fmla="*/ 15 w 16"/>
                <a:gd name="T3" fmla="*/ 38 h 38"/>
                <a:gd name="T4" fmla="*/ 0 w 16"/>
                <a:gd name="T5" fmla="*/ 0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6" h="38">
                  <a:moveTo>
                    <a:pt x="0" y="0"/>
                  </a:moveTo>
                  <a:cubicBezTo>
                    <a:pt x="0" y="0"/>
                    <a:pt x="11" y="10"/>
                    <a:pt x="15" y="38"/>
                  </a:cubicBezTo>
                  <a:cubicBezTo>
                    <a:pt x="16" y="33"/>
                    <a:pt x="11" y="7"/>
                    <a:pt x="0" y="0"/>
                  </a:cubicBezTo>
                  <a:close/>
                </a:path>
              </a:pathLst>
            </a:custGeom>
            <a:solidFill>
              <a:srgbClr val="B56A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8" name="Hình tự do 73"/>
            <p:cNvSpPr/>
            <p:nvPr/>
          </p:nvSpPr>
          <p:spPr bwMode="auto">
            <a:xfrm>
              <a:off x="3910" y="2005"/>
              <a:ext cx="54" cy="78"/>
            </a:xfrm>
            <a:custGeom>
              <a:avLst/>
              <a:gdLst>
                <a:gd name="T0" fmla="*/ 23 w 23"/>
                <a:gd name="T1" fmla="*/ 33 h 33"/>
                <a:gd name="T2" fmla="*/ 0 w 23"/>
                <a:gd name="T3" fmla="*/ 0 h 33"/>
                <a:gd name="T4" fmla="*/ 23 w 23"/>
                <a:gd name="T5" fmla="*/ 33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3" h="33">
                  <a:moveTo>
                    <a:pt x="23" y="33"/>
                  </a:moveTo>
                  <a:cubicBezTo>
                    <a:pt x="23" y="33"/>
                    <a:pt x="20" y="19"/>
                    <a:pt x="0" y="0"/>
                  </a:cubicBezTo>
                  <a:cubicBezTo>
                    <a:pt x="3" y="1"/>
                    <a:pt x="23" y="20"/>
                    <a:pt x="23" y="33"/>
                  </a:cubicBezTo>
                  <a:close/>
                </a:path>
              </a:pathLst>
            </a:custGeom>
            <a:solidFill>
              <a:srgbClr val="B56A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9" name="Hình tự do 74"/>
            <p:cNvSpPr/>
            <p:nvPr/>
          </p:nvSpPr>
          <p:spPr bwMode="auto">
            <a:xfrm>
              <a:off x="3794" y="2033"/>
              <a:ext cx="140" cy="69"/>
            </a:xfrm>
            <a:custGeom>
              <a:avLst/>
              <a:gdLst>
                <a:gd name="T0" fmla="*/ 59 w 59"/>
                <a:gd name="T1" fmla="*/ 29 h 29"/>
                <a:gd name="T2" fmla="*/ 0 w 59"/>
                <a:gd name="T3" fmla="*/ 0 h 29"/>
                <a:gd name="T4" fmla="*/ 59 w 59"/>
                <a:gd name="T5" fmla="*/ 29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9" h="29">
                  <a:moveTo>
                    <a:pt x="59" y="29"/>
                  </a:moveTo>
                  <a:cubicBezTo>
                    <a:pt x="59" y="29"/>
                    <a:pt x="44" y="10"/>
                    <a:pt x="0" y="0"/>
                  </a:cubicBezTo>
                  <a:cubicBezTo>
                    <a:pt x="6" y="0"/>
                    <a:pt x="50" y="10"/>
                    <a:pt x="59" y="29"/>
                  </a:cubicBezTo>
                  <a:close/>
                </a:path>
              </a:pathLst>
            </a:custGeom>
            <a:solidFill>
              <a:srgbClr val="B56A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</p:grpSp>
      <p:grpSp>
        <p:nvGrpSpPr>
          <p:cNvPr id="20" name="Nhóm 18"/>
          <p:cNvGrpSpPr/>
          <p:nvPr userDrawn="1"/>
        </p:nvGrpSpPr>
        <p:grpSpPr>
          <a:xfrm>
            <a:off x="11308927" y="6212029"/>
            <a:ext cx="875471" cy="645972"/>
            <a:chOff x="7344986" y="5566058"/>
            <a:chExt cx="1750940" cy="1291943"/>
          </a:xfrm>
        </p:grpSpPr>
        <p:sp>
          <p:nvSpPr>
            <p:cNvPr id="21" name="Hình tự do 99"/>
            <p:cNvSpPr/>
            <p:nvPr/>
          </p:nvSpPr>
          <p:spPr bwMode="auto">
            <a:xfrm>
              <a:off x="7344986" y="5566058"/>
              <a:ext cx="1750940" cy="1291943"/>
            </a:xfrm>
            <a:custGeom>
              <a:avLst/>
              <a:gdLst>
                <a:gd name="T0" fmla="*/ 549 w 549"/>
                <a:gd name="T1" fmla="*/ 95 h 405"/>
                <a:gd name="T2" fmla="*/ 466 w 549"/>
                <a:gd name="T3" fmla="*/ 54 h 405"/>
                <a:gd name="T4" fmla="*/ 488 w 549"/>
                <a:gd name="T5" fmla="*/ 132 h 405"/>
                <a:gd name="T6" fmla="*/ 259 w 549"/>
                <a:gd name="T7" fmla="*/ 41 h 405"/>
                <a:gd name="T8" fmla="*/ 358 w 549"/>
                <a:gd name="T9" fmla="*/ 241 h 405"/>
                <a:gd name="T10" fmla="*/ 0 w 549"/>
                <a:gd name="T11" fmla="*/ 229 h 405"/>
                <a:gd name="T12" fmla="*/ 96 w 549"/>
                <a:gd name="T13" fmla="*/ 324 h 405"/>
                <a:gd name="T14" fmla="*/ 248 w 549"/>
                <a:gd name="T15" fmla="*/ 405 h 405"/>
                <a:gd name="T16" fmla="*/ 549 w 549"/>
                <a:gd name="T17" fmla="*/ 405 h 405"/>
                <a:gd name="T18" fmla="*/ 549 w 549"/>
                <a:gd name="T19" fmla="*/ 95 h 405"/>
                <a:gd name="T20" fmla="*/ 549 w 549"/>
                <a:gd name="T21" fmla="*/ 95 h 4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49" h="405">
                  <a:moveTo>
                    <a:pt x="549" y="95"/>
                  </a:moveTo>
                  <a:cubicBezTo>
                    <a:pt x="512" y="64"/>
                    <a:pt x="466" y="54"/>
                    <a:pt x="466" y="54"/>
                  </a:cubicBezTo>
                  <a:cubicBezTo>
                    <a:pt x="466" y="54"/>
                    <a:pt x="485" y="101"/>
                    <a:pt x="488" y="132"/>
                  </a:cubicBezTo>
                  <a:cubicBezTo>
                    <a:pt x="395" y="0"/>
                    <a:pt x="259" y="41"/>
                    <a:pt x="259" y="41"/>
                  </a:cubicBezTo>
                  <a:cubicBezTo>
                    <a:pt x="259" y="41"/>
                    <a:pt x="259" y="41"/>
                    <a:pt x="358" y="241"/>
                  </a:cubicBezTo>
                  <a:cubicBezTo>
                    <a:pt x="358" y="241"/>
                    <a:pt x="358" y="241"/>
                    <a:pt x="0" y="229"/>
                  </a:cubicBezTo>
                  <a:cubicBezTo>
                    <a:pt x="0" y="229"/>
                    <a:pt x="28" y="268"/>
                    <a:pt x="96" y="324"/>
                  </a:cubicBezTo>
                  <a:cubicBezTo>
                    <a:pt x="138" y="358"/>
                    <a:pt x="199" y="388"/>
                    <a:pt x="248" y="405"/>
                  </a:cubicBezTo>
                  <a:cubicBezTo>
                    <a:pt x="549" y="405"/>
                    <a:pt x="549" y="405"/>
                    <a:pt x="549" y="405"/>
                  </a:cubicBezTo>
                  <a:cubicBezTo>
                    <a:pt x="549" y="95"/>
                    <a:pt x="549" y="95"/>
                    <a:pt x="549" y="95"/>
                  </a:cubicBezTo>
                  <a:cubicBezTo>
                    <a:pt x="549" y="95"/>
                    <a:pt x="549" y="95"/>
                    <a:pt x="549" y="95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22" name="Hình tự do 100"/>
            <p:cNvSpPr/>
            <p:nvPr/>
          </p:nvSpPr>
          <p:spPr bwMode="auto">
            <a:xfrm>
              <a:off x="7529935" y="5745606"/>
              <a:ext cx="1565991" cy="1112394"/>
            </a:xfrm>
            <a:custGeom>
              <a:avLst/>
              <a:gdLst>
                <a:gd name="T0" fmla="*/ 491 w 491"/>
                <a:gd name="T1" fmla="*/ 64 h 349"/>
                <a:gd name="T2" fmla="*/ 449 w 491"/>
                <a:gd name="T3" fmla="*/ 37 h 349"/>
                <a:gd name="T4" fmla="*/ 455 w 491"/>
                <a:gd name="T5" fmla="*/ 142 h 349"/>
                <a:gd name="T6" fmla="*/ 242 w 491"/>
                <a:gd name="T7" fmla="*/ 3 h 349"/>
                <a:gd name="T8" fmla="*/ 341 w 491"/>
                <a:gd name="T9" fmla="*/ 205 h 349"/>
                <a:gd name="T10" fmla="*/ 0 w 491"/>
                <a:gd name="T11" fmla="*/ 196 h 349"/>
                <a:gd name="T12" fmla="*/ 310 w 491"/>
                <a:gd name="T13" fmla="*/ 340 h 349"/>
                <a:gd name="T14" fmla="*/ 308 w 491"/>
                <a:gd name="T15" fmla="*/ 349 h 349"/>
                <a:gd name="T16" fmla="*/ 491 w 491"/>
                <a:gd name="T17" fmla="*/ 349 h 349"/>
                <a:gd name="T18" fmla="*/ 491 w 491"/>
                <a:gd name="T19" fmla="*/ 64 h 349"/>
                <a:gd name="T20" fmla="*/ 491 w 491"/>
                <a:gd name="T21" fmla="*/ 64 h 3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91" h="349">
                  <a:moveTo>
                    <a:pt x="491" y="64"/>
                  </a:moveTo>
                  <a:cubicBezTo>
                    <a:pt x="480" y="49"/>
                    <a:pt x="466" y="39"/>
                    <a:pt x="449" y="37"/>
                  </a:cubicBezTo>
                  <a:cubicBezTo>
                    <a:pt x="475" y="84"/>
                    <a:pt x="455" y="142"/>
                    <a:pt x="455" y="142"/>
                  </a:cubicBezTo>
                  <a:cubicBezTo>
                    <a:pt x="455" y="142"/>
                    <a:pt x="341" y="0"/>
                    <a:pt x="242" y="3"/>
                  </a:cubicBezTo>
                  <a:cubicBezTo>
                    <a:pt x="285" y="66"/>
                    <a:pt x="341" y="205"/>
                    <a:pt x="341" y="205"/>
                  </a:cubicBezTo>
                  <a:cubicBezTo>
                    <a:pt x="341" y="205"/>
                    <a:pt x="125" y="214"/>
                    <a:pt x="0" y="196"/>
                  </a:cubicBezTo>
                  <a:cubicBezTo>
                    <a:pt x="65" y="275"/>
                    <a:pt x="219" y="330"/>
                    <a:pt x="310" y="340"/>
                  </a:cubicBezTo>
                  <a:cubicBezTo>
                    <a:pt x="310" y="343"/>
                    <a:pt x="309" y="346"/>
                    <a:pt x="308" y="349"/>
                  </a:cubicBezTo>
                  <a:cubicBezTo>
                    <a:pt x="491" y="349"/>
                    <a:pt x="491" y="349"/>
                    <a:pt x="491" y="349"/>
                  </a:cubicBezTo>
                  <a:cubicBezTo>
                    <a:pt x="491" y="64"/>
                    <a:pt x="491" y="64"/>
                    <a:pt x="491" y="64"/>
                  </a:cubicBezTo>
                  <a:cubicBezTo>
                    <a:pt x="491" y="64"/>
                    <a:pt x="491" y="64"/>
                    <a:pt x="491" y="64"/>
                  </a:cubicBezTo>
                  <a:close/>
                </a:path>
              </a:pathLst>
            </a:custGeom>
            <a:solidFill>
              <a:srgbClr val="FABD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23" name="Hình tự do 101"/>
            <p:cNvSpPr/>
            <p:nvPr/>
          </p:nvSpPr>
          <p:spPr bwMode="auto">
            <a:xfrm>
              <a:off x="7988933" y="6516452"/>
              <a:ext cx="1106993" cy="217349"/>
            </a:xfrm>
            <a:custGeom>
              <a:avLst/>
              <a:gdLst>
                <a:gd name="T0" fmla="*/ 0 w 347"/>
                <a:gd name="T1" fmla="*/ 0 h 68"/>
                <a:gd name="T2" fmla="*/ 347 w 347"/>
                <a:gd name="T3" fmla="*/ 22 h 68"/>
                <a:gd name="T4" fmla="*/ 347 w 347"/>
                <a:gd name="T5" fmla="*/ 15 h 68"/>
                <a:gd name="T6" fmla="*/ 0 w 347"/>
                <a:gd name="T7" fmla="*/ 0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47" h="68">
                  <a:moveTo>
                    <a:pt x="0" y="0"/>
                  </a:moveTo>
                  <a:cubicBezTo>
                    <a:pt x="30" y="18"/>
                    <a:pt x="238" y="68"/>
                    <a:pt x="347" y="22"/>
                  </a:cubicBezTo>
                  <a:cubicBezTo>
                    <a:pt x="347" y="15"/>
                    <a:pt x="347" y="15"/>
                    <a:pt x="347" y="15"/>
                  </a:cubicBezTo>
                  <a:cubicBezTo>
                    <a:pt x="298" y="28"/>
                    <a:pt x="182" y="46"/>
                    <a:pt x="0" y="0"/>
                  </a:cubicBezTo>
                  <a:close/>
                </a:path>
              </a:pathLst>
            </a:custGeom>
            <a:solidFill>
              <a:srgbClr val="B66B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24" name="Hình tự do 102"/>
            <p:cNvSpPr/>
            <p:nvPr/>
          </p:nvSpPr>
          <p:spPr bwMode="auto">
            <a:xfrm>
              <a:off x="8805678" y="6670351"/>
              <a:ext cx="121499" cy="187649"/>
            </a:xfrm>
            <a:custGeom>
              <a:avLst/>
              <a:gdLst>
                <a:gd name="T0" fmla="*/ 38 w 38"/>
                <a:gd name="T1" fmla="*/ 0 h 59"/>
                <a:gd name="T2" fmla="*/ 0 w 38"/>
                <a:gd name="T3" fmla="*/ 59 h 59"/>
                <a:gd name="T4" fmla="*/ 10 w 38"/>
                <a:gd name="T5" fmla="*/ 59 h 59"/>
                <a:gd name="T6" fmla="*/ 38 w 38"/>
                <a:gd name="T7" fmla="*/ 0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59">
                  <a:moveTo>
                    <a:pt x="38" y="0"/>
                  </a:moveTo>
                  <a:cubicBezTo>
                    <a:pt x="38" y="0"/>
                    <a:pt x="29" y="23"/>
                    <a:pt x="0" y="59"/>
                  </a:cubicBezTo>
                  <a:cubicBezTo>
                    <a:pt x="10" y="59"/>
                    <a:pt x="10" y="59"/>
                    <a:pt x="10" y="59"/>
                  </a:cubicBezTo>
                  <a:cubicBezTo>
                    <a:pt x="25" y="39"/>
                    <a:pt x="35" y="19"/>
                    <a:pt x="38" y="0"/>
                  </a:cubicBezTo>
                  <a:close/>
                </a:path>
              </a:pathLst>
            </a:custGeom>
            <a:solidFill>
              <a:srgbClr val="B66B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25" name="Hình tự do 103"/>
            <p:cNvSpPr/>
            <p:nvPr/>
          </p:nvSpPr>
          <p:spPr bwMode="auto">
            <a:xfrm>
              <a:off x="9067576" y="6034505"/>
              <a:ext cx="28350" cy="93149"/>
            </a:xfrm>
            <a:custGeom>
              <a:avLst/>
              <a:gdLst>
                <a:gd name="T0" fmla="*/ 0 w 9"/>
                <a:gd name="T1" fmla="*/ 0 h 29"/>
                <a:gd name="T2" fmla="*/ 9 w 9"/>
                <a:gd name="T3" fmla="*/ 29 h 29"/>
                <a:gd name="T4" fmla="*/ 9 w 9"/>
                <a:gd name="T5" fmla="*/ 20 h 29"/>
                <a:gd name="T6" fmla="*/ 0 w 9"/>
                <a:gd name="T7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" h="29">
                  <a:moveTo>
                    <a:pt x="0" y="0"/>
                  </a:moveTo>
                  <a:cubicBezTo>
                    <a:pt x="4" y="10"/>
                    <a:pt x="7" y="21"/>
                    <a:pt x="9" y="29"/>
                  </a:cubicBezTo>
                  <a:cubicBezTo>
                    <a:pt x="9" y="20"/>
                    <a:pt x="9" y="20"/>
                    <a:pt x="9" y="20"/>
                  </a:cubicBezTo>
                  <a:cubicBezTo>
                    <a:pt x="6" y="10"/>
                    <a:pt x="3" y="4"/>
                    <a:pt x="0" y="0"/>
                  </a:cubicBezTo>
                  <a:close/>
                </a:path>
              </a:pathLst>
            </a:custGeom>
            <a:solidFill>
              <a:srgbClr val="B66B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26" name="Hình tự do 104"/>
            <p:cNvSpPr/>
            <p:nvPr/>
          </p:nvSpPr>
          <p:spPr bwMode="auto">
            <a:xfrm>
              <a:off x="8489780" y="5872506"/>
              <a:ext cx="458997" cy="657446"/>
            </a:xfrm>
            <a:custGeom>
              <a:avLst/>
              <a:gdLst>
                <a:gd name="T0" fmla="*/ 142 w 144"/>
                <a:gd name="T1" fmla="*/ 206 h 206"/>
                <a:gd name="T2" fmla="*/ 0 w 144"/>
                <a:gd name="T3" fmla="*/ 0 h 206"/>
                <a:gd name="T4" fmla="*/ 142 w 144"/>
                <a:gd name="T5" fmla="*/ 206 h 2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44" h="206">
                  <a:moveTo>
                    <a:pt x="142" y="206"/>
                  </a:moveTo>
                  <a:cubicBezTo>
                    <a:pt x="142" y="206"/>
                    <a:pt x="127" y="116"/>
                    <a:pt x="0" y="0"/>
                  </a:cubicBezTo>
                  <a:cubicBezTo>
                    <a:pt x="24" y="11"/>
                    <a:pt x="144" y="126"/>
                    <a:pt x="142" y="206"/>
                  </a:cubicBezTo>
                  <a:close/>
                </a:path>
              </a:pathLst>
            </a:custGeom>
            <a:solidFill>
              <a:srgbClr val="B66B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</p:grpSp>
      <p:grpSp>
        <p:nvGrpSpPr>
          <p:cNvPr id="27" name="Nhóm 5"/>
          <p:cNvGrpSpPr>
            <a:grpSpLocks noChangeAspect="1"/>
          </p:cNvGrpSpPr>
          <p:nvPr userDrawn="1"/>
        </p:nvGrpSpPr>
        <p:grpSpPr bwMode="auto">
          <a:xfrm>
            <a:off x="2441" y="2873890"/>
            <a:ext cx="597228" cy="789302"/>
            <a:chOff x="2121" y="1060"/>
            <a:chExt cx="597" cy="789"/>
          </a:xfrm>
        </p:grpSpPr>
        <p:sp>
          <p:nvSpPr>
            <p:cNvPr id="28" name="Hình tự do 6"/>
            <p:cNvSpPr/>
            <p:nvPr/>
          </p:nvSpPr>
          <p:spPr bwMode="auto">
            <a:xfrm>
              <a:off x="2121" y="1060"/>
              <a:ext cx="597" cy="789"/>
            </a:xfrm>
            <a:custGeom>
              <a:avLst/>
              <a:gdLst>
                <a:gd name="T0" fmla="*/ 147 w 253"/>
                <a:gd name="T1" fmla="*/ 295 h 334"/>
                <a:gd name="T2" fmla="*/ 111 w 253"/>
                <a:gd name="T3" fmla="*/ 271 h 334"/>
                <a:gd name="T4" fmla="*/ 238 w 253"/>
                <a:gd name="T5" fmla="*/ 234 h 334"/>
                <a:gd name="T6" fmla="*/ 124 w 253"/>
                <a:gd name="T7" fmla="*/ 191 h 334"/>
                <a:gd name="T8" fmla="*/ 253 w 253"/>
                <a:gd name="T9" fmla="*/ 77 h 334"/>
                <a:gd name="T10" fmla="*/ 76 w 253"/>
                <a:gd name="T11" fmla="*/ 110 h 334"/>
                <a:gd name="T12" fmla="*/ 80 w 253"/>
                <a:gd name="T13" fmla="*/ 0 h 334"/>
                <a:gd name="T14" fmla="*/ 0 w 253"/>
                <a:gd name="T15" fmla="*/ 83 h 334"/>
                <a:gd name="T16" fmla="*/ 0 w 253"/>
                <a:gd name="T17" fmla="*/ 254 h 334"/>
                <a:gd name="T18" fmla="*/ 147 w 253"/>
                <a:gd name="T19" fmla="*/ 295 h 3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53" h="334">
                  <a:moveTo>
                    <a:pt x="147" y="295"/>
                  </a:moveTo>
                  <a:cubicBezTo>
                    <a:pt x="147" y="295"/>
                    <a:pt x="119" y="287"/>
                    <a:pt x="111" y="271"/>
                  </a:cubicBezTo>
                  <a:cubicBezTo>
                    <a:pt x="157" y="284"/>
                    <a:pt x="238" y="234"/>
                    <a:pt x="238" y="234"/>
                  </a:cubicBezTo>
                  <a:cubicBezTo>
                    <a:pt x="238" y="234"/>
                    <a:pt x="238" y="234"/>
                    <a:pt x="124" y="191"/>
                  </a:cubicBezTo>
                  <a:cubicBezTo>
                    <a:pt x="124" y="191"/>
                    <a:pt x="220" y="107"/>
                    <a:pt x="253" y="77"/>
                  </a:cubicBezTo>
                  <a:cubicBezTo>
                    <a:pt x="138" y="51"/>
                    <a:pt x="76" y="110"/>
                    <a:pt x="76" y="110"/>
                  </a:cubicBezTo>
                  <a:cubicBezTo>
                    <a:pt x="76" y="110"/>
                    <a:pt x="69" y="37"/>
                    <a:pt x="80" y="0"/>
                  </a:cubicBezTo>
                  <a:cubicBezTo>
                    <a:pt x="38" y="14"/>
                    <a:pt x="14" y="51"/>
                    <a:pt x="0" y="83"/>
                  </a:cubicBezTo>
                  <a:cubicBezTo>
                    <a:pt x="0" y="254"/>
                    <a:pt x="0" y="254"/>
                    <a:pt x="0" y="254"/>
                  </a:cubicBezTo>
                  <a:cubicBezTo>
                    <a:pt x="60" y="334"/>
                    <a:pt x="147" y="295"/>
                    <a:pt x="147" y="295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29" name="Hình tự do 7"/>
            <p:cNvSpPr/>
            <p:nvPr/>
          </p:nvSpPr>
          <p:spPr bwMode="auto">
            <a:xfrm>
              <a:off x="2121" y="1114"/>
              <a:ext cx="541" cy="690"/>
            </a:xfrm>
            <a:custGeom>
              <a:avLst/>
              <a:gdLst>
                <a:gd name="T0" fmla="*/ 13 w 229"/>
                <a:gd name="T1" fmla="*/ 223 h 292"/>
                <a:gd name="T2" fmla="*/ 115 w 229"/>
                <a:gd name="T3" fmla="*/ 270 h 292"/>
                <a:gd name="T4" fmla="*/ 77 w 229"/>
                <a:gd name="T5" fmla="*/ 232 h 292"/>
                <a:gd name="T6" fmla="*/ 205 w 229"/>
                <a:gd name="T7" fmla="*/ 212 h 292"/>
                <a:gd name="T8" fmla="*/ 99 w 229"/>
                <a:gd name="T9" fmla="*/ 169 h 292"/>
                <a:gd name="T10" fmla="*/ 229 w 229"/>
                <a:gd name="T11" fmla="*/ 60 h 292"/>
                <a:gd name="T12" fmla="*/ 64 w 229"/>
                <a:gd name="T13" fmla="*/ 109 h 292"/>
                <a:gd name="T14" fmla="*/ 62 w 229"/>
                <a:gd name="T15" fmla="*/ 0 h 292"/>
                <a:gd name="T16" fmla="*/ 0 w 229"/>
                <a:gd name="T17" fmla="*/ 116 h 292"/>
                <a:gd name="T18" fmla="*/ 0 w 229"/>
                <a:gd name="T19" fmla="*/ 210 h 292"/>
                <a:gd name="T20" fmla="*/ 9 w 229"/>
                <a:gd name="T21" fmla="*/ 220 h 292"/>
                <a:gd name="T22" fmla="*/ 13 w 229"/>
                <a:gd name="T23" fmla="*/ 223 h 292"/>
                <a:gd name="T24" fmla="*/ 13 w 229"/>
                <a:gd name="T25" fmla="*/ 223 h 2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29" h="292">
                  <a:moveTo>
                    <a:pt x="13" y="223"/>
                  </a:moveTo>
                  <a:cubicBezTo>
                    <a:pt x="13" y="223"/>
                    <a:pt x="82" y="292"/>
                    <a:pt x="115" y="270"/>
                  </a:cubicBezTo>
                  <a:cubicBezTo>
                    <a:pt x="89" y="260"/>
                    <a:pt x="77" y="232"/>
                    <a:pt x="77" y="232"/>
                  </a:cubicBezTo>
                  <a:cubicBezTo>
                    <a:pt x="77" y="232"/>
                    <a:pt x="168" y="247"/>
                    <a:pt x="205" y="212"/>
                  </a:cubicBezTo>
                  <a:cubicBezTo>
                    <a:pt x="167" y="203"/>
                    <a:pt x="99" y="169"/>
                    <a:pt x="99" y="169"/>
                  </a:cubicBezTo>
                  <a:cubicBezTo>
                    <a:pt x="99" y="169"/>
                    <a:pt x="176" y="94"/>
                    <a:pt x="229" y="60"/>
                  </a:cubicBezTo>
                  <a:cubicBezTo>
                    <a:pt x="179" y="50"/>
                    <a:pt x="102" y="83"/>
                    <a:pt x="64" y="109"/>
                  </a:cubicBezTo>
                  <a:cubicBezTo>
                    <a:pt x="52" y="88"/>
                    <a:pt x="54" y="25"/>
                    <a:pt x="62" y="0"/>
                  </a:cubicBezTo>
                  <a:cubicBezTo>
                    <a:pt x="20" y="26"/>
                    <a:pt x="5" y="78"/>
                    <a:pt x="0" y="116"/>
                  </a:cubicBezTo>
                  <a:cubicBezTo>
                    <a:pt x="0" y="210"/>
                    <a:pt x="0" y="210"/>
                    <a:pt x="0" y="210"/>
                  </a:cubicBezTo>
                  <a:cubicBezTo>
                    <a:pt x="4" y="213"/>
                    <a:pt x="7" y="217"/>
                    <a:pt x="9" y="220"/>
                  </a:cubicBezTo>
                  <a:cubicBezTo>
                    <a:pt x="13" y="223"/>
                    <a:pt x="13" y="223"/>
                    <a:pt x="13" y="223"/>
                  </a:cubicBezTo>
                  <a:cubicBezTo>
                    <a:pt x="13" y="223"/>
                    <a:pt x="13" y="223"/>
                    <a:pt x="13" y="223"/>
                  </a:cubicBezTo>
                  <a:close/>
                </a:path>
              </a:pathLst>
            </a:custGeom>
            <a:solidFill>
              <a:srgbClr val="DD72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30" name="Hình tự do 8"/>
            <p:cNvSpPr/>
            <p:nvPr/>
          </p:nvSpPr>
          <p:spPr bwMode="auto">
            <a:xfrm>
              <a:off x="2164" y="1325"/>
              <a:ext cx="337" cy="293"/>
            </a:xfrm>
            <a:custGeom>
              <a:avLst/>
              <a:gdLst>
                <a:gd name="T0" fmla="*/ 0 w 143"/>
                <a:gd name="T1" fmla="*/ 124 h 124"/>
                <a:gd name="T2" fmla="*/ 143 w 143"/>
                <a:gd name="T3" fmla="*/ 0 h 124"/>
                <a:gd name="T4" fmla="*/ 0 w 143"/>
                <a:gd name="T5" fmla="*/ 124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43" h="124">
                  <a:moveTo>
                    <a:pt x="0" y="124"/>
                  </a:moveTo>
                  <a:cubicBezTo>
                    <a:pt x="0" y="124"/>
                    <a:pt x="27" y="60"/>
                    <a:pt x="143" y="0"/>
                  </a:cubicBezTo>
                  <a:cubicBezTo>
                    <a:pt x="123" y="5"/>
                    <a:pt x="12" y="65"/>
                    <a:pt x="0" y="124"/>
                  </a:cubicBezTo>
                  <a:close/>
                </a:path>
              </a:pathLst>
            </a:custGeom>
            <a:solidFill>
              <a:srgbClr val="6F41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31" name="Hình tự do 9"/>
            <p:cNvSpPr/>
            <p:nvPr/>
          </p:nvSpPr>
          <p:spPr bwMode="auto">
            <a:xfrm>
              <a:off x="2149" y="1226"/>
              <a:ext cx="74" cy="290"/>
            </a:xfrm>
            <a:custGeom>
              <a:avLst/>
              <a:gdLst>
                <a:gd name="T0" fmla="*/ 22 w 31"/>
                <a:gd name="T1" fmla="*/ 123 h 123"/>
                <a:gd name="T2" fmla="*/ 31 w 31"/>
                <a:gd name="T3" fmla="*/ 0 h 123"/>
                <a:gd name="T4" fmla="*/ 22 w 31"/>
                <a:gd name="T5" fmla="*/ 123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1" h="123">
                  <a:moveTo>
                    <a:pt x="22" y="123"/>
                  </a:moveTo>
                  <a:cubicBezTo>
                    <a:pt x="22" y="123"/>
                    <a:pt x="5" y="82"/>
                    <a:pt x="31" y="0"/>
                  </a:cubicBezTo>
                  <a:cubicBezTo>
                    <a:pt x="22" y="10"/>
                    <a:pt x="0" y="92"/>
                    <a:pt x="22" y="123"/>
                  </a:cubicBezTo>
                  <a:close/>
                </a:path>
              </a:pathLst>
            </a:custGeom>
            <a:solidFill>
              <a:srgbClr val="6F41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32" name="Hình tự do 10"/>
            <p:cNvSpPr/>
            <p:nvPr/>
          </p:nvSpPr>
          <p:spPr bwMode="auto">
            <a:xfrm>
              <a:off x="2121" y="1554"/>
              <a:ext cx="31" cy="28"/>
            </a:xfrm>
            <a:custGeom>
              <a:avLst/>
              <a:gdLst>
                <a:gd name="T0" fmla="*/ 13 w 13"/>
                <a:gd name="T1" fmla="*/ 12 h 12"/>
                <a:gd name="T2" fmla="*/ 0 w 13"/>
                <a:gd name="T3" fmla="*/ 0 h 12"/>
                <a:gd name="T4" fmla="*/ 0 w 13"/>
                <a:gd name="T5" fmla="*/ 3 h 12"/>
                <a:gd name="T6" fmla="*/ 13 w 13"/>
                <a:gd name="T7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12">
                  <a:moveTo>
                    <a:pt x="13" y="12"/>
                  </a:moveTo>
                  <a:cubicBezTo>
                    <a:pt x="13" y="12"/>
                    <a:pt x="8" y="8"/>
                    <a:pt x="0" y="0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5" y="7"/>
                    <a:pt x="8" y="9"/>
                    <a:pt x="13" y="12"/>
                  </a:cubicBezTo>
                  <a:close/>
                </a:path>
              </a:pathLst>
            </a:custGeom>
            <a:solidFill>
              <a:srgbClr val="6F41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33" name="Hình tự do 11"/>
            <p:cNvSpPr/>
            <p:nvPr/>
          </p:nvSpPr>
          <p:spPr bwMode="auto">
            <a:xfrm>
              <a:off x="2234" y="1559"/>
              <a:ext cx="286" cy="82"/>
            </a:xfrm>
            <a:custGeom>
              <a:avLst/>
              <a:gdLst>
                <a:gd name="T0" fmla="*/ 121 w 121"/>
                <a:gd name="T1" fmla="*/ 30 h 35"/>
                <a:gd name="T2" fmla="*/ 0 w 121"/>
                <a:gd name="T3" fmla="*/ 0 h 35"/>
                <a:gd name="T4" fmla="*/ 121 w 121"/>
                <a:gd name="T5" fmla="*/ 30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1" h="35">
                  <a:moveTo>
                    <a:pt x="121" y="30"/>
                  </a:moveTo>
                  <a:cubicBezTo>
                    <a:pt x="35" y="30"/>
                    <a:pt x="0" y="0"/>
                    <a:pt x="0" y="0"/>
                  </a:cubicBezTo>
                  <a:cubicBezTo>
                    <a:pt x="25" y="32"/>
                    <a:pt x="109" y="35"/>
                    <a:pt x="121" y="30"/>
                  </a:cubicBezTo>
                  <a:close/>
                </a:path>
              </a:pathLst>
            </a:custGeom>
            <a:solidFill>
              <a:srgbClr val="6F41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34" name="Hình tự do 12"/>
            <p:cNvSpPr/>
            <p:nvPr/>
          </p:nvSpPr>
          <p:spPr bwMode="auto">
            <a:xfrm>
              <a:off x="2173" y="1603"/>
              <a:ext cx="191" cy="147"/>
            </a:xfrm>
            <a:custGeom>
              <a:avLst/>
              <a:gdLst>
                <a:gd name="T0" fmla="*/ 0 w 81"/>
                <a:gd name="T1" fmla="*/ 0 h 62"/>
                <a:gd name="T2" fmla="*/ 81 w 81"/>
                <a:gd name="T3" fmla="*/ 62 h 62"/>
                <a:gd name="T4" fmla="*/ 0 w 81"/>
                <a:gd name="T5" fmla="*/ 0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81" h="62">
                  <a:moveTo>
                    <a:pt x="0" y="0"/>
                  </a:moveTo>
                  <a:cubicBezTo>
                    <a:pt x="10" y="32"/>
                    <a:pt x="71" y="59"/>
                    <a:pt x="81" y="62"/>
                  </a:cubicBezTo>
                  <a:cubicBezTo>
                    <a:pt x="19" y="33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6F41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</p:grpSp>
      <p:grpSp>
        <p:nvGrpSpPr>
          <p:cNvPr id="35" name="Nhóm 16"/>
          <p:cNvGrpSpPr>
            <a:grpSpLocks noChangeAspect="1"/>
          </p:cNvGrpSpPr>
          <p:nvPr userDrawn="1"/>
        </p:nvGrpSpPr>
        <p:grpSpPr bwMode="auto">
          <a:xfrm>
            <a:off x="139505" y="-13010"/>
            <a:ext cx="1382907" cy="804244"/>
            <a:chOff x="1922" y="1129"/>
            <a:chExt cx="987" cy="574"/>
          </a:xfrm>
        </p:grpSpPr>
        <p:sp>
          <p:nvSpPr>
            <p:cNvPr id="36" name="Hình tự do 34"/>
            <p:cNvSpPr/>
            <p:nvPr/>
          </p:nvSpPr>
          <p:spPr bwMode="auto">
            <a:xfrm>
              <a:off x="1922" y="1129"/>
              <a:ext cx="262" cy="174"/>
            </a:xfrm>
            <a:custGeom>
              <a:avLst/>
              <a:gdLst>
                <a:gd name="T0" fmla="*/ 2 w 111"/>
                <a:gd name="T1" fmla="*/ 62 h 74"/>
                <a:gd name="T2" fmla="*/ 8 w 111"/>
                <a:gd name="T3" fmla="*/ 74 h 74"/>
                <a:gd name="T4" fmla="*/ 52 w 111"/>
                <a:gd name="T5" fmla="*/ 32 h 74"/>
                <a:gd name="T6" fmla="*/ 111 w 111"/>
                <a:gd name="T7" fmla="*/ 40 h 74"/>
                <a:gd name="T8" fmla="*/ 105 w 111"/>
                <a:gd name="T9" fmla="*/ 30 h 74"/>
                <a:gd name="T10" fmla="*/ 2 w 111"/>
                <a:gd name="T11" fmla="*/ 62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11" h="74">
                  <a:moveTo>
                    <a:pt x="2" y="62"/>
                  </a:moveTo>
                  <a:cubicBezTo>
                    <a:pt x="0" y="65"/>
                    <a:pt x="8" y="74"/>
                    <a:pt x="8" y="74"/>
                  </a:cubicBezTo>
                  <a:cubicBezTo>
                    <a:pt x="8" y="74"/>
                    <a:pt x="25" y="42"/>
                    <a:pt x="52" y="32"/>
                  </a:cubicBezTo>
                  <a:cubicBezTo>
                    <a:pt x="78" y="22"/>
                    <a:pt x="111" y="40"/>
                    <a:pt x="111" y="40"/>
                  </a:cubicBezTo>
                  <a:cubicBezTo>
                    <a:pt x="105" y="30"/>
                    <a:pt x="105" y="30"/>
                    <a:pt x="105" y="30"/>
                  </a:cubicBezTo>
                  <a:cubicBezTo>
                    <a:pt x="105" y="30"/>
                    <a:pt x="44" y="0"/>
                    <a:pt x="2" y="62"/>
                  </a:cubicBezTo>
                  <a:close/>
                </a:path>
              </a:pathLst>
            </a:custGeom>
            <a:solidFill>
              <a:srgbClr val="92552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37" name="Hình tự do 35"/>
            <p:cNvSpPr/>
            <p:nvPr/>
          </p:nvSpPr>
          <p:spPr bwMode="auto">
            <a:xfrm>
              <a:off x="2066" y="1136"/>
              <a:ext cx="843" cy="567"/>
            </a:xfrm>
            <a:custGeom>
              <a:avLst/>
              <a:gdLst>
                <a:gd name="T0" fmla="*/ 5 w 357"/>
                <a:gd name="T1" fmla="*/ 71 h 240"/>
                <a:gd name="T2" fmla="*/ 13 w 357"/>
                <a:gd name="T3" fmla="*/ 143 h 240"/>
                <a:gd name="T4" fmla="*/ 61 w 357"/>
                <a:gd name="T5" fmla="*/ 194 h 240"/>
                <a:gd name="T6" fmla="*/ 62 w 357"/>
                <a:gd name="T7" fmla="*/ 146 h 240"/>
                <a:gd name="T8" fmla="*/ 175 w 357"/>
                <a:gd name="T9" fmla="*/ 240 h 240"/>
                <a:gd name="T10" fmla="*/ 155 w 357"/>
                <a:gd name="T11" fmla="*/ 109 h 240"/>
                <a:gd name="T12" fmla="*/ 357 w 357"/>
                <a:gd name="T13" fmla="*/ 181 h 240"/>
                <a:gd name="T14" fmla="*/ 319 w 357"/>
                <a:gd name="T15" fmla="*/ 110 h 240"/>
                <a:gd name="T16" fmla="*/ 211 w 357"/>
                <a:gd name="T17" fmla="*/ 13 h 240"/>
                <a:gd name="T18" fmla="*/ 229 w 357"/>
                <a:gd name="T19" fmla="*/ 0 h 240"/>
                <a:gd name="T20" fmla="*/ 27 w 357"/>
                <a:gd name="T21" fmla="*/ 0 h 240"/>
                <a:gd name="T22" fmla="*/ 7 w 357"/>
                <a:gd name="T23" fmla="*/ 64 h 240"/>
                <a:gd name="T24" fmla="*/ 5 w 357"/>
                <a:gd name="T25" fmla="*/ 71 h 240"/>
                <a:gd name="T26" fmla="*/ 5 w 357"/>
                <a:gd name="T27" fmla="*/ 71 h 2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57" h="240">
                  <a:moveTo>
                    <a:pt x="5" y="71"/>
                  </a:moveTo>
                  <a:cubicBezTo>
                    <a:pt x="5" y="71"/>
                    <a:pt x="0" y="110"/>
                    <a:pt x="13" y="143"/>
                  </a:cubicBezTo>
                  <a:cubicBezTo>
                    <a:pt x="25" y="175"/>
                    <a:pt x="61" y="194"/>
                    <a:pt x="61" y="194"/>
                  </a:cubicBezTo>
                  <a:cubicBezTo>
                    <a:pt x="61" y="194"/>
                    <a:pt x="57" y="164"/>
                    <a:pt x="62" y="146"/>
                  </a:cubicBezTo>
                  <a:cubicBezTo>
                    <a:pt x="90" y="238"/>
                    <a:pt x="175" y="240"/>
                    <a:pt x="175" y="240"/>
                  </a:cubicBezTo>
                  <a:cubicBezTo>
                    <a:pt x="175" y="240"/>
                    <a:pt x="175" y="240"/>
                    <a:pt x="155" y="109"/>
                  </a:cubicBezTo>
                  <a:cubicBezTo>
                    <a:pt x="155" y="109"/>
                    <a:pt x="155" y="109"/>
                    <a:pt x="357" y="181"/>
                  </a:cubicBezTo>
                  <a:cubicBezTo>
                    <a:pt x="357" y="181"/>
                    <a:pt x="346" y="155"/>
                    <a:pt x="319" y="110"/>
                  </a:cubicBezTo>
                  <a:cubicBezTo>
                    <a:pt x="291" y="64"/>
                    <a:pt x="227" y="18"/>
                    <a:pt x="211" y="13"/>
                  </a:cubicBezTo>
                  <a:cubicBezTo>
                    <a:pt x="215" y="8"/>
                    <a:pt x="222" y="4"/>
                    <a:pt x="229" y="0"/>
                  </a:cubicBezTo>
                  <a:cubicBezTo>
                    <a:pt x="27" y="0"/>
                    <a:pt x="27" y="0"/>
                    <a:pt x="27" y="0"/>
                  </a:cubicBezTo>
                  <a:cubicBezTo>
                    <a:pt x="13" y="34"/>
                    <a:pt x="7" y="64"/>
                    <a:pt x="7" y="64"/>
                  </a:cubicBezTo>
                  <a:cubicBezTo>
                    <a:pt x="5" y="71"/>
                    <a:pt x="5" y="71"/>
                    <a:pt x="5" y="71"/>
                  </a:cubicBezTo>
                  <a:cubicBezTo>
                    <a:pt x="5" y="71"/>
                    <a:pt x="5" y="71"/>
                    <a:pt x="5" y="71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38" name="Hình tự do 36"/>
            <p:cNvSpPr/>
            <p:nvPr/>
          </p:nvSpPr>
          <p:spPr bwMode="auto">
            <a:xfrm>
              <a:off x="2066" y="1136"/>
              <a:ext cx="775" cy="524"/>
            </a:xfrm>
            <a:custGeom>
              <a:avLst/>
              <a:gdLst>
                <a:gd name="T0" fmla="*/ 31 w 328"/>
                <a:gd name="T1" fmla="*/ 34 h 222"/>
                <a:gd name="T2" fmla="*/ 43 w 328"/>
                <a:gd name="T3" fmla="*/ 165 h 222"/>
                <a:gd name="T4" fmla="*/ 59 w 328"/>
                <a:gd name="T5" fmla="*/ 105 h 222"/>
                <a:gd name="T6" fmla="*/ 155 w 328"/>
                <a:gd name="T7" fmla="*/ 222 h 222"/>
                <a:gd name="T8" fmla="*/ 136 w 328"/>
                <a:gd name="T9" fmla="*/ 90 h 222"/>
                <a:gd name="T10" fmla="*/ 328 w 328"/>
                <a:gd name="T11" fmla="*/ 157 h 222"/>
                <a:gd name="T12" fmla="*/ 178 w 328"/>
                <a:gd name="T13" fmla="*/ 19 h 222"/>
                <a:gd name="T14" fmla="*/ 195 w 328"/>
                <a:gd name="T15" fmla="*/ 0 h 222"/>
                <a:gd name="T16" fmla="*/ 43 w 328"/>
                <a:gd name="T17" fmla="*/ 0 h 222"/>
                <a:gd name="T18" fmla="*/ 31 w 328"/>
                <a:gd name="T19" fmla="*/ 30 h 222"/>
                <a:gd name="T20" fmla="*/ 31 w 328"/>
                <a:gd name="T21" fmla="*/ 34 h 222"/>
                <a:gd name="T22" fmla="*/ 31 w 328"/>
                <a:gd name="T23" fmla="*/ 34 h 2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28" h="222">
                  <a:moveTo>
                    <a:pt x="31" y="34"/>
                  </a:moveTo>
                  <a:cubicBezTo>
                    <a:pt x="31" y="34"/>
                    <a:pt x="0" y="145"/>
                    <a:pt x="43" y="165"/>
                  </a:cubicBezTo>
                  <a:cubicBezTo>
                    <a:pt x="37" y="134"/>
                    <a:pt x="59" y="105"/>
                    <a:pt x="59" y="105"/>
                  </a:cubicBezTo>
                  <a:cubicBezTo>
                    <a:pt x="59" y="105"/>
                    <a:pt x="97" y="206"/>
                    <a:pt x="155" y="222"/>
                  </a:cubicBezTo>
                  <a:cubicBezTo>
                    <a:pt x="142" y="179"/>
                    <a:pt x="136" y="90"/>
                    <a:pt x="136" y="90"/>
                  </a:cubicBezTo>
                  <a:cubicBezTo>
                    <a:pt x="136" y="90"/>
                    <a:pt x="260" y="124"/>
                    <a:pt x="328" y="157"/>
                  </a:cubicBezTo>
                  <a:cubicBezTo>
                    <a:pt x="305" y="100"/>
                    <a:pt x="227" y="40"/>
                    <a:pt x="178" y="19"/>
                  </a:cubicBezTo>
                  <a:cubicBezTo>
                    <a:pt x="181" y="13"/>
                    <a:pt x="187" y="6"/>
                    <a:pt x="195" y="0"/>
                  </a:cubicBezTo>
                  <a:cubicBezTo>
                    <a:pt x="43" y="0"/>
                    <a:pt x="43" y="0"/>
                    <a:pt x="43" y="0"/>
                  </a:cubicBezTo>
                  <a:cubicBezTo>
                    <a:pt x="38" y="9"/>
                    <a:pt x="35" y="20"/>
                    <a:pt x="31" y="30"/>
                  </a:cubicBezTo>
                  <a:cubicBezTo>
                    <a:pt x="31" y="34"/>
                    <a:pt x="31" y="34"/>
                    <a:pt x="31" y="34"/>
                  </a:cubicBezTo>
                  <a:cubicBezTo>
                    <a:pt x="31" y="34"/>
                    <a:pt x="31" y="34"/>
                    <a:pt x="31" y="34"/>
                  </a:cubicBezTo>
                  <a:close/>
                </a:path>
              </a:pathLst>
            </a:custGeom>
            <a:solidFill>
              <a:srgbClr val="AFAF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39" name="Hình tự do 37"/>
            <p:cNvSpPr/>
            <p:nvPr/>
          </p:nvSpPr>
          <p:spPr bwMode="auto">
            <a:xfrm>
              <a:off x="2170" y="1159"/>
              <a:ext cx="498" cy="225"/>
            </a:xfrm>
            <a:custGeom>
              <a:avLst/>
              <a:gdLst>
                <a:gd name="T0" fmla="*/ 0 w 211"/>
                <a:gd name="T1" fmla="*/ 22 h 95"/>
                <a:gd name="T2" fmla="*/ 211 w 211"/>
                <a:gd name="T3" fmla="*/ 95 h 95"/>
                <a:gd name="T4" fmla="*/ 0 w 211"/>
                <a:gd name="T5" fmla="*/ 22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1" h="95">
                  <a:moveTo>
                    <a:pt x="0" y="22"/>
                  </a:moveTo>
                  <a:cubicBezTo>
                    <a:pt x="0" y="22"/>
                    <a:pt x="81" y="14"/>
                    <a:pt x="211" y="95"/>
                  </a:cubicBezTo>
                  <a:cubicBezTo>
                    <a:pt x="195" y="79"/>
                    <a:pt x="68" y="0"/>
                    <a:pt x="0" y="22"/>
                  </a:cubicBezTo>
                  <a:close/>
                </a:path>
              </a:pathLst>
            </a:custGeom>
            <a:solidFill>
              <a:srgbClr val="7087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40" name="Hình tự do 38"/>
            <p:cNvSpPr/>
            <p:nvPr/>
          </p:nvSpPr>
          <p:spPr bwMode="auto">
            <a:xfrm>
              <a:off x="2293" y="1136"/>
              <a:ext cx="71" cy="56"/>
            </a:xfrm>
            <a:custGeom>
              <a:avLst/>
              <a:gdLst>
                <a:gd name="T0" fmla="*/ 0 w 30"/>
                <a:gd name="T1" fmla="*/ 24 h 24"/>
                <a:gd name="T2" fmla="*/ 30 w 30"/>
                <a:gd name="T3" fmla="*/ 0 h 24"/>
                <a:gd name="T4" fmla="*/ 22 w 30"/>
                <a:gd name="T5" fmla="*/ 0 h 24"/>
                <a:gd name="T6" fmla="*/ 0 w 30"/>
                <a:gd name="T7" fmla="*/ 24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0" h="24">
                  <a:moveTo>
                    <a:pt x="0" y="24"/>
                  </a:moveTo>
                  <a:cubicBezTo>
                    <a:pt x="0" y="24"/>
                    <a:pt x="8" y="14"/>
                    <a:pt x="30" y="0"/>
                  </a:cubicBezTo>
                  <a:cubicBezTo>
                    <a:pt x="22" y="0"/>
                    <a:pt x="22" y="0"/>
                    <a:pt x="22" y="0"/>
                  </a:cubicBezTo>
                  <a:cubicBezTo>
                    <a:pt x="12" y="7"/>
                    <a:pt x="5" y="15"/>
                    <a:pt x="0" y="24"/>
                  </a:cubicBezTo>
                  <a:close/>
                </a:path>
              </a:pathLst>
            </a:custGeom>
            <a:solidFill>
              <a:srgbClr val="7087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41" name="Hình tự do 39"/>
            <p:cNvSpPr/>
            <p:nvPr/>
          </p:nvSpPr>
          <p:spPr bwMode="auto">
            <a:xfrm>
              <a:off x="2201" y="1136"/>
              <a:ext cx="9" cy="28"/>
            </a:xfrm>
            <a:custGeom>
              <a:avLst/>
              <a:gdLst>
                <a:gd name="T0" fmla="*/ 1 w 4"/>
                <a:gd name="T1" fmla="*/ 12 h 12"/>
                <a:gd name="T2" fmla="*/ 4 w 4"/>
                <a:gd name="T3" fmla="*/ 0 h 12"/>
                <a:gd name="T4" fmla="*/ 1 w 4"/>
                <a:gd name="T5" fmla="*/ 0 h 12"/>
                <a:gd name="T6" fmla="*/ 1 w 4"/>
                <a:gd name="T7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" h="12">
                  <a:moveTo>
                    <a:pt x="1" y="12"/>
                  </a:moveTo>
                  <a:cubicBezTo>
                    <a:pt x="1" y="12"/>
                    <a:pt x="1" y="7"/>
                    <a:pt x="4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4"/>
                    <a:pt x="0" y="8"/>
                    <a:pt x="1" y="12"/>
                  </a:cubicBezTo>
                  <a:close/>
                </a:path>
              </a:pathLst>
            </a:custGeom>
            <a:solidFill>
              <a:srgbClr val="7087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42" name="Hình tự do 40"/>
            <p:cNvSpPr/>
            <p:nvPr/>
          </p:nvSpPr>
          <p:spPr bwMode="auto">
            <a:xfrm>
              <a:off x="2142" y="1228"/>
              <a:ext cx="54" cy="210"/>
            </a:xfrm>
            <a:custGeom>
              <a:avLst/>
              <a:gdLst>
                <a:gd name="T0" fmla="*/ 3 w 23"/>
                <a:gd name="T1" fmla="*/ 89 h 89"/>
                <a:gd name="T2" fmla="*/ 23 w 23"/>
                <a:gd name="T3" fmla="*/ 0 h 89"/>
                <a:gd name="T4" fmla="*/ 3 w 23"/>
                <a:gd name="T5" fmla="*/ 89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3" h="89">
                  <a:moveTo>
                    <a:pt x="3" y="89"/>
                  </a:moveTo>
                  <a:cubicBezTo>
                    <a:pt x="3" y="26"/>
                    <a:pt x="23" y="0"/>
                    <a:pt x="23" y="0"/>
                  </a:cubicBezTo>
                  <a:cubicBezTo>
                    <a:pt x="1" y="20"/>
                    <a:pt x="0" y="80"/>
                    <a:pt x="3" y="89"/>
                  </a:cubicBezTo>
                  <a:close/>
                </a:path>
              </a:pathLst>
            </a:custGeom>
            <a:solidFill>
              <a:srgbClr val="7087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43" name="Hình tự do 41"/>
            <p:cNvSpPr/>
            <p:nvPr/>
          </p:nvSpPr>
          <p:spPr bwMode="auto">
            <a:xfrm>
              <a:off x="2229" y="1249"/>
              <a:ext cx="139" cy="340"/>
            </a:xfrm>
            <a:custGeom>
              <a:avLst/>
              <a:gdLst>
                <a:gd name="T0" fmla="*/ 16 w 59"/>
                <a:gd name="T1" fmla="*/ 0 h 144"/>
                <a:gd name="T2" fmla="*/ 59 w 59"/>
                <a:gd name="T3" fmla="*/ 144 h 144"/>
                <a:gd name="T4" fmla="*/ 16 w 59"/>
                <a:gd name="T5" fmla="*/ 0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9" h="144">
                  <a:moveTo>
                    <a:pt x="16" y="0"/>
                  </a:moveTo>
                  <a:cubicBezTo>
                    <a:pt x="0" y="45"/>
                    <a:pt x="47" y="133"/>
                    <a:pt x="59" y="144"/>
                  </a:cubicBezTo>
                  <a:cubicBezTo>
                    <a:pt x="8" y="54"/>
                    <a:pt x="16" y="0"/>
                    <a:pt x="16" y="0"/>
                  </a:cubicBezTo>
                  <a:close/>
                </a:path>
              </a:pathLst>
            </a:custGeom>
            <a:solidFill>
              <a:srgbClr val="7087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</p:grpSp>
      <p:grpSp>
        <p:nvGrpSpPr>
          <p:cNvPr id="44" name="Nhóm 28"/>
          <p:cNvGrpSpPr>
            <a:grpSpLocks noChangeAspect="1"/>
          </p:cNvGrpSpPr>
          <p:nvPr userDrawn="1"/>
        </p:nvGrpSpPr>
        <p:grpSpPr bwMode="auto">
          <a:xfrm>
            <a:off x="0" y="5007562"/>
            <a:ext cx="687853" cy="1147722"/>
            <a:chOff x="1901" y="2020"/>
            <a:chExt cx="1059" cy="1767"/>
          </a:xfrm>
        </p:grpSpPr>
        <p:sp>
          <p:nvSpPr>
            <p:cNvPr id="45" name="Hình tự do 29"/>
            <p:cNvSpPr/>
            <p:nvPr/>
          </p:nvSpPr>
          <p:spPr bwMode="auto">
            <a:xfrm>
              <a:off x="1901" y="2020"/>
              <a:ext cx="1059" cy="1640"/>
            </a:xfrm>
            <a:custGeom>
              <a:avLst/>
              <a:gdLst>
                <a:gd name="T0" fmla="*/ 364 w 448"/>
                <a:gd name="T1" fmla="*/ 542 h 694"/>
                <a:gd name="T2" fmla="*/ 247 w 448"/>
                <a:gd name="T3" fmla="*/ 548 h 694"/>
                <a:gd name="T4" fmla="*/ 438 w 448"/>
                <a:gd name="T5" fmla="*/ 267 h 694"/>
                <a:gd name="T6" fmla="*/ 233 w 448"/>
                <a:gd name="T7" fmla="*/ 359 h 694"/>
                <a:gd name="T8" fmla="*/ 164 w 448"/>
                <a:gd name="T9" fmla="*/ 0 h 694"/>
                <a:gd name="T10" fmla="*/ 46 w 448"/>
                <a:gd name="T11" fmla="*/ 324 h 694"/>
                <a:gd name="T12" fmla="*/ 0 w 448"/>
                <a:gd name="T13" fmla="*/ 276 h 694"/>
                <a:gd name="T14" fmla="*/ 0 w 448"/>
                <a:gd name="T15" fmla="*/ 599 h 694"/>
                <a:gd name="T16" fmla="*/ 78 w 448"/>
                <a:gd name="T17" fmla="*/ 614 h 694"/>
                <a:gd name="T18" fmla="*/ 364 w 448"/>
                <a:gd name="T19" fmla="*/ 542 h 6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48" h="694">
                  <a:moveTo>
                    <a:pt x="364" y="542"/>
                  </a:moveTo>
                  <a:cubicBezTo>
                    <a:pt x="323" y="564"/>
                    <a:pt x="247" y="548"/>
                    <a:pt x="247" y="548"/>
                  </a:cubicBezTo>
                  <a:cubicBezTo>
                    <a:pt x="247" y="548"/>
                    <a:pt x="448" y="444"/>
                    <a:pt x="438" y="267"/>
                  </a:cubicBezTo>
                  <a:cubicBezTo>
                    <a:pt x="377" y="316"/>
                    <a:pt x="233" y="359"/>
                    <a:pt x="233" y="359"/>
                  </a:cubicBezTo>
                  <a:cubicBezTo>
                    <a:pt x="233" y="359"/>
                    <a:pt x="299" y="194"/>
                    <a:pt x="164" y="0"/>
                  </a:cubicBezTo>
                  <a:cubicBezTo>
                    <a:pt x="132" y="88"/>
                    <a:pt x="46" y="324"/>
                    <a:pt x="46" y="324"/>
                  </a:cubicBezTo>
                  <a:cubicBezTo>
                    <a:pt x="30" y="306"/>
                    <a:pt x="14" y="290"/>
                    <a:pt x="0" y="276"/>
                  </a:cubicBezTo>
                  <a:cubicBezTo>
                    <a:pt x="0" y="599"/>
                    <a:pt x="0" y="599"/>
                    <a:pt x="0" y="599"/>
                  </a:cubicBezTo>
                  <a:cubicBezTo>
                    <a:pt x="22" y="606"/>
                    <a:pt x="48" y="612"/>
                    <a:pt x="78" y="614"/>
                  </a:cubicBezTo>
                  <a:cubicBezTo>
                    <a:pt x="78" y="614"/>
                    <a:pt x="267" y="694"/>
                    <a:pt x="364" y="542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46" name="Hình tự do 30"/>
            <p:cNvSpPr/>
            <p:nvPr/>
          </p:nvSpPr>
          <p:spPr bwMode="auto">
            <a:xfrm>
              <a:off x="1901" y="2136"/>
              <a:ext cx="952" cy="1365"/>
            </a:xfrm>
            <a:custGeom>
              <a:avLst/>
              <a:gdLst>
                <a:gd name="T0" fmla="*/ 31 w 403"/>
                <a:gd name="T1" fmla="*/ 531 h 578"/>
                <a:gd name="T2" fmla="*/ 294 w 403"/>
                <a:gd name="T3" fmla="*/ 522 h 578"/>
                <a:gd name="T4" fmla="*/ 163 w 403"/>
                <a:gd name="T5" fmla="*/ 503 h 578"/>
                <a:gd name="T6" fmla="*/ 403 w 403"/>
                <a:gd name="T7" fmla="*/ 271 h 578"/>
                <a:gd name="T8" fmla="*/ 197 w 403"/>
                <a:gd name="T9" fmla="*/ 347 h 578"/>
                <a:gd name="T10" fmla="*/ 171 w 403"/>
                <a:gd name="T11" fmla="*/ 0 h 578"/>
                <a:gd name="T12" fmla="*/ 60 w 403"/>
                <a:gd name="T13" fmla="*/ 326 h 578"/>
                <a:gd name="T14" fmla="*/ 0 w 403"/>
                <a:gd name="T15" fmla="*/ 271 h 578"/>
                <a:gd name="T16" fmla="*/ 0 w 403"/>
                <a:gd name="T17" fmla="*/ 516 h 578"/>
                <a:gd name="T18" fmla="*/ 24 w 403"/>
                <a:gd name="T19" fmla="*/ 527 h 578"/>
                <a:gd name="T20" fmla="*/ 31 w 403"/>
                <a:gd name="T21" fmla="*/ 531 h 578"/>
                <a:gd name="T22" fmla="*/ 31 w 403"/>
                <a:gd name="T23" fmla="*/ 531 h 5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403" h="578">
                  <a:moveTo>
                    <a:pt x="31" y="531"/>
                  </a:moveTo>
                  <a:cubicBezTo>
                    <a:pt x="114" y="562"/>
                    <a:pt x="239" y="578"/>
                    <a:pt x="294" y="522"/>
                  </a:cubicBezTo>
                  <a:cubicBezTo>
                    <a:pt x="247" y="529"/>
                    <a:pt x="200" y="532"/>
                    <a:pt x="163" y="503"/>
                  </a:cubicBezTo>
                  <a:cubicBezTo>
                    <a:pt x="183" y="500"/>
                    <a:pt x="378" y="422"/>
                    <a:pt x="403" y="271"/>
                  </a:cubicBezTo>
                  <a:cubicBezTo>
                    <a:pt x="363" y="305"/>
                    <a:pt x="247" y="353"/>
                    <a:pt x="197" y="347"/>
                  </a:cubicBezTo>
                  <a:cubicBezTo>
                    <a:pt x="221" y="255"/>
                    <a:pt x="223" y="90"/>
                    <a:pt x="171" y="0"/>
                  </a:cubicBezTo>
                  <a:cubicBezTo>
                    <a:pt x="144" y="125"/>
                    <a:pt x="60" y="326"/>
                    <a:pt x="60" y="326"/>
                  </a:cubicBezTo>
                  <a:cubicBezTo>
                    <a:pt x="60" y="326"/>
                    <a:pt x="33" y="302"/>
                    <a:pt x="0" y="271"/>
                  </a:cubicBezTo>
                  <a:cubicBezTo>
                    <a:pt x="0" y="516"/>
                    <a:pt x="0" y="516"/>
                    <a:pt x="0" y="516"/>
                  </a:cubicBezTo>
                  <a:cubicBezTo>
                    <a:pt x="14" y="523"/>
                    <a:pt x="24" y="527"/>
                    <a:pt x="24" y="527"/>
                  </a:cubicBezTo>
                  <a:cubicBezTo>
                    <a:pt x="31" y="531"/>
                    <a:pt x="31" y="531"/>
                    <a:pt x="31" y="531"/>
                  </a:cubicBezTo>
                  <a:cubicBezTo>
                    <a:pt x="31" y="531"/>
                    <a:pt x="31" y="531"/>
                    <a:pt x="31" y="531"/>
                  </a:cubicBezTo>
                  <a:close/>
                </a:path>
              </a:pathLst>
            </a:custGeom>
            <a:solidFill>
              <a:srgbClr val="EE912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47" name="Hình tự do 31"/>
            <p:cNvSpPr/>
            <p:nvPr/>
          </p:nvSpPr>
          <p:spPr bwMode="auto">
            <a:xfrm>
              <a:off x="1993" y="2495"/>
              <a:ext cx="314" cy="853"/>
            </a:xfrm>
            <a:custGeom>
              <a:avLst/>
              <a:gdLst>
                <a:gd name="T0" fmla="*/ 0 w 133"/>
                <a:gd name="T1" fmla="*/ 361 h 361"/>
                <a:gd name="T2" fmla="*/ 125 w 133"/>
                <a:gd name="T3" fmla="*/ 0 h 361"/>
                <a:gd name="T4" fmla="*/ 0 w 133"/>
                <a:gd name="T5" fmla="*/ 361 h 3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33" h="361">
                  <a:moveTo>
                    <a:pt x="0" y="361"/>
                  </a:moveTo>
                  <a:cubicBezTo>
                    <a:pt x="101" y="293"/>
                    <a:pt x="133" y="39"/>
                    <a:pt x="125" y="0"/>
                  </a:cubicBezTo>
                  <a:cubicBezTo>
                    <a:pt x="98" y="261"/>
                    <a:pt x="0" y="361"/>
                    <a:pt x="0" y="361"/>
                  </a:cubicBezTo>
                  <a:close/>
                </a:path>
              </a:pathLst>
            </a:custGeom>
            <a:solidFill>
              <a:srgbClr val="9C56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48" name="Hình tự do 32"/>
            <p:cNvSpPr/>
            <p:nvPr/>
          </p:nvSpPr>
          <p:spPr bwMode="auto">
            <a:xfrm>
              <a:off x="2151" y="2949"/>
              <a:ext cx="542" cy="290"/>
            </a:xfrm>
            <a:custGeom>
              <a:avLst/>
              <a:gdLst>
                <a:gd name="T0" fmla="*/ 0 w 229"/>
                <a:gd name="T1" fmla="*/ 105 h 123"/>
                <a:gd name="T2" fmla="*/ 229 w 229"/>
                <a:gd name="T3" fmla="*/ 0 h 123"/>
                <a:gd name="T4" fmla="*/ 0 w 229"/>
                <a:gd name="T5" fmla="*/ 105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29" h="123">
                  <a:moveTo>
                    <a:pt x="0" y="105"/>
                  </a:moveTo>
                  <a:cubicBezTo>
                    <a:pt x="79" y="123"/>
                    <a:pt x="214" y="22"/>
                    <a:pt x="229" y="0"/>
                  </a:cubicBezTo>
                  <a:cubicBezTo>
                    <a:pt x="92" y="107"/>
                    <a:pt x="0" y="105"/>
                    <a:pt x="0" y="105"/>
                  </a:cubicBezTo>
                  <a:close/>
                </a:path>
              </a:pathLst>
            </a:custGeom>
            <a:solidFill>
              <a:srgbClr val="9C56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49" name="Hình tự do 33"/>
            <p:cNvSpPr/>
            <p:nvPr/>
          </p:nvSpPr>
          <p:spPr bwMode="auto">
            <a:xfrm>
              <a:off x="2071" y="3341"/>
              <a:ext cx="359" cy="87"/>
            </a:xfrm>
            <a:custGeom>
              <a:avLst/>
              <a:gdLst>
                <a:gd name="T0" fmla="*/ 0 w 152"/>
                <a:gd name="T1" fmla="*/ 0 h 37"/>
                <a:gd name="T2" fmla="*/ 152 w 152"/>
                <a:gd name="T3" fmla="*/ 31 h 37"/>
                <a:gd name="T4" fmla="*/ 0 w 152"/>
                <a:gd name="T5" fmla="*/ 0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2" h="37">
                  <a:moveTo>
                    <a:pt x="0" y="0"/>
                  </a:moveTo>
                  <a:cubicBezTo>
                    <a:pt x="33" y="37"/>
                    <a:pt x="136" y="37"/>
                    <a:pt x="152" y="31"/>
                  </a:cubicBezTo>
                  <a:cubicBezTo>
                    <a:pt x="45" y="34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9C56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50" name="Hình tự do 34"/>
            <p:cNvSpPr/>
            <p:nvPr/>
          </p:nvSpPr>
          <p:spPr bwMode="auto">
            <a:xfrm>
              <a:off x="1901" y="3034"/>
              <a:ext cx="144" cy="137"/>
            </a:xfrm>
            <a:custGeom>
              <a:avLst/>
              <a:gdLst>
                <a:gd name="T0" fmla="*/ 61 w 61"/>
                <a:gd name="T1" fmla="*/ 58 h 58"/>
                <a:gd name="T2" fmla="*/ 0 w 61"/>
                <a:gd name="T3" fmla="*/ 0 h 58"/>
                <a:gd name="T4" fmla="*/ 0 w 61"/>
                <a:gd name="T5" fmla="*/ 12 h 58"/>
                <a:gd name="T6" fmla="*/ 61 w 61"/>
                <a:gd name="T7" fmla="*/ 58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1" h="58">
                  <a:moveTo>
                    <a:pt x="61" y="58"/>
                  </a:moveTo>
                  <a:cubicBezTo>
                    <a:pt x="61" y="58"/>
                    <a:pt x="35" y="43"/>
                    <a:pt x="0" y="0"/>
                  </a:cubicBezTo>
                  <a:cubicBezTo>
                    <a:pt x="0" y="12"/>
                    <a:pt x="0" y="12"/>
                    <a:pt x="0" y="12"/>
                  </a:cubicBezTo>
                  <a:cubicBezTo>
                    <a:pt x="19" y="34"/>
                    <a:pt x="40" y="51"/>
                    <a:pt x="61" y="58"/>
                  </a:cubicBezTo>
                  <a:close/>
                </a:path>
              </a:pathLst>
            </a:custGeom>
            <a:solidFill>
              <a:srgbClr val="9C56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51" name="Hình tự do 35"/>
            <p:cNvSpPr/>
            <p:nvPr/>
          </p:nvSpPr>
          <p:spPr bwMode="auto">
            <a:xfrm>
              <a:off x="1901" y="3279"/>
              <a:ext cx="113" cy="40"/>
            </a:xfrm>
            <a:custGeom>
              <a:avLst/>
              <a:gdLst>
                <a:gd name="T0" fmla="*/ 48 w 48"/>
                <a:gd name="T1" fmla="*/ 15 h 17"/>
                <a:gd name="T2" fmla="*/ 0 w 48"/>
                <a:gd name="T3" fmla="*/ 0 h 17"/>
                <a:gd name="T4" fmla="*/ 0 w 48"/>
                <a:gd name="T5" fmla="*/ 6 h 17"/>
                <a:gd name="T6" fmla="*/ 48 w 48"/>
                <a:gd name="T7" fmla="*/ 15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8" h="17">
                  <a:moveTo>
                    <a:pt x="48" y="15"/>
                  </a:moveTo>
                  <a:cubicBezTo>
                    <a:pt x="48" y="15"/>
                    <a:pt x="31" y="13"/>
                    <a:pt x="0" y="0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18" y="13"/>
                    <a:pt x="34" y="17"/>
                    <a:pt x="48" y="15"/>
                  </a:cubicBezTo>
                  <a:close/>
                </a:path>
              </a:pathLst>
            </a:custGeom>
            <a:solidFill>
              <a:srgbClr val="9C56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52" name="Hình tự do 36"/>
            <p:cNvSpPr/>
            <p:nvPr/>
          </p:nvSpPr>
          <p:spPr bwMode="auto">
            <a:xfrm>
              <a:off x="1903" y="3454"/>
              <a:ext cx="196" cy="333"/>
            </a:xfrm>
            <a:custGeom>
              <a:avLst/>
              <a:gdLst>
                <a:gd name="T0" fmla="*/ 42 w 83"/>
                <a:gd name="T1" fmla="*/ 70 h 141"/>
                <a:gd name="T2" fmla="*/ 66 w 83"/>
                <a:gd name="T3" fmla="*/ 0 h 141"/>
                <a:gd name="T4" fmla="*/ 55 w 83"/>
                <a:gd name="T5" fmla="*/ 2 h 141"/>
                <a:gd name="T6" fmla="*/ 66 w 83"/>
                <a:gd name="T7" fmla="*/ 139 h 141"/>
                <a:gd name="T8" fmla="*/ 83 w 83"/>
                <a:gd name="T9" fmla="*/ 134 h 141"/>
                <a:gd name="T10" fmla="*/ 42 w 83"/>
                <a:gd name="T11" fmla="*/ 70 h 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3" h="141">
                  <a:moveTo>
                    <a:pt x="42" y="70"/>
                  </a:moveTo>
                  <a:cubicBezTo>
                    <a:pt x="36" y="34"/>
                    <a:pt x="66" y="0"/>
                    <a:pt x="66" y="0"/>
                  </a:cubicBezTo>
                  <a:cubicBezTo>
                    <a:pt x="55" y="2"/>
                    <a:pt x="55" y="2"/>
                    <a:pt x="55" y="2"/>
                  </a:cubicBezTo>
                  <a:cubicBezTo>
                    <a:pt x="55" y="2"/>
                    <a:pt x="0" y="70"/>
                    <a:pt x="66" y="139"/>
                  </a:cubicBezTo>
                  <a:cubicBezTo>
                    <a:pt x="69" y="141"/>
                    <a:pt x="83" y="134"/>
                    <a:pt x="83" y="134"/>
                  </a:cubicBezTo>
                  <a:cubicBezTo>
                    <a:pt x="83" y="134"/>
                    <a:pt x="48" y="106"/>
                    <a:pt x="42" y="70"/>
                  </a:cubicBezTo>
                  <a:close/>
                </a:path>
              </a:pathLst>
            </a:custGeom>
            <a:solidFill>
              <a:srgbClr val="9C56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</p:grpSp>
      <p:grpSp>
        <p:nvGrpSpPr>
          <p:cNvPr id="53" name="Nhóm 52"/>
          <p:cNvGrpSpPr>
            <a:grpSpLocks noChangeAspect="1"/>
          </p:cNvGrpSpPr>
          <p:nvPr userDrawn="1"/>
        </p:nvGrpSpPr>
        <p:grpSpPr bwMode="auto">
          <a:xfrm rot="19948164">
            <a:off x="11143247" y="105148"/>
            <a:ext cx="675071" cy="772505"/>
            <a:chOff x="4634" y="754"/>
            <a:chExt cx="1164" cy="1332"/>
          </a:xfrm>
        </p:grpSpPr>
        <p:sp>
          <p:nvSpPr>
            <p:cNvPr id="54" name="Hình tự do 53"/>
            <p:cNvSpPr/>
            <p:nvPr/>
          </p:nvSpPr>
          <p:spPr bwMode="auto">
            <a:xfrm>
              <a:off x="4634" y="754"/>
              <a:ext cx="1164" cy="1235"/>
            </a:xfrm>
            <a:custGeom>
              <a:avLst/>
              <a:gdLst>
                <a:gd name="T0" fmla="*/ 215 w 493"/>
                <a:gd name="T1" fmla="*/ 466 h 523"/>
                <a:gd name="T2" fmla="*/ 30 w 493"/>
                <a:gd name="T3" fmla="*/ 330 h 523"/>
                <a:gd name="T4" fmla="*/ 114 w 493"/>
                <a:gd name="T5" fmla="*/ 369 h 523"/>
                <a:gd name="T6" fmla="*/ 58 w 493"/>
                <a:gd name="T7" fmla="*/ 111 h 523"/>
                <a:gd name="T8" fmla="*/ 179 w 493"/>
                <a:gd name="T9" fmla="*/ 237 h 523"/>
                <a:gd name="T10" fmla="*/ 334 w 493"/>
                <a:gd name="T11" fmla="*/ 0 h 523"/>
                <a:gd name="T12" fmla="*/ 322 w 493"/>
                <a:gd name="T13" fmla="*/ 267 h 523"/>
                <a:gd name="T14" fmla="*/ 493 w 493"/>
                <a:gd name="T15" fmla="*/ 187 h 523"/>
                <a:gd name="T16" fmla="*/ 399 w 493"/>
                <a:gd name="T17" fmla="*/ 370 h 523"/>
                <a:gd name="T18" fmla="*/ 466 w 493"/>
                <a:gd name="T19" fmla="*/ 355 h 523"/>
                <a:gd name="T20" fmla="*/ 215 w 493"/>
                <a:gd name="T21" fmla="*/ 466 h 5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93" h="523">
                  <a:moveTo>
                    <a:pt x="215" y="466"/>
                  </a:moveTo>
                  <a:cubicBezTo>
                    <a:pt x="215" y="466"/>
                    <a:pt x="56" y="467"/>
                    <a:pt x="30" y="330"/>
                  </a:cubicBezTo>
                  <a:cubicBezTo>
                    <a:pt x="55" y="357"/>
                    <a:pt x="114" y="369"/>
                    <a:pt x="114" y="369"/>
                  </a:cubicBezTo>
                  <a:cubicBezTo>
                    <a:pt x="114" y="369"/>
                    <a:pt x="0" y="235"/>
                    <a:pt x="58" y="111"/>
                  </a:cubicBezTo>
                  <a:cubicBezTo>
                    <a:pt x="87" y="164"/>
                    <a:pt x="179" y="237"/>
                    <a:pt x="179" y="237"/>
                  </a:cubicBezTo>
                  <a:cubicBezTo>
                    <a:pt x="179" y="237"/>
                    <a:pt x="179" y="100"/>
                    <a:pt x="334" y="0"/>
                  </a:cubicBezTo>
                  <a:cubicBezTo>
                    <a:pt x="330" y="72"/>
                    <a:pt x="322" y="267"/>
                    <a:pt x="322" y="267"/>
                  </a:cubicBezTo>
                  <a:cubicBezTo>
                    <a:pt x="493" y="187"/>
                    <a:pt x="493" y="187"/>
                    <a:pt x="493" y="187"/>
                  </a:cubicBezTo>
                  <a:cubicBezTo>
                    <a:pt x="493" y="187"/>
                    <a:pt x="464" y="333"/>
                    <a:pt x="399" y="370"/>
                  </a:cubicBezTo>
                  <a:cubicBezTo>
                    <a:pt x="426" y="380"/>
                    <a:pt x="466" y="355"/>
                    <a:pt x="466" y="355"/>
                  </a:cubicBezTo>
                  <a:cubicBezTo>
                    <a:pt x="466" y="355"/>
                    <a:pt x="407" y="523"/>
                    <a:pt x="215" y="466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55" name="Hình tự do 54"/>
            <p:cNvSpPr/>
            <p:nvPr/>
          </p:nvSpPr>
          <p:spPr bwMode="auto">
            <a:xfrm>
              <a:off x="4733" y="829"/>
              <a:ext cx="987" cy="1002"/>
            </a:xfrm>
            <a:custGeom>
              <a:avLst/>
              <a:gdLst>
                <a:gd name="T0" fmla="*/ 223 w 418"/>
                <a:gd name="T1" fmla="*/ 422 h 424"/>
                <a:gd name="T2" fmla="*/ 385 w 418"/>
                <a:gd name="T3" fmla="*/ 358 h 424"/>
                <a:gd name="T4" fmla="*/ 304 w 418"/>
                <a:gd name="T5" fmla="*/ 360 h 424"/>
                <a:gd name="T6" fmla="*/ 417 w 418"/>
                <a:gd name="T7" fmla="*/ 196 h 424"/>
                <a:gd name="T8" fmla="*/ 255 w 418"/>
                <a:gd name="T9" fmla="*/ 268 h 424"/>
                <a:gd name="T10" fmla="*/ 272 w 418"/>
                <a:gd name="T11" fmla="*/ 0 h 424"/>
                <a:gd name="T12" fmla="*/ 150 w 418"/>
                <a:gd name="T13" fmla="*/ 242 h 424"/>
                <a:gd name="T14" fmla="*/ 25 w 418"/>
                <a:gd name="T15" fmla="*/ 126 h 424"/>
                <a:gd name="T16" fmla="*/ 130 w 418"/>
                <a:gd name="T17" fmla="*/ 365 h 424"/>
                <a:gd name="T18" fmla="*/ 30 w 418"/>
                <a:gd name="T19" fmla="*/ 339 h 424"/>
                <a:gd name="T20" fmla="*/ 217 w 418"/>
                <a:gd name="T21" fmla="*/ 424 h 424"/>
                <a:gd name="T22" fmla="*/ 223 w 418"/>
                <a:gd name="T23" fmla="*/ 422 h 424"/>
                <a:gd name="T24" fmla="*/ 223 w 418"/>
                <a:gd name="T25" fmla="*/ 422 h 4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18" h="424">
                  <a:moveTo>
                    <a:pt x="223" y="422"/>
                  </a:moveTo>
                  <a:cubicBezTo>
                    <a:pt x="223" y="422"/>
                    <a:pt x="374" y="422"/>
                    <a:pt x="385" y="358"/>
                  </a:cubicBezTo>
                  <a:cubicBezTo>
                    <a:pt x="347" y="378"/>
                    <a:pt x="304" y="360"/>
                    <a:pt x="304" y="360"/>
                  </a:cubicBezTo>
                  <a:cubicBezTo>
                    <a:pt x="304" y="360"/>
                    <a:pt x="418" y="274"/>
                    <a:pt x="417" y="196"/>
                  </a:cubicBezTo>
                  <a:cubicBezTo>
                    <a:pt x="366" y="228"/>
                    <a:pt x="255" y="268"/>
                    <a:pt x="255" y="268"/>
                  </a:cubicBezTo>
                  <a:cubicBezTo>
                    <a:pt x="255" y="268"/>
                    <a:pt x="254" y="98"/>
                    <a:pt x="272" y="0"/>
                  </a:cubicBezTo>
                  <a:cubicBezTo>
                    <a:pt x="208" y="50"/>
                    <a:pt x="161" y="169"/>
                    <a:pt x="150" y="242"/>
                  </a:cubicBezTo>
                  <a:cubicBezTo>
                    <a:pt x="113" y="233"/>
                    <a:pt x="45" y="163"/>
                    <a:pt x="25" y="126"/>
                  </a:cubicBezTo>
                  <a:cubicBezTo>
                    <a:pt x="0" y="243"/>
                    <a:pt x="117" y="355"/>
                    <a:pt x="130" y="365"/>
                  </a:cubicBezTo>
                  <a:cubicBezTo>
                    <a:pt x="95" y="373"/>
                    <a:pt x="61" y="358"/>
                    <a:pt x="30" y="339"/>
                  </a:cubicBezTo>
                  <a:cubicBezTo>
                    <a:pt x="53" y="396"/>
                    <a:pt x="148" y="422"/>
                    <a:pt x="217" y="424"/>
                  </a:cubicBezTo>
                  <a:cubicBezTo>
                    <a:pt x="223" y="422"/>
                    <a:pt x="223" y="422"/>
                    <a:pt x="223" y="422"/>
                  </a:cubicBezTo>
                  <a:cubicBezTo>
                    <a:pt x="223" y="422"/>
                    <a:pt x="223" y="422"/>
                    <a:pt x="223" y="422"/>
                  </a:cubicBezTo>
                  <a:close/>
                </a:path>
              </a:pathLst>
            </a:custGeom>
            <a:solidFill>
              <a:srgbClr val="DD72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56" name="Hình tự do 55"/>
            <p:cNvSpPr/>
            <p:nvPr/>
          </p:nvSpPr>
          <p:spPr bwMode="auto">
            <a:xfrm>
              <a:off x="5118" y="1094"/>
              <a:ext cx="163" cy="696"/>
            </a:xfrm>
            <a:custGeom>
              <a:avLst/>
              <a:gdLst>
                <a:gd name="T0" fmla="*/ 53 w 69"/>
                <a:gd name="T1" fmla="*/ 295 h 295"/>
                <a:gd name="T2" fmla="*/ 69 w 69"/>
                <a:gd name="T3" fmla="*/ 0 h 295"/>
                <a:gd name="T4" fmla="*/ 53 w 69"/>
                <a:gd name="T5" fmla="*/ 295 h 2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9" h="295">
                  <a:moveTo>
                    <a:pt x="53" y="295"/>
                  </a:moveTo>
                  <a:cubicBezTo>
                    <a:pt x="53" y="295"/>
                    <a:pt x="12" y="195"/>
                    <a:pt x="69" y="0"/>
                  </a:cubicBezTo>
                  <a:cubicBezTo>
                    <a:pt x="52" y="26"/>
                    <a:pt x="0" y="217"/>
                    <a:pt x="53" y="295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57" name="Hình tự do 56"/>
            <p:cNvSpPr/>
            <p:nvPr/>
          </p:nvSpPr>
          <p:spPr bwMode="auto">
            <a:xfrm>
              <a:off x="4858" y="1299"/>
              <a:ext cx="317" cy="338"/>
            </a:xfrm>
            <a:custGeom>
              <a:avLst/>
              <a:gdLst>
                <a:gd name="T0" fmla="*/ 134 w 134"/>
                <a:gd name="T1" fmla="*/ 143 h 143"/>
                <a:gd name="T2" fmla="*/ 0 w 134"/>
                <a:gd name="T3" fmla="*/ 0 h 143"/>
                <a:gd name="T4" fmla="*/ 134 w 134"/>
                <a:gd name="T5" fmla="*/ 143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34" h="143">
                  <a:moveTo>
                    <a:pt x="134" y="143"/>
                  </a:moveTo>
                  <a:cubicBezTo>
                    <a:pt x="134" y="143"/>
                    <a:pt x="68" y="117"/>
                    <a:pt x="0" y="0"/>
                  </a:cubicBezTo>
                  <a:cubicBezTo>
                    <a:pt x="5" y="20"/>
                    <a:pt x="72" y="133"/>
                    <a:pt x="134" y="143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58" name="Hình tự do 57"/>
            <p:cNvSpPr/>
            <p:nvPr/>
          </p:nvSpPr>
          <p:spPr bwMode="auto">
            <a:xfrm>
              <a:off x="4912" y="1710"/>
              <a:ext cx="277" cy="95"/>
            </a:xfrm>
            <a:custGeom>
              <a:avLst/>
              <a:gdLst>
                <a:gd name="T0" fmla="*/ 117 w 117"/>
                <a:gd name="T1" fmla="*/ 22 h 40"/>
                <a:gd name="T2" fmla="*/ 0 w 117"/>
                <a:gd name="T3" fmla="*/ 0 h 40"/>
                <a:gd name="T4" fmla="*/ 117 w 117"/>
                <a:gd name="T5" fmla="*/ 22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7" h="40">
                  <a:moveTo>
                    <a:pt x="117" y="22"/>
                  </a:moveTo>
                  <a:cubicBezTo>
                    <a:pt x="117" y="22"/>
                    <a:pt x="75" y="34"/>
                    <a:pt x="0" y="0"/>
                  </a:cubicBezTo>
                  <a:cubicBezTo>
                    <a:pt x="9" y="8"/>
                    <a:pt x="82" y="40"/>
                    <a:pt x="117" y="22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59" name="Hình tự do 58"/>
            <p:cNvSpPr/>
            <p:nvPr/>
          </p:nvSpPr>
          <p:spPr bwMode="auto">
            <a:xfrm>
              <a:off x="5257" y="1401"/>
              <a:ext cx="387" cy="260"/>
            </a:xfrm>
            <a:custGeom>
              <a:avLst/>
              <a:gdLst>
                <a:gd name="T0" fmla="*/ 0 w 164"/>
                <a:gd name="T1" fmla="*/ 105 h 110"/>
                <a:gd name="T2" fmla="*/ 164 w 164"/>
                <a:gd name="T3" fmla="*/ 0 h 110"/>
                <a:gd name="T4" fmla="*/ 0 w 164"/>
                <a:gd name="T5" fmla="*/ 105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64" h="110">
                  <a:moveTo>
                    <a:pt x="0" y="105"/>
                  </a:moveTo>
                  <a:cubicBezTo>
                    <a:pt x="0" y="105"/>
                    <a:pt x="70" y="96"/>
                    <a:pt x="164" y="0"/>
                  </a:cubicBezTo>
                  <a:cubicBezTo>
                    <a:pt x="155" y="18"/>
                    <a:pt x="62" y="110"/>
                    <a:pt x="0" y="105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60" name="Hình tự do 59"/>
            <p:cNvSpPr/>
            <p:nvPr/>
          </p:nvSpPr>
          <p:spPr bwMode="auto">
            <a:xfrm>
              <a:off x="5238" y="1701"/>
              <a:ext cx="373" cy="118"/>
            </a:xfrm>
            <a:custGeom>
              <a:avLst/>
              <a:gdLst>
                <a:gd name="T0" fmla="*/ 0 w 158"/>
                <a:gd name="T1" fmla="*/ 26 h 50"/>
                <a:gd name="T2" fmla="*/ 158 w 158"/>
                <a:gd name="T3" fmla="*/ 0 h 50"/>
                <a:gd name="T4" fmla="*/ 0 w 158"/>
                <a:gd name="T5" fmla="*/ 26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8" h="50">
                  <a:moveTo>
                    <a:pt x="0" y="26"/>
                  </a:moveTo>
                  <a:cubicBezTo>
                    <a:pt x="0" y="26"/>
                    <a:pt x="55" y="43"/>
                    <a:pt x="158" y="0"/>
                  </a:cubicBezTo>
                  <a:cubicBezTo>
                    <a:pt x="144" y="11"/>
                    <a:pt x="45" y="50"/>
                    <a:pt x="0" y="26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61" name="Hình tự do 60"/>
            <p:cNvSpPr/>
            <p:nvPr/>
          </p:nvSpPr>
          <p:spPr bwMode="auto">
            <a:xfrm>
              <a:off x="5042" y="1847"/>
              <a:ext cx="187" cy="239"/>
            </a:xfrm>
            <a:custGeom>
              <a:avLst/>
              <a:gdLst>
                <a:gd name="T0" fmla="*/ 59 w 79"/>
                <a:gd name="T1" fmla="*/ 6 h 101"/>
                <a:gd name="T2" fmla="*/ 11 w 79"/>
                <a:gd name="T3" fmla="*/ 101 h 101"/>
                <a:gd name="T4" fmla="*/ 0 w 79"/>
                <a:gd name="T5" fmla="*/ 92 h 101"/>
                <a:gd name="T6" fmla="*/ 49 w 79"/>
                <a:gd name="T7" fmla="*/ 58 h 101"/>
                <a:gd name="T8" fmla="*/ 52 w 79"/>
                <a:gd name="T9" fmla="*/ 0 h 101"/>
                <a:gd name="T10" fmla="*/ 59 w 79"/>
                <a:gd name="T11" fmla="*/ 6 h 101"/>
                <a:gd name="T12" fmla="*/ 59 w 79"/>
                <a:gd name="T13" fmla="*/ 6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9" h="101">
                  <a:moveTo>
                    <a:pt x="59" y="6"/>
                  </a:moveTo>
                  <a:cubicBezTo>
                    <a:pt x="59" y="6"/>
                    <a:pt x="79" y="71"/>
                    <a:pt x="11" y="101"/>
                  </a:cubicBezTo>
                  <a:cubicBezTo>
                    <a:pt x="8" y="101"/>
                    <a:pt x="0" y="92"/>
                    <a:pt x="0" y="92"/>
                  </a:cubicBezTo>
                  <a:cubicBezTo>
                    <a:pt x="0" y="92"/>
                    <a:pt x="34" y="82"/>
                    <a:pt x="49" y="58"/>
                  </a:cubicBezTo>
                  <a:cubicBezTo>
                    <a:pt x="63" y="33"/>
                    <a:pt x="52" y="0"/>
                    <a:pt x="52" y="0"/>
                  </a:cubicBezTo>
                  <a:cubicBezTo>
                    <a:pt x="59" y="6"/>
                    <a:pt x="59" y="6"/>
                    <a:pt x="59" y="6"/>
                  </a:cubicBezTo>
                  <a:cubicBezTo>
                    <a:pt x="59" y="6"/>
                    <a:pt x="59" y="6"/>
                    <a:pt x="59" y="6"/>
                  </a:cubicBezTo>
                  <a:close/>
                </a:path>
              </a:pathLst>
            </a:custGeom>
            <a:solidFill>
              <a:srgbClr val="92552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</p:grpSp>
      <p:grpSp>
        <p:nvGrpSpPr>
          <p:cNvPr id="62" name="Nhóm 64"/>
          <p:cNvGrpSpPr>
            <a:grpSpLocks noChangeAspect="1"/>
          </p:cNvGrpSpPr>
          <p:nvPr userDrawn="1"/>
        </p:nvGrpSpPr>
        <p:grpSpPr bwMode="auto">
          <a:xfrm flipH="1">
            <a:off x="10782665" y="2958792"/>
            <a:ext cx="1028242" cy="1140705"/>
            <a:chOff x="2052" y="995"/>
            <a:chExt cx="768" cy="852"/>
          </a:xfrm>
        </p:grpSpPr>
        <p:sp>
          <p:nvSpPr>
            <p:cNvPr id="63" name="Hình tự do 65"/>
            <p:cNvSpPr/>
            <p:nvPr/>
          </p:nvSpPr>
          <p:spPr bwMode="auto">
            <a:xfrm>
              <a:off x="2430" y="1616"/>
              <a:ext cx="151" cy="231"/>
            </a:xfrm>
            <a:custGeom>
              <a:avLst/>
              <a:gdLst>
                <a:gd name="T0" fmla="*/ 33 w 64"/>
                <a:gd name="T1" fmla="*/ 4 h 98"/>
                <a:gd name="T2" fmla="*/ 12 w 64"/>
                <a:gd name="T3" fmla="*/ 97 h 98"/>
                <a:gd name="T4" fmla="*/ 0 w 64"/>
                <a:gd name="T5" fmla="*/ 92 h 98"/>
                <a:gd name="T6" fmla="*/ 35 w 64"/>
                <a:gd name="T7" fmla="*/ 51 h 98"/>
                <a:gd name="T8" fmla="*/ 24 w 64"/>
                <a:gd name="T9" fmla="*/ 0 h 98"/>
                <a:gd name="T10" fmla="*/ 33 w 64"/>
                <a:gd name="T11" fmla="*/ 4 h 98"/>
                <a:gd name="T12" fmla="*/ 33 w 64"/>
                <a:gd name="T13" fmla="*/ 4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4" h="98">
                  <a:moveTo>
                    <a:pt x="33" y="4"/>
                  </a:moveTo>
                  <a:cubicBezTo>
                    <a:pt x="33" y="4"/>
                    <a:pt x="64" y="56"/>
                    <a:pt x="12" y="97"/>
                  </a:cubicBezTo>
                  <a:cubicBezTo>
                    <a:pt x="9" y="98"/>
                    <a:pt x="0" y="92"/>
                    <a:pt x="0" y="92"/>
                  </a:cubicBezTo>
                  <a:cubicBezTo>
                    <a:pt x="0" y="92"/>
                    <a:pt x="28" y="76"/>
                    <a:pt x="35" y="51"/>
                  </a:cubicBezTo>
                  <a:cubicBezTo>
                    <a:pt x="42" y="28"/>
                    <a:pt x="24" y="0"/>
                    <a:pt x="24" y="0"/>
                  </a:cubicBezTo>
                  <a:cubicBezTo>
                    <a:pt x="33" y="4"/>
                    <a:pt x="33" y="4"/>
                    <a:pt x="33" y="4"/>
                  </a:cubicBezTo>
                  <a:cubicBezTo>
                    <a:pt x="33" y="4"/>
                    <a:pt x="33" y="4"/>
                    <a:pt x="33" y="4"/>
                  </a:cubicBezTo>
                  <a:close/>
                </a:path>
              </a:pathLst>
            </a:custGeom>
            <a:solidFill>
              <a:srgbClr val="92552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64" name="Hình tự do 66"/>
            <p:cNvSpPr/>
            <p:nvPr/>
          </p:nvSpPr>
          <p:spPr bwMode="auto">
            <a:xfrm>
              <a:off x="2052" y="995"/>
              <a:ext cx="768" cy="729"/>
            </a:xfrm>
            <a:custGeom>
              <a:avLst/>
              <a:gdLst>
                <a:gd name="T0" fmla="*/ 162 w 325"/>
                <a:gd name="T1" fmla="*/ 301 h 309"/>
                <a:gd name="T2" fmla="*/ 291 w 325"/>
                <a:gd name="T3" fmla="*/ 223 h 309"/>
                <a:gd name="T4" fmla="*/ 304 w 325"/>
                <a:gd name="T5" fmla="*/ 152 h 309"/>
                <a:gd name="T6" fmla="*/ 249 w 325"/>
                <a:gd name="T7" fmla="*/ 207 h 309"/>
                <a:gd name="T8" fmla="*/ 268 w 325"/>
                <a:gd name="T9" fmla="*/ 58 h 309"/>
                <a:gd name="T10" fmla="*/ 243 w 325"/>
                <a:gd name="T11" fmla="*/ 27 h 309"/>
                <a:gd name="T12" fmla="*/ 197 w 325"/>
                <a:gd name="T13" fmla="*/ 120 h 309"/>
                <a:gd name="T14" fmla="*/ 108 w 325"/>
                <a:gd name="T15" fmla="*/ 30 h 309"/>
                <a:gd name="T16" fmla="*/ 42 w 325"/>
                <a:gd name="T17" fmla="*/ 0 h 309"/>
                <a:gd name="T18" fmla="*/ 116 w 325"/>
                <a:gd name="T19" fmla="*/ 173 h 309"/>
                <a:gd name="T20" fmla="*/ 0 w 325"/>
                <a:gd name="T21" fmla="*/ 162 h 309"/>
                <a:gd name="T22" fmla="*/ 87 w 325"/>
                <a:gd name="T23" fmla="*/ 257 h 309"/>
                <a:gd name="T24" fmla="*/ 46 w 325"/>
                <a:gd name="T25" fmla="*/ 261 h 309"/>
                <a:gd name="T26" fmla="*/ 94 w 325"/>
                <a:gd name="T27" fmla="*/ 300 h 309"/>
                <a:gd name="T28" fmla="*/ 157 w 325"/>
                <a:gd name="T29" fmla="*/ 303 h 309"/>
                <a:gd name="T30" fmla="*/ 162 w 325"/>
                <a:gd name="T31" fmla="*/ 301 h 309"/>
                <a:gd name="T32" fmla="*/ 162 w 325"/>
                <a:gd name="T33" fmla="*/ 301 h 3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25" h="309">
                  <a:moveTo>
                    <a:pt x="162" y="301"/>
                  </a:moveTo>
                  <a:cubicBezTo>
                    <a:pt x="162" y="301"/>
                    <a:pt x="258" y="275"/>
                    <a:pt x="291" y="223"/>
                  </a:cubicBezTo>
                  <a:cubicBezTo>
                    <a:pt x="325" y="171"/>
                    <a:pt x="304" y="152"/>
                    <a:pt x="304" y="152"/>
                  </a:cubicBezTo>
                  <a:cubicBezTo>
                    <a:pt x="249" y="207"/>
                    <a:pt x="249" y="207"/>
                    <a:pt x="249" y="207"/>
                  </a:cubicBezTo>
                  <a:cubicBezTo>
                    <a:pt x="249" y="207"/>
                    <a:pt x="297" y="110"/>
                    <a:pt x="268" y="58"/>
                  </a:cubicBezTo>
                  <a:cubicBezTo>
                    <a:pt x="252" y="30"/>
                    <a:pt x="243" y="27"/>
                    <a:pt x="243" y="27"/>
                  </a:cubicBezTo>
                  <a:cubicBezTo>
                    <a:pt x="243" y="27"/>
                    <a:pt x="216" y="93"/>
                    <a:pt x="197" y="120"/>
                  </a:cubicBezTo>
                  <a:cubicBezTo>
                    <a:pt x="192" y="106"/>
                    <a:pt x="148" y="51"/>
                    <a:pt x="108" y="30"/>
                  </a:cubicBezTo>
                  <a:cubicBezTo>
                    <a:pt x="66" y="8"/>
                    <a:pt x="42" y="0"/>
                    <a:pt x="42" y="0"/>
                  </a:cubicBezTo>
                  <a:cubicBezTo>
                    <a:pt x="116" y="173"/>
                    <a:pt x="116" y="173"/>
                    <a:pt x="116" y="173"/>
                  </a:cubicBezTo>
                  <a:cubicBezTo>
                    <a:pt x="0" y="162"/>
                    <a:pt x="0" y="162"/>
                    <a:pt x="0" y="162"/>
                  </a:cubicBezTo>
                  <a:cubicBezTo>
                    <a:pt x="0" y="162"/>
                    <a:pt x="5" y="237"/>
                    <a:pt x="87" y="257"/>
                  </a:cubicBezTo>
                  <a:cubicBezTo>
                    <a:pt x="71" y="262"/>
                    <a:pt x="46" y="261"/>
                    <a:pt x="46" y="261"/>
                  </a:cubicBezTo>
                  <a:cubicBezTo>
                    <a:pt x="46" y="261"/>
                    <a:pt x="64" y="290"/>
                    <a:pt x="94" y="300"/>
                  </a:cubicBezTo>
                  <a:cubicBezTo>
                    <a:pt x="122" y="309"/>
                    <a:pt x="157" y="303"/>
                    <a:pt x="157" y="303"/>
                  </a:cubicBezTo>
                  <a:cubicBezTo>
                    <a:pt x="162" y="301"/>
                    <a:pt x="162" y="301"/>
                    <a:pt x="162" y="301"/>
                  </a:cubicBezTo>
                  <a:cubicBezTo>
                    <a:pt x="162" y="301"/>
                    <a:pt x="162" y="301"/>
                    <a:pt x="162" y="301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65" name="Hình tự do 67"/>
            <p:cNvSpPr/>
            <p:nvPr/>
          </p:nvSpPr>
          <p:spPr bwMode="auto">
            <a:xfrm>
              <a:off x="2090" y="1054"/>
              <a:ext cx="650" cy="677"/>
            </a:xfrm>
            <a:custGeom>
              <a:avLst/>
              <a:gdLst>
                <a:gd name="T0" fmla="*/ 172 w 275"/>
                <a:gd name="T1" fmla="*/ 254 h 287"/>
                <a:gd name="T2" fmla="*/ 55 w 275"/>
                <a:gd name="T3" fmla="*/ 249 h 287"/>
                <a:gd name="T4" fmla="*/ 108 w 275"/>
                <a:gd name="T5" fmla="*/ 232 h 287"/>
                <a:gd name="T6" fmla="*/ 0 w 275"/>
                <a:gd name="T7" fmla="*/ 156 h 287"/>
                <a:gd name="T8" fmla="*/ 117 w 275"/>
                <a:gd name="T9" fmla="*/ 164 h 287"/>
                <a:gd name="T10" fmla="*/ 49 w 275"/>
                <a:gd name="T11" fmla="*/ 0 h 287"/>
                <a:gd name="T12" fmla="*/ 178 w 275"/>
                <a:gd name="T13" fmla="*/ 125 h 287"/>
                <a:gd name="T14" fmla="*/ 232 w 275"/>
                <a:gd name="T15" fmla="*/ 25 h 287"/>
                <a:gd name="T16" fmla="*/ 218 w 275"/>
                <a:gd name="T17" fmla="*/ 197 h 287"/>
                <a:gd name="T18" fmla="*/ 275 w 275"/>
                <a:gd name="T19" fmla="*/ 160 h 287"/>
                <a:gd name="T20" fmla="*/ 176 w 275"/>
                <a:gd name="T21" fmla="*/ 254 h 287"/>
                <a:gd name="T22" fmla="*/ 172 w 275"/>
                <a:gd name="T23" fmla="*/ 254 h 287"/>
                <a:gd name="T24" fmla="*/ 172 w 275"/>
                <a:gd name="T25" fmla="*/ 254 h 2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75" h="287">
                  <a:moveTo>
                    <a:pt x="172" y="254"/>
                  </a:moveTo>
                  <a:cubicBezTo>
                    <a:pt x="172" y="254"/>
                    <a:pt x="77" y="287"/>
                    <a:pt x="55" y="249"/>
                  </a:cubicBezTo>
                  <a:cubicBezTo>
                    <a:pt x="84" y="254"/>
                    <a:pt x="108" y="232"/>
                    <a:pt x="108" y="232"/>
                  </a:cubicBezTo>
                  <a:cubicBezTo>
                    <a:pt x="108" y="232"/>
                    <a:pt x="17" y="204"/>
                    <a:pt x="0" y="156"/>
                  </a:cubicBezTo>
                  <a:cubicBezTo>
                    <a:pt x="39" y="163"/>
                    <a:pt x="117" y="164"/>
                    <a:pt x="117" y="164"/>
                  </a:cubicBezTo>
                  <a:cubicBezTo>
                    <a:pt x="117" y="164"/>
                    <a:pt x="81" y="58"/>
                    <a:pt x="49" y="0"/>
                  </a:cubicBezTo>
                  <a:cubicBezTo>
                    <a:pt x="99" y="17"/>
                    <a:pt x="156" y="81"/>
                    <a:pt x="178" y="125"/>
                  </a:cubicBezTo>
                  <a:cubicBezTo>
                    <a:pt x="200" y="111"/>
                    <a:pt x="227" y="52"/>
                    <a:pt x="232" y="25"/>
                  </a:cubicBezTo>
                  <a:cubicBezTo>
                    <a:pt x="273" y="93"/>
                    <a:pt x="224" y="189"/>
                    <a:pt x="218" y="197"/>
                  </a:cubicBezTo>
                  <a:cubicBezTo>
                    <a:pt x="242" y="195"/>
                    <a:pt x="259" y="178"/>
                    <a:pt x="275" y="160"/>
                  </a:cubicBezTo>
                  <a:cubicBezTo>
                    <a:pt x="273" y="200"/>
                    <a:pt x="219" y="237"/>
                    <a:pt x="176" y="254"/>
                  </a:cubicBezTo>
                  <a:cubicBezTo>
                    <a:pt x="172" y="254"/>
                    <a:pt x="172" y="254"/>
                    <a:pt x="172" y="254"/>
                  </a:cubicBezTo>
                  <a:cubicBezTo>
                    <a:pt x="172" y="254"/>
                    <a:pt x="172" y="254"/>
                    <a:pt x="172" y="254"/>
                  </a:cubicBezTo>
                  <a:close/>
                </a:path>
              </a:pathLst>
            </a:custGeom>
            <a:solidFill>
              <a:srgbClr val="AFAF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66" name="Hình tự do 68"/>
            <p:cNvSpPr/>
            <p:nvPr/>
          </p:nvSpPr>
          <p:spPr bwMode="auto">
            <a:xfrm>
              <a:off x="2322" y="1198"/>
              <a:ext cx="212" cy="429"/>
            </a:xfrm>
            <a:custGeom>
              <a:avLst/>
              <a:gdLst>
                <a:gd name="T0" fmla="*/ 75 w 90"/>
                <a:gd name="T1" fmla="*/ 182 h 182"/>
                <a:gd name="T2" fmla="*/ 0 w 90"/>
                <a:gd name="T3" fmla="*/ 0 h 182"/>
                <a:gd name="T4" fmla="*/ 75 w 90"/>
                <a:gd name="T5" fmla="*/ 182 h 1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90" h="182">
                  <a:moveTo>
                    <a:pt x="75" y="182"/>
                  </a:moveTo>
                  <a:cubicBezTo>
                    <a:pt x="75" y="182"/>
                    <a:pt x="79" y="111"/>
                    <a:pt x="0" y="0"/>
                  </a:cubicBezTo>
                  <a:cubicBezTo>
                    <a:pt x="16" y="12"/>
                    <a:pt x="90" y="121"/>
                    <a:pt x="75" y="182"/>
                  </a:cubicBezTo>
                  <a:close/>
                </a:path>
              </a:pathLst>
            </a:custGeom>
            <a:solidFill>
              <a:srgbClr val="7087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67" name="Hình tự do 69"/>
            <p:cNvSpPr/>
            <p:nvPr/>
          </p:nvSpPr>
          <p:spPr bwMode="auto">
            <a:xfrm>
              <a:off x="2508" y="1235"/>
              <a:ext cx="128" cy="281"/>
            </a:xfrm>
            <a:custGeom>
              <a:avLst/>
              <a:gdLst>
                <a:gd name="T0" fmla="*/ 0 w 54"/>
                <a:gd name="T1" fmla="*/ 119 h 119"/>
                <a:gd name="T2" fmla="*/ 52 w 54"/>
                <a:gd name="T3" fmla="*/ 0 h 119"/>
                <a:gd name="T4" fmla="*/ 0 w 54"/>
                <a:gd name="T5" fmla="*/ 119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4" h="119">
                  <a:moveTo>
                    <a:pt x="0" y="119"/>
                  </a:moveTo>
                  <a:cubicBezTo>
                    <a:pt x="0" y="119"/>
                    <a:pt x="36" y="88"/>
                    <a:pt x="52" y="0"/>
                  </a:cubicBezTo>
                  <a:cubicBezTo>
                    <a:pt x="54" y="14"/>
                    <a:pt x="36" y="99"/>
                    <a:pt x="0" y="119"/>
                  </a:cubicBezTo>
                  <a:close/>
                </a:path>
              </a:pathLst>
            </a:custGeom>
            <a:solidFill>
              <a:srgbClr val="7087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68" name="Hình tự do 70"/>
            <p:cNvSpPr/>
            <p:nvPr/>
          </p:nvSpPr>
          <p:spPr bwMode="auto">
            <a:xfrm>
              <a:off x="2539" y="1500"/>
              <a:ext cx="163" cy="101"/>
            </a:xfrm>
            <a:custGeom>
              <a:avLst/>
              <a:gdLst>
                <a:gd name="T0" fmla="*/ 0 w 69"/>
                <a:gd name="T1" fmla="*/ 40 h 43"/>
                <a:gd name="T2" fmla="*/ 69 w 69"/>
                <a:gd name="T3" fmla="*/ 0 h 43"/>
                <a:gd name="T4" fmla="*/ 0 w 69"/>
                <a:gd name="T5" fmla="*/ 40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9" h="43">
                  <a:moveTo>
                    <a:pt x="0" y="40"/>
                  </a:moveTo>
                  <a:cubicBezTo>
                    <a:pt x="0" y="40"/>
                    <a:pt x="29" y="38"/>
                    <a:pt x="69" y="0"/>
                  </a:cubicBezTo>
                  <a:cubicBezTo>
                    <a:pt x="65" y="7"/>
                    <a:pt x="25" y="43"/>
                    <a:pt x="0" y="40"/>
                  </a:cubicBezTo>
                  <a:close/>
                </a:path>
              </a:pathLst>
            </a:custGeom>
            <a:solidFill>
              <a:srgbClr val="7087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69" name="Hình tự do 71"/>
            <p:cNvSpPr/>
            <p:nvPr/>
          </p:nvSpPr>
          <p:spPr bwMode="auto">
            <a:xfrm>
              <a:off x="2303" y="1604"/>
              <a:ext cx="177" cy="59"/>
            </a:xfrm>
            <a:custGeom>
              <a:avLst/>
              <a:gdLst>
                <a:gd name="T0" fmla="*/ 75 w 75"/>
                <a:gd name="T1" fmla="*/ 0 h 25"/>
                <a:gd name="T2" fmla="*/ 0 w 75"/>
                <a:gd name="T3" fmla="*/ 23 h 25"/>
                <a:gd name="T4" fmla="*/ 75 w 75"/>
                <a:gd name="T5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5" h="25">
                  <a:moveTo>
                    <a:pt x="75" y="0"/>
                  </a:moveTo>
                  <a:cubicBezTo>
                    <a:pt x="75" y="0"/>
                    <a:pt x="54" y="20"/>
                    <a:pt x="0" y="23"/>
                  </a:cubicBezTo>
                  <a:cubicBezTo>
                    <a:pt x="7" y="25"/>
                    <a:pt x="60" y="21"/>
                    <a:pt x="75" y="0"/>
                  </a:cubicBezTo>
                  <a:close/>
                </a:path>
              </a:pathLst>
            </a:custGeom>
            <a:solidFill>
              <a:srgbClr val="7087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70" name="Hình tự do 72"/>
            <p:cNvSpPr/>
            <p:nvPr/>
          </p:nvSpPr>
          <p:spPr bwMode="auto">
            <a:xfrm>
              <a:off x="2161" y="1472"/>
              <a:ext cx="300" cy="111"/>
            </a:xfrm>
            <a:custGeom>
              <a:avLst/>
              <a:gdLst>
                <a:gd name="T0" fmla="*/ 127 w 127"/>
                <a:gd name="T1" fmla="*/ 30 h 47"/>
                <a:gd name="T2" fmla="*/ 0 w 127"/>
                <a:gd name="T3" fmla="*/ 0 h 47"/>
                <a:gd name="T4" fmla="*/ 127 w 127"/>
                <a:gd name="T5" fmla="*/ 30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7" h="47">
                  <a:moveTo>
                    <a:pt x="127" y="30"/>
                  </a:moveTo>
                  <a:cubicBezTo>
                    <a:pt x="127" y="30"/>
                    <a:pt x="80" y="39"/>
                    <a:pt x="0" y="0"/>
                  </a:cubicBezTo>
                  <a:cubicBezTo>
                    <a:pt x="9" y="10"/>
                    <a:pt x="88" y="47"/>
                    <a:pt x="127" y="30"/>
                  </a:cubicBezTo>
                  <a:close/>
                </a:path>
              </a:pathLst>
            </a:custGeom>
            <a:solidFill>
              <a:srgbClr val="7087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</p:grpSp>
      <p:sp>
        <p:nvSpPr>
          <p:cNvPr id="2" name="Chỗ dành sẵn cho Tiêu đề 1"/>
          <p:cNvSpPr>
            <a:spLocks noGrp="1"/>
          </p:cNvSpPr>
          <p:nvPr>
            <p:ph type="title"/>
          </p:nvPr>
        </p:nvSpPr>
        <p:spPr>
          <a:xfrm>
            <a:off x="1524000" y="78910"/>
            <a:ext cx="9133730" cy="123342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Văn bản 2"/>
          <p:cNvSpPr>
            <a:spLocks noGrp="1"/>
          </p:cNvSpPr>
          <p:nvPr>
            <p:ph type="body" idx="1"/>
          </p:nvPr>
        </p:nvSpPr>
        <p:spPr>
          <a:xfrm>
            <a:off x="1528572" y="1485900"/>
            <a:ext cx="9134856" cy="41529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vi-VN"/>
              <a:t>Bấm để sửa kiểu văn bản Bản cái</a:t>
            </a:r>
          </a:p>
          <a:p>
            <a:pPr lvl="1"/>
            <a:r>
              <a:rPr lang="vi-VN"/>
              <a:t>Mức hai</a:t>
            </a:r>
          </a:p>
          <a:p>
            <a:pPr lvl="2"/>
            <a:r>
              <a:rPr lang="vi-VN"/>
              <a:t>Mức ba</a:t>
            </a:r>
          </a:p>
          <a:p>
            <a:pPr lvl="3"/>
            <a:r>
              <a:rPr lang="vi-VN"/>
              <a:t>Mức bốn</a:t>
            </a:r>
          </a:p>
          <a:p>
            <a:pPr lvl="4"/>
            <a:r>
              <a:rPr lang="vi-VN"/>
              <a:t>Mức năm</a:t>
            </a:r>
          </a:p>
        </p:txBody>
      </p:sp>
      <p:sp>
        <p:nvSpPr>
          <p:cNvPr id="4" name="Chỗ dành sẵn cho Ngày 3"/>
          <p:cNvSpPr>
            <a:spLocks noGrp="1"/>
          </p:cNvSpPr>
          <p:nvPr>
            <p:ph type="dt" sz="half" idx="2"/>
          </p:nvPr>
        </p:nvSpPr>
        <p:spPr>
          <a:xfrm>
            <a:off x="8875776" y="6601968"/>
            <a:ext cx="960120" cy="2377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latinLnBrk="0">
              <a:defRPr lang="vi-VN" sz="80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fld id="{51F84081-427A-4BFB-9605-791B7B0BBD50}" type="datetime1">
              <a:rPr lang="en-US" smtClean="0"/>
              <a:t>1/6/2022</a:t>
            </a:fld>
            <a:endParaRPr lang="en-US"/>
          </a:p>
        </p:txBody>
      </p:sp>
      <p:sp>
        <p:nvSpPr>
          <p:cNvPr id="5" name="Chỗ dành sẵn cho Chân trang 4"/>
          <p:cNvSpPr>
            <a:spLocks noGrp="1"/>
          </p:cNvSpPr>
          <p:nvPr>
            <p:ph type="ftr" sz="quarter" idx="3"/>
          </p:nvPr>
        </p:nvSpPr>
        <p:spPr>
          <a:xfrm>
            <a:off x="1522412" y="6601968"/>
            <a:ext cx="6978460" cy="2377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latinLnBrk="0">
              <a:defRPr lang="vi-VN" sz="800" cap="none" baseline="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endParaRPr lang="en-US"/>
          </a:p>
        </p:txBody>
      </p:sp>
      <p:sp>
        <p:nvSpPr>
          <p:cNvPr id="6" name="Chỗ dành sẵn cho Số Trang chiếu 5"/>
          <p:cNvSpPr>
            <a:spLocks noGrp="1"/>
          </p:cNvSpPr>
          <p:nvPr>
            <p:ph type="sldNum" sz="quarter" idx="4"/>
          </p:nvPr>
        </p:nvSpPr>
        <p:spPr>
          <a:xfrm>
            <a:off x="10023348" y="6601968"/>
            <a:ext cx="640080" cy="2377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latinLnBrk="0">
              <a:defRPr lang="vi-VN" sz="80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fld id="{CA8D9AD5-F248-4919-864A-CFD76CC027D6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lvl1pPr marL="0" indent="0" algn="l" defTabSz="914400" rtl="0" eaLnBrk="1" latinLnBrk="0" hangingPunct="1">
        <a:lnSpc>
          <a:spcPct val="90000"/>
        </a:lnSpc>
        <a:spcBef>
          <a:spcPct val="0"/>
        </a:spcBef>
        <a:buFont typeface="Arial" panose="020B0604020202020204" pitchFamily="34" charset="0"/>
        <a:buNone/>
        <a:defRPr lang="vi-VN" sz="3400" kern="1200">
          <a:solidFill>
            <a:schemeClr val="tx1"/>
          </a:solidFill>
          <a:latin typeface="Segoe UI" panose="020B0502040204020203" pitchFamily="34" charset="0"/>
          <a:ea typeface="Segoe UI" panose="020B0502040204020203" pitchFamily="34" charset="0"/>
          <a:cs typeface="Segoe UI" panose="020B0502040204020203" pitchFamily="34" charset="0"/>
        </a:defRPr>
      </a:lvl1pPr>
    </p:titleStyle>
    <p:bodyStyle>
      <a:lvl1pPr marL="274320" indent="-228600" algn="l" defTabSz="914400" rtl="0" eaLnBrk="1" latinLnBrk="0" hangingPunct="1">
        <a:lnSpc>
          <a:spcPct val="100000"/>
        </a:lnSpc>
        <a:spcBef>
          <a:spcPts val="1800"/>
        </a:spcBef>
        <a:buClr>
          <a:schemeClr val="tx1">
            <a:lumMod val="75000"/>
            <a:lumOff val="25000"/>
          </a:schemeClr>
        </a:buClr>
        <a:buSzPct val="100000"/>
        <a:buFont typeface="Arial" panose="020B0604020202020204" pitchFamily="34" charset="0"/>
        <a:buChar char="•"/>
        <a:defRPr lang="vi-VN" sz="2000" kern="1200">
          <a:solidFill>
            <a:schemeClr val="tx1"/>
          </a:solidFill>
          <a:latin typeface="Segoe UI" panose="020B0502040204020203" pitchFamily="34" charset="0"/>
          <a:ea typeface="Segoe UI" panose="020B0502040204020203" pitchFamily="34" charset="0"/>
          <a:cs typeface="Segoe UI" panose="020B0502040204020203" pitchFamily="34" charset="0"/>
        </a:defRPr>
      </a:lvl1pPr>
      <a:lvl2pPr marL="59436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tx1">
            <a:lumMod val="75000"/>
            <a:lumOff val="25000"/>
          </a:schemeClr>
        </a:buClr>
        <a:buSzPct val="100000"/>
        <a:buFont typeface="Arial" panose="020B0604020202020204" pitchFamily="34" charset="0"/>
        <a:buChar char="•"/>
        <a:defRPr lang="vi-VN" sz="1800" kern="1200">
          <a:solidFill>
            <a:schemeClr val="tx1"/>
          </a:solidFill>
          <a:latin typeface="Segoe UI" panose="020B0502040204020203" pitchFamily="34" charset="0"/>
          <a:ea typeface="Segoe UI" panose="020B0502040204020203" pitchFamily="34" charset="0"/>
          <a:cs typeface="Segoe UI" panose="020B0502040204020203" pitchFamily="34" charset="0"/>
        </a:defRPr>
      </a:lvl2pPr>
      <a:lvl3pPr marL="914400" indent="-228600" algn="l" defTabSz="914400" rtl="0" eaLnBrk="1" latinLnBrk="0" hangingPunct="1">
        <a:lnSpc>
          <a:spcPct val="100000"/>
        </a:lnSpc>
        <a:spcBef>
          <a:spcPts val="800"/>
        </a:spcBef>
        <a:buClr>
          <a:schemeClr val="tx1">
            <a:lumMod val="75000"/>
            <a:lumOff val="25000"/>
          </a:schemeClr>
        </a:buClr>
        <a:buSzPct val="100000"/>
        <a:buFont typeface="Arial" panose="020B0604020202020204" pitchFamily="34" charset="0"/>
        <a:buChar char="•"/>
        <a:defRPr lang="vi-VN" sz="1600" kern="1200">
          <a:solidFill>
            <a:schemeClr val="tx1"/>
          </a:solidFill>
          <a:latin typeface="Segoe UI" panose="020B0502040204020203" pitchFamily="34" charset="0"/>
          <a:ea typeface="Segoe UI" panose="020B0502040204020203" pitchFamily="34" charset="0"/>
          <a:cs typeface="Segoe UI" panose="020B0502040204020203" pitchFamily="34" charset="0"/>
        </a:defRPr>
      </a:lvl3pPr>
      <a:lvl4pPr marL="1234440" indent="-228600" algn="l" defTabSz="914400" rtl="0" eaLnBrk="1" latinLnBrk="0" hangingPunct="1">
        <a:lnSpc>
          <a:spcPct val="100000"/>
        </a:lnSpc>
        <a:spcBef>
          <a:spcPts val="800"/>
        </a:spcBef>
        <a:buClr>
          <a:schemeClr val="tx1">
            <a:lumMod val="75000"/>
            <a:lumOff val="25000"/>
          </a:schemeClr>
        </a:buClr>
        <a:buSzPct val="100000"/>
        <a:buFont typeface="Arial" panose="020B0604020202020204" pitchFamily="34" charset="0"/>
        <a:buChar char="•"/>
        <a:defRPr lang="vi-VN" sz="1400" kern="1200">
          <a:solidFill>
            <a:schemeClr val="tx1"/>
          </a:solidFill>
          <a:latin typeface="Segoe UI" panose="020B0502040204020203" pitchFamily="34" charset="0"/>
          <a:ea typeface="Segoe UI" panose="020B0502040204020203" pitchFamily="34" charset="0"/>
          <a:cs typeface="Segoe UI" panose="020B0502040204020203" pitchFamily="34" charset="0"/>
        </a:defRPr>
      </a:lvl4pPr>
      <a:lvl5pPr marL="1554480" indent="-228600" algn="l" defTabSz="914400" rtl="0" eaLnBrk="1" latinLnBrk="0" hangingPunct="1">
        <a:lnSpc>
          <a:spcPct val="100000"/>
        </a:lnSpc>
        <a:spcBef>
          <a:spcPts val="800"/>
        </a:spcBef>
        <a:buClr>
          <a:schemeClr val="tx1">
            <a:lumMod val="75000"/>
            <a:lumOff val="25000"/>
          </a:schemeClr>
        </a:buClr>
        <a:buSzPct val="100000"/>
        <a:buFont typeface="Arial" panose="020B0604020202020204" pitchFamily="34" charset="0"/>
        <a:buChar char="•"/>
        <a:defRPr lang="vi-VN" sz="1400" kern="1200">
          <a:solidFill>
            <a:schemeClr val="tx1"/>
          </a:solidFill>
          <a:latin typeface="Segoe UI" panose="020B0502040204020203" pitchFamily="34" charset="0"/>
          <a:ea typeface="Segoe UI" panose="020B0502040204020203" pitchFamily="34" charset="0"/>
          <a:cs typeface="Segoe UI" panose="020B0502040204020203" pitchFamily="34" charset="0"/>
        </a:defRPr>
      </a:lvl5pPr>
      <a:lvl6pPr marL="1874520" indent="-228600" algn="l" defTabSz="914400" rtl="0" eaLnBrk="1" latinLnBrk="0" hangingPunct="1">
        <a:lnSpc>
          <a:spcPct val="90000"/>
        </a:lnSpc>
        <a:spcBef>
          <a:spcPts val="800"/>
        </a:spcBef>
        <a:buSzPct val="80000"/>
        <a:buFont typeface="Arial" panose="020B0604020202020204" pitchFamily="34" charset="0"/>
        <a:buChar char="•"/>
        <a:defRPr lang="vi-VN"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194560" indent="-228600" algn="l" defTabSz="914400" rtl="0" eaLnBrk="1" latinLnBrk="0" hangingPunct="1">
        <a:lnSpc>
          <a:spcPct val="90000"/>
        </a:lnSpc>
        <a:spcBef>
          <a:spcPts val="800"/>
        </a:spcBef>
        <a:buSzPct val="80000"/>
        <a:buFont typeface="Arial" panose="020B0604020202020204" pitchFamily="34" charset="0"/>
        <a:buChar char="•"/>
        <a:defRPr lang="vi-VN" sz="14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514600" indent="-228600" algn="l" defTabSz="914400" rtl="0" eaLnBrk="1" latinLnBrk="0" hangingPunct="1">
        <a:lnSpc>
          <a:spcPct val="90000"/>
        </a:lnSpc>
        <a:spcBef>
          <a:spcPts val="800"/>
        </a:spcBef>
        <a:buSzPct val="80000"/>
        <a:buFont typeface="Arial" panose="020B0604020202020204" pitchFamily="34" charset="0"/>
        <a:buChar char="•"/>
        <a:defRPr lang="vi-VN" sz="14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834640" indent="-228600" algn="l" defTabSz="914400" rtl="0" eaLnBrk="1" latinLnBrk="0" hangingPunct="1">
        <a:lnSpc>
          <a:spcPct val="90000"/>
        </a:lnSpc>
        <a:spcBef>
          <a:spcPts val="800"/>
        </a:spcBef>
        <a:buSzPct val="80000"/>
        <a:buFont typeface="Arial" panose="020B0604020202020204" pitchFamily="34" charset="0"/>
        <a:buChar char="•"/>
        <a:defRPr lang="vi-VN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lang="vi-VN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lang="vi-VN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lang="vi-VN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lang="vi-VN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lang="vi-VN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lang="vi-VN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lang="vi-VN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lang="vi-VN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lang="vi-VN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10B419-FF10-4B1A-ACF4-A90B728DFC1A}" type="datetimeFigureOut">
              <a:rPr lang="en-US" smtClean="0"/>
              <a:t>1/6/2022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E3DEF7-8BFF-473F-BBF9-2145226ECB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26443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5.xml"/><Relationship Id="rId6" Type="http://schemas.openxmlformats.org/officeDocument/2006/relationships/image" Target="../media/image23.png"/><Relationship Id="rId5" Type="http://schemas.openxmlformats.org/officeDocument/2006/relationships/customXml" Target="../ink/ink1.xml"/><Relationship Id="rId4" Type="http://schemas.openxmlformats.org/officeDocument/2006/relationships/image" Target="../media/image2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customXml" Target="../ink/ink2.xml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ustomXml" Target="../ink/ink3.xml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ustomXml" Target="../ink/ink4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Relationship Id="rId4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1.png"/><Relationship Id="rId3" Type="http://schemas.openxmlformats.org/officeDocument/2006/relationships/image" Target="../media/image4.jpeg"/><Relationship Id="rId7" Type="http://schemas.openxmlformats.org/officeDocument/2006/relationships/image" Target="../media/image7.png"/><Relationship Id="rId12" Type="http://schemas.microsoft.com/office/2007/relationships/hdphoto" Target="../media/hdphoto3.wdp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6.png"/><Relationship Id="rId11" Type="http://schemas.openxmlformats.org/officeDocument/2006/relationships/image" Target="../media/image10.png"/><Relationship Id="rId5" Type="http://schemas.microsoft.com/office/2007/relationships/hdphoto" Target="../media/hdphoto1.wdp"/><Relationship Id="rId10" Type="http://schemas.openxmlformats.org/officeDocument/2006/relationships/image" Target="../media/image9.png"/><Relationship Id="rId4" Type="http://schemas.openxmlformats.org/officeDocument/2006/relationships/image" Target="../media/image5.png"/><Relationship Id="rId9" Type="http://schemas.microsoft.com/office/2007/relationships/hdphoto" Target="../media/hdphoto2.wdp"/></Relationships>
</file>

<file path=ppt/slides/_rels/slide6.xml.rels><?xml version="1.0" encoding="UTF-8" standalone="yes"?>
<Relationships xmlns="http://schemas.openxmlformats.org/package/2006/relationships"><Relationship Id="rId8" Type="http://schemas.microsoft.com/office/2007/relationships/hdphoto" Target="../media/hdphoto4.wdp"/><Relationship Id="rId13" Type="http://schemas.openxmlformats.org/officeDocument/2006/relationships/image" Target="../media/image19.png"/><Relationship Id="rId3" Type="http://schemas.openxmlformats.org/officeDocument/2006/relationships/image" Target="../media/image13.gif"/><Relationship Id="rId7" Type="http://schemas.openxmlformats.org/officeDocument/2006/relationships/image" Target="../media/image17.png"/><Relationship Id="rId12" Type="http://schemas.openxmlformats.org/officeDocument/2006/relationships/image" Target="../media/image18.png"/><Relationship Id="rId2" Type="http://schemas.openxmlformats.org/officeDocument/2006/relationships/image" Target="../media/image12.png"/><Relationship Id="rId16" Type="http://schemas.openxmlformats.org/officeDocument/2006/relationships/slide" Target="slide9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6.gif"/><Relationship Id="rId11" Type="http://schemas.openxmlformats.org/officeDocument/2006/relationships/image" Target="../media/image6.png"/><Relationship Id="rId5" Type="http://schemas.openxmlformats.org/officeDocument/2006/relationships/image" Target="../media/image15.gif"/><Relationship Id="rId15" Type="http://schemas.openxmlformats.org/officeDocument/2006/relationships/slide" Target="slide8.xml"/><Relationship Id="rId10" Type="http://schemas.openxmlformats.org/officeDocument/2006/relationships/slide" Target="slide10.xml"/><Relationship Id="rId4" Type="http://schemas.openxmlformats.org/officeDocument/2006/relationships/image" Target="../media/image14.gif"/><Relationship Id="rId9" Type="http://schemas.openxmlformats.org/officeDocument/2006/relationships/image" Target="../media/image9.png"/><Relationship Id="rId14" Type="http://schemas.microsoft.com/office/2007/relationships/hdphoto" Target="../media/hdphoto5.wdp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notesSlide" Target="../notesSlides/notesSlide6.xml"/><Relationship Id="rId7" Type="http://schemas.openxmlformats.org/officeDocument/2006/relationships/slide" Target="slide6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2.xml"/><Relationship Id="rId6" Type="http://schemas.microsoft.com/office/2007/relationships/hdphoto" Target="../media/hdphoto6.wdp"/><Relationship Id="rId5" Type="http://schemas.openxmlformats.org/officeDocument/2006/relationships/image" Target="../media/image20.jpeg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notesSlide" Target="../notesSlides/notesSlide7.xml"/><Relationship Id="rId7" Type="http://schemas.openxmlformats.org/officeDocument/2006/relationships/slide" Target="slide6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3.xml"/><Relationship Id="rId6" Type="http://schemas.microsoft.com/office/2007/relationships/hdphoto" Target="../media/hdphoto6.wdp"/><Relationship Id="rId5" Type="http://schemas.openxmlformats.org/officeDocument/2006/relationships/image" Target="../media/image20.jpeg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7" Type="http://schemas.openxmlformats.org/officeDocument/2006/relationships/image" Target="../media/image21.png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4.xml"/><Relationship Id="rId6" Type="http://schemas.openxmlformats.org/officeDocument/2006/relationships/slide" Target="slide6.xml"/><Relationship Id="rId5" Type="http://schemas.microsoft.com/office/2007/relationships/hdphoto" Target="../media/hdphoto6.wdp"/><Relationship Id="rId4" Type="http://schemas.openxmlformats.org/officeDocument/2006/relationships/image" Target="../media/image2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4BFA8594-B2F4-4A48-B388-03682243C4F5}"/>
              </a:ext>
            </a:extLst>
          </p:cNvPr>
          <p:cNvSpPr/>
          <p:nvPr/>
        </p:nvSpPr>
        <p:spPr>
          <a:xfrm>
            <a:off x="4044001" y="992633"/>
            <a:ext cx="6096000" cy="1015663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ctr">
              <a:defRPr/>
            </a:pPr>
            <a:r>
              <a:rPr lang="en-US" altLang="zh-CN" sz="6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TOÁN</a:t>
            </a:r>
            <a:endParaRPr lang="zh-CN" altLang="en-US" sz="60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9" name="Subtitle 8">
            <a:extLst>
              <a:ext uri="{FF2B5EF4-FFF2-40B4-BE49-F238E27FC236}">
                <a16:creationId xmlns:a16="http://schemas.microsoft.com/office/drawing/2014/main" id="{5BA6D91E-3CDA-462A-92DD-4817C796AA8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211204" y="1739653"/>
            <a:ext cx="7761595" cy="32316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endParaRPr lang="en-US" altLang="zh-CN" sz="3600" b="1" dirty="0">
              <a:solidFill>
                <a:schemeClr val="tx1"/>
              </a:solidFill>
              <a:latin typeface="Arial" panose="020B0604020202020204" pitchFamily="34" charset="0"/>
              <a:ea typeface="黑体" panose="02010609060101010101" pitchFamily="49" charset="-122"/>
              <a:cs typeface="Arial" panose="020B0604020202020204" pitchFamily="34" charset="0"/>
              <a:sym typeface="+mn-lt"/>
            </a:endParaRPr>
          </a:p>
          <a:p>
            <a:pPr algn="ctr">
              <a:defRPr/>
            </a:pPr>
            <a:r>
              <a:rPr lang="en-US" altLang="zh-CN" sz="6000" b="1" dirty="0" err="1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  <a:sym typeface="+mn-lt"/>
              </a:rPr>
              <a:t>Luyện</a:t>
            </a:r>
            <a:r>
              <a:rPr lang="en-US" altLang="zh-CN" sz="6000" b="1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  <a:sym typeface="+mn-lt"/>
              </a:rPr>
              <a:t> </a:t>
            </a:r>
            <a:r>
              <a:rPr lang="en-US" altLang="zh-CN" sz="6000" b="1" dirty="0" err="1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  <a:sym typeface="+mn-lt"/>
              </a:rPr>
              <a:t>tập</a:t>
            </a:r>
            <a:r>
              <a:rPr lang="en-US" altLang="zh-CN" sz="6000" b="1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  <a:sym typeface="+mn-lt"/>
              </a:rPr>
              <a:t> </a:t>
            </a:r>
            <a:r>
              <a:rPr lang="en-US" altLang="zh-CN" sz="6000" b="1" dirty="0" err="1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  <a:sym typeface="+mn-lt"/>
              </a:rPr>
              <a:t>chung</a:t>
            </a:r>
            <a:r>
              <a:rPr lang="en-US" altLang="zh-CN" sz="6000" b="1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  <a:sym typeface="+mn-lt"/>
              </a:rPr>
              <a:t> (</a:t>
            </a:r>
            <a:r>
              <a:rPr lang="en-US" altLang="zh-CN" sz="6000" b="1" dirty="0" err="1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  <a:sym typeface="+mn-lt"/>
              </a:rPr>
              <a:t>trang</a:t>
            </a:r>
            <a:r>
              <a:rPr lang="en-US" altLang="zh-CN" sz="6000" b="1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  <a:sym typeface="+mn-lt"/>
              </a:rPr>
              <a:t> 89)</a:t>
            </a:r>
          </a:p>
          <a:p>
            <a:pPr algn="ctr">
              <a:defRPr/>
            </a:pPr>
            <a:endParaRPr lang="en-US" altLang="zh-CN" b="1" dirty="0">
              <a:solidFill>
                <a:srgbClr val="FF0000"/>
              </a:solidFill>
              <a:latin typeface="Arial" panose="020B0604020202020204" pitchFamily="34" charset="0"/>
              <a:ea typeface="黑体" panose="02010609060101010101" pitchFamily="49" charset="-122"/>
              <a:cs typeface="Arial" panose="020B0604020202020204" pitchFamily="34" charset="0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val 14">
            <a:extLst>
              <a:ext uri="{FF2B5EF4-FFF2-40B4-BE49-F238E27FC236}">
                <a16:creationId xmlns:a16="http://schemas.microsoft.com/office/drawing/2014/main" id="{0722CC17-197B-41D1-B255-A334B88A46DF}"/>
              </a:ext>
            </a:extLst>
          </p:cNvPr>
          <p:cNvSpPr>
            <a:spLocks noChangeArrowheads="1"/>
          </p:cNvSpPr>
          <p:nvPr/>
        </p:nvSpPr>
        <p:spPr bwMode="gray">
          <a:xfrm>
            <a:off x="2617252" y="1026696"/>
            <a:ext cx="5466574" cy="1226530"/>
          </a:xfrm>
          <a:prstGeom prst="ellipse">
            <a:avLst/>
          </a:prstGeom>
          <a:gradFill rotWithShape="1">
            <a:gsLst>
              <a:gs pos="0">
                <a:srgbClr val="004182"/>
              </a:gs>
              <a:gs pos="100000">
                <a:srgbClr val="0066CC"/>
              </a:gs>
            </a:gsLst>
            <a:lin ang="2700000" scaled="1"/>
          </a:gradFill>
          <a:ln>
            <a:noFill/>
          </a:ln>
          <a:effectLst>
            <a:outerShdw dist="35921" dir="2700000" algn="ctr" rotWithShape="0">
              <a:srgbClr val="000000"/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r" rtl="1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10" name="Oval 18">
            <a:extLst>
              <a:ext uri="{FF2B5EF4-FFF2-40B4-BE49-F238E27FC236}">
                <a16:creationId xmlns:a16="http://schemas.microsoft.com/office/drawing/2014/main" id="{299B9209-C973-4573-89A3-532D8207CAE1}"/>
              </a:ext>
            </a:extLst>
          </p:cNvPr>
          <p:cNvSpPr>
            <a:spLocks noChangeArrowheads="1"/>
          </p:cNvSpPr>
          <p:nvPr/>
        </p:nvSpPr>
        <p:spPr bwMode="gray">
          <a:xfrm>
            <a:off x="2849217" y="1026696"/>
            <a:ext cx="4956313" cy="1106904"/>
          </a:xfrm>
          <a:prstGeom prst="ellipse">
            <a:avLst/>
          </a:prstGeom>
          <a:gradFill rotWithShape="1">
            <a:gsLst>
              <a:gs pos="0">
                <a:srgbClr val="CAA200"/>
              </a:gs>
              <a:gs pos="100000">
                <a:srgbClr val="FFCC00">
                  <a:alpha val="48000"/>
                </a:srgbClr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eaVert" wrap="none" anchor="ctr"/>
          <a:lstStyle/>
          <a:p>
            <a:pPr algn="r" rtl="1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11" name="Text Box 21">
            <a:extLst>
              <a:ext uri="{FF2B5EF4-FFF2-40B4-BE49-F238E27FC236}">
                <a16:creationId xmlns:a16="http://schemas.microsoft.com/office/drawing/2014/main" id="{FA1C39A4-39CC-43B4-92B7-55F3CFDE5CE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33846" y="1025604"/>
            <a:ext cx="2792752" cy="11079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00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rgbClr val="660033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66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Phần</a:t>
            </a:r>
            <a:r>
              <a:rPr lang="en-US" sz="6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2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902225" y="514387"/>
            <a:ext cx="6493566" cy="646331"/>
          </a:xfrm>
          <a:prstGeom prst="rect">
            <a:avLst/>
          </a:prstGeom>
          <a:solidFill>
            <a:schemeClr val="accent6"/>
          </a:solidFill>
        </p:spPr>
        <p:txBody>
          <a:bodyPr wrap="square">
            <a:spAutoFit/>
          </a:bodyPr>
          <a:lstStyle/>
          <a:p>
            <a:r>
              <a:rPr lang="en-US" sz="3600" b="1" u="sng" dirty="0" err="1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600" b="1" u="sng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1</a:t>
            </a:r>
            <a:r>
              <a:rPr lang="en-US" sz="3600" b="1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chemeClr val="accent5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Đặt</a:t>
            </a:r>
            <a:r>
              <a:rPr lang="en-US" sz="3600" dirty="0">
                <a:solidFill>
                  <a:schemeClr val="accent5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chemeClr val="accent5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3600" dirty="0">
                <a:solidFill>
                  <a:schemeClr val="accent5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chemeClr val="accent5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rồi</a:t>
            </a:r>
            <a:r>
              <a:rPr lang="en-US" sz="3600" dirty="0">
                <a:solidFill>
                  <a:schemeClr val="accent5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chemeClr val="accent5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3600" dirty="0">
                <a:solidFill>
                  <a:schemeClr val="accent5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  <p:sp>
        <p:nvSpPr>
          <p:cNvPr id="88" name="Rectangle 87"/>
          <p:cNvSpPr/>
          <p:nvPr/>
        </p:nvSpPr>
        <p:spPr>
          <a:xfrm>
            <a:off x="781879" y="1664318"/>
            <a:ext cx="11661912" cy="523220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square">
            <a:spAutoFit/>
          </a:bodyPr>
          <a:lstStyle/>
          <a:p>
            <a:r>
              <a:rPr lang="en-US" sz="2800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a) 39,72 + 46,18     b) 95,64 - 27,35      c) 31.05 x 26       d) 77,5 : 2,5</a:t>
            </a:r>
          </a:p>
        </p:txBody>
      </p:sp>
      <p:cxnSp>
        <p:nvCxnSpPr>
          <p:cNvPr id="5" name="Straight Connector 4"/>
          <p:cNvCxnSpPr/>
          <p:nvPr/>
        </p:nvCxnSpPr>
        <p:spPr>
          <a:xfrm>
            <a:off x="8752114" y="2691138"/>
            <a:ext cx="39189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1879" y="2386779"/>
            <a:ext cx="10674503" cy="3397843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17FB3506-309B-446B-840D-3E0F55787430}"/>
                  </a:ext>
                </a:extLst>
              </p14:cNvPr>
              <p14:cNvContentPartPr/>
              <p14:nvPr/>
            </p14:nvContentPartPr>
            <p14:xfrm>
              <a:off x="7200000" y="2020320"/>
              <a:ext cx="982800" cy="3082320"/>
            </p14:xfrm>
          </p:contentPart>
        </mc:Choice>
        <mc:Fallback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17FB3506-309B-446B-840D-3E0F55787430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7190640" y="2010960"/>
                <a:ext cx="1001520" cy="3101040"/>
              </a:xfrm>
              <a:prstGeom prst="rect">
                <a:avLst/>
              </a:prstGeom>
            </p:spPr>
          </p:pic>
        </mc:Fallback>
      </mc:AlternateContent>
    </p:spTree>
    <p:custDataLst>
      <p:tags r:id="rId1"/>
    </p:custDataLst>
    <p:extLst>
      <p:ext uri="{BB962C8B-B14F-4D97-AF65-F5344CB8AC3E}">
        <p14:creationId xmlns:p14="http://schemas.microsoft.com/office/powerpoint/2010/main" val="6917602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341092" y="785423"/>
            <a:ext cx="944344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en-US" sz="3600" b="1" u="sng" dirty="0" err="1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Câu</a:t>
            </a:r>
            <a:r>
              <a:rPr lang="en-US" sz="3600" b="1" u="sng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2</a:t>
            </a:r>
            <a:r>
              <a:rPr lang="en-US" sz="3600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:</a:t>
            </a:r>
            <a:r>
              <a:rPr lang="en-US" sz="3600" dirty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Viết</a:t>
            </a:r>
            <a:r>
              <a:rPr lang="en-US" sz="3600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số</a:t>
            </a:r>
            <a:r>
              <a:rPr lang="en-US" sz="3600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thập</a:t>
            </a:r>
            <a:r>
              <a:rPr lang="en-US" sz="3600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phân</a:t>
            </a:r>
            <a:r>
              <a:rPr lang="en-US" sz="3600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thích</a:t>
            </a:r>
            <a:r>
              <a:rPr lang="en-US" sz="3600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hợp</a:t>
            </a:r>
            <a:r>
              <a:rPr lang="en-US" sz="3600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vào</a:t>
            </a:r>
            <a:r>
              <a:rPr lang="en-US" sz="3600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chỗ</a:t>
            </a:r>
            <a:r>
              <a:rPr lang="en-US" sz="3600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chấm</a:t>
            </a:r>
            <a:r>
              <a:rPr lang="en-US" sz="3600" dirty="0">
                <a:solidFill>
                  <a:schemeClr val="accent5">
                    <a:lumMod val="60000"/>
                    <a:lumOff val="40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:</a:t>
            </a:r>
            <a:endParaRPr lang="en-US" sz="3600" dirty="0">
              <a:solidFill>
                <a:schemeClr val="accent5">
                  <a:lumMod val="60000"/>
                  <a:lumOff val="4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047565" y="2349205"/>
            <a:ext cx="8736975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914400" lvl="0" indent="-914400" eaLnBrk="0" fontAlgn="base" hangingPunct="0">
              <a:spcBef>
                <a:spcPct val="0"/>
              </a:spcBef>
              <a:spcAft>
                <a:spcPct val="0"/>
              </a:spcAft>
              <a:buAutoNum type="alphaLcParenR"/>
            </a:pPr>
            <a:r>
              <a:rPr lang="en-US" sz="4800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8m5dm   = ........m</a:t>
            </a:r>
          </a:p>
          <a:p>
            <a:pPr marL="457200" lvl="0" indent="-457200" eaLnBrk="0" fontAlgn="base" hangingPunct="0">
              <a:spcBef>
                <a:spcPct val="0"/>
              </a:spcBef>
              <a:spcAft>
                <a:spcPct val="0"/>
              </a:spcAft>
              <a:buAutoNum type="alphaLcParenR"/>
            </a:pPr>
            <a:endParaRPr lang="en-US" sz="24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4800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b) 8</a:t>
            </a:r>
            <a:r>
              <a:rPr lang="en-US" sz="4800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m</a:t>
            </a:r>
            <a:r>
              <a:rPr lang="en-US" sz="4800" baseline="30000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4800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25d</a:t>
            </a:r>
            <a:r>
              <a:rPr lang="en-US" sz="4800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m</a:t>
            </a:r>
            <a:r>
              <a:rPr lang="en-US" sz="4800" baseline="30000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4800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= ........</a:t>
            </a:r>
            <a:r>
              <a:rPr lang="en-US" sz="4800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sz="4800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m</a:t>
            </a:r>
            <a:r>
              <a:rPr lang="en-US" sz="4800" baseline="30000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endParaRPr lang="en-US" sz="2400" dirty="0">
              <a:solidFill>
                <a:schemeClr val="accent5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938998" y="2332871"/>
            <a:ext cx="95410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8,5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894055" y="3457200"/>
            <a:ext cx="126188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8,25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BC85FA4C-21F3-44A6-997F-38B1B83C99E4}"/>
                  </a:ext>
                </a:extLst>
              </p14:cNvPr>
              <p14:cNvContentPartPr/>
              <p14:nvPr/>
            </p14:nvContentPartPr>
            <p14:xfrm>
              <a:off x="3812040" y="2435760"/>
              <a:ext cx="3118680" cy="1662120"/>
            </p14:xfrm>
          </p:contentPart>
        </mc:Choice>
        <mc:Fallback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BC85FA4C-21F3-44A6-997F-38B1B83C99E4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3802680" y="2426400"/>
                <a:ext cx="3137400" cy="16808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335056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443071" y="28210"/>
            <a:ext cx="9879353" cy="16927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200" b="1" u="sng" dirty="0" err="1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Câu</a:t>
            </a:r>
            <a:r>
              <a:rPr lang="en-US" sz="3200" b="1" u="sng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3</a:t>
            </a:r>
            <a:r>
              <a:rPr lang="en-US" sz="3200" b="1" dirty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: 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Cho </a:t>
            </a:r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biết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diện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tích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hình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chữ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nhật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ABCD </a:t>
            </a:r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là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2400 cm</a:t>
            </a:r>
            <a:r>
              <a:rPr lang="en-US" sz="3200" baseline="30000" dirty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 (</a:t>
            </a:r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xem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hình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vẽ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). </a:t>
            </a:r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Tính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diện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tích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của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hình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tam </a:t>
            </a:r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giác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MDC.</a:t>
            </a:r>
            <a:endParaRPr lang="en-US" sz="14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40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Picture 1" descr="Description: Giải bài Luyện tập chung - sgk toán 5 trang 89 - 9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6956" y="2044147"/>
            <a:ext cx="4495800" cy="3124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9"/>
          <p:cNvSpPr/>
          <p:nvPr/>
        </p:nvSpPr>
        <p:spPr>
          <a:xfrm>
            <a:off x="7306129" y="1397816"/>
            <a:ext cx="182462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en-US" sz="3600" b="1" u="sng" dirty="0" err="1">
                <a:solidFill>
                  <a:srgbClr val="C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Bài</a:t>
            </a:r>
            <a:r>
              <a:rPr lang="en-US" sz="3600" b="1" u="sng" dirty="0">
                <a:solidFill>
                  <a:srgbClr val="C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3600" b="1" u="sng" dirty="0" err="1">
                <a:solidFill>
                  <a:srgbClr val="C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giải</a:t>
            </a:r>
            <a:endParaRPr lang="en-US" sz="36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5378824" y="2227387"/>
            <a:ext cx="6602505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en-US" sz="2800" b="1" dirty="0" err="1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Chiều</a:t>
            </a:r>
            <a:r>
              <a:rPr lang="en-US" sz="28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rộng</a:t>
            </a:r>
            <a:r>
              <a:rPr lang="en-US" sz="28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8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sz="28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nhật</a:t>
            </a:r>
            <a:r>
              <a:rPr lang="en-US" sz="28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ABCD (hay </a:t>
            </a:r>
            <a:r>
              <a:rPr lang="en-US" sz="2800" b="1" dirty="0" err="1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sz="28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dài</a:t>
            </a:r>
            <a:r>
              <a:rPr lang="en-US" sz="28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cạnh</a:t>
            </a:r>
            <a:r>
              <a:rPr lang="en-US" sz="28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AD) </a:t>
            </a:r>
            <a:r>
              <a:rPr lang="en-US" sz="2800" b="1" dirty="0" err="1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en-US" sz="28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25 + 15 = 40 (cm)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endParaRPr lang="en-US" sz="28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endParaRPr lang="en-US" sz="2800" b="1" u="sng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5378823" y="3577553"/>
            <a:ext cx="6602505" cy="24314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en-US" sz="2800" b="1" dirty="0" err="1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Chiều</a:t>
            </a:r>
            <a:r>
              <a:rPr lang="en-US" sz="28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dài</a:t>
            </a:r>
            <a:r>
              <a:rPr lang="en-US" sz="28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8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sz="28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nhật</a:t>
            </a:r>
            <a:r>
              <a:rPr lang="en-US" sz="28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ABCD (hay </a:t>
            </a:r>
            <a:r>
              <a:rPr lang="en-US" sz="2800" b="1" dirty="0" err="1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sz="28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dài</a:t>
            </a:r>
            <a:r>
              <a:rPr lang="en-US" sz="28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cạnh</a:t>
            </a:r>
            <a:r>
              <a:rPr lang="en-US" sz="28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DC) </a:t>
            </a:r>
            <a:r>
              <a:rPr lang="en-US" sz="2800" b="1" dirty="0" err="1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endParaRPr lang="en-US" sz="2800" b="1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en-US" sz="28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2400 : 40 = 60 (cm)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1200" dirty="0">
              <a:solidFill>
                <a:schemeClr val="accent5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endParaRPr lang="en-US" sz="28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endParaRPr lang="en-US" sz="2800" b="1" u="sng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5378823" y="4927719"/>
            <a:ext cx="6602505" cy="20005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en-US" sz="2800" b="1" dirty="0" err="1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Diện</a:t>
            </a:r>
            <a:r>
              <a:rPr lang="en-US" sz="28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tích</a:t>
            </a:r>
            <a:r>
              <a:rPr lang="en-US" sz="28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tam </a:t>
            </a:r>
            <a:r>
              <a:rPr lang="en-US" sz="2800" b="1" dirty="0" err="1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giác</a:t>
            </a:r>
            <a:r>
              <a:rPr lang="en-US" sz="28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MDC </a:t>
            </a:r>
            <a:r>
              <a:rPr lang="en-US" sz="2800" b="1" dirty="0" err="1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: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8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25 x 60 : 2= 750 (cm</a:t>
            </a:r>
            <a:r>
              <a:rPr lang="en-US" sz="2800" b="1" baseline="300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8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1200" dirty="0">
              <a:solidFill>
                <a:schemeClr val="accent5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endParaRPr lang="en-US" sz="28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endParaRPr lang="en-US" sz="2800" b="1" u="sng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7306129" y="5925156"/>
            <a:ext cx="3007765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en-US" sz="2800" b="1" dirty="0" err="1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Đáp</a:t>
            </a:r>
            <a:r>
              <a:rPr lang="en-US" sz="28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8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: 750 (cm</a:t>
            </a:r>
            <a:r>
              <a:rPr lang="en-US" sz="2800" b="1" baseline="300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8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1200" dirty="0">
              <a:solidFill>
                <a:schemeClr val="accent5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endParaRPr lang="en-US" sz="28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endParaRPr lang="en-US" sz="2800" b="1" u="sng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1FDFB119-99A6-4F2E-83CF-445777DBAA6A}"/>
                  </a:ext>
                </a:extLst>
              </p14:cNvPr>
              <p14:cNvContentPartPr/>
              <p14:nvPr/>
            </p14:nvContentPartPr>
            <p14:xfrm>
              <a:off x="389160" y="1214640"/>
              <a:ext cx="10853280" cy="4185000"/>
            </p14:xfrm>
          </p:contentPart>
        </mc:Choice>
        <mc:Fallback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1FDFB119-99A6-4F2E-83CF-445777DBAA6A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79800" y="1205280"/>
                <a:ext cx="10872000" cy="42037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2610988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0" grpId="0"/>
      <p:bldP spid="12" grpId="0"/>
      <p:bldP spid="13" grpId="0"/>
      <p:bldP spid="14" grpId="0"/>
      <p:bldP spid="1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840884" y="714805"/>
            <a:ext cx="7162800" cy="16547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600" b="1" u="sng" dirty="0" err="1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600" b="1" u="sng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4</a:t>
            </a:r>
            <a:r>
              <a:rPr lang="en-US" sz="3600" b="1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3600" dirty="0" err="1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3600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2 </a:t>
            </a:r>
            <a:r>
              <a:rPr lang="en-US" sz="3600" dirty="0" err="1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giá</a:t>
            </a:r>
            <a:r>
              <a:rPr lang="en-US" sz="3600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trị</a:t>
            </a:r>
            <a:r>
              <a:rPr lang="en-US" sz="3600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600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x, </a:t>
            </a:r>
            <a:r>
              <a:rPr lang="en-US" sz="3600" dirty="0" err="1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sao</a:t>
            </a:r>
            <a:r>
              <a:rPr lang="en-US" sz="3600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3600" b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           3,9 &lt; X &lt; 4,1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625685" y="2585149"/>
            <a:ext cx="559319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X= 3,91; 3,92; …;4,01….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2E3CE01A-836F-4399-A150-8E5AC625C7E3}"/>
                  </a:ext>
                </a:extLst>
              </p14:cNvPr>
              <p14:cNvContentPartPr/>
              <p14:nvPr/>
            </p14:nvContentPartPr>
            <p14:xfrm>
              <a:off x="958680" y="1465200"/>
              <a:ext cx="4715640" cy="1745280"/>
            </p14:xfrm>
          </p:contentPart>
        </mc:Choice>
        <mc:Fallback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2E3CE01A-836F-4399-A150-8E5AC625C7E3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949320" y="1455840"/>
                <a:ext cx="4734360" cy="17640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3794857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B8F9D4F6-2D99-48FB-B834-97908EAE98E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2919" y="-350245"/>
            <a:ext cx="11206162" cy="6662415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0960ACE2-CADB-4CF3-B4D9-088A2C290E1A}"/>
              </a:ext>
            </a:extLst>
          </p:cNvPr>
          <p:cNvSpPr/>
          <p:nvPr/>
        </p:nvSpPr>
        <p:spPr>
          <a:xfrm>
            <a:off x="4192766" y="2049972"/>
            <a:ext cx="6807120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0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</a:rPr>
              <a:t>CHÚC</a:t>
            </a:r>
            <a:r>
              <a:rPr lang="en-US" sz="40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40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</a:rPr>
              <a:t>CÁC</a:t>
            </a:r>
            <a:r>
              <a:rPr lang="en-US" sz="40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</a:rPr>
              <a:t> EM </a:t>
            </a:r>
            <a:r>
              <a:rPr lang="en-US" sz="40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</a:rPr>
              <a:t>HỌC</a:t>
            </a:r>
            <a:r>
              <a:rPr lang="en-US" sz="40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40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</a:rPr>
              <a:t>TẬP</a:t>
            </a:r>
            <a:r>
              <a:rPr lang="en-US" sz="40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40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</a:rPr>
              <a:t>TỐT</a:t>
            </a:r>
            <a:r>
              <a:rPr lang="en-US" sz="40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</a:rPr>
              <a:t>!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3">
            <a:extLst>
              <a:ext uri="{FF2B5EF4-FFF2-40B4-BE49-F238E27FC236}">
                <a16:creationId xmlns:a16="http://schemas.microsoft.com/office/drawing/2014/main" id="{D8318379-8BF2-492F-BA42-B2A5170E8738}"/>
              </a:ext>
            </a:extLst>
          </p:cNvPr>
          <p:cNvSpPr/>
          <p:nvPr/>
        </p:nvSpPr>
        <p:spPr>
          <a:xfrm>
            <a:off x="1093114" y="874643"/>
            <a:ext cx="10807338" cy="5092627"/>
          </a:xfrm>
          <a:prstGeom prst="roundRect">
            <a:avLst>
              <a:gd name="adj" fmla="val 5303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endParaRPr lang="en-US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4" name="Rounded Rectangle 9">
            <a:extLst>
              <a:ext uri="{FF2B5EF4-FFF2-40B4-BE49-F238E27FC236}">
                <a16:creationId xmlns:a16="http://schemas.microsoft.com/office/drawing/2014/main" id="{D1377D04-5ED0-43AD-BAF5-33FD856D7BD0}"/>
              </a:ext>
            </a:extLst>
          </p:cNvPr>
          <p:cNvSpPr/>
          <p:nvPr/>
        </p:nvSpPr>
        <p:spPr>
          <a:xfrm>
            <a:off x="1393938" y="1339562"/>
            <a:ext cx="10045320" cy="3982368"/>
          </a:xfrm>
          <a:prstGeom prst="roundRect">
            <a:avLst>
              <a:gd name="adj" fmla="val 5303"/>
            </a:avLst>
          </a:prstGeom>
          <a:noFill/>
          <a:ln>
            <a:solidFill>
              <a:schemeClr val="tx2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endParaRPr lang="en-US" dirty="0">
              <a:solidFill>
                <a:srgbClr val="FFFFFF"/>
              </a:solidFill>
              <a:latin typeface="Calibri"/>
            </a:endParaRPr>
          </a:p>
        </p:txBody>
      </p:sp>
      <p:pic>
        <p:nvPicPr>
          <p:cNvPr id="5" name="图片 27">
            <a:extLst>
              <a:ext uri="{FF2B5EF4-FFF2-40B4-BE49-F238E27FC236}">
                <a16:creationId xmlns:a16="http://schemas.microsoft.com/office/drawing/2014/main" id="{05F451A0-B057-4168-9FF5-8FAEC386195F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94" t="1375" r="31983" b="20321"/>
          <a:stretch/>
        </p:blipFill>
        <p:spPr>
          <a:xfrm>
            <a:off x="2107406" y="1383022"/>
            <a:ext cx="9163978" cy="440349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7E587C79-CD62-4013-90D6-9707C70541E3}"/>
              </a:ext>
            </a:extLst>
          </p:cNvPr>
          <p:cNvSpPr/>
          <p:nvPr/>
        </p:nvSpPr>
        <p:spPr>
          <a:xfrm>
            <a:off x="5053791" y="1590898"/>
            <a:ext cx="2781852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dist">
              <a:defRPr/>
            </a:pPr>
            <a:r>
              <a:rPr lang="en-US" altLang="zh-CN" sz="4000" b="1" dirty="0" err="1">
                <a:solidFill>
                  <a:srgbClr val="C0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MỤC</a:t>
            </a:r>
            <a:r>
              <a:rPr lang="en-US" altLang="zh-CN" sz="4000" b="1" dirty="0">
                <a:solidFill>
                  <a:srgbClr val="C0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 </a:t>
            </a:r>
            <a:r>
              <a:rPr lang="en-US" altLang="zh-CN" sz="4000" b="1" dirty="0" err="1">
                <a:solidFill>
                  <a:srgbClr val="C0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TIÊU</a:t>
            </a:r>
            <a:endParaRPr lang="zh-CN" altLang="en-US" sz="4000" b="1" dirty="0">
              <a:solidFill>
                <a:srgbClr val="C00000"/>
              </a:solidFill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DE2DE4E-59E6-4D19-B244-9DAC99812C51}"/>
              </a:ext>
            </a:extLst>
          </p:cNvPr>
          <p:cNvSpPr/>
          <p:nvPr/>
        </p:nvSpPr>
        <p:spPr>
          <a:xfrm>
            <a:off x="2107406" y="3007580"/>
            <a:ext cx="919244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altLang="zh-CN" sz="3600" b="1" dirty="0" err="1">
                <a:solidFill>
                  <a:srgbClr val="2212F6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Biết</a:t>
            </a:r>
            <a:r>
              <a:rPr lang="en-US" altLang="zh-CN" sz="3600" b="1" dirty="0">
                <a:solidFill>
                  <a:srgbClr val="2212F6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 </a:t>
            </a:r>
            <a:r>
              <a:rPr lang="en-US" altLang="zh-CN" sz="3600" b="1" dirty="0" err="1">
                <a:solidFill>
                  <a:srgbClr val="2212F6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vận</a:t>
            </a:r>
            <a:r>
              <a:rPr lang="en-US" altLang="zh-CN" sz="3600" b="1" dirty="0">
                <a:solidFill>
                  <a:srgbClr val="2212F6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 </a:t>
            </a:r>
            <a:r>
              <a:rPr lang="en-US" altLang="zh-CN" sz="3600" b="1" dirty="0" err="1">
                <a:solidFill>
                  <a:srgbClr val="2212F6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dụng</a:t>
            </a:r>
            <a:r>
              <a:rPr lang="en-US" altLang="zh-CN" sz="3600" b="1" dirty="0">
                <a:solidFill>
                  <a:srgbClr val="2212F6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 </a:t>
            </a:r>
            <a:r>
              <a:rPr lang="en-US" altLang="zh-CN" sz="3600" b="1" dirty="0" err="1">
                <a:solidFill>
                  <a:srgbClr val="2212F6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kiến</a:t>
            </a:r>
            <a:r>
              <a:rPr lang="en-US" altLang="zh-CN" sz="3600" b="1" dirty="0">
                <a:solidFill>
                  <a:srgbClr val="2212F6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 </a:t>
            </a:r>
            <a:r>
              <a:rPr lang="en-US" altLang="zh-CN" sz="3600" b="1" dirty="0" err="1">
                <a:solidFill>
                  <a:srgbClr val="2212F6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thức</a:t>
            </a:r>
            <a:r>
              <a:rPr lang="en-US" altLang="zh-CN" sz="3600" b="1" dirty="0">
                <a:solidFill>
                  <a:srgbClr val="2212F6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 </a:t>
            </a:r>
            <a:r>
              <a:rPr lang="en-US" altLang="zh-CN" sz="3600" b="1" dirty="0" err="1">
                <a:solidFill>
                  <a:srgbClr val="2212F6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đã</a:t>
            </a:r>
            <a:r>
              <a:rPr lang="en-US" altLang="zh-CN" sz="3600" b="1" dirty="0">
                <a:solidFill>
                  <a:srgbClr val="2212F6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 </a:t>
            </a:r>
            <a:r>
              <a:rPr lang="en-US" altLang="zh-CN" sz="3600" b="1" dirty="0" err="1">
                <a:solidFill>
                  <a:srgbClr val="2212F6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học</a:t>
            </a:r>
            <a:r>
              <a:rPr lang="en-US" altLang="zh-CN" sz="3600" b="1" dirty="0">
                <a:solidFill>
                  <a:srgbClr val="2212F6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 </a:t>
            </a:r>
            <a:r>
              <a:rPr lang="en-US" altLang="zh-CN" sz="3600" b="1" dirty="0" err="1">
                <a:solidFill>
                  <a:srgbClr val="2212F6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để</a:t>
            </a:r>
            <a:r>
              <a:rPr lang="en-US" altLang="zh-CN" sz="3600" b="1" dirty="0">
                <a:solidFill>
                  <a:srgbClr val="2212F6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 </a:t>
            </a:r>
            <a:r>
              <a:rPr lang="en-US" altLang="zh-CN" sz="3600" b="1" dirty="0" err="1">
                <a:solidFill>
                  <a:srgbClr val="2212F6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làm</a:t>
            </a:r>
            <a:r>
              <a:rPr lang="en-US" altLang="zh-CN" sz="3600" b="1" dirty="0">
                <a:solidFill>
                  <a:srgbClr val="2212F6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 </a:t>
            </a:r>
            <a:r>
              <a:rPr lang="en-US" altLang="zh-CN" sz="3600" b="1" dirty="0" err="1">
                <a:solidFill>
                  <a:srgbClr val="2212F6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bài</a:t>
            </a:r>
            <a:r>
              <a:rPr lang="en-US" altLang="zh-CN" sz="3600" b="1" dirty="0">
                <a:solidFill>
                  <a:srgbClr val="2212F6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 </a:t>
            </a:r>
            <a:r>
              <a:rPr lang="en-US" altLang="zh-CN" sz="3600" b="1" dirty="0" err="1">
                <a:solidFill>
                  <a:srgbClr val="2212F6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tập</a:t>
            </a:r>
            <a:r>
              <a:rPr lang="en-US" altLang="zh-CN" sz="3600" b="1" dirty="0">
                <a:solidFill>
                  <a:srgbClr val="2212F6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 </a:t>
            </a:r>
            <a:endParaRPr lang="zh-CN" altLang="en-US" sz="3600" b="1" dirty="0">
              <a:solidFill>
                <a:srgbClr val="2212F6"/>
              </a:solidFill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1E038847-7AE0-412B-9A8F-8BE989804FBF}"/>
              </a:ext>
            </a:extLst>
          </p:cNvPr>
          <p:cNvSpPr/>
          <p:nvPr/>
        </p:nvSpPr>
        <p:spPr>
          <a:xfrm>
            <a:off x="2684030" y="4442813"/>
            <a:ext cx="832902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altLang="zh-CN" sz="3600" b="1" dirty="0" err="1">
                <a:solidFill>
                  <a:srgbClr val="CA06CF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Trình</a:t>
            </a:r>
            <a:r>
              <a:rPr lang="en-US" altLang="zh-CN" sz="3600" b="1" dirty="0">
                <a:solidFill>
                  <a:srgbClr val="CA06CF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 </a:t>
            </a:r>
            <a:r>
              <a:rPr lang="en-US" altLang="zh-CN" sz="3600" b="1" dirty="0" err="1">
                <a:solidFill>
                  <a:srgbClr val="CA06CF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bày</a:t>
            </a:r>
            <a:r>
              <a:rPr lang="en-US" altLang="zh-CN" sz="3600" b="1" dirty="0">
                <a:solidFill>
                  <a:srgbClr val="CA06CF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 </a:t>
            </a:r>
            <a:r>
              <a:rPr lang="en-US" altLang="zh-CN" sz="3600" b="1" dirty="0" err="1">
                <a:solidFill>
                  <a:srgbClr val="CA06CF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bài</a:t>
            </a:r>
            <a:r>
              <a:rPr lang="en-US" altLang="zh-CN" sz="3600" b="1" dirty="0">
                <a:solidFill>
                  <a:srgbClr val="CA06CF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 </a:t>
            </a:r>
            <a:r>
              <a:rPr lang="en-US" altLang="zh-CN" sz="3600" b="1" dirty="0" err="1">
                <a:solidFill>
                  <a:srgbClr val="CA06CF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tập</a:t>
            </a:r>
            <a:r>
              <a:rPr lang="en-US" altLang="zh-CN" sz="3600" b="1" dirty="0">
                <a:solidFill>
                  <a:srgbClr val="CA06CF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 </a:t>
            </a:r>
            <a:r>
              <a:rPr lang="en-US" altLang="zh-CN" sz="3600" b="1" dirty="0" err="1">
                <a:solidFill>
                  <a:srgbClr val="CA06CF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đúng</a:t>
            </a:r>
            <a:r>
              <a:rPr lang="en-US" altLang="zh-CN" sz="3600" b="1" dirty="0">
                <a:solidFill>
                  <a:srgbClr val="CA06CF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 </a:t>
            </a:r>
            <a:r>
              <a:rPr lang="en-US" altLang="zh-CN" sz="3600" b="1" dirty="0" err="1">
                <a:solidFill>
                  <a:srgbClr val="CA06CF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yêu</a:t>
            </a:r>
            <a:r>
              <a:rPr lang="en-US" altLang="zh-CN" sz="3600" b="1" dirty="0">
                <a:solidFill>
                  <a:srgbClr val="CA06CF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 </a:t>
            </a:r>
            <a:r>
              <a:rPr lang="en-US" altLang="zh-CN" sz="3600" b="1" dirty="0" err="1">
                <a:solidFill>
                  <a:srgbClr val="CA06CF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cầu</a:t>
            </a:r>
            <a:endParaRPr lang="zh-CN" altLang="en-US" sz="3600" b="1" dirty="0">
              <a:solidFill>
                <a:srgbClr val="CA06CF"/>
              </a:solidFill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0418787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val 14">
            <a:extLst>
              <a:ext uri="{FF2B5EF4-FFF2-40B4-BE49-F238E27FC236}">
                <a16:creationId xmlns:a16="http://schemas.microsoft.com/office/drawing/2014/main" id="{0722CC17-197B-41D1-B255-A334B88A46DF}"/>
              </a:ext>
            </a:extLst>
          </p:cNvPr>
          <p:cNvSpPr>
            <a:spLocks noChangeArrowheads="1"/>
          </p:cNvSpPr>
          <p:nvPr/>
        </p:nvSpPr>
        <p:spPr bwMode="gray">
          <a:xfrm>
            <a:off x="2617252" y="1026696"/>
            <a:ext cx="5466574" cy="1226530"/>
          </a:xfrm>
          <a:prstGeom prst="ellipse">
            <a:avLst/>
          </a:prstGeom>
          <a:gradFill rotWithShape="1">
            <a:gsLst>
              <a:gs pos="0">
                <a:srgbClr val="004182"/>
              </a:gs>
              <a:gs pos="100000">
                <a:srgbClr val="0066CC"/>
              </a:gs>
            </a:gsLst>
            <a:lin ang="2700000" scaled="1"/>
          </a:gradFill>
          <a:ln>
            <a:noFill/>
          </a:ln>
          <a:effectLst>
            <a:outerShdw dist="35921" dir="2700000" algn="ctr" rotWithShape="0">
              <a:srgbClr val="000000"/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10" name="Oval 18">
            <a:extLst>
              <a:ext uri="{FF2B5EF4-FFF2-40B4-BE49-F238E27FC236}">
                <a16:creationId xmlns:a16="http://schemas.microsoft.com/office/drawing/2014/main" id="{299B9209-C973-4573-89A3-532D8207CAE1}"/>
              </a:ext>
            </a:extLst>
          </p:cNvPr>
          <p:cNvSpPr>
            <a:spLocks noChangeArrowheads="1"/>
          </p:cNvSpPr>
          <p:nvPr/>
        </p:nvSpPr>
        <p:spPr bwMode="gray">
          <a:xfrm>
            <a:off x="2849217" y="1026696"/>
            <a:ext cx="4956313" cy="1106904"/>
          </a:xfrm>
          <a:prstGeom prst="ellipse">
            <a:avLst/>
          </a:prstGeom>
          <a:gradFill rotWithShape="1">
            <a:gsLst>
              <a:gs pos="0">
                <a:srgbClr val="CAA200"/>
              </a:gs>
              <a:gs pos="100000">
                <a:srgbClr val="FFCC00">
                  <a:alpha val="48000"/>
                </a:srgbClr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eaVert" wrap="none" anchor="ctr"/>
          <a:lstStyle/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11" name="Text Box 21">
            <a:extLst>
              <a:ext uri="{FF2B5EF4-FFF2-40B4-BE49-F238E27FC236}">
                <a16:creationId xmlns:a16="http://schemas.microsoft.com/office/drawing/2014/main" id="{FA1C39A4-39CC-43B4-92B7-55F3CFDE5CE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33846" y="1025604"/>
            <a:ext cx="2792752" cy="11079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00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rgbClr val="660033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Phần</a:t>
            </a:r>
            <a:r>
              <a:rPr kumimoji="0" lang="en-US" sz="6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1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6465280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7538" y="-1"/>
            <a:ext cx="4549962" cy="489585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7750" y="-67220"/>
            <a:ext cx="5238749" cy="50302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53414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C:\Users\ADMIN\Desktop\Giai cuu dai duong 2\Photography-Background-shark-Underwater-backdrop-coral-photography-Backdrops-Cartoon-bubble-Children-Fish-photo-Coral-Studio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3" descr="C:\Users\ADMIN\Desktop\Tai nguyen thiet ke tro choi\Bảng gỗ\49f1b87228eb6bdb68e300357ebeb9ca (2).jpg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>
                        <a14:foregroundMark x1="86711" y1="13242" x2="90864" y2="83105"/>
                        <a14:foregroundMark x1="88870" y1="10959" x2="38040" y2="9132"/>
                        <a14:foregroundMark x1="50831" y1="6849" x2="79402" y2="4110"/>
                        <a14:foregroundMark x1="33887" y1="10959" x2="16944" y2="19178"/>
                        <a14:foregroundMark x1="15947" y1="34247" x2="11462" y2="55708"/>
                        <a14:foregroundMark x1="7973" y1="75342" x2="5150" y2="85845"/>
                        <a14:foregroundMark x1="15449" y1="31050" x2="18439" y2="30137"/>
                        <a14:foregroundMark x1="6478" y1="91781" x2="68771" y2="83105"/>
                        <a14:foregroundMark x1="67774" y1="89041" x2="94684" y2="94521"/>
                        <a14:foregroundMark x1="69767" y1="87671" x2="89867" y2="88584"/>
                        <a14:foregroundMark x1="98671" y1="44749" x2="87375" y2="54338"/>
                        <a14:foregroundMark x1="13953" y1="30137" x2="19767" y2="31050"/>
                        <a14:backgroundMark x1="88206" y1="19178" x2="85216" y2="18265"/>
                        <a14:backgroundMark x1="91362" y1="60274" x2="87375" y2="5890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113317"/>
            <a:ext cx="5410200" cy="19681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4482675" y="314860"/>
            <a:ext cx="3212738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CC006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DỌN SẠCH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CC006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ĐẠI DƯƠNG</a:t>
            </a: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645208">
            <a:off x="1637457" y="5123798"/>
            <a:ext cx="1727927" cy="2342952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941387">
            <a:off x="9200453" y="5062699"/>
            <a:ext cx="1715896" cy="214487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100000" l="0" r="100000">
                        <a14:foregroundMark x1="3833" y1="9200" x2="82667" y2="8000"/>
                        <a14:foregroundMark x1="67167" y1="10800" x2="72333" y2="90000"/>
                        <a14:foregroundMark x1="85000" y1="8800" x2="82667" y2="86000"/>
                        <a14:foregroundMark x1="76167" y1="18000" x2="73167" y2="92000"/>
                        <a14:foregroundMark x1="75833" y1="23600" x2="61333" y2="91600"/>
                        <a14:foregroundMark x1="67667" y1="87600" x2="4167" y2="85200"/>
                        <a14:foregroundMark x1="1167" y1="5200" x2="22500" y2="50400"/>
                        <a14:foregroundMark x1="4333" y1="4000" x2="29000" y2="3200"/>
                        <a14:foregroundMark x1="28000" y1="10000" x2="14000" y2="30400"/>
                        <a14:foregroundMark x1="2000" y1="2400" x2="10167" y2="2400"/>
                        <a14:foregroundMark x1="2667" y1="12400" x2="2667" y2="82000"/>
                        <a14:foregroundMark x1="1167" y1="17200" x2="1333" y2="71600"/>
                        <a14:foregroundMark x1="77333" y1="24400" x2="77333" y2="93600"/>
                        <a14:foregroundMark x1="63000" y1="19200" x2="63000" y2="73600"/>
                        <a14:foregroundMark x1="82167" y1="39600" x2="74833" y2="77600"/>
                        <a14:foregroundMark x1="88000" y1="70000" x2="80500" y2="90800"/>
                        <a14:foregroundMark x1="87667" y1="84800" x2="78833" y2="96800"/>
                        <a14:backgroundMark x1="1667" y1="2000" x2="9333" y2="1200"/>
                        <a14:backgroundMark x1="94167" y1="82800" x2="86333" y2="96000"/>
                        <a14:backgroundMark x1="85833" y1="94800" x2="85833" y2="948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1038777">
            <a:off x="5396279" y="5227721"/>
            <a:ext cx="2589561" cy="1773672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850153" flipH="1">
            <a:off x="10649414" y="1707823"/>
            <a:ext cx="328167" cy="1181397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10000" b="90000" l="10000" r="90000"/>
                    </a14:imgEffect>
                    <a14:imgEffect>
                      <a14:brightnessContrast brigh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949917">
            <a:off x="4248134" y="5310300"/>
            <a:ext cx="1303137" cy="1303137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904553">
            <a:off x="1888679" y="998238"/>
            <a:ext cx="399481" cy="6938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26669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6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8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0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1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2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3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4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6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7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8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9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0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1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2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>
                      <p:stCondLst>
                        <p:cond delay="0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48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9" fill="hold">
                      <p:stCondLst>
                        <p:cond delay="0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53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4" fill="hold">
                      <p:stCondLst>
                        <p:cond delay="0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pic>
        <p:nvPicPr>
          <p:cNvPr id="15" name="Picture 6" descr="C:\Users\ADMIN\Desktop\Doreamon cau ca\giphy (4).gif"/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2586912" y="582264"/>
            <a:ext cx="809626" cy="7457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7" descr="C:\Users\ADMIN\Desktop\Doreamon cau ca\animated-tropical-fish-5-2.gif"/>
          <p:cNvPicPr>
            <a:picLocks noChangeAspect="1" noChangeArrowheads="1" noCrop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19114" y="2717483"/>
            <a:ext cx="799726" cy="6285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8" descr="C:\Users\ADMIN\Desktop\Doreamon cau ca\largemouth_bass_swimming_hg_clr1.gif"/>
          <p:cNvPicPr>
            <a:picLocks noChangeAspect="1" noChangeArrowheads="1" noCrop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2347369" y="3174660"/>
            <a:ext cx="1406848" cy="8249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6" descr="C:\Users\ADMIN\Desktop\Doreamon cau ca\animated-emperor-fish.gif"/>
          <p:cNvPicPr>
            <a:picLocks noChangeAspect="1" noChangeArrowheads="1" noCrop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09700" y="1327991"/>
            <a:ext cx="1028700" cy="7286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8" descr="C:\Users\ADMIN\Desktop\Doreamon cau ca\largemouth_bass_swimming_hg_clr1.gif"/>
          <p:cNvPicPr>
            <a:picLocks noChangeAspect="1" noChangeArrowheads="1" noCrop="1"/>
          </p:cNvPicPr>
          <p:nvPr/>
        </p:nvPicPr>
        <p:blipFill>
          <a:blip r:embed="rId5" cstate="print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89806" y="3681568"/>
            <a:ext cx="1127806" cy="5665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" name="Picture 7" descr="C:\Users\ADMIN\Desktop\Giai cuu dai duong 2\700_FO65125975_f041b01242bb3572e28f8de758886853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100000" l="0" r="100000">
                        <a14:foregroundMark x1="22000" y1="12801" x2="30000" y2="36549"/>
                        <a14:foregroundMark x1="3714" y1="26902" x2="8286" y2="40631"/>
                        <a14:foregroundMark x1="17921" y1="15625" x2="31900" y2="17857"/>
                        <a14:foregroundMark x1="17921" y1="12054" x2="20789" y2="2589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91725" y="4597841"/>
            <a:ext cx="1159877" cy="9317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" name="Picture 34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288267" flipH="1">
            <a:off x="8222845" y="5389945"/>
            <a:ext cx="387373" cy="1394540"/>
          </a:xfrm>
          <a:prstGeom prst="rect">
            <a:avLst/>
          </a:prstGeom>
        </p:spPr>
      </p:pic>
      <p:sp>
        <p:nvSpPr>
          <p:cNvPr id="41" name="8-Point Star 40">
            <a:hlinkClick r:id="rId10" action="ppaction://hlinksldjump"/>
          </p:cNvPr>
          <p:cNvSpPr/>
          <p:nvPr/>
        </p:nvSpPr>
        <p:spPr>
          <a:xfrm>
            <a:off x="7990047" y="4986060"/>
            <a:ext cx="711944" cy="660829"/>
          </a:xfrm>
          <a:prstGeom prst="star8">
            <a:avLst/>
          </a:prstGeom>
          <a:solidFill>
            <a:srgbClr val="00B0F0"/>
          </a:solidFill>
          <a:ln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4</a:t>
            </a:r>
          </a:p>
        </p:txBody>
      </p:sp>
      <p:pic>
        <p:nvPicPr>
          <p:cNvPr id="43" name="Picture 42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645208">
            <a:off x="3409679" y="5477607"/>
            <a:ext cx="1157288" cy="1569204"/>
          </a:xfrm>
          <a:prstGeom prst="rect">
            <a:avLst/>
          </a:prstGeom>
        </p:spPr>
      </p:pic>
      <p:pic>
        <p:nvPicPr>
          <p:cNvPr id="46" name="Picture 45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791182">
            <a:off x="5248567" y="5513609"/>
            <a:ext cx="1237383" cy="1237383"/>
          </a:xfrm>
          <a:prstGeom prst="rect">
            <a:avLst/>
          </a:prstGeom>
        </p:spPr>
      </p:pic>
      <p:pic>
        <p:nvPicPr>
          <p:cNvPr id="47" name="Picture 46"/>
          <p:cNvPicPr>
            <a:picLocks noChangeAspect="1"/>
          </p:cNvPicPr>
          <p:nvPr/>
        </p:nvPicPr>
        <p:blipFill>
          <a:blip r:embed="rId13" cstate="print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0" b="100000" l="0" r="100000">
                        <a14:foregroundMark x1="3833" y1="9200" x2="82667" y2="8000"/>
                        <a14:foregroundMark x1="67167" y1="10800" x2="72333" y2="90000"/>
                        <a14:foregroundMark x1="85000" y1="8800" x2="82667" y2="86000"/>
                        <a14:foregroundMark x1="76167" y1="18000" x2="73167" y2="92000"/>
                        <a14:foregroundMark x1="75833" y1="23600" x2="61333" y2="91600"/>
                        <a14:foregroundMark x1="67667" y1="87600" x2="4167" y2="85200"/>
                        <a14:foregroundMark x1="1167" y1="5200" x2="22500" y2="50400"/>
                        <a14:foregroundMark x1="4333" y1="4000" x2="29000" y2="3200"/>
                        <a14:foregroundMark x1="28000" y1="10000" x2="14000" y2="30400"/>
                        <a14:foregroundMark x1="2000" y1="2400" x2="10167" y2="2400"/>
                        <a14:foregroundMark x1="2667" y1="12400" x2="2667" y2="82000"/>
                        <a14:foregroundMark x1="1167" y1="17200" x2="1333" y2="71600"/>
                        <a14:foregroundMark x1="77333" y1="24400" x2="77333" y2="93600"/>
                        <a14:foregroundMark x1="63000" y1="19200" x2="63000" y2="73600"/>
                        <a14:foregroundMark x1="82167" y1="39600" x2="74833" y2="77600"/>
                        <a14:foregroundMark x1="88000" y1="70000" x2="80500" y2="90800"/>
                        <a14:foregroundMark x1="87667" y1="84800" x2="78833" y2="96800"/>
                        <a14:backgroundMark x1="1667" y1="2000" x2="9333" y2="1200"/>
                        <a14:backgroundMark x1="94167" y1="82800" x2="86333" y2="96000"/>
                        <a14:backgroundMark x1="85833" y1="94800" x2="85833" y2="948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808386" y="5446329"/>
            <a:ext cx="1717727" cy="1176525"/>
          </a:xfrm>
          <a:prstGeom prst="rect">
            <a:avLst/>
          </a:prstGeom>
        </p:spPr>
      </p:pic>
      <p:sp>
        <p:nvSpPr>
          <p:cNvPr id="49" name="8-Point Star 48">
            <a:hlinkClick r:id="rId15" action="ppaction://hlinksldjump"/>
          </p:cNvPr>
          <p:cNvSpPr/>
          <p:nvPr/>
        </p:nvSpPr>
        <p:spPr>
          <a:xfrm>
            <a:off x="1409867" y="4806188"/>
            <a:ext cx="711944" cy="660829"/>
          </a:xfrm>
          <a:prstGeom prst="star8">
            <a:avLst/>
          </a:prstGeom>
          <a:solidFill>
            <a:srgbClr val="00B0F0"/>
          </a:solidFill>
          <a:ln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</a:t>
            </a:r>
          </a:p>
        </p:txBody>
      </p:sp>
      <p:sp>
        <p:nvSpPr>
          <p:cNvPr id="50" name="8-Point Star 49">
            <a:hlinkClick r:id="rId15" action="ppaction://hlinksldjump"/>
          </p:cNvPr>
          <p:cNvSpPr/>
          <p:nvPr/>
        </p:nvSpPr>
        <p:spPr>
          <a:xfrm>
            <a:off x="3694681" y="4888263"/>
            <a:ext cx="711944" cy="660829"/>
          </a:xfrm>
          <a:prstGeom prst="star8">
            <a:avLst/>
          </a:prstGeom>
          <a:solidFill>
            <a:srgbClr val="00B0F0"/>
          </a:solidFill>
          <a:ln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</a:t>
            </a:r>
          </a:p>
        </p:txBody>
      </p:sp>
      <p:sp>
        <p:nvSpPr>
          <p:cNvPr id="51" name="8-Point Star 50">
            <a:hlinkClick r:id="rId16" action="ppaction://hlinksldjump"/>
          </p:cNvPr>
          <p:cNvSpPr/>
          <p:nvPr/>
        </p:nvSpPr>
        <p:spPr>
          <a:xfrm>
            <a:off x="5531116" y="4832676"/>
            <a:ext cx="711944" cy="660829"/>
          </a:xfrm>
          <a:prstGeom prst="star8">
            <a:avLst/>
          </a:prstGeom>
          <a:solidFill>
            <a:srgbClr val="00B0F0"/>
          </a:solidFill>
          <a:ln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3</a:t>
            </a:r>
          </a:p>
        </p:txBody>
      </p:sp>
      <p:sp>
        <p:nvSpPr>
          <p:cNvPr id="20" name="Oval 14">
            <a:extLst>
              <a:ext uri="{FF2B5EF4-FFF2-40B4-BE49-F238E27FC236}">
                <a16:creationId xmlns:a16="http://schemas.microsoft.com/office/drawing/2014/main" id="{0722CC17-197B-41D1-B255-A334B88A46DF}"/>
              </a:ext>
            </a:extLst>
          </p:cNvPr>
          <p:cNvSpPr>
            <a:spLocks noChangeArrowheads="1"/>
          </p:cNvSpPr>
          <p:nvPr/>
        </p:nvSpPr>
        <p:spPr bwMode="gray">
          <a:xfrm>
            <a:off x="2121811" y="722325"/>
            <a:ext cx="5466574" cy="1226530"/>
          </a:xfrm>
          <a:prstGeom prst="ellipse">
            <a:avLst/>
          </a:prstGeom>
          <a:gradFill rotWithShape="1">
            <a:gsLst>
              <a:gs pos="0">
                <a:srgbClr val="004182"/>
              </a:gs>
              <a:gs pos="100000">
                <a:srgbClr val="0066CC"/>
              </a:gs>
            </a:gsLst>
            <a:lin ang="2700000" scaled="1"/>
          </a:gradFill>
          <a:ln>
            <a:noFill/>
          </a:ln>
          <a:effectLst>
            <a:outerShdw dist="35921" dir="2700000" algn="ctr" rotWithShape="0">
              <a:srgbClr val="000000"/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21" name="Oval 18">
            <a:extLst>
              <a:ext uri="{FF2B5EF4-FFF2-40B4-BE49-F238E27FC236}">
                <a16:creationId xmlns:a16="http://schemas.microsoft.com/office/drawing/2014/main" id="{299B9209-C973-4573-89A3-532D8207CAE1}"/>
              </a:ext>
            </a:extLst>
          </p:cNvPr>
          <p:cNvSpPr>
            <a:spLocks noChangeArrowheads="1"/>
          </p:cNvSpPr>
          <p:nvPr/>
        </p:nvSpPr>
        <p:spPr bwMode="gray">
          <a:xfrm>
            <a:off x="2353776" y="723417"/>
            <a:ext cx="4956313" cy="1106904"/>
          </a:xfrm>
          <a:prstGeom prst="ellipse">
            <a:avLst/>
          </a:prstGeom>
          <a:gradFill rotWithShape="1">
            <a:gsLst>
              <a:gs pos="0">
                <a:srgbClr val="CAA200"/>
              </a:gs>
              <a:gs pos="100000">
                <a:srgbClr val="FFCC00">
                  <a:alpha val="48000"/>
                </a:srgbClr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eaVert" wrap="none" anchor="ctr"/>
          <a:lstStyle/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22" name="Text Box 21">
            <a:extLst>
              <a:ext uri="{FF2B5EF4-FFF2-40B4-BE49-F238E27FC236}">
                <a16:creationId xmlns:a16="http://schemas.microsoft.com/office/drawing/2014/main" id="{FA1C39A4-39CC-43B4-92B7-55F3CFDE5CE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38405" y="722325"/>
            <a:ext cx="2792752" cy="11079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00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rgbClr val="660033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Phần</a:t>
            </a:r>
            <a:r>
              <a:rPr kumimoji="0" lang="en-US" sz="6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1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</a:p>
        </p:txBody>
      </p:sp>
      <p:sp>
        <p:nvSpPr>
          <p:cNvPr id="23" name="Text Box 21">
            <a:extLst>
              <a:ext uri="{FF2B5EF4-FFF2-40B4-BE49-F238E27FC236}">
                <a16:creationId xmlns:a16="http://schemas.microsoft.com/office/drawing/2014/main" id="{FA1C39A4-39CC-43B4-92B7-55F3CFDE5CE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35562" y="2379950"/>
            <a:ext cx="8442356" cy="13849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00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rgbClr val="660033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2800" b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sz="2800" b="1" dirty="0" err="1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Mỗi</a:t>
            </a:r>
            <a:r>
              <a:rPr lang="en-US" sz="2800" b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800" b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2800" b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dưới</a:t>
            </a:r>
            <a:r>
              <a:rPr lang="en-US" sz="2800" b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đây</a:t>
            </a:r>
            <a:r>
              <a:rPr lang="en-US" sz="2800" b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b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nêu</a:t>
            </a:r>
            <a:r>
              <a:rPr lang="en-US" sz="2800" b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kèm</a:t>
            </a:r>
            <a:r>
              <a:rPr lang="en-US" sz="2800" b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sz="2800" b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800" b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800" b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800" b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trả</a:t>
            </a:r>
            <a:r>
              <a:rPr lang="en-US" sz="2800" b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lời</a:t>
            </a:r>
            <a:r>
              <a:rPr lang="en-US" sz="2800" b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sz="2800" b="1" dirty="0" err="1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b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đáp</a:t>
            </a:r>
            <a:r>
              <a:rPr lang="en-US" sz="2800" b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800" b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b="1" dirty="0" err="1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kết</a:t>
            </a:r>
            <a:r>
              <a:rPr lang="en-US" sz="2800" b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sz="2800" b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2800" b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,….).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2800" b="1" dirty="0" err="1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2800" b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khoanh</a:t>
            </a:r>
            <a:r>
              <a:rPr lang="en-US" sz="2800" b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tròn</a:t>
            </a:r>
            <a:r>
              <a:rPr lang="en-US" sz="2800" b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2800" b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sz="2800" b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cái</a:t>
            </a:r>
            <a:r>
              <a:rPr lang="en-US" sz="2800" b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trước</a:t>
            </a:r>
            <a:r>
              <a:rPr lang="en-US" sz="2800" b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800" b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trả</a:t>
            </a:r>
            <a:r>
              <a:rPr lang="en-US" sz="2800" b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lời</a:t>
            </a:r>
            <a:r>
              <a:rPr lang="en-US" sz="2800" b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đúng</a:t>
            </a:r>
            <a:r>
              <a:rPr lang="en-US" sz="2800" b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9671342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93889E-18 -3.35805E-6 L 1.12708 0.0034 " pathEditMode="relative" rAng="0" ptsTypes="AA">
                                      <p:cBhvr>
                                        <p:cTn id="6" dur="27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6354" y="154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63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778E-17 0.02255 L 1.16667 0.00711 " pathEditMode="relative" rAng="0" ptsTypes="AA">
                                      <p:cBhvr>
                                        <p:cTn id="8" dur="37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8333" y="-772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35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56 -0.00583 L -1.14427 0.00528 " pathEditMode="relative" rAng="0" ptsTypes="AA">
                                      <p:cBhvr>
                                        <p:cTn id="10" dur="30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7135" y="555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35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0833E-6 3.33333E-6 L -1.15638 0.02453 " pathEditMode="relative" rAng="0" ptsTypes="AA">
                                      <p:cBhvr>
                                        <p:cTn id="12" dur="3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7826" y="1227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35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8195 0.03306 L 1.19827 -0.04109 " pathEditMode="relative" rAng="0" ptsTypes="AA">
                                      <p:cBhvr>
                                        <p:cTn id="14" dur="3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5816" y="-3707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35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04167E-6 -0.01111 L -1.25065 0.00718 " pathEditMode="relative" rAng="0" ptsTypes="AA">
                                      <p:cBhvr>
                                        <p:cTn id="16" dur="36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2539" y="903"/>
                                    </p:animMotion>
                                  </p:childTnLst>
                                </p:cTn>
                              </p:par>
                              <p:par>
                                <p:cTn id="17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8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0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3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4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6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8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4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>
                      <p:stCondLst>
                        <p:cond delay="0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55" restart="whenNotActive" fill="hold" evtFilter="cancelBubble" nodeType="interactiveSeq">
                <p:stCondLst>
                  <p:cond evt="onClick" delay="0">
                    <p:tgtEl>
                      <p:spTgt spid="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" fill="hold">
                      <p:stCondLst>
                        <p:cond delay="0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9"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5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0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"/>
                  </p:tgtEl>
                </p:cond>
              </p:nextCondLst>
            </p:seq>
            <p:seq concurrent="1" nextAc="seek">
              <p:cTn id="70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1" fill="hold">
                      <p:stCondLst>
                        <p:cond delay="0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  <p:seq concurrent="1" nextAc="seek">
              <p:cTn id="75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6" fill="hold">
                      <p:stCondLst>
                        <p:cond delay="0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80" restart="whenNotActive" fill="hold" evtFilter="cancelBubble" nodeType="interactiveSeq">
                <p:stCondLst>
                  <p:cond evt="onClick" delay="0">
                    <p:tgtEl>
                      <p:spTgt spid="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1" fill="hold">
                      <p:stCondLst>
                        <p:cond delay="0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"/>
                  </p:tgtEl>
                </p:cond>
              </p:nextCondLst>
            </p:seq>
          </p:childTnLst>
        </p:cTn>
      </p:par>
    </p:tnLst>
    <p:bldLst>
      <p:bldP spid="41" grpId="0" animBg="1"/>
      <p:bldP spid="49" grpId="0" animBg="1"/>
      <p:bldP spid="50" grpId="0" animBg="1"/>
      <p:bldP spid="51" grpId="0" animBg="1"/>
      <p:bldP spid="20" grpId="0" animBg="1"/>
      <p:bldP spid="21" grpId="0" animBg="1"/>
      <p:bldP spid="22" grpId="0"/>
      <p:bldP spid="2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1999" cy="6858000"/>
          </a:xfrm>
          <a:prstGeom prst="rect">
            <a:avLst/>
          </a:prstGeom>
        </p:spPr>
      </p:pic>
      <p:pic>
        <p:nvPicPr>
          <p:cNvPr id="34" name="Picture 11" descr="C:\Users\ADMIN\Desktop\Giai cuu dai duong 2\seashell-border-382756.jpg"/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7713" y="117764"/>
            <a:ext cx="8416572" cy="232499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8" name="Picture 2" descr="C:\Users\ADMIN\Desktop\Phan Thi Do Uyen\Giai cuu dai duong\Picture2.png">
            <a:hlinkClick r:id="rId7" action="ppaction://hlinksldjump"/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3156" y="5082773"/>
            <a:ext cx="1799657" cy="17752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F0D5E054-98CA-4115-B5F6-097C7D7CB3BA}"/>
              </a:ext>
            </a:extLst>
          </p:cNvPr>
          <p:cNvSpPr/>
          <p:nvPr/>
        </p:nvSpPr>
        <p:spPr>
          <a:xfrm>
            <a:off x="2508069" y="577669"/>
            <a:ext cx="6871062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121907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1.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Chữ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noProof="0" dirty="0" err="1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số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3 </a:t>
            </a:r>
            <a:r>
              <a:rPr kumimoji="0" lang="en-US" sz="3600" b="1" i="0" u="none" strike="noStrike" kern="1200" cap="none" spc="0" normalizeH="0" noProof="0" dirty="0" err="1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trong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noProof="0" dirty="0" err="1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số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noProof="0" dirty="0" err="1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thập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noProof="0" dirty="0" err="1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phân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72,364 </a:t>
            </a:r>
            <a:r>
              <a:rPr kumimoji="0" lang="en-US" sz="3600" b="1" i="0" u="none" strike="noStrike" kern="1200" cap="none" spc="0" normalizeH="0" noProof="0" dirty="0" err="1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có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noProof="0" dirty="0" err="1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giá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noProof="0" dirty="0" err="1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trị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noProof="0" dirty="0" err="1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là</a:t>
            </a:r>
            <a:r>
              <a:rPr kumimoji="0" lang="vi-VN" sz="3600" b="1" i="0" u="none" strike="noStrike" kern="1200" cap="none" spc="0" normalizeH="0" baseline="0" noProof="0" dirty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: </a:t>
            </a:r>
            <a:br>
              <a:rPr kumimoji="0" lang="vi-VN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073329" y="2902659"/>
            <a:ext cx="10045337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A.  3        B.  3               C.  3              D.   3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                   10                   100                1000</a:t>
            </a:r>
          </a:p>
          <a:p>
            <a:endParaRPr lang="en-US" sz="28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     </a:t>
            </a:r>
          </a:p>
        </p:txBody>
      </p:sp>
      <p:cxnSp>
        <p:nvCxnSpPr>
          <p:cNvPr id="13" name="Straight Connector 12"/>
          <p:cNvCxnSpPr/>
          <p:nvPr/>
        </p:nvCxnSpPr>
        <p:spPr>
          <a:xfrm>
            <a:off x="3142473" y="3302364"/>
            <a:ext cx="475938" cy="2539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5467662" y="3317242"/>
            <a:ext cx="560846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7771079" y="3317242"/>
            <a:ext cx="719778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Oval 16"/>
          <p:cNvSpPr/>
          <p:nvPr/>
        </p:nvSpPr>
        <p:spPr>
          <a:xfrm>
            <a:off x="2609073" y="2966019"/>
            <a:ext cx="533400" cy="484909"/>
          </a:xfrm>
          <a:prstGeom prst="ellipse">
            <a:avLst/>
          </a:prstGeom>
          <a:solidFill>
            <a:srgbClr val="FF0000">
              <a:alpha val="0"/>
            </a:srgbClr>
          </a:solidFill>
          <a:ln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6962051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2" grpId="0"/>
      <p:bldP spid="1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1999" cy="6858000"/>
          </a:xfrm>
          <a:prstGeom prst="rect">
            <a:avLst/>
          </a:prstGeom>
        </p:spPr>
      </p:pic>
      <p:pic>
        <p:nvPicPr>
          <p:cNvPr id="34" name="Picture 11" descr="C:\Users\ADMIN\Desktop\Giai cuu dai duong 2\seashell-border-382756.jpg"/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7713" y="117764"/>
            <a:ext cx="8416572" cy="232499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8" name="Picture 2" descr="C:\Users\ADMIN\Desktop\Phan Thi Do Uyen\Giai cuu dai duong\Picture2.png">
            <a:hlinkClick r:id="rId7" action="ppaction://hlinksldjump"/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3156" y="5082773"/>
            <a:ext cx="1799657" cy="17752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F0D5E054-98CA-4115-B5F6-097C7D7CB3BA}"/>
              </a:ext>
            </a:extLst>
          </p:cNvPr>
          <p:cNvSpPr/>
          <p:nvPr/>
        </p:nvSpPr>
        <p:spPr>
          <a:xfrm>
            <a:off x="2120346" y="374139"/>
            <a:ext cx="7951303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1219079"/>
            <a:r>
              <a:rPr lang="en-US" sz="3600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2.</a:t>
            </a:r>
            <a:r>
              <a:rPr lang="en-US" sz="36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en-US" sz="3600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6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bể</a:t>
            </a:r>
            <a:r>
              <a:rPr lang="en-US" sz="36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6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25 con </a:t>
            </a:r>
            <a:r>
              <a:rPr lang="en-US" sz="3600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cá</a:t>
            </a:r>
            <a:r>
              <a:rPr lang="en-US" sz="36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6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sz="36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6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20 con </a:t>
            </a:r>
            <a:r>
              <a:rPr lang="en-US" sz="3600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cá</a:t>
            </a:r>
            <a:r>
              <a:rPr lang="en-US" sz="36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chép</a:t>
            </a:r>
            <a:r>
              <a:rPr lang="en-US" sz="36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3600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Tỉ</a:t>
            </a:r>
            <a:r>
              <a:rPr lang="en-US" sz="36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6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phần</a:t>
            </a:r>
            <a:r>
              <a:rPr lang="en-US" sz="36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trăm</a:t>
            </a:r>
            <a:r>
              <a:rPr lang="en-US" sz="36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6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6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cá</a:t>
            </a:r>
            <a:r>
              <a:rPr lang="en-US" sz="36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chép</a:t>
            </a:r>
            <a:r>
              <a:rPr lang="en-US" sz="36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6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6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cá</a:t>
            </a:r>
            <a:r>
              <a:rPr lang="en-US" sz="36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6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bể</a:t>
            </a:r>
            <a:r>
              <a:rPr lang="en-US" sz="36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6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algn="ctr" defTabSz="1219079"/>
            <a:endParaRPr lang="en-US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2A47277C-9727-4569-9339-68008619B39A}"/>
              </a:ext>
            </a:extLst>
          </p:cNvPr>
          <p:cNvSpPr/>
          <p:nvPr/>
        </p:nvSpPr>
        <p:spPr>
          <a:xfrm>
            <a:off x="1887713" y="3284278"/>
            <a:ext cx="854592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A.5%       B.20%         C.80%            D.100%</a:t>
            </a:r>
          </a:p>
        </p:txBody>
      </p:sp>
      <p:sp>
        <p:nvSpPr>
          <p:cNvPr id="12" name="Oval 11"/>
          <p:cNvSpPr/>
          <p:nvPr/>
        </p:nvSpPr>
        <p:spPr>
          <a:xfrm>
            <a:off x="5999922" y="3332000"/>
            <a:ext cx="533400" cy="484909"/>
          </a:xfrm>
          <a:prstGeom prst="ellipse">
            <a:avLst/>
          </a:prstGeom>
          <a:solidFill>
            <a:schemeClr val="lt1">
              <a:alpha val="0"/>
            </a:schemeClr>
          </a:solidFill>
          <a:ln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2388874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Picture 11" descr="C:\Users\ADMIN\Desktop\Giai cuu dai duong 2\seashell-border-382756.jpg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7713" y="117764"/>
            <a:ext cx="8416572" cy="232499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8" name="Picture 2" descr="C:\Users\ADMIN\Desktop\Phan Thi Do Uyen\Giai cuu dai duong\Picture2.png">
            <a:hlinkClick r:id="rId6" action="ppaction://hlinksldjump"/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3156" y="5082773"/>
            <a:ext cx="1799657" cy="17752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F0D5E054-98CA-4115-B5F6-097C7D7CB3BA}"/>
              </a:ext>
            </a:extLst>
          </p:cNvPr>
          <p:cNvSpPr/>
          <p:nvPr/>
        </p:nvSpPr>
        <p:spPr>
          <a:xfrm>
            <a:off x="2564483" y="718809"/>
            <a:ext cx="7951303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chemeClr val="accent2">
                    <a:lumMod val="50000"/>
                  </a:schemeClr>
                </a:solidFill>
              </a:rPr>
              <a:t>3.</a:t>
            </a:r>
            <a:r>
              <a:rPr lang="en-US" sz="3600" b="1" dirty="0">
                <a:solidFill>
                  <a:srgbClr val="C00000"/>
                </a:solidFill>
              </a:rPr>
              <a:t>  </a:t>
            </a:r>
            <a:r>
              <a:rPr lang="en-US" sz="3600" dirty="0">
                <a:solidFill>
                  <a:schemeClr val="accent2">
                    <a:lumMod val="50000"/>
                  </a:schemeClr>
                </a:solidFill>
              </a:rPr>
              <a:t>2800g </a:t>
            </a:r>
            <a:r>
              <a:rPr lang="en-US" sz="3600" dirty="0" err="1">
                <a:solidFill>
                  <a:schemeClr val="accent2">
                    <a:lumMod val="50000"/>
                  </a:schemeClr>
                </a:solidFill>
              </a:rPr>
              <a:t>bằng</a:t>
            </a:r>
            <a:r>
              <a:rPr lang="en-US" sz="3600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sz="3600" dirty="0" err="1">
                <a:solidFill>
                  <a:schemeClr val="accent2">
                    <a:lumMod val="50000"/>
                  </a:schemeClr>
                </a:solidFill>
              </a:rPr>
              <a:t>bao</a:t>
            </a:r>
            <a:r>
              <a:rPr lang="en-US" sz="3600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sz="3600" dirty="0" err="1">
                <a:solidFill>
                  <a:schemeClr val="accent2">
                    <a:lumMod val="50000"/>
                  </a:schemeClr>
                </a:solidFill>
              </a:rPr>
              <a:t>nhiêu</a:t>
            </a:r>
            <a:r>
              <a:rPr lang="en-US" sz="3600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sz="3600" dirty="0" err="1">
                <a:solidFill>
                  <a:schemeClr val="accent2">
                    <a:lumMod val="50000"/>
                  </a:schemeClr>
                </a:solidFill>
              </a:rPr>
              <a:t>ki</a:t>
            </a:r>
            <a:r>
              <a:rPr lang="en-US" sz="3600" dirty="0">
                <a:solidFill>
                  <a:schemeClr val="accent2">
                    <a:lumMod val="50000"/>
                  </a:schemeClr>
                </a:solidFill>
              </a:rPr>
              <a:t>-</a:t>
            </a:r>
            <a:r>
              <a:rPr lang="en-US" sz="3600" dirty="0" err="1">
                <a:solidFill>
                  <a:schemeClr val="accent2">
                    <a:lumMod val="50000"/>
                  </a:schemeClr>
                </a:solidFill>
              </a:rPr>
              <a:t>lô</a:t>
            </a:r>
            <a:r>
              <a:rPr lang="en-US" sz="3600" dirty="0">
                <a:solidFill>
                  <a:schemeClr val="accent2">
                    <a:lumMod val="50000"/>
                  </a:schemeClr>
                </a:solidFill>
              </a:rPr>
              <a:t>-gam ?</a:t>
            </a:r>
          </a:p>
          <a:p>
            <a:pPr marL="0" marR="0" lvl="0" indent="0" algn="ctr" defTabSz="121907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2A47277C-9727-4569-9339-68008619B39A}"/>
              </a:ext>
            </a:extLst>
          </p:cNvPr>
          <p:cNvSpPr/>
          <p:nvPr/>
        </p:nvSpPr>
        <p:spPr>
          <a:xfrm>
            <a:off x="1887713" y="3284278"/>
            <a:ext cx="962462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dirty="0"/>
              <a:t>A.280 kg           B.28 kg         C.2,8 kg           D.0,28 kg</a:t>
            </a:r>
          </a:p>
        </p:txBody>
      </p:sp>
      <p:sp>
        <p:nvSpPr>
          <p:cNvPr id="12" name="Oval 11"/>
          <p:cNvSpPr/>
          <p:nvPr/>
        </p:nvSpPr>
        <p:spPr>
          <a:xfrm>
            <a:off x="6874566" y="3364988"/>
            <a:ext cx="533400" cy="484909"/>
          </a:xfrm>
          <a:prstGeom prst="ellipse">
            <a:avLst/>
          </a:prstGeom>
          <a:solidFill>
            <a:schemeClr val="lt1">
              <a:alpha val="0"/>
            </a:schemeClr>
          </a:solidFill>
          <a:ln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9209978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2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1|3.9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3|0|12.3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3|0|12.3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3|0|12.3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|0.8|6.3|4.7|1|20.1|6.2|3.7|1.8|1.4|1.4|1.7|1.8|6.1|5.4"/>
</p:tagLst>
</file>

<file path=ppt/theme/theme1.xml><?xml version="1.0" encoding="utf-8"?>
<a:theme xmlns:a="http://schemas.openxmlformats.org/drawingml/2006/main" name="Trở lại Trường học 16x9">
  <a:themeElements>
    <a:clrScheme name="Back_To_School">
      <a:dk1>
        <a:sysClr val="windowText" lastClr="000000"/>
      </a:dk1>
      <a:lt1>
        <a:sysClr val="window" lastClr="FFFFFF"/>
      </a:lt1>
      <a:dk2>
        <a:srgbClr val="404040"/>
      </a:dk2>
      <a:lt2>
        <a:srgbClr val="FFF7D3"/>
      </a:lt2>
      <a:accent1>
        <a:srgbClr val="EB7F23"/>
      </a:accent1>
      <a:accent2>
        <a:srgbClr val="AFAF51"/>
      </a:accent2>
      <a:accent3>
        <a:srgbClr val="84491F"/>
      </a:accent3>
      <a:accent4>
        <a:srgbClr val="FEBE2F"/>
      </a:accent4>
      <a:accent5>
        <a:srgbClr val="6E1C1C"/>
      </a:accent5>
      <a:accent6>
        <a:srgbClr val="9EE0F8"/>
      </a:accent6>
      <a:hlink>
        <a:srgbClr val="EB7F23"/>
      </a:hlink>
      <a:folHlink>
        <a:srgbClr val="404040"/>
      </a:folHlink>
    </a:clrScheme>
    <a:fontScheme name="Cambria">
      <a:majorFont>
        <a:latin typeface="Cambr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mbr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Back_To_School">
      <a:dk1>
        <a:sysClr val="windowText" lastClr="000000"/>
      </a:dk1>
      <a:lt1>
        <a:sysClr val="window" lastClr="FFFFFF"/>
      </a:lt1>
      <a:dk2>
        <a:srgbClr val="404040"/>
      </a:dk2>
      <a:lt2>
        <a:srgbClr val="FFF7D3"/>
      </a:lt2>
      <a:accent1>
        <a:srgbClr val="EB7F23"/>
      </a:accent1>
      <a:accent2>
        <a:srgbClr val="AFAF51"/>
      </a:accent2>
      <a:accent3>
        <a:srgbClr val="84491F"/>
      </a:accent3>
      <a:accent4>
        <a:srgbClr val="FEBE2F"/>
      </a:accent4>
      <a:accent5>
        <a:srgbClr val="6E1C1C"/>
      </a:accent5>
      <a:accent6>
        <a:srgbClr val="9EE0F8"/>
      </a:accent6>
      <a:hlink>
        <a:srgbClr val="EB7F23"/>
      </a:hlink>
      <a:folHlink>
        <a:srgbClr val="404040"/>
      </a:folHlink>
    </a:clrScheme>
    <a:fontScheme name="Cambria">
      <a:majorFont>
        <a:latin typeface="Cambr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mbr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Back_To_School">
      <a:dk1>
        <a:sysClr val="windowText" lastClr="000000"/>
      </a:dk1>
      <a:lt1>
        <a:sysClr val="window" lastClr="FFFFFF"/>
      </a:lt1>
      <a:dk2>
        <a:srgbClr val="404040"/>
      </a:dk2>
      <a:lt2>
        <a:srgbClr val="FFF7D3"/>
      </a:lt2>
      <a:accent1>
        <a:srgbClr val="EB7F23"/>
      </a:accent1>
      <a:accent2>
        <a:srgbClr val="AFAF51"/>
      </a:accent2>
      <a:accent3>
        <a:srgbClr val="84491F"/>
      </a:accent3>
      <a:accent4>
        <a:srgbClr val="FEBE2F"/>
      </a:accent4>
      <a:accent5>
        <a:srgbClr val="6E1C1C"/>
      </a:accent5>
      <a:accent6>
        <a:srgbClr val="9EE0F8"/>
      </a:accent6>
      <a:hlink>
        <a:srgbClr val="EB7F23"/>
      </a:hlink>
      <a:folHlink>
        <a:srgbClr val="404040"/>
      </a:folHlink>
    </a:clrScheme>
    <a:fontScheme name="Cambria">
      <a:majorFont>
        <a:latin typeface="Cambr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mbr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384</Words>
  <Application>Microsoft Office PowerPoint</Application>
  <PresentationFormat>Widescreen</PresentationFormat>
  <Paragraphs>62</Paragraphs>
  <Slides>15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15</vt:i4>
      </vt:variant>
    </vt:vector>
  </HeadingPairs>
  <TitlesOfParts>
    <vt:vector size="24" baseType="lpstr">
      <vt:lpstr>Arial</vt:lpstr>
      <vt:lpstr>Calibri</vt:lpstr>
      <vt:lpstr>Calibri Light</vt:lpstr>
      <vt:lpstr>Cambria</vt:lpstr>
      <vt:lpstr>Segoe UI</vt:lpstr>
      <vt:lpstr>Times New Roman</vt:lpstr>
      <vt:lpstr>Verdana</vt:lpstr>
      <vt:lpstr>Trở lại Trường học 16x9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3</cp:revision>
  <dcterms:created xsi:type="dcterms:W3CDTF">2013-07-31T01:43:00Z</dcterms:created>
  <dcterms:modified xsi:type="dcterms:W3CDTF">2022-01-06T03:17:24Z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0x0101007C1D5F340F01F94FA2FD29A5E6DC872E</vt:lpwstr>
  </property>
  <property fmtid="{D5CDD505-2E9C-101B-9397-08002B2CF9AE}" pid="3" name="KSOProductBuildVer">
    <vt:lpwstr>1033-11.2.0.9052</vt:lpwstr>
  </property>
</Properties>
</file>